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0" r:id="rId5"/>
    <p:sldId id="261" r:id="rId6"/>
    <p:sldId id="270" r:id="rId7"/>
    <p:sldId id="262" r:id="rId8"/>
    <p:sldId id="269" r:id="rId9"/>
    <p:sldId id="263" r:id="rId10"/>
    <p:sldId id="271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45" d="100"/>
          <a:sy n="45" d="100"/>
        </p:scale>
        <p:origin x="-13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7gb962CJ1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oTD9-FhAZ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Pjmei-VCFk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hyperlink" Target="https://drive.google.com/file/d/1IhVI3SO6esgLDGRhPl1vG94AxkiRJyJ5/view?usp=sharing" TargetMode="Externa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YDihdd60P0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疫起牽手安心過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學生安心輔導宣導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主講人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郭婉真 老師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當你覺得煩悶、壓力很大的時候，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深深吸一口氣，試著告訴自己停下來，不要再繼續沉浸在想像的恐懼裡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腦中的小劇場可以結束了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雨過總會天晴，幸福就在轉念間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想一想與疫情奮戰的醫護人員，還有在外面辛苦奔波的警消人員，待在家裡的我們真的是安全又幸福。常懷感恩的心，想想自己所擁有的一切，就能夠知足常樂。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clrChange>
              <a:clrFrom>
                <a:srgbClr val="FAFFFA"/>
              </a:clrFrom>
              <a:clrTo>
                <a:srgbClr val="FAFFFA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307080" cy="9220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9458" name="Picture 2" descr="https://www.ccf.org.tw/unitoutweb/laravel-filemanager/photos/15/5e9fe3f6cfa5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6096" y="260648"/>
            <a:ext cx="2808312" cy="168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在疫情仍在肆虐的期間，除了把自己照顧好之外，也要想辦法幫助別人。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在家裡你可以幫忙照顧弟妹，安撫他們的情緒，幫父母做些家事，減少大人的負擔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有空的時候，可以和同學朋友們聯絡感情，分享心中的喜怒哀樂，關心生活的點點滴滴，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讓我們相互扶持，一起祈禱，大家共同攜手度過這段動盪不安的黑暗期。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634740" cy="9448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434" name="AutoShape 2" descr="https://www.elderly.gov.hk/tc_chi/fightvirus/images/Banner_P1_T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 descr="下載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3" y="0"/>
            <a:ext cx="3703733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我好，你也好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  <a:hlinkClick r:id="rId3"/>
              </a:rPr>
              <a:t>歌曲帶來力量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影片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634740" cy="9448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434" name="AutoShape 2" descr="https://www.elderly.gov.hk/tc_chi/fightvirus/images/Banner_P1_T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 descr="p6n12q5sno5642snn994143o7q4070os.jpg"/>
          <p:cNvPicPr>
            <a:picLocks noChangeAspect="1"/>
          </p:cNvPicPr>
          <p:nvPr/>
        </p:nvPicPr>
        <p:blipFill>
          <a:blip r:embed="rId5" cstate="print"/>
          <a:srcRect r="-1122" b="9067"/>
          <a:stretch>
            <a:fillRect/>
          </a:stretch>
        </p:blipFill>
        <p:spPr>
          <a:xfrm>
            <a:off x="1835696" y="2852936"/>
            <a:ext cx="535651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19728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祝福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暑假平安健康愉快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algn="ctr"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我們開學後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學校見囉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0" name="AutoShape 2" descr="25 GIF 早安午安晚安祝福語( 花小愛) ide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 descr="925dd70c-f078-4451-879a-914bcf76e98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636912"/>
            <a:ext cx="3851920" cy="385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你的心情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面對越來越嚴重的疫情，停課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這些日子又只能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關在家裡，你是不是感覺到有些的不開心呢？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不論你是無聊煩悶、焦慮擔心、緊張害怕，甚至是生氣憤怒，這些都是很正常的、可以理解的心理狀態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你除了可以和家人朋友互相扶持、分享心情、彼此關懷之外，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也可以試試看輔導室提供的這些安心紓壓小撇步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44826_1.jpg"/>
          <p:cNvPicPr>
            <a:picLocks noChangeAspect="1"/>
          </p:cNvPicPr>
          <p:nvPr/>
        </p:nvPicPr>
        <p:blipFill>
          <a:blip r:embed="rId3" cstate="print"/>
          <a:srcRect l="41398" t="16503" r="2212"/>
          <a:stretch>
            <a:fillRect/>
          </a:stretch>
        </p:blipFill>
        <p:spPr>
          <a:xfrm>
            <a:off x="6588224" y="188640"/>
            <a:ext cx="1152128" cy="132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紓壓小撇步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9728">
            <a:off x="1367778" y="1600200"/>
            <a:ext cx="640844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237312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1C1E21"/>
                </a:solidFill>
                <a:effectLst/>
                <a:latin typeface="Helvetica"/>
                <a:ea typeface="新細明體" pitchFamily="18" charset="-120"/>
                <a:cs typeface="Times New Roman" pitchFamily="18" charset="0"/>
                <a:sym typeface="Webdings" pitchFamily="18" charset="2"/>
              </a:rPr>
              <a:t>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1C1E21"/>
                </a:solidFill>
                <a:effectLst/>
                <a:latin typeface="Helvetica"/>
                <a:ea typeface="新細明體" pitchFamily="18" charset="-120"/>
                <a:cs typeface="Times New Roman" pitchFamily="18" charset="0"/>
              </a:rPr>
              <a:t>資料來源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1C1E21"/>
                </a:solidFill>
                <a:effectLst/>
                <a:latin typeface="Calibri" pitchFamily="34" charset="0"/>
                <a:ea typeface="Helvetica"/>
                <a:cs typeface="Times New Roman" pitchFamily="18" charset="0"/>
                <a:sym typeface="Webdings" pitchFamily="18" charset="2"/>
              </a:rPr>
              <a:t>:</a:t>
            </a: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rgbClr val="1C1E21"/>
                </a:solidFill>
                <a:effectLst/>
                <a:latin typeface="Helvetica"/>
                <a:ea typeface="新細明體" pitchFamily="18" charset="-120"/>
                <a:cs typeface="Times New Roman" pitchFamily="18" charset="0"/>
                <a:sym typeface="Webdings" pitchFamily="18" charset="2"/>
              </a:rPr>
              <a:t>臺灣 芯福里 情緒教育推廣協會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230880" cy="8610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每天都睡到自然醒，吃飽睡、睡飽吃，不停的看電視、打電動或是放空發呆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這樣的生活一開始很自由，但時間久了，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難免感到無趣，沒有目標、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無所事事，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讓人心裡變得慌亂煩躁。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  <a:hlinkClick r:id="rId4"/>
              </a:rPr>
              <a:t>主動規劃自己的作息時間表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影片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不但可以維持身體的健康，也可以心裡比較踏實安穩。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177540" cy="10896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建立良好的心理健康習慣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呼吸放鬆法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/>
              </a:rPr>
              <a:t>正念呼吸練習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影片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9" name="圖片 8" descr="F13463889356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5738" y="3102535"/>
            <a:ext cx="5678262" cy="375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177540" cy="10896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日常生活難免都會產生許多垃圾，累積一段時間就要把垃圾拿去倒掉。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人的內心也是一樣，生命中一些亂七八糟的事情，不斷的堆積在心裡，如果沒有定期清理，心情就會不美麗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有的小朋友學過數數呼吸法、身心放鬆術，這時候就可以派上用場了，除此之外，</a:t>
            </a:r>
            <a:r>
              <a:rPr lang="zh-TW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聽聽音樂、畫畫圖、做做伸展操或是靜坐冥想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，都是不錯的方法呵！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:\Users\User\Desktop\11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26136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這段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期間不能出去玩，在家的時間突然變多了，除了上課和家人一起聊天互動之外，還有很多屬於自己的時間，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如果不懂得自得其樂，學習和自己獨處，日子就會變得漫長又難熬。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靜下來仔細想想，有沒有什麼事情是以前一直想完成，卻找不到時間好好把它做好的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:\Users\User\Desktop\11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26136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發現自得其樂的活動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  <a:hlinkClick r:id="rId4"/>
              </a:rPr>
              <a:t>網路資源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超連結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5968993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58" t="4595" r="9201" b="12693"/>
          <a:stretch>
            <a:fillRect/>
          </a:stretch>
        </p:blipFill>
        <p:spPr>
          <a:xfrm>
            <a:off x="827584" y="2636912"/>
            <a:ext cx="1020113" cy="1080120"/>
          </a:xfrm>
          <a:prstGeom prst="rect">
            <a:avLst/>
          </a:prstGeom>
        </p:spPr>
      </p:pic>
      <p:pic>
        <p:nvPicPr>
          <p:cNvPr id="9" name="圖片 8" descr="cGcq5iMmFDOygDO1QzMkFGN0MWYyQjNyUjYhNzNkNGM4MTN2ADOhNWZ3EjYv0WZ0l2LjlGcvU2apFmYv02bj5SdklWYi5yYyN3Ztl2LvoDc0RH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0883">
            <a:off x="2760206" y="3058885"/>
            <a:ext cx="2709712" cy="2646203"/>
          </a:xfrm>
          <a:prstGeom prst="rect">
            <a:avLst/>
          </a:prstGeom>
        </p:spPr>
      </p:pic>
      <p:pic>
        <p:nvPicPr>
          <p:cNvPr id="10" name="圖片 9" descr="pngtree-book-cartoon-books-simple-png-image_41747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933056"/>
            <a:ext cx="1996480" cy="1996480"/>
          </a:xfrm>
          <a:prstGeom prst="rect">
            <a:avLst/>
          </a:prstGeom>
        </p:spPr>
      </p:pic>
      <p:pic>
        <p:nvPicPr>
          <p:cNvPr id="11" name="圖片 10" descr="DSC070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764704"/>
            <a:ext cx="3456384" cy="229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 descr="下載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3212976"/>
            <a:ext cx="157222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 descr="下載 (1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7F3F2"/>
              </a:clrFrom>
              <a:clrTo>
                <a:srgbClr val="F7F3F2">
                  <a:alpha val="0"/>
                </a:srgbClr>
              </a:clrTo>
            </a:clrChange>
          </a:blip>
          <a:srcRect l="21772" t="7451" r="25223"/>
          <a:stretch>
            <a:fillRect/>
          </a:stretch>
        </p:blipFill>
        <p:spPr>
          <a:xfrm>
            <a:off x="7092280" y="3501008"/>
            <a:ext cx="2051720" cy="2683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b="1" dirty="0" smtClean="0">
                <a:latin typeface="標楷體" pitchFamily="65" charset="-120"/>
                <a:ea typeface="標楷體" pitchFamily="65" charset="-120"/>
                <a:hlinkClick r:id="rId3"/>
              </a:rPr>
              <a:t>換個角度從正面看事情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影片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看完影片後請想想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除了生氣，我還能怎麼做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生氣只會讓事情變得更糟，並不會讓事情變好。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喜歡的泡芙被哥哥吃掉，如果我生氣，泡芙會回來嗎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這麼好吃，難怪哥哥會只留一口給我，如果是我，可能連一口都不會給哥哥呢</a:t>
            </a:r>
            <a:r>
              <a:rPr lang="en-US" altLang="zh-TW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  <a:p>
            <a:r>
              <a:rPr lang="zh-TW" altLang="en-US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這麼好吃的泡芙，哥哥還記得留一口給我，我真好感動喔</a:t>
            </a:r>
            <a:r>
              <a:rPr lang="en-US" altLang="zh-TW" dirty="0" smtClean="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  <p:pic>
        <p:nvPicPr>
          <p:cNvPr id="5" name="圖片 4"/>
          <p:cNvPicPr/>
          <p:nvPr/>
        </p:nvPicPr>
        <p:blipFill>
          <a:blip r:embed="rId4" cstate="print">
            <a:clrChange>
              <a:clrFrom>
                <a:srgbClr val="FAFFFA"/>
              </a:clrFrom>
              <a:clrTo>
                <a:srgbClr val="FAFFFA">
                  <a:alpha val="0"/>
                </a:srgbClr>
              </a:clrTo>
            </a:clrChange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307080" cy="9220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9458" name="Picture 2" descr="https://www.ccf.org.tw/unitoutweb/laravel-filemanager/photos/15/5e9fe3f6cfa5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8" t="391" r="32473" b="10780"/>
          <a:stretch>
            <a:fillRect/>
          </a:stretch>
        </p:blipFill>
        <p:spPr bwMode="auto">
          <a:xfrm>
            <a:off x="5868144" y="332656"/>
            <a:ext cx="2483768" cy="2084591"/>
          </a:xfrm>
          <a:prstGeom prst="rect">
            <a:avLst/>
          </a:prstGeom>
          <a:noFill/>
        </p:spPr>
      </p:pic>
      <p:sp>
        <p:nvSpPr>
          <p:cNvPr id="6" name="直線圖說文字 1 5"/>
          <p:cNvSpPr/>
          <p:nvPr/>
        </p:nvSpPr>
        <p:spPr>
          <a:xfrm>
            <a:off x="899592" y="4221088"/>
            <a:ext cx="7848872" cy="1656184"/>
          </a:xfrm>
          <a:prstGeom prst="borderCallout1">
            <a:avLst>
              <a:gd name="adj1" fmla="val -51798"/>
              <a:gd name="adj2" fmla="val 63293"/>
              <a:gd name="adj3" fmla="val -2012"/>
              <a:gd name="adj4" fmla="val 572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99592" y="2492896"/>
            <a:ext cx="792088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這就是正面看事情喔</a:t>
            </a:r>
            <a:r>
              <a:rPr lang="en-US" altLang="zh-TW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</a:rPr>
              <a:t>!</a:t>
            </a:r>
            <a:endParaRPr lang="zh-TW" alt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727</Words>
  <Application>Microsoft Office PowerPoint</Application>
  <PresentationFormat>如螢幕大小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疫起牽手安心過</vt:lpstr>
      <vt:lpstr>你的心情~我懂</vt:lpstr>
      <vt:lpstr>紓壓小撇步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疫起牽手安心過</dc:title>
  <dc:creator>user</dc:creator>
  <cp:lastModifiedBy>user</cp:lastModifiedBy>
  <cp:revision>44</cp:revision>
  <dcterms:created xsi:type="dcterms:W3CDTF">2021-06-19T08:02:45Z</dcterms:created>
  <dcterms:modified xsi:type="dcterms:W3CDTF">2021-06-28T03:03:50Z</dcterms:modified>
</cp:coreProperties>
</file>