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9" r:id="rId1"/>
    <p:sldMasterId id="214748380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Bodoni MT Black" pitchFamily="18" charset="0"/>
      <p:bold r:id="rId29"/>
      <p:boldItalic r:id="rId30"/>
    </p:embeddedFont>
    <p:embeddedFont>
      <p:font typeface="Comic Sans MS" pitchFamily="66" charset="0"/>
      <p:regular r:id="rId31"/>
      <p:bold r:id="rId32"/>
      <p:italic r:id="rId33"/>
      <p:boldItalic r:id="rId34"/>
    </p:embeddedFont>
    <p:embeddedFont>
      <p:font typeface="微軟正黑體" pitchFamily="34" charset="-120"/>
      <p:regular r:id="rId35"/>
      <p:bold r:id="rId36"/>
    </p:embeddedFont>
    <p:embeddedFont>
      <p:font typeface="Potta One" charset="-120"/>
      <p:regular r:id="rId37"/>
    </p:embeddedFont>
    <p:embeddedFont>
      <p:font typeface="Stick" charset="-120"/>
      <p:regular r:id="rId38"/>
    </p:embeddedFont>
    <p:embeddedFont>
      <p:font typeface="Reggae One" charset="-120"/>
      <p:regular r:id="rId39"/>
    </p:embeddedFont>
    <p:embeddedFont>
      <p:font typeface="Montserrat" charset="0"/>
      <p:regular r:id="rId40"/>
      <p:bold r:id="rId41"/>
      <p:italic r:id="rId42"/>
      <p:boldItalic r:id="rId43"/>
    </p:embeddedFont>
    <p:embeddedFont>
      <p:font typeface="Impact" pitchFamily="34" charset="0"/>
      <p:regular r:id="rId44"/>
    </p:embeddedFont>
    <p:embeddedFont>
      <p:font typeface="Open Sans" charset="0"/>
      <p:regular r:id="rId45"/>
      <p:bold r:id="rId46"/>
      <p:italic r:id="rId47"/>
      <p:boldItalic r:id="rId48"/>
    </p:embeddedFont>
    <p:embeddedFont>
      <p:font typeface="RocknRoll One" charset="-120"/>
      <p:regular r:id="rId49"/>
    </p:embeddedFont>
    <p:embeddedFont>
      <p:font typeface="Gill Sans MT" pitchFamily="34" charset="0"/>
      <p:regular r:id="rId50"/>
      <p:bold r:id="rId51"/>
      <p:italic r:id="rId52"/>
      <p:boldItalic r:id="rId53"/>
    </p:embeddedFont>
    <p:embeddedFont>
      <p:font typeface="Titan One" charset="0"/>
      <p:regular r:id="rId54"/>
    </p:embeddedFont>
    <p:embeddedFont>
      <p:font typeface="Noto Serif Hebrew"/>
      <p:regular r:id="rId55"/>
      <p:bold r:id="rId56"/>
    </p:embeddedFont>
    <p:embeddedFont>
      <p:font typeface="Snap ITC" pitchFamily="82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5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549860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gdb40dc7b6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1" name="Google Shape;2041;gdb40dc7b6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b40dc7b6a_0_2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b40dc7b6a_0_2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db40dc7b6a_0_2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db40dc7b6a_0_2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gdb40dc7b6a_0_2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2" name="Google Shape;2282;gdb40dc7b6a_0_2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gdb40dc7b6a_0_2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5" name="Google Shape;2545;gdb40dc7b6a_0_2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b40dc7b6a_0_2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b40dc7b6a_0_2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Google Shape;2891;g7b425c4d1b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2" name="Google Shape;2892;g7b425c4d1b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7b425c4d1b_0_1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7b425c4d1b_0_1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3" name="Google Shape;2983;g7b425c4d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4" name="Google Shape;2984;g7b425c4d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g7b425c4d1b_0_2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2" name="Google Shape;3212;g7b425c4d1b_0_2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880bcc31b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880bcc31b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g7b425c4d1b_0_4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0" name="Google Shape;3320;g7b425c4d1b_0_4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7b425c4d1b_0_5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7b425c4d1b_0_5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" name="Google Shape;3737;g7b425c4d1b_0_6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8" name="Google Shape;3738;g7b425c4d1b_0_6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4" name="Google Shape;3744;g7b425c4d1b_0_2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5" name="Google Shape;3745;g7b425c4d1b_0_2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g7b425c4d1b_0_7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2" name="Google Shape;3762;g7b425c4d1b_0_7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Google Shape;3926;g7b425c4d1b_0_7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7" name="Google Shape;3927;g7b425c4d1b_0_7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85c8952f75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85c8952f75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85c8952f75_1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85c8952f75_1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864f506a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864f506a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db40dc7b6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db40dc7b6a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b467fda30c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b467fda30c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db40dc7b6a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gdb40dc7b6a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db40dc7b6a_0_1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db40dc7b6a_0_1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48"/>
          <p:cNvGrpSpPr/>
          <p:nvPr/>
        </p:nvGrpSpPr>
        <p:grpSpPr>
          <a:xfrm>
            <a:off x="-663408" y="-508591"/>
            <a:ext cx="7459534" cy="2284659"/>
            <a:chOff x="-376225" y="-642751"/>
            <a:chExt cx="3577028" cy="2384573"/>
          </a:xfrm>
        </p:grpSpPr>
        <p:sp>
          <p:nvSpPr>
            <p:cNvPr id="477" name="Google Shape;477;p48"/>
            <p:cNvSpPr/>
            <p:nvPr/>
          </p:nvSpPr>
          <p:spPr>
            <a:xfrm rot="10800000" flipH="1">
              <a:off x="-376225" y="-328076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8"/>
            <p:cNvSpPr/>
            <p:nvPr/>
          </p:nvSpPr>
          <p:spPr>
            <a:xfrm rot="10800000" flipH="1">
              <a:off x="-268600" y="-642751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48"/>
          <p:cNvGrpSpPr/>
          <p:nvPr/>
        </p:nvGrpSpPr>
        <p:grpSpPr>
          <a:xfrm>
            <a:off x="2729705" y="3526869"/>
            <a:ext cx="7247561" cy="2109789"/>
            <a:chOff x="4436525" y="2041875"/>
            <a:chExt cx="3801700" cy="1821925"/>
          </a:xfrm>
        </p:grpSpPr>
        <p:sp>
          <p:nvSpPr>
            <p:cNvPr id="480" name="Google Shape;480;p48"/>
            <p:cNvSpPr/>
            <p:nvPr/>
          </p:nvSpPr>
          <p:spPr>
            <a:xfrm>
              <a:off x="4704300" y="2041875"/>
              <a:ext cx="3503950" cy="1743325"/>
            </a:xfrm>
            <a:custGeom>
              <a:avLst/>
              <a:gdLst/>
              <a:ahLst/>
              <a:cxnLst/>
              <a:rect l="l" t="t" r="r" b="b"/>
              <a:pathLst>
                <a:path w="140158" h="69733" extrusionOk="0">
                  <a:moveTo>
                    <a:pt x="104186" y="23742"/>
                  </a:moveTo>
                  <a:cubicBezTo>
                    <a:pt x="100616" y="25847"/>
                    <a:pt x="96885" y="27659"/>
                    <a:pt x="93021" y="29231"/>
                  </a:cubicBezTo>
                  <a:cubicBezTo>
                    <a:pt x="78739" y="34986"/>
                    <a:pt x="63391" y="37384"/>
                    <a:pt x="48256" y="40342"/>
                  </a:cubicBezTo>
                  <a:cubicBezTo>
                    <a:pt x="33148" y="43273"/>
                    <a:pt x="17880" y="46897"/>
                    <a:pt x="4637" y="54757"/>
                  </a:cubicBezTo>
                  <a:cubicBezTo>
                    <a:pt x="2452" y="56063"/>
                    <a:pt x="1" y="58301"/>
                    <a:pt x="880" y="60699"/>
                  </a:cubicBezTo>
                  <a:cubicBezTo>
                    <a:pt x="1440" y="62218"/>
                    <a:pt x="3118" y="62964"/>
                    <a:pt x="4664" y="63471"/>
                  </a:cubicBezTo>
                  <a:cubicBezTo>
                    <a:pt x="10393" y="65336"/>
                    <a:pt x="16388" y="65416"/>
                    <a:pt x="22277" y="66322"/>
                  </a:cubicBezTo>
                  <a:cubicBezTo>
                    <a:pt x="29045" y="67361"/>
                    <a:pt x="35839" y="68134"/>
                    <a:pt x="42687" y="68640"/>
                  </a:cubicBezTo>
                  <a:cubicBezTo>
                    <a:pt x="55744" y="69679"/>
                    <a:pt x="68880" y="69732"/>
                    <a:pt x="81990" y="68826"/>
                  </a:cubicBezTo>
                  <a:cubicBezTo>
                    <a:pt x="95073" y="67894"/>
                    <a:pt x="108156" y="66375"/>
                    <a:pt x="120813" y="62964"/>
                  </a:cubicBezTo>
                  <a:cubicBezTo>
                    <a:pt x="125689" y="61659"/>
                    <a:pt x="130805" y="59820"/>
                    <a:pt x="133710" y="55690"/>
                  </a:cubicBezTo>
                  <a:cubicBezTo>
                    <a:pt x="136614" y="51480"/>
                    <a:pt x="136534" y="46177"/>
                    <a:pt x="137147" y="41301"/>
                  </a:cubicBezTo>
                  <a:cubicBezTo>
                    <a:pt x="137573" y="37837"/>
                    <a:pt x="139225" y="34560"/>
                    <a:pt x="139439" y="31069"/>
                  </a:cubicBezTo>
                  <a:cubicBezTo>
                    <a:pt x="140158" y="19718"/>
                    <a:pt x="132910" y="9326"/>
                    <a:pt x="127475" y="0"/>
                  </a:cubicBezTo>
                  <a:cubicBezTo>
                    <a:pt x="122492" y="10099"/>
                    <a:pt x="113992" y="17986"/>
                    <a:pt x="104186" y="23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8"/>
            <p:cNvSpPr/>
            <p:nvPr/>
          </p:nvSpPr>
          <p:spPr>
            <a:xfrm>
              <a:off x="4436525" y="2249700"/>
              <a:ext cx="3801700" cy="1614100"/>
            </a:xfrm>
            <a:custGeom>
              <a:avLst/>
              <a:gdLst/>
              <a:ahLst/>
              <a:cxnLst/>
              <a:rect l="l" t="t" r="r" b="b"/>
              <a:pathLst>
                <a:path w="152068" h="64564" fill="none" extrusionOk="0">
                  <a:moveTo>
                    <a:pt x="113138" y="21904"/>
                  </a:moveTo>
                  <a:cubicBezTo>
                    <a:pt x="109195" y="23796"/>
                    <a:pt x="105118" y="25448"/>
                    <a:pt x="100961" y="26807"/>
                  </a:cubicBezTo>
                  <a:cubicBezTo>
                    <a:pt x="86413" y="31576"/>
                    <a:pt x="70825" y="33654"/>
                    <a:pt x="55557" y="35653"/>
                  </a:cubicBezTo>
                  <a:cubicBezTo>
                    <a:pt x="45565" y="36959"/>
                    <a:pt x="35413" y="37145"/>
                    <a:pt x="25500" y="39250"/>
                  </a:cubicBezTo>
                  <a:cubicBezTo>
                    <a:pt x="20597" y="40289"/>
                    <a:pt x="15775" y="41781"/>
                    <a:pt x="11325" y="44153"/>
                  </a:cubicBezTo>
                  <a:cubicBezTo>
                    <a:pt x="8713" y="45538"/>
                    <a:pt x="0" y="50255"/>
                    <a:pt x="906" y="54092"/>
                  </a:cubicBezTo>
                  <a:cubicBezTo>
                    <a:pt x="1119" y="55051"/>
                    <a:pt x="1892" y="55744"/>
                    <a:pt x="2718" y="56277"/>
                  </a:cubicBezTo>
                  <a:cubicBezTo>
                    <a:pt x="8154" y="59741"/>
                    <a:pt x="16760" y="59368"/>
                    <a:pt x="22916" y="60167"/>
                  </a:cubicBezTo>
                  <a:cubicBezTo>
                    <a:pt x="30483" y="61126"/>
                    <a:pt x="38077" y="62112"/>
                    <a:pt x="45671" y="62832"/>
                  </a:cubicBezTo>
                  <a:cubicBezTo>
                    <a:pt x="59767" y="64137"/>
                    <a:pt x="73942" y="64564"/>
                    <a:pt x="88091" y="64057"/>
                  </a:cubicBezTo>
                  <a:cubicBezTo>
                    <a:pt x="102240" y="63498"/>
                    <a:pt x="116416" y="62432"/>
                    <a:pt x="130192" y="59501"/>
                  </a:cubicBezTo>
                  <a:cubicBezTo>
                    <a:pt x="135468" y="58382"/>
                    <a:pt x="141063" y="56783"/>
                    <a:pt x="144261" y="52946"/>
                  </a:cubicBezTo>
                  <a:cubicBezTo>
                    <a:pt x="147512" y="49056"/>
                    <a:pt x="147538" y="44020"/>
                    <a:pt x="148311" y="39437"/>
                  </a:cubicBezTo>
                  <a:cubicBezTo>
                    <a:pt x="148871" y="36133"/>
                    <a:pt x="150709" y="33068"/>
                    <a:pt x="151029" y="29791"/>
                  </a:cubicBezTo>
                  <a:cubicBezTo>
                    <a:pt x="152068" y="19053"/>
                    <a:pt x="144501" y="9007"/>
                    <a:pt x="138852" y="1"/>
                  </a:cubicBezTo>
                  <a:cubicBezTo>
                    <a:pt x="133229" y="9460"/>
                    <a:pt x="123850" y="16708"/>
                    <a:pt x="113138" y="21904"/>
                  </a:cubicBezTo>
                  <a:close/>
                </a:path>
              </a:pathLst>
            </a:custGeom>
            <a:noFill/>
            <a:ln w="8650" cap="flat" cmpd="sng">
              <a:solidFill>
                <a:schemeClr val="lt2"/>
              </a:solidFill>
              <a:prstDash val="solid"/>
              <a:miter lim="266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48"/>
          <p:cNvSpPr txBox="1">
            <a:spLocks noGrp="1"/>
          </p:cNvSpPr>
          <p:nvPr>
            <p:ph type="ctrTitle"/>
          </p:nvPr>
        </p:nvSpPr>
        <p:spPr>
          <a:xfrm flipH="1">
            <a:off x="997575" y="2131350"/>
            <a:ext cx="3613200" cy="11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3" name="Google Shape;483;p48"/>
          <p:cNvSpPr txBox="1">
            <a:spLocks noGrp="1"/>
          </p:cNvSpPr>
          <p:nvPr>
            <p:ph type="subTitle" idx="1"/>
          </p:nvPr>
        </p:nvSpPr>
        <p:spPr>
          <a:xfrm>
            <a:off x="997564" y="3137800"/>
            <a:ext cx="36132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000">
                <a:solidFill>
                  <a:srgbClr val="AF522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57"/>
          <p:cNvGrpSpPr/>
          <p:nvPr/>
        </p:nvGrpSpPr>
        <p:grpSpPr>
          <a:xfrm>
            <a:off x="613471" y="1461874"/>
            <a:ext cx="9024979" cy="3503384"/>
            <a:chOff x="613471" y="1461874"/>
            <a:chExt cx="9024979" cy="3503384"/>
          </a:xfrm>
        </p:grpSpPr>
        <p:sp>
          <p:nvSpPr>
            <p:cNvPr id="561" name="Google Shape;561;p57"/>
            <p:cNvSpPr/>
            <p:nvPr/>
          </p:nvSpPr>
          <p:spPr>
            <a:xfrm rot="10800000">
              <a:off x="613471" y="1496201"/>
              <a:ext cx="9024979" cy="3469057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7"/>
            <p:cNvSpPr/>
            <p:nvPr/>
          </p:nvSpPr>
          <p:spPr>
            <a:xfrm rot="10800000">
              <a:off x="693835" y="1461874"/>
              <a:ext cx="8864258" cy="3408226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57"/>
          <p:cNvSpPr txBox="1">
            <a:spLocks noGrp="1"/>
          </p:cNvSpPr>
          <p:nvPr>
            <p:ph type="title" hasCustomPrompt="1"/>
          </p:nvPr>
        </p:nvSpPr>
        <p:spPr>
          <a:xfrm>
            <a:off x="1254450" y="1790400"/>
            <a:ext cx="6635100" cy="11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4" name="Google Shape;564;p57"/>
          <p:cNvSpPr txBox="1">
            <a:spLocks noGrp="1"/>
          </p:cNvSpPr>
          <p:nvPr>
            <p:ph type="body" idx="1"/>
          </p:nvPr>
        </p:nvSpPr>
        <p:spPr>
          <a:xfrm>
            <a:off x="1254450" y="2911200"/>
            <a:ext cx="663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9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59"/>
          <p:cNvGrpSpPr/>
          <p:nvPr/>
        </p:nvGrpSpPr>
        <p:grpSpPr>
          <a:xfrm rot="10800000" flipH="1">
            <a:off x="-601226" y="3235605"/>
            <a:ext cx="4058138" cy="2384573"/>
            <a:chOff x="-376225" y="-642751"/>
            <a:chExt cx="3577028" cy="2384573"/>
          </a:xfrm>
        </p:grpSpPr>
        <p:sp>
          <p:nvSpPr>
            <p:cNvPr id="568" name="Google Shape;568;p59"/>
            <p:cNvSpPr/>
            <p:nvPr/>
          </p:nvSpPr>
          <p:spPr>
            <a:xfrm rot="10800000" flipH="1">
              <a:off x="-376225" y="-328076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9"/>
            <p:cNvSpPr/>
            <p:nvPr/>
          </p:nvSpPr>
          <p:spPr>
            <a:xfrm rot="10800000" flipH="1">
              <a:off x="-268600" y="-642751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59"/>
          <p:cNvGrpSpPr/>
          <p:nvPr/>
        </p:nvGrpSpPr>
        <p:grpSpPr>
          <a:xfrm>
            <a:off x="5546575" y="-338000"/>
            <a:ext cx="4146250" cy="3105250"/>
            <a:chOff x="5546575" y="-338000"/>
            <a:chExt cx="4146250" cy="3105250"/>
          </a:xfrm>
        </p:grpSpPr>
        <p:sp>
          <p:nvSpPr>
            <p:cNvPr id="571" name="Google Shape;571;p59"/>
            <p:cNvSpPr/>
            <p:nvPr/>
          </p:nvSpPr>
          <p:spPr>
            <a:xfrm>
              <a:off x="5546575" y="-3380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  <p:sp>
          <p:nvSpPr>
            <p:cNvPr id="572" name="Google Shape;572;p59"/>
            <p:cNvSpPr/>
            <p:nvPr/>
          </p:nvSpPr>
          <p:spPr>
            <a:xfrm>
              <a:off x="5698975" y="-1856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</p:grpSp>
      <p:sp>
        <p:nvSpPr>
          <p:cNvPr id="573" name="Google Shape;573;p5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59"/>
          <p:cNvSpPr txBox="1">
            <a:spLocks noGrp="1"/>
          </p:cNvSpPr>
          <p:nvPr>
            <p:ph type="title" idx="2" hasCustomPrompt="1"/>
          </p:nvPr>
        </p:nvSpPr>
        <p:spPr>
          <a:xfrm>
            <a:off x="3199925" y="2941750"/>
            <a:ext cx="12915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75" name="Google Shape;575;p59"/>
          <p:cNvSpPr txBox="1">
            <a:spLocks noGrp="1"/>
          </p:cNvSpPr>
          <p:nvPr>
            <p:ph type="title" idx="3"/>
          </p:nvPr>
        </p:nvSpPr>
        <p:spPr>
          <a:xfrm>
            <a:off x="713225" y="3099750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76" name="Google Shape;576;p59"/>
          <p:cNvSpPr txBox="1">
            <a:spLocks noGrp="1"/>
          </p:cNvSpPr>
          <p:nvPr>
            <p:ph type="subTitle" idx="1"/>
          </p:nvPr>
        </p:nvSpPr>
        <p:spPr>
          <a:xfrm>
            <a:off x="713225" y="3529436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77" name="Google Shape;577;p59"/>
          <p:cNvSpPr txBox="1">
            <a:spLocks noGrp="1"/>
          </p:cNvSpPr>
          <p:nvPr>
            <p:ph type="title" idx="4" hasCustomPrompt="1"/>
          </p:nvPr>
        </p:nvSpPr>
        <p:spPr>
          <a:xfrm>
            <a:off x="3199925" y="1499400"/>
            <a:ext cx="12915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78" name="Google Shape;578;p59"/>
          <p:cNvSpPr txBox="1">
            <a:spLocks noGrp="1"/>
          </p:cNvSpPr>
          <p:nvPr>
            <p:ph type="title" idx="5"/>
          </p:nvPr>
        </p:nvSpPr>
        <p:spPr>
          <a:xfrm>
            <a:off x="713225" y="1657400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79" name="Google Shape;579;p59"/>
          <p:cNvSpPr txBox="1">
            <a:spLocks noGrp="1"/>
          </p:cNvSpPr>
          <p:nvPr>
            <p:ph type="subTitle" idx="6"/>
          </p:nvPr>
        </p:nvSpPr>
        <p:spPr>
          <a:xfrm>
            <a:off x="713225" y="2087086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80" name="Google Shape;580;p59"/>
          <p:cNvSpPr txBox="1">
            <a:spLocks noGrp="1"/>
          </p:cNvSpPr>
          <p:nvPr>
            <p:ph type="title" idx="7" hasCustomPrompt="1"/>
          </p:nvPr>
        </p:nvSpPr>
        <p:spPr>
          <a:xfrm>
            <a:off x="4657925" y="2941750"/>
            <a:ext cx="12915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1" name="Google Shape;581;p59"/>
          <p:cNvSpPr txBox="1">
            <a:spLocks noGrp="1"/>
          </p:cNvSpPr>
          <p:nvPr>
            <p:ph type="title" idx="8"/>
          </p:nvPr>
        </p:nvSpPr>
        <p:spPr>
          <a:xfrm>
            <a:off x="5949425" y="3099750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2" name="Google Shape;582;p59"/>
          <p:cNvSpPr txBox="1">
            <a:spLocks noGrp="1"/>
          </p:cNvSpPr>
          <p:nvPr>
            <p:ph type="subTitle" idx="9"/>
          </p:nvPr>
        </p:nvSpPr>
        <p:spPr>
          <a:xfrm>
            <a:off x="5949425" y="3529436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83" name="Google Shape;583;p59"/>
          <p:cNvSpPr txBox="1">
            <a:spLocks noGrp="1"/>
          </p:cNvSpPr>
          <p:nvPr>
            <p:ph type="title" idx="13" hasCustomPrompt="1"/>
          </p:nvPr>
        </p:nvSpPr>
        <p:spPr>
          <a:xfrm>
            <a:off x="4657925" y="1499400"/>
            <a:ext cx="12915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84" name="Google Shape;584;p59"/>
          <p:cNvSpPr txBox="1">
            <a:spLocks noGrp="1"/>
          </p:cNvSpPr>
          <p:nvPr>
            <p:ph type="title" idx="14"/>
          </p:nvPr>
        </p:nvSpPr>
        <p:spPr>
          <a:xfrm>
            <a:off x="5949425" y="1657400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59"/>
          <p:cNvSpPr txBox="1">
            <a:spLocks noGrp="1"/>
          </p:cNvSpPr>
          <p:nvPr>
            <p:ph type="subTitle" idx="15"/>
          </p:nvPr>
        </p:nvSpPr>
        <p:spPr>
          <a:xfrm>
            <a:off x="5949425" y="2087086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586" name="Google Shape;586;p59"/>
          <p:cNvGrpSpPr/>
          <p:nvPr/>
        </p:nvGrpSpPr>
        <p:grpSpPr>
          <a:xfrm rot="5400000">
            <a:off x="-268188" y="602925"/>
            <a:ext cx="1400683" cy="562147"/>
            <a:chOff x="7578038" y="4514975"/>
            <a:chExt cx="1400683" cy="562147"/>
          </a:xfrm>
        </p:grpSpPr>
        <p:sp>
          <p:nvSpPr>
            <p:cNvPr id="587" name="Google Shape;587;p59"/>
            <p:cNvSpPr/>
            <p:nvPr/>
          </p:nvSpPr>
          <p:spPr>
            <a:xfrm>
              <a:off x="7578038" y="4591175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9"/>
            <p:cNvSpPr/>
            <p:nvPr/>
          </p:nvSpPr>
          <p:spPr>
            <a:xfrm>
              <a:off x="7654238" y="4514975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59"/>
          <p:cNvGrpSpPr/>
          <p:nvPr/>
        </p:nvGrpSpPr>
        <p:grpSpPr>
          <a:xfrm rot="-5400000">
            <a:off x="8240250" y="4275738"/>
            <a:ext cx="549700" cy="963225"/>
            <a:chOff x="83400" y="4012400"/>
            <a:chExt cx="549700" cy="963225"/>
          </a:xfrm>
        </p:grpSpPr>
        <p:sp>
          <p:nvSpPr>
            <p:cNvPr id="590" name="Google Shape;590;p59"/>
            <p:cNvSpPr/>
            <p:nvPr/>
          </p:nvSpPr>
          <p:spPr>
            <a:xfrm>
              <a:off x="83400" y="4124325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9"/>
            <p:cNvSpPr/>
            <p:nvPr/>
          </p:nvSpPr>
          <p:spPr>
            <a:xfrm>
              <a:off x="148425" y="4012400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3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0"/>
          <p:cNvSpPr txBox="1">
            <a:spLocks noGrp="1"/>
          </p:cNvSpPr>
          <p:nvPr>
            <p:ph type="title" hasCustomPrompt="1"/>
          </p:nvPr>
        </p:nvSpPr>
        <p:spPr>
          <a:xfrm>
            <a:off x="4440850" y="2480626"/>
            <a:ext cx="12915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94" name="Google Shape;594;p60"/>
          <p:cNvSpPr txBox="1">
            <a:spLocks noGrp="1"/>
          </p:cNvSpPr>
          <p:nvPr>
            <p:ph type="title" idx="2"/>
          </p:nvPr>
        </p:nvSpPr>
        <p:spPr>
          <a:xfrm>
            <a:off x="5949425" y="2496750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95" name="Google Shape;595;p60"/>
          <p:cNvSpPr txBox="1">
            <a:spLocks noGrp="1"/>
          </p:cNvSpPr>
          <p:nvPr>
            <p:ph type="subTitle" idx="1"/>
          </p:nvPr>
        </p:nvSpPr>
        <p:spPr>
          <a:xfrm>
            <a:off x="5949425" y="2926436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96" name="Google Shape;596;p60"/>
          <p:cNvSpPr txBox="1">
            <a:spLocks noGrp="1"/>
          </p:cNvSpPr>
          <p:nvPr>
            <p:ph type="title" idx="3" hasCustomPrompt="1"/>
          </p:nvPr>
        </p:nvSpPr>
        <p:spPr>
          <a:xfrm>
            <a:off x="4440850" y="297126"/>
            <a:ext cx="12915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97" name="Google Shape;597;p60"/>
          <p:cNvSpPr txBox="1">
            <a:spLocks noGrp="1"/>
          </p:cNvSpPr>
          <p:nvPr>
            <p:ph type="title" idx="4"/>
          </p:nvPr>
        </p:nvSpPr>
        <p:spPr>
          <a:xfrm>
            <a:off x="5949425" y="313787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98" name="Google Shape;598;p60"/>
          <p:cNvSpPr txBox="1">
            <a:spLocks noGrp="1"/>
          </p:cNvSpPr>
          <p:nvPr>
            <p:ph type="subTitle" idx="5"/>
          </p:nvPr>
        </p:nvSpPr>
        <p:spPr>
          <a:xfrm>
            <a:off x="5949425" y="743473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99" name="Google Shape;599;p60"/>
          <p:cNvSpPr txBox="1">
            <a:spLocks noGrp="1"/>
          </p:cNvSpPr>
          <p:nvPr>
            <p:ph type="title" idx="6" hasCustomPrompt="1"/>
          </p:nvPr>
        </p:nvSpPr>
        <p:spPr>
          <a:xfrm>
            <a:off x="4440850" y="3568776"/>
            <a:ext cx="12915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00" name="Google Shape;600;p60"/>
          <p:cNvSpPr txBox="1">
            <a:spLocks noGrp="1"/>
          </p:cNvSpPr>
          <p:nvPr>
            <p:ph type="title" idx="7"/>
          </p:nvPr>
        </p:nvSpPr>
        <p:spPr>
          <a:xfrm>
            <a:off x="5949425" y="3589050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1" name="Google Shape;601;p60"/>
          <p:cNvSpPr txBox="1">
            <a:spLocks noGrp="1"/>
          </p:cNvSpPr>
          <p:nvPr>
            <p:ph type="subTitle" idx="8"/>
          </p:nvPr>
        </p:nvSpPr>
        <p:spPr>
          <a:xfrm>
            <a:off x="5949425" y="4018736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02" name="Google Shape;602;p60"/>
          <p:cNvSpPr txBox="1">
            <a:spLocks noGrp="1"/>
          </p:cNvSpPr>
          <p:nvPr>
            <p:ph type="title" idx="9" hasCustomPrompt="1"/>
          </p:nvPr>
        </p:nvSpPr>
        <p:spPr>
          <a:xfrm>
            <a:off x="4440850" y="1388876"/>
            <a:ext cx="12915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03" name="Google Shape;603;p60"/>
          <p:cNvSpPr txBox="1">
            <a:spLocks noGrp="1"/>
          </p:cNvSpPr>
          <p:nvPr>
            <p:ph type="title" idx="13"/>
          </p:nvPr>
        </p:nvSpPr>
        <p:spPr>
          <a:xfrm>
            <a:off x="5949425" y="1399999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4" name="Google Shape;604;p60"/>
          <p:cNvSpPr txBox="1">
            <a:spLocks noGrp="1"/>
          </p:cNvSpPr>
          <p:nvPr>
            <p:ph type="subTitle" idx="14"/>
          </p:nvPr>
        </p:nvSpPr>
        <p:spPr>
          <a:xfrm>
            <a:off x="5949425" y="1829685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05" name="Google Shape;605;p60"/>
          <p:cNvSpPr txBox="1">
            <a:spLocks noGrp="1"/>
          </p:cNvSpPr>
          <p:nvPr>
            <p:ph type="title" idx="15"/>
          </p:nvPr>
        </p:nvSpPr>
        <p:spPr>
          <a:xfrm>
            <a:off x="1254900" y="1581125"/>
            <a:ext cx="2057400" cy="10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60"/>
          <p:cNvSpPr/>
          <p:nvPr/>
        </p:nvSpPr>
        <p:spPr>
          <a:xfrm>
            <a:off x="-265767" y="-290500"/>
            <a:ext cx="3289941" cy="1462924"/>
          </a:xfrm>
          <a:custGeom>
            <a:avLst/>
            <a:gdLst/>
            <a:ahLst/>
            <a:cxnLst/>
            <a:rect l="l" t="t" r="r" b="b"/>
            <a:pathLst>
              <a:path w="67757" h="21554" extrusionOk="0">
                <a:moveTo>
                  <a:pt x="64832" y="6983"/>
                </a:moveTo>
                <a:cubicBezTo>
                  <a:pt x="62339" y="7750"/>
                  <a:pt x="59727" y="8106"/>
                  <a:pt x="57158" y="8570"/>
                </a:cubicBezTo>
                <a:cubicBezTo>
                  <a:pt x="51740" y="9541"/>
                  <a:pt x="46420" y="10977"/>
                  <a:pt x="41250" y="12854"/>
                </a:cubicBezTo>
                <a:cubicBezTo>
                  <a:pt x="36275" y="14668"/>
                  <a:pt x="31612" y="17290"/>
                  <a:pt x="26561" y="18855"/>
                </a:cubicBezTo>
                <a:cubicBezTo>
                  <a:pt x="19643" y="20992"/>
                  <a:pt x="11549" y="21553"/>
                  <a:pt x="5149" y="17495"/>
                </a:cubicBezTo>
                <a:cubicBezTo>
                  <a:pt x="3400" y="16384"/>
                  <a:pt x="1814" y="14883"/>
                  <a:pt x="950" y="12930"/>
                </a:cubicBezTo>
                <a:cubicBezTo>
                  <a:pt x="1" y="10696"/>
                  <a:pt x="76" y="8160"/>
                  <a:pt x="1155" y="5990"/>
                </a:cubicBezTo>
                <a:cubicBezTo>
                  <a:pt x="2742" y="2893"/>
                  <a:pt x="6239" y="1598"/>
                  <a:pt x="9336" y="1090"/>
                </a:cubicBezTo>
                <a:cubicBezTo>
                  <a:pt x="13459" y="421"/>
                  <a:pt x="17646" y="508"/>
                  <a:pt x="21802" y="540"/>
                </a:cubicBezTo>
                <a:cubicBezTo>
                  <a:pt x="24737" y="551"/>
                  <a:pt x="27781" y="734"/>
                  <a:pt x="30695" y="367"/>
                </a:cubicBezTo>
                <a:cubicBezTo>
                  <a:pt x="33512" y="0"/>
                  <a:pt x="36728" y="907"/>
                  <a:pt x="39566" y="1231"/>
                </a:cubicBezTo>
                <a:cubicBezTo>
                  <a:pt x="45901" y="1965"/>
                  <a:pt x="52302" y="2418"/>
                  <a:pt x="58680" y="1975"/>
                </a:cubicBezTo>
                <a:cubicBezTo>
                  <a:pt x="60202" y="1868"/>
                  <a:pt x="61734" y="1716"/>
                  <a:pt x="63224" y="1975"/>
                </a:cubicBezTo>
                <a:cubicBezTo>
                  <a:pt x="64368" y="2170"/>
                  <a:pt x="65458" y="2601"/>
                  <a:pt x="66429" y="3238"/>
                </a:cubicBezTo>
                <a:cubicBezTo>
                  <a:pt x="67087" y="3681"/>
                  <a:pt x="67756" y="4371"/>
                  <a:pt x="67616" y="5159"/>
                </a:cubicBezTo>
                <a:cubicBezTo>
                  <a:pt x="67487" y="5947"/>
                  <a:pt x="66656" y="6379"/>
                  <a:pt x="65911" y="6649"/>
                </a:cubicBezTo>
                <a:cubicBezTo>
                  <a:pt x="65555" y="6767"/>
                  <a:pt x="65199" y="6875"/>
                  <a:pt x="64832" y="6983"/>
                </a:cubicBez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60"/>
          <p:cNvSpPr/>
          <p:nvPr/>
        </p:nvSpPr>
        <p:spPr>
          <a:xfrm>
            <a:off x="-438850" y="-258225"/>
            <a:ext cx="3289941" cy="1462924"/>
          </a:xfrm>
          <a:custGeom>
            <a:avLst/>
            <a:gdLst/>
            <a:ahLst/>
            <a:cxnLst/>
            <a:rect l="l" t="t" r="r" b="b"/>
            <a:pathLst>
              <a:path w="67757" h="21554" extrusionOk="0">
                <a:moveTo>
                  <a:pt x="64832" y="6983"/>
                </a:moveTo>
                <a:cubicBezTo>
                  <a:pt x="62339" y="7750"/>
                  <a:pt x="59727" y="8106"/>
                  <a:pt x="57158" y="8570"/>
                </a:cubicBezTo>
                <a:cubicBezTo>
                  <a:pt x="51740" y="9541"/>
                  <a:pt x="46420" y="10977"/>
                  <a:pt x="41250" y="12854"/>
                </a:cubicBezTo>
                <a:cubicBezTo>
                  <a:pt x="36275" y="14668"/>
                  <a:pt x="31612" y="17290"/>
                  <a:pt x="26561" y="18855"/>
                </a:cubicBezTo>
                <a:cubicBezTo>
                  <a:pt x="19643" y="20992"/>
                  <a:pt x="11549" y="21553"/>
                  <a:pt x="5149" y="17495"/>
                </a:cubicBezTo>
                <a:cubicBezTo>
                  <a:pt x="3400" y="16384"/>
                  <a:pt x="1814" y="14883"/>
                  <a:pt x="950" y="12930"/>
                </a:cubicBezTo>
                <a:cubicBezTo>
                  <a:pt x="1" y="10696"/>
                  <a:pt x="76" y="8160"/>
                  <a:pt x="1155" y="5990"/>
                </a:cubicBezTo>
                <a:cubicBezTo>
                  <a:pt x="2742" y="2893"/>
                  <a:pt x="6239" y="1598"/>
                  <a:pt x="9336" y="1090"/>
                </a:cubicBezTo>
                <a:cubicBezTo>
                  <a:pt x="13459" y="421"/>
                  <a:pt x="17646" y="508"/>
                  <a:pt x="21802" y="540"/>
                </a:cubicBezTo>
                <a:cubicBezTo>
                  <a:pt x="24737" y="551"/>
                  <a:pt x="27781" y="734"/>
                  <a:pt x="30695" y="367"/>
                </a:cubicBezTo>
                <a:cubicBezTo>
                  <a:pt x="33512" y="0"/>
                  <a:pt x="36728" y="907"/>
                  <a:pt x="39566" y="1231"/>
                </a:cubicBezTo>
                <a:cubicBezTo>
                  <a:pt x="45901" y="1965"/>
                  <a:pt x="52302" y="2418"/>
                  <a:pt x="58680" y="1975"/>
                </a:cubicBezTo>
                <a:cubicBezTo>
                  <a:pt x="60202" y="1868"/>
                  <a:pt x="61734" y="1716"/>
                  <a:pt x="63224" y="1975"/>
                </a:cubicBezTo>
                <a:cubicBezTo>
                  <a:pt x="64368" y="2170"/>
                  <a:pt x="65458" y="2601"/>
                  <a:pt x="66429" y="3238"/>
                </a:cubicBezTo>
                <a:cubicBezTo>
                  <a:pt x="67087" y="3681"/>
                  <a:pt x="67756" y="4371"/>
                  <a:pt x="67616" y="5159"/>
                </a:cubicBezTo>
                <a:cubicBezTo>
                  <a:pt x="67487" y="5947"/>
                  <a:pt x="66656" y="6379"/>
                  <a:pt x="65911" y="6649"/>
                </a:cubicBezTo>
                <a:cubicBezTo>
                  <a:pt x="65555" y="6767"/>
                  <a:pt x="65199" y="6875"/>
                  <a:pt x="64832" y="69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8" name="Google Shape;608;p60"/>
          <p:cNvGrpSpPr/>
          <p:nvPr/>
        </p:nvGrpSpPr>
        <p:grpSpPr>
          <a:xfrm rot="5400000">
            <a:off x="2506114" y="3852641"/>
            <a:ext cx="1220266" cy="2057474"/>
            <a:chOff x="7763562" y="-258220"/>
            <a:chExt cx="1669767" cy="2815373"/>
          </a:xfrm>
        </p:grpSpPr>
        <p:sp>
          <p:nvSpPr>
            <p:cNvPr id="609" name="Google Shape;609;p60"/>
            <p:cNvSpPr/>
            <p:nvPr/>
          </p:nvSpPr>
          <p:spPr>
            <a:xfrm rot="5400000">
              <a:off x="7190760" y="3145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0"/>
            <p:cNvSpPr/>
            <p:nvPr/>
          </p:nvSpPr>
          <p:spPr>
            <a:xfrm rot="5400000">
              <a:off x="7343160" y="4669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61"/>
          <p:cNvSpPr txBox="1">
            <a:spLocks noGrp="1"/>
          </p:cNvSpPr>
          <p:nvPr>
            <p:ph type="title" idx="2"/>
          </p:nvPr>
        </p:nvSpPr>
        <p:spPr>
          <a:xfrm>
            <a:off x="1024975" y="1733600"/>
            <a:ext cx="18816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14" name="Google Shape;614;p61"/>
          <p:cNvSpPr txBox="1">
            <a:spLocks noGrp="1"/>
          </p:cNvSpPr>
          <p:nvPr>
            <p:ph type="subTitle" idx="1"/>
          </p:nvPr>
        </p:nvSpPr>
        <p:spPr>
          <a:xfrm>
            <a:off x="784775" y="2167514"/>
            <a:ext cx="23619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15" name="Google Shape;615;p61"/>
          <p:cNvSpPr txBox="1">
            <a:spLocks noGrp="1"/>
          </p:cNvSpPr>
          <p:nvPr>
            <p:ph type="title" idx="3"/>
          </p:nvPr>
        </p:nvSpPr>
        <p:spPr>
          <a:xfrm>
            <a:off x="3631220" y="1733600"/>
            <a:ext cx="18816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16" name="Google Shape;616;p61"/>
          <p:cNvSpPr txBox="1">
            <a:spLocks noGrp="1"/>
          </p:cNvSpPr>
          <p:nvPr>
            <p:ph type="subTitle" idx="4"/>
          </p:nvPr>
        </p:nvSpPr>
        <p:spPr>
          <a:xfrm>
            <a:off x="3445825" y="2167514"/>
            <a:ext cx="22524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17" name="Google Shape;617;p61"/>
          <p:cNvSpPr txBox="1">
            <a:spLocks noGrp="1"/>
          </p:cNvSpPr>
          <p:nvPr>
            <p:ph type="title" idx="5"/>
          </p:nvPr>
        </p:nvSpPr>
        <p:spPr>
          <a:xfrm>
            <a:off x="6237465" y="1733600"/>
            <a:ext cx="18816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18" name="Google Shape;618;p61"/>
          <p:cNvSpPr txBox="1">
            <a:spLocks noGrp="1"/>
          </p:cNvSpPr>
          <p:nvPr>
            <p:ph type="subTitle" idx="6"/>
          </p:nvPr>
        </p:nvSpPr>
        <p:spPr>
          <a:xfrm>
            <a:off x="6052151" y="2167514"/>
            <a:ext cx="22524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19" name="Google Shape;619;p61"/>
          <p:cNvSpPr txBox="1">
            <a:spLocks noGrp="1"/>
          </p:cNvSpPr>
          <p:nvPr>
            <p:ph type="title" idx="7"/>
          </p:nvPr>
        </p:nvSpPr>
        <p:spPr>
          <a:xfrm>
            <a:off x="1024975" y="3404525"/>
            <a:ext cx="18816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0" name="Google Shape;620;p61"/>
          <p:cNvSpPr txBox="1">
            <a:spLocks noGrp="1"/>
          </p:cNvSpPr>
          <p:nvPr>
            <p:ph type="subTitle" idx="8"/>
          </p:nvPr>
        </p:nvSpPr>
        <p:spPr>
          <a:xfrm>
            <a:off x="784775" y="3838670"/>
            <a:ext cx="23619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1" name="Google Shape;621;p61"/>
          <p:cNvSpPr txBox="1">
            <a:spLocks noGrp="1"/>
          </p:cNvSpPr>
          <p:nvPr>
            <p:ph type="title" idx="9"/>
          </p:nvPr>
        </p:nvSpPr>
        <p:spPr>
          <a:xfrm>
            <a:off x="3631220" y="3404525"/>
            <a:ext cx="18816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2" name="Google Shape;622;p61"/>
          <p:cNvSpPr txBox="1">
            <a:spLocks noGrp="1"/>
          </p:cNvSpPr>
          <p:nvPr>
            <p:ph type="subTitle" idx="13"/>
          </p:nvPr>
        </p:nvSpPr>
        <p:spPr>
          <a:xfrm>
            <a:off x="3445825" y="3838670"/>
            <a:ext cx="22524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3" name="Google Shape;623;p61"/>
          <p:cNvSpPr txBox="1">
            <a:spLocks noGrp="1"/>
          </p:cNvSpPr>
          <p:nvPr>
            <p:ph type="title" idx="14"/>
          </p:nvPr>
        </p:nvSpPr>
        <p:spPr>
          <a:xfrm>
            <a:off x="6237465" y="3404525"/>
            <a:ext cx="18816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4" name="Google Shape;624;p61"/>
          <p:cNvSpPr txBox="1">
            <a:spLocks noGrp="1"/>
          </p:cNvSpPr>
          <p:nvPr>
            <p:ph type="subTitle" idx="15"/>
          </p:nvPr>
        </p:nvSpPr>
        <p:spPr>
          <a:xfrm>
            <a:off x="6052151" y="3838670"/>
            <a:ext cx="22524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625" name="Google Shape;625;p61"/>
          <p:cNvGrpSpPr/>
          <p:nvPr/>
        </p:nvGrpSpPr>
        <p:grpSpPr>
          <a:xfrm rot="-5400000">
            <a:off x="-1067004" y="3621159"/>
            <a:ext cx="2789689" cy="1107338"/>
            <a:chOff x="-410700" y="-115637"/>
            <a:chExt cx="2789689" cy="1107338"/>
          </a:xfrm>
        </p:grpSpPr>
        <p:sp>
          <p:nvSpPr>
            <p:cNvPr id="626" name="Google Shape;626;p61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1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61"/>
          <p:cNvGrpSpPr/>
          <p:nvPr/>
        </p:nvGrpSpPr>
        <p:grpSpPr>
          <a:xfrm rot="-5400000">
            <a:off x="7328210" y="-245078"/>
            <a:ext cx="2205144" cy="2055430"/>
            <a:chOff x="7296588" y="3483020"/>
            <a:chExt cx="2205144" cy="2055430"/>
          </a:xfrm>
        </p:grpSpPr>
        <p:sp>
          <p:nvSpPr>
            <p:cNvPr id="629" name="Google Shape;629;p61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1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62"/>
          <p:cNvGrpSpPr/>
          <p:nvPr/>
        </p:nvGrpSpPr>
        <p:grpSpPr>
          <a:xfrm rot="6486339">
            <a:off x="748435" y="-457239"/>
            <a:ext cx="5410790" cy="7455203"/>
            <a:chOff x="255855" y="3756842"/>
            <a:chExt cx="485145" cy="964683"/>
          </a:xfrm>
        </p:grpSpPr>
        <p:sp>
          <p:nvSpPr>
            <p:cNvPr id="633" name="Google Shape;633;p62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2"/>
            <p:cNvSpPr/>
            <p:nvPr/>
          </p:nvSpPr>
          <p:spPr>
            <a:xfrm>
              <a:off x="255855" y="3756842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62"/>
          <p:cNvSpPr txBox="1">
            <a:spLocks noGrp="1"/>
          </p:cNvSpPr>
          <p:nvPr>
            <p:ph type="title"/>
          </p:nvPr>
        </p:nvSpPr>
        <p:spPr>
          <a:xfrm>
            <a:off x="1350425" y="2924125"/>
            <a:ext cx="31899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62"/>
          <p:cNvSpPr txBox="1">
            <a:spLocks noGrp="1"/>
          </p:cNvSpPr>
          <p:nvPr>
            <p:ph type="subTitle" idx="1"/>
          </p:nvPr>
        </p:nvSpPr>
        <p:spPr>
          <a:xfrm>
            <a:off x="1350425" y="1586549"/>
            <a:ext cx="3847500" cy="13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3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3"/>
          <p:cNvSpPr txBox="1">
            <a:spLocks noGrp="1"/>
          </p:cNvSpPr>
          <p:nvPr>
            <p:ph type="title"/>
          </p:nvPr>
        </p:nvSpPr>
        <p:spPr>
          <a:xfrm>
            <a:off x="2977050" y="3931925"/>
            <a:ext cx="31899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63"/>
          <p:cNvSpPr txBox="1">
            <a:spLocks noGrp="1"/>
          </p:cNvSpPr>
          <p:nvPr>
            <p:ph type="subTitle" idx="1"/>
          </p:nvPr>
        </p:nvSpPr>
        <p:spPr>
          <a:xfrm>
            <a:off x="2077075" y="2834725"/>
            <a:ext cx="49926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grpSp>
        <p:nvGrpSpPr>
          <p:cNvPr id="640" name="Google Shape;640;p63"/>
          <p:cNvGrpSpPr/>
          <p:nvPr/>
        </p:nvGrpSpPr>
        <p:grpSpPr>
          <a:xfrm>
            <a:off x="-506098" y="-255364"/>
            <a:ext cx="4579291" cy="1818217"/>
            <a:chOff x="182150" y="370775"/>
            <a:chExt cx="4930861" cy="2077725"/>
          </a:xfrm>
        </p:grpSpPr>
        <p:sp>
          <p:nvSpPr>
            <p:cNvPr id="641" name="Google Shape;641;p63"/>
            <p:cNvSpPr/>
            <p:nvPr/>
          </p:nvSpPr>
          <p:spPr>
            <a:xfrm>
              <a:off x="182150" y="370775"/>
              <a:ext cx="4861575" cy="2077725"/>
            </a:xfrm>
            <a:custGeom>
              <a:avLst/>
              <a:gdLst/>
              <a:ahLst/>
              <a:cxnLst/>
              <a:rect l="l" t="t" r="r" b="b"/>
              <a:pathLst>
                <a:path w="194463" h="83109" extrusionOk="0">
                  <a:moveTo>
                    <a:pt x="2745" y="29124"/>
                  </a:moveTo>
                  <a:cubicBezTo>
                    <a:pt x="3278" y="24328"/>
                    <a:pt x="4531" y="19399"/>
                    <a:pt x="7781" y="15855"/>
                  </a:cubicBezTo>
                  <a:cubicBezTo>
                    <a:pt x="10339" y="13084"/>
                    <a:pt x="13883" y="11432"/>
                    <a:pt x="17400" y="10046"/>
                  </a:cubicBezTo>
                  <a:cubicBezTo>
                    <a:pt x="43220" y="1"/>
                    <a:pt x="71918" y="1866"/>
                    <a:pt x="99630" y="2399"/>
                  </a:cubicBezTo>
                  <a:cubicBezTo>
                    <a:pt x="114365" y="2692"/>
                    <a:pt x="129180" y="1732"/>
                    <a:pt x="143968" y="1999"/>
                  </a:cubicBezTo>
                  <a:cubicBezTo>
                    <a:pt x="151962" y="2159"/>
                    <a:pt x="159956" y="2452"/>
                    <a:pt x="167949" y="2932"/>
                  </a:cubicBezTo>
                  <a:cubicBezTo>
                    <a:pt x="173625" y="3251"/>
                    <a:pt x="181219" y="3358"/>
                    <a:pt x="186202" y="6342"/>
                  </a:cubicBezTo>
                  <a:cubicBezTo>
                    <a:pt x="194462" y="11325"/>
                    <a:pt x="166457" y="22569"/>
                    <a:pt x="163500" y="25261"/>
                  </a:cubicBezTo>
                  <a:cubicBezTo>
                    <a:pt x="158410" y="29897"/>
                    <a:pt x="154893" y="35679"/>
                    <a:pt x="148125" y="38051"/>
                  </a:cubicBezTo>
                  <a:cubicBezTo>
                    <a:pt x="140691" y="40662"/>
                    <a:pt x="132564" y="39383"/>
                    <a:pt x="124863" y="39836"/>
                  </a:cubicBezTo>
                  <a:cubicBezTo>
                    <a:pt x="120200" y="40102"/>
                    <a:pt x="115990" y="41888"/>
                    <a:pt x="111434" y="42341"/>
                  </a:cubicBezTo>
                  <a:cubicBezTo>
                    <a:pt x="105971" y="42873"/>
                    <a:pt x="100802" y="43326"/>
                    <a:pt x="95526" y="45138"/>
                  </a:cubicBezTo>
                  <a:cubicBezTo>
                    <a:pt x="85667" y="48469"/>
                    <a:pt x="77087" y="54118"/>
                    <a:pt x="70479" y="62138"/>
                  </a:cubicBezTo>
                  <a:cubicBezTo>
                    <a:pt x="64777" y="69066"/>
                    <a:pt x="60194" y="78099"/>
                    <a:pt x="51347" y="81536"/>
                  </a:cubicBezTo>
                  <a:cubicBezTo>
                    <a:pt x="48017" y="82815"/>
                    <a:pt x="44419" y="83109"/>
                    <a:pt x="40875" y="82895"/>
                  </a:cubicBezTo>
                  <a:cubicBezTo>
                    <a:pt x="13937" y="81323"/>
                    <a:pt x="1" y="53718"/>
                    <a:pt x="2745" y="29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3"/>
            <p:cNvSpPr/>
            <p:nvPr/>
          </p:nvSpPr>
          <p:spPr>
            <a:xfrm>
              <a:off x="320736" y="383102"/>
              <a:ext cx="4792275" cy="2053075"/>
            </a:xfrm>
            <a:custGeom>
              <a:avLst/>
              <a:gdLst/>
              <a:ahLst/>
              <a:cxnLst/>
              <a:rect l="l" t="t" r="r" b="b"/>
              <a:pathLst>
                <a:path w="191691" h="82123" fill="none" extrusionOk="0">
                  <a:moveTo>
                    <a:pt x="2718" y="28751"/>
                  </a:moveTo>
                  <a:cubicBezTo>
                    <a:pt x="3251" y="24035"/>
                    <a:pt x="4477" y="19159"/>
                    <a:pt x="7674" y="15668"/>
                  </a:cubicBezTo>
                  <a:cubicBezTo>
                    <a:pt x="10206" y="12897"/>
                    <a:pt x="13696" y="11271"/>
                    <a:pt x="17160" y="9939"/>
                  </a:cubicBezTo>
                  <a:cubicBezTo>
                    <a:pt x="42634" y="0"/>
                    <a:pt x="70905" y="1839"/>
                    <a:pt x="98244" y="2372"/>
                  </a:cubicBezTo>
                  <a:cubicBezTo>
                    <a:pt x="112766" y="2638"/>
                    <a:pt x="127394" y="1706"/>
                    <a:pt x="141969" y="1972"/>
                  </a:cubicBezTo>
                  <a:cubicBezTo>
                    <a:pt x="157104" y="2239"/>
                    <a:pt x="172239" y="3091"/>
                    <a:pt x="187321" y="4530"/>
                  </a:cubicBezTo>
                  <a:cubicBezTo>
                    <a:pt x="191691" y="4956"/>
                    <a:pt x="191264" y="9673"/>
                    <a:pt x="188386" y="11858"/>
                  </a:cubicBezTo>
                  <a:cubicBezTo>
                    <a:pt x="187107" y="12817"/>
                    <a:pt x="185589" y="13350"/>
                    <a:pt x="184097" y="13856"/>
                  </a:cubicBezTo>
                  <a:cubicBezTo>
                    <a:pt x="177222" y="16228"/>
                    <a:pt x="171333" y="18839"/>
                    <a:pt x="165977" y="23795"/>
                  </a:cubicBezTo>
                  <a:cubicBezTo>
                    <a:pt x="160568" y="28831"/>
                    <a:pt x="155319" y="34533"/>
                    <a:pt x="148604" y="37864"/>
                  </a:cubicBezTo>
                  <a:cubicBezTo>
                    <a:pt x="137120" y="43566"/>
                    <a:pt x="123717" y="42527"/>
                    <a:pt x="111273" y="43779"/>
                  </a:cubicBezTo>
                  <a:cubicBezTo>
                    <a:pt x="97418" y="45165"/>
                    <a:pt x="82682" y="47963"/>
                    <a:pt x="72770" y="57768"/>
                  </a:cubicBezTo>
                  <a:cubicBezTo>
                    <a:pt x="65149" y="65282"/>
                    <a:pt x="60620" y="76660"/>
                    <a:pt x="50654" y="80550"/>
                  </a:cubicBezTo>
                  <a:cubicBezTo>
                    <a:pt x="47377" y="81829"/>
                    <a:pt x="43806" y="82122"/>
                    <a:pt x="40289" y="81909"/>
                  </a:cubicBezTo>
                  <a:cubicBezTo>
                    <a:pt x="13723" y="80364"/>
                    <a:pt x="0" y="53079"/>
                    <a:pt x="2718" y="28751"/>
                  </a:cubicBezTo>
                  <a:close/>
                </a:path>
              </a:pathLst>
            </a:custGeom>
            <a:noFill/>
            <a:ln w="8650" cap="flat" cmpd="sng">
              <a:solidFill>
                <a:schemeClr val="lt2"/>
              </a:solidFill>
              <a:prstDash val="solid"/>
              <a:miter lim="266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63"/>
          <p:cNvGrpSpPr/>
          <p:nvPr/>
        </p:nvGrpSpPr>
        <p:grpSpPr>
          <a:xfrm rot="-7442546">
            <a:off x="7839436" y="2905136"/>
            <a:ext cx="1436083" cy="2364284"/>
            <a:chOff x="256325" y="3718550"/>
            <a:chExt cx="516100" cy="1002975"/>
          </a:xfrm>
        </p:grpSpPr>
        <p:sp>
          <p:nvSpPr>
            <p:cNvPr id="644" name="Google Shape;644;p63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3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6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4"/>
          <p:cNvSpPr txBox="1">
            <a:spLocks noGrp="1"/>
          </p:cNvSpPr>
          <p:nvPr>
            <p:ph type="subTitle" idx="1"/>
          </p:nvPr>
        </p:nvSpPr>
        <p:spPr>
          <a:xfrm>
            <a:off x="5473925" y="1125388"/>
            <a:ext cx="2210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48" name="Google Shape;648;p64"/>
          <p:cNvSpPr txBox="1">
            <a:spLocks noGrp="1"/>
          </p:cNvSpPr>
          <p:nvPr>
            <p:ph type="subTitle" idx="2"/>
          </p:nvPr>
        </p:nvSpPr>
        <p:spPr>
          <a:xfrm>
            <a:off x="5473925" y="2752338"/>
            <a:ext cx="2210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49" name="Google Shape;649;p64"/>
          <p:cNvSpPr txBox="1">
            <a:spLocks noGrp="1"/>
          </p:cNvSpPr>
          <p:nvPr>
            <p:ph type="title" hasCustomPrompt="1"/>
          </p:nvPr>
        </p:nvSpPr>
        <p:spPr>
          <a:xfrm>
            <a:off x="4047925" y="1199250"/>
            <a:ext cx="12915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50" name="Google Shape;650;p64"/>
          <p:cNvSpPr txBox="1">
            <a:spLocks noGrp="1"/>
          </p:cNvSpPr>
          <p:nvPr>
            <p:ph type="title" idx="3" hasCustomPrompt="1"/>
          </p:nvPr>
        </p:nvSpPr>
        <p:spPr>
          <a:xfrm>
            <a:off x="4047925" y="2841296"/>
            <a:ext cx="12915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51" name="Google Shape;651;p64"/>
          <p:cNvSpPr txBox="1">
            <a:spLocks noGrp="1"/>
          </p:cNvSpPr>
          <p:nvPr>
            <p:ph type="title" idx="4"/>
          </p:nvPr>
        </p:nvSpPr>
        <p:spPr>
          <a:xfrm>
            <a:off x="713225" y="1808250"/>
            <a:ext cx="28803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64"/>
          <p:cNvSpPr txBox="1">
            <a:spLocks noGrp="1"/>
          </p:cNvSpPr>
          <p:nvPr>
            <p:ph type="subTitle" idx="5"/>
          </p:nvPr>
        </p:nvSpPr>
        <p:spPr>
          <a:xfrm>
            <a:off x="5477225" y="1465061"/>
            <a:ext cx="2953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53" name="Google Shape;653;p64"/>
          <p:cNvSpPr txBox="1">
            <a:spLocks noGrp="1"/>
          </p:cNvSpPr>
          <p:nvPr>
            <p:ph type="subTitle" idx="6"/>
          </p:nvPr>
        </p:nvSpPr>
        <p:spPr>
          <a:xfrm>
            <a:off x="5477225" y="3094711"/>
            <a:ext cx="2953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grpSp>
        <p:nvGrpSpPr>
          <p:cNvPr id="654" name="Google Shape;654;p64"/>
          <p:cNvGrpSpPr/>
          <p:nvPr/>
        </p:nvGrpSpPr>
        <p:grpSpPr>
          <a:xfrm flipH="1">
            <a:off x="6738077" y="-576325"/>
            <a:ext cx="2954983" cy="2384573"/>
            <a:chOff x="-376225" y="-642751"/>
            <a:chExt cx="3577028" cy="2384573"/>
          </a:xfrm>
        </p:grpSpPr>
        <p:sp>
          <p:nvSpPr>
            <p:cNvPr id="655" name="Google Shape;655;p64"/>
            <p:cNvSpPr/>
            <p:nvPr/>
          </p:nvSpPr>
          <p:spPr>
            <a:xfrm rot="10800000" flipH="1">
              <a:off x="-376225" y="-328076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4"/>
            <p:cNvSpPr/>
            <p:nvPr/>
          </p:nvSpPr>
          <p:spPr>
            <a:xfrm rot="10800000" flipH="1">
              <a:off x="-268600" y="-642751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64"/>
          <p:cNvGrpSpPr/>
          <p:nvPr/>
        </p:nvGrpSpPr>
        <p:grpSpPr>
          <a:xfrm rot="10800000">
            <a:off x="-601218" y="2514924"/>
            <a:ext cx="3134150" cy="3105250"/>
            <a:chOff x="5546575" y="-338000"/>
            <a:chExt cx="4146250" cy="3105250"/>
          </a:xfrm>
        </p:grpSpPr>
        <p:sp>
          <p:nvSpPr>
            <p:cNvPr id="658" name="Google Shape;658;p64"/>
            <p:cNvSpPr/>
            <p:nvPr/>
          </p:nvSpPr>
          <p:spPr>
            <a:xfrm>
              <a:off x="5546575" y="-3380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  <p:sp>
          <p:nvSpPr>
            <p:cNvPr id="659" name="Google Shape;659;p64"/>
            <p:cNvSpPr/>
            <p:nvPr/>
          </p:nvSpPr>
          <p:spPr>
            <a:xfrm>
              <a:off x="5698975" y="-1856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</p:grpSp>
      <p:grpSp>
        <p:nvGrpSpPr>
          <p:cNvPr id="660" name="Google Shape;660;p64"/>
          <p:cNvGrpSpPr/>
          <p:nvPr/>
        </p:nvGrpSpPr>
        <p:grpSpPr>
          <a:xfrm rot="-5753961">
            <a:off x="2734809" y="-345951"/>
            <a:ext cx="1020460" cy="1508929"/>
            <a:chOff x="222797" y="3736488"/>
            <a:chExt cx="518203" cy="985037"/>
          </a:xfrm>
        </p:grpSpPr>
        <p:sp>
          <p:nvSpPr>
            <p:cNvPr id="661" name="Google Shape;661;p64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4"/>
            <p:cNvSpPr/>
            <p:nvPr/>
          </p:nvSpPr>
          <p:spPr>
            <a:xfrm>
              <a:off x="222797" y="3736488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6_1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5"/>
          <p:cNvSpPr txBox="1">
            <a:spLocks noGrp="1"/>
          </p:cNvSpPr>
          <p:nvPr>
            <p:ph type="subTitle" idx="1"/>
          </p:nvPr>
        </p:nvSpPr>
        <p:spPr>
          <a:xfrm>
            <a:off x="713875" y="2240200"/>
            <a:ext cx="2210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65" name="Google Shape;665;p65"/>
          <p:cNvSpPr txBox="1">
            <a:spLocks noGrp="1"/>
          </p:cNvSpPr>
          <p:nvPr>
            <p:ph type="subTitle" idx="2"/>
          </p:nvPr>
        </p:nvSpPr>
        <p:spPr>
          <a:xfrm>
            <a:off x="6219730" y="2239300"/>
            <a:ext cx="2210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66" name="Google Shape;666;p65"/>
          <p:cNvSpPr txBox="1">
            <a:spLocks noGrp="1"/>
          </p:cNvSpPr>
          <p:nvPr>
            <p:ph type="subTitle" idx="3"/>
          </p:nvPr>
        </p:nvSpPr>
        <p:spPr>
          <a:xfrm>
            <a:off x="711475" y="2656918"/>
            <a:ext cx="22128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67" name="Google Shape;667;p65"/>
          <p:cNvSpPr txBox="1">
            <a:spLocks noGrp="1"/>
          </p:cNvSpPr>
          <p:nvPr>
            <p:ph type="subTitle" idx="4"/>
          </p:nvPr>
        </p:nvSpPr>
        <p:spPr>
          <a:xfrm>
            <a:off x="6219730" y="2658118"/>
            <a:ext cx="22128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68" name="Google Shape;668;p6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65"/>
          <p:cNvGrpSpPr/>
          <p:nvPr/>
        </p:nvGrpSpPr>
        <p:grpSpPr>
          <a:xfrm flipH="1">
            <a:off x="-633590" y="3935211"/>
            <a:ext cx="5580515" cy="1631169"/>
            <a:chOff x="4436525" y="2041875"/>
            <a:chExt cx="3801700" cy="1821925"/>
          </a:xfrm>
        </p:grpSpPr>
        <p:sp>
          <p:nvSpPr>
            <p:cNvPr id="670" name="Google Shape;670;p65"/>
            <p:cNvSpPr/>
            <p:nvPr/>
          </p:nvSpPr>
          <p:spPr>
            <a:xfrm>
              <a:off x="4704300" y="2041875"/>
              <a:ext cx="3503950" cy="1743325"/>
            </a:xfrm>
            <a:custGeom>
              <a:avLst/>
              <a:gdLst/>
              <a:ahLst/>
              <a:cxnLst/>
              <a:rect l="l" t="t" r="r" b="b"/>
              <a:pathLst>
                <a:path w="140158" h="69733" extrusionOk="0">
                  <a:moveTo>
                    <a:pt x="104186" y="23742"/>
                  </a:moveTo>
                  <a:cubicBezTo>
                    <a:pt x="100616" y="25847"/>
                    <a:pt x="96885" y="27659"/>
                    <a:pt x="93021" y="29231"/>
                  </a:cubicBezTo>
                  <a:cubicBezTo>
                    <a:pt x="78739" y="34986"/>
                    <a:pt x="63391" y="37384"/>
                    <a:pt x="48256" y="40342"/>
                  </a:cubicBezTo>
                  <a:cubicBezTo>
                    <a:pt x="33148" y="43273"/>
                    <a:pt x="17880" y="46897"/>
                    <a:pt x="4637" y="54757"/>
                  </a:cubicBezTo>
                  <a:cubicBezTo>
                    <a:pt x="2452" y="56063"/>
                    <a:pt x="1" y="58301"/>
                    <a:pt x="880" y="60699"/>
                  </a:cubicBezTo>
                  <a:cubicBezTo>
                    <a:pt x="1440" y="62218"/>
                    <a:pt x="3118" y="62964"/>
                    <a:pt x="4664" y="63471"/>
                  </a:cubicBezTo>
                  <a:cubicBezTo>
                    <a:pt x="10393" y="65336"/>
                    <a:pt x="16388" y="65416"/>
                    <a:pt x="22277" y="66322"/>
                  </a:cubicBezTo>
                  <a:cubicBezTo>
                    <a:pt x="29045" y="67361"/>
                    <a:pt x="35839" y="68134"/>
                    <a:pt x="42687" y="68640"/>
                  </a:cubicBezTo>
                  <a:cubicBezTo>
                    <a:pt x="55744" y="69679"/>
                    <a:pt x="68880" y="69732"/>
                    <a:pt x="81990" y="68826"/>
                  </a:cubicBezTo>
                  <a:cubicBezTo>
                    <a:pt x="95073" y="67894"/>
                    <a:pt x="108156" y="66375"/>
                    <a:pt x="120813" y="62964"/>
                  </a:cubicBezTo>
                  <a:cubicBezTo>
                    <a:pt x="125689" y="61659"/>
                    <a:pt x="130805" y="59820"/>
                    <a:pt x="133710" y="55690"/>
                  </a:cubicBezTo>
                  <a:cubicBezTo>
                    <a:pt x="136614" y="51480"/>
                    <a:pt x="136534" y="46177"/>
                    <a:pt x="137147" y="41301"/>
                  </a:cubicBezTo>
                  <a:cubicBezTo>
                    <a:pt x="137573" y="37837"/>
                    <a:pt x="139225" y="34560"/>
                    <a:pt x="139439" y="31069"/>
                  </a:cubicBezTo>
                  <a:cubicBezTo>
                    <a:pt x="140158" y="19718"/>
                    <a:pt x="132910" y="9326"/>
                    <a:pt x="127475" y="0"/>
                  </a:cubicBezTo>
                  <a:cubicBezTo>
                    <a:pt x="122492" y="10099"/>
                    <a:pt x="113992" y="17986"/>
                    <a:pt x="104186" y="23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5"/>
            <p:cNvSpPr/>
            <p:nvPr/>
          </p:nvSpPr>
          <p:spPr>
            <a:xfrm>
              <a:off x="4436525" y="2249700"/>
              <a:ext cx="3801700" cy="1614100"/>
            </a:xfrm>
            <a:custGeom>
              <a:avLst/>
              <a:gdLst/>
              <a:ahLst/>
              <a:cxnLst/>
              <a:rect l="l" t="t" r="r" b="b"/>
              <a:pathLst>
                <a:path w="152068" h="64564" fill="none" extrusionOk="0">
                  <a:moveTo>
                    <a:pt x="113138" y="21904"/>
                  </a:moveTo>
                  <a:cubicBezTo>
                    <a:pt x="109195" y="23796"/>
                    <a:pt x="105118" y="25448"/>
                    <a:pt x="100961" y="26807"/>
                  </a:cubicBezTo>
                  <a:cubicBezTo>
                    <a:pt x="86413" y="31576"/>
                    <a:pt x="70825" y="33654"/>
                    <a:pt x="55557" y="35653"/>
                  </a:cubicBezTo>
                  <a:cubicBezTo>
                    <a:pt x="45565" y="36959"/>
                    <a:pt x="35413" y="37145"/>
                    <a:pt x="25500" y="39250"/>
                  </a:cubicBezTo>
                  <a:cubicBezTo>
                    <a:pt x="20597" y="40289"/>
                    <a:pt x="15775" y="41781"/>
                    <a:pt x="11325" y="44153"/>
                  </a:cubicBezTo>
                  <a:cubicBezTo>
                    <a:pt x="8713" y="45538"/>
                    <a:pt x="0" y="50255"/>
                    <a:pt x="906" y="54092"/>
                  </a:cubicBezTo>
                  <a:cubicBezTo>
                    <a:pt x="1119" y="55051"/>
                    <a:pt x="1892" y="55744"/>
                    <a:pt x="2718" y="56277"/>
                  </a:cubicBezTo>
                  <a:cubicBezTo>
                    <a:pt x="8154" y="59741"/>
                    <a:pt x="16760" y="59368"/>
                    <a:pt x="22916" y="60167"/>
                  </a:cubicBezTo>
                  <a:cubicBezTo>
                    <a:pt x="30483" y="61126"/>
                    <a:pt x="38077" y="62112"/>
                    <a:pt x="45671" y="62832"/>
                  </a:cubicBezTo>
                  <a:cubicBezTo>
                    <a:pt x="59767" y="64137"/>
                    <a:pt x="73942" y="64564"/>
                    <a:pt x="88091" y="64057"/>
                  </a:cubicBezTo>
                  <a:cubicBezTo>
                    <a:pt x="102240" y="63498"/>
                    <a:pt x="116416" y="62432"/>
                    <a:pt x="130192" y="59501"/>
                  </a:cubicBezTo>
                  <a:cubicBezTo>
                    <a:pt x="135468" y="58382"/>
                    <a:pt x="141063" y="56783"/>
                    <a:pt x="144261" y="52946"/>
                  </a:cubicBezTo>
                  <a:cubicBezTo>
                    <a:pt x="147512" y="49056"/>
                    <a:pt x="147538" y="44020"/>
                    <a:pt x="148311" y="39437"/>
                  </a:cubicBezTo>
                  <a:cubicBezTo>
                    <a:pt x="148871" y="36133"/>
                    <a:pt x="150709" y="33068"/>
                    <a:pt x="151029" y="29791"/>
                  </a:cubicBezTo>
                  <a:cubicBezTo>
                    <a:pt x="152068" y="19053"/>
                    <a:pt x="144501" y="9007"/>
                    <a:pt x="138852" y="1"/>
                  </a:cubicBezTo>
                  <a:cubicBezTo>
                    <a:pt x="133229" y="9460"/>
                    <a:pt x="123850" y="16708"/>
                    <a:pt x="113138" y="21904"/>
                  </a:cubicBezTo>
                  <a:close/>
                </a:path>
              </a:pathLst>
            </a:custGeom>
            <a:noFill/>
            <a:ln w="8650" cap="flat" cmpd="sng">
              <a:solidFill>
                <a:schemeClr val="lt2"/>
              </a:solidFill>
              <a:prstDash val="solid"/>
              <a:miter lim="266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65"/>
          <p:cNvGrpSpPr/>
          <p:nvPr/>
        </p:nvGrpSpPr>
        <p:grpSpPr>
          <a:xfrm rot="5400000" flipH="1">
            <a:off x="7500460" y="-630694"/>
            <a:ext cx="1251324" cy="1882077"/>
            <a:chOff x="7763562" y="-258220"/>
            <a:chExt cx="1669767" cy="2815373"/>
          </a:xfrm>
        </p:grpSpPr>
        <p:sp>
          <p:nvSpPr>
            <p:cNvPr id="673" name="Google Shape;673;p65"/>
            <p:cNvSpPr/>
            <p:nvPr/>
          </p:nvSpPr>
          <p:spPr>
            <a:xfrm rot="5400000">
              <a:off x="7190760" y="3145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5"/>
            <p:cNvSpPr/>
            <p:nvPr/>
          </p:nvSpPr>
          <p:spPr>
            <a:xfrm rot="5400000">
              <a:off x="7343160" y="4669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65"/>
          <p:cNvGrpSpPr/>
          <p:nvPr/>
        </p:nvGrpSpPr>
        <p:grpSpPr>
          <a:xfrm rot="2908382">
            <a:off x="298866" y="131917"/>
            <a:ext cx="661732" cy="978446"/>
            <a:chOff x="222797" y="3736488"/>
            <a:chExt cx="518203" cy="985037"/>
          </a:xfrm>
        </p:grpSpPr>
        <p:sp>
          <p:nvSpPr>
            <p:cNvPr id="676" name="Google Shape;676;p65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5"/>
            <p:cNvSpPr/>
            <p:nvPr/>
          </p:nvSpPr>
          <p:spPr>
            <a:xfrm>
              <a:off x="222797" y="3736488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66"/>
          <p:cNvSpPr txBox="1">
            <a:spLocks noGrp="1"/>
          </p:cNvSpPr>
          <p:nvPr>
            <p:ph type="title" idx="2"/>
          </p:nvPr>
        </p:nvSpPr>
        <p:spPr>
          <a:xfrm>
            <a:off x="713275" y="2557450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81" name="Google Shape;681;p66"/>
          <p:cNvSpPr txBox="1">
            <a:spLocks noGrp="1"/>
          </p:cNvSpPr>
          <p:nvPr>
            <p:ph type="subTitle" idx="1"/>
          </p:nvPr>
        </p:nvSpPr>
        <p:spPr>
          <a:xfrm>
            <a:off x="713275" y="3078256"/>
            <a:ext cx="22110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82" name="Google Shape;682;p66"/>
          <p:cNvSpPr txBox="1">
            <a:spLocks noGrp="1"/>
          </p:cNvSpPr>
          <p:nvPr>
            <p:ph type="title" idx="3"/>
          </p:nvPr>
        </p:nvSpPr>
        <p:spPr>
          <a:xfrm>
            <a:off x="3466502" y="2557450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83" name="Google Shape;683;p66"/>
          <p:cNvSpPr txBox="1">
            <a:spLocks noGrp="1"/>
          </p:cNvSpPr>
          <p:nvPr>
            <p:ph type="subTitle" idx="4"/>
          </p:nvPr>
        </p:nvSpPr>
        <p:spPr>
          <a:xfrm>
            <a:off x="3466501" y="3078256"/>
            <a:ext cx="22110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84" name="Google Shape;684;p66"/>
          <p:cNvSpPr txBox="1">
            <a:spLocks noGrp="1"/>
          </p:cNvSpPr>
          <p:nvPr>
            <p:ph type="title" idx="5"/>
          </p:nvPr>
        </p:nvSpPr>
        <p:spPr>
          <a:xfrm>
            <a:off x="6219730" y="2557450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85" name="Google Shape;685;p66"/>
          <p:cNvSpPr txBox="1">
            <a:spLocks noGrp="1"/>
          </p:cNvSpPr>
          <p:nvPr>
            <p:ph type="subTitle" idx="6"/>
          </p:nvPr>
        </p:nvSpPr>
        <p:spPr>
          <a:xfrm>
            <a:off x="6219726" y="3078256"/>
            <a:ext cx="22110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grpSp>
        <p:nvGrpSpPr>
          <p:cNvPr id="686" name="Google Shape;686;p66"/>
          <p:cNvGrpSpPr/>
          <p:nvPr/>
        </p:nvGrpSpPr>
        <p:grpSpPr>
          <a:xfrm>
            <a:off x="7296588" y="3483020"/>
            <a:ext cx="2205144" cy="2055430"/>
            <a:chOff x="7296588" y="3483020"/>
            <a:chExt cx="2205144" cy="2055430"/>
          </a:xfrm>
        </p:grpSpPr>
        <p:sp>
          <p:nvSpPr>
            <p:cNvPr id="687" name="Google Shape;687;p66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6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66"/>
          <p:cNvGrpSpPr/>
          <p:nvPr/>
        </p:nvGrpSpPr>
        <p:grpSpPr>
          <a:xfrm>
            <a:off x="-410700" y="-115637"/>
            <a:ext cx="2789689" cy="1107338"/>
            <a:chOff x="-410700" y="-115637"/>
            <a:chExt cx="2789689" cy="1107338"/>
          </a:xfrm>
        </p:grpSpPr>
        <p:sp>
          <p:nvSpPr>
            <p:cNvPr id="690" name="Google Shape;690;p66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6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49"/>
          <p:cNvGrpSpPr/>
          <p:nvPr/>
        </p:nvGrpSpPr>
        <p:grpSpPr>
          <a:xfrm flipH="1">
            <a:off x="329948" y="-568560"/>
            <a:ext cx="9252063" cy="2619713"/>
            <a:chOff x="182150" y="370775"/>
            <a:chExt cx="4861575" cy="2177650"/>
          </a:xfrm>
        </p:grpSpPr>
        <p:sp>
          <p:nvSpPr>
            <p:cNvPr id="486" name="Google Shape;486;p49"/>
            <p:cNvSpPr/>
            <p:nvPr/>
          </p:nvSpPr>
          <p:spPr>
            <a:xfrm>
              <a:off x="182150" y="370775"/>
              <a:ext cx="4861575" cy="2077725"/>
            </a:xfrm>
            <a:custGeom>
              <a:avLst/>
              <a:gdLst/>
              <a:ahLst/>
              <a:cxnLst/>
              <a:rect l="l" t="t" r="r" b="b"/>
              <a:pathLst>
                <a:path w="194463" h="83109" extrusionOk="0">
                  <a:moveTo>
                    <a:pt x="2745" y="29124"/>
                  </a:moveTo>
                  <a:cubicBezTo>
                    <a:pt x="3278" y="24328"/>
                    <a:pt x="4531" y="19399"/>
                    <a:pt x="7781" y="15855"/>
                  </a:cubicBezTo>
                  <a:cubicBezTo>
                    <a:pt x="10339" y="13084"/>
                    <a:pt x="13883" y="11432"/>
                    <a:pt x="17400" y="10046"/>
                  </a:cubicBezTo>
                  <a:cubicBezTo>
                    <a:pt x="43220" y="1"/>
                    <a:pt x="71918" y="1866"/>
                    <a:pt x="99630" y="2399"/>
                  </a:cubicBezTo>
                  <a:cubicBezTo>
                    <a:pt x="114365" y="2692"/>
                    <a:pt x="129180" y="1732"/>
                    <a:pt x="143968" y="1999"/>
                  </a:cubicBezTo>
                  <a:cubicBezTo>
                    <a:pt x="151962" y="2159"/>
                    <a:pt x="159956" y="2452"/>
                    <a:pt x="167949" y="2932"/>
                  </a:cubicBezTo>
                  <a:cubicBezTo>
                    <a:pt x="173625" y="3251"/>
                    <a:pt x="181219" y="3358"/>
                    <a:pt x="186202" y="6342"/>
                  </a:cubicBezTo>
                  <a:cubicBezTo>
                    <a:pt x="194462" y="11325"/>
                    <a:pt x="166457" y="22569"/>
                    <a:pt x="163500" y="25261"/>
                  </a:cubicBezTo>
                  <a:cubicBezTo>
                    <a:pt x="158410" y="29897"/>
                    <a:pt x="154893" y="35679"/>
                    <a:pt x="148125" y="38051"/>
                  </a:cubicBezTo>
                  <a:cubicBezTo>
                    <a:pt x="140691" y="40662"/>
                    <a:pt x="132564" y="39383"/>
                    <a:pt x="124863" y="39836"/>
                  </a:cubicBezTo>
                  <a:cubicBezTo>
                    <a:pt x="120200" y="40102"/>
                    <a:pt x="115990" y="41888"/>
                    <a:pt x="111434" y="42341"/>
                  </a:cubicBezTo>
                  <a:cubicBezTo>
                    <a:pt x="105971" y="42873"/>
                    <a:pt x="100802" y="43326"/>
                    <a:pt x="95526" y="45138"/>
                  </a:cubicBezTo>
                  <a:cubicBezTo>
                    <a:pt x="85667" y="48469"/>
                    <a:pt x="77087" y="54118"/>
                    <a:pt x="70479" y="62138"/>
                  </a:cubicBezTo>
                  <a:cubicBezTo>
                    <a:pt x="64777" y="69066"/>
                    <a:pt x="60194" y="78099"/>
                    <a:pt x="51347" y="81536"/>
                  </a:cubicBezTo>
                  <a:cubicBezTo>
                    <a:pt x="48017" y="82815"/>
                    <a:pt x="44419" y="83109"/>
                    <a:pt x="40875" y="82895"/>
                  </a:cubicBezTo>
                  <a:cubicBezTo>
                    <a:pt x="13937" y="81323"/>
                    <a:pt x="1" y="53718"/>
                    <a:pt x="2745" y="29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9"/>
            <p:cNvSpPr/>
            <p:nvPr/>
          </p:nvSpPr>
          <p:spPr>
            <a:xfrm>
              <a:off x="182825" y="495350"/>
              <a:ext cx="4792275" cy="2053075"/>
            </a:xfrm>
            <a:custGeom>
              <a:avLst/>
              <a:gdLst/>
              <a:ahLst/>
              <a:cxnLst/>
              <a:rect l="l" t="t" r="r" b="b"/>
              <a:pathLst>
                <a:path w="191691" h="82123" fill="none" extrusionOk="0">
                  <a:moveTo>
                    <a:pt x="2718" y="28751"/>
                  </a:moveTo>
                  <a:cubicBezTo>
                    <a:pt x="3251" y="24035"/>
                    <a:pt x="4477" y="19159"/>
                    <a:pt x="7674" y="15668"/>
                  </a:cubicBezTo>
                  <a:cubicBezTo>
                    <a:pt x="10206" y="12897"/>
                    <a:pt x="13696" y="11271"/>
                    <a:pt x="17160" y="9939"/>
                  </a:cubicBezTo>
                  <a:cubicBezTo>
                    <a:pt x="42634" y="0"/>
                    <a:pt x="70905" y="1839"/>
                    <a:pt x="98244" y="2372"/>
                  </a:cubicBezTo>
                  <a:cubicBezTo>
                    <a:pt x="112766" y="2638"/>
                    <a:pt x="127394" y="1706"/>
                    <a:pt x="141969" y="1972"/>
                  </a:cubicBezTo>
                  <a:cubicBezTo>
                    <a:pt x="157104" y="2239"/>
                    <a:pt x="172239" y="3091"/>
                    <a:pt x="187321" y="4530"/>
                  </a:cubicBezTo>
                  <a:cubicBezTo>
                    <a:pt x="191691" y="4956"/>
                    <a:pt x="191264" y="9673"/>
                    <a:pt x="188386" y="11858"/>
                  </a:cubicBezTo>
                  <a:cubicBezTo>
                    <a:pt x="187107" y="12817"/>
                    <a:pt x="185589" y="13350"/>
                    <a:pt x="184097" y="13856"/>
                  </a:cubicBezTo>
                  <a:cubicBezTo>
                    <a:pt x="177222" y="16228"/>
                    <a:pt x="171333" y="18839"/>
                    <a:pt x="165977" y="23795"/>
                  </a:cubicBezTo>
                  <a:cubicBezTo>
                    <a:pt x="160568" y="28831"/>
                    <a:pt x="155319" y="34533"/>
                    <a:pt x="148604" y="37864"/>
                  </a:cubicBezTo>
                  <a:cubicBezTo>
                    <a:pt x="137120" y="43566"/>
                    <a:pt x="123717" y="42527"/>
                    <a:pt x="111273" y="43779"/>
                  </a:cubicBezTo>
                  <a:cubicBezTo>
                    <a:pt x="97418" y="45165"/>
                    <a:pt x="82682" y="47963"/>
                    <a:pt x="72770" y="57768"/>
                  </a:cubicBezTo>
                  <a:cubicBezTo>
                    <a:pt x="65149" y="65282"/>
                    <a:pt x="60620" y="76660"/>
                    <a:pt x="50654" y="80550"/>
                  </a:cubicBezTo>
                  <a:cubicBezTo>
                    <a:pt x="47377" y="81829"/>
                    <a:pt x="43806" y="82122"/>
                    <a:pt x="40289" y="81909"/>
                  </a:cubicBezTo>
                  <a:cubicBezTo>
                    <a:pt x="13723" y="80364"/>
                    <a:pt x="0" y="53079"/>
                    <a:pt x="2718" y="28751"/>
                  </a:cubicBezTo>
                  <a:close/>
                </a:path>
              </a:pathLst>
            </a:custGeom>
            <a:noFill/>
            <a:ln w="8650" cap="flat" cmpd="sng">
              <a:solidFill>
                <a:schemeClr val="lt2"/>
              </a:solidFill>
              <a:prstDash val="solid"/>
              <a:miter lim="266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49"/>
          <p:cNvSpPr txBox="1">
            <a:spLocks noGrp="1"/>
          </p:cNvSpPr>
          <p:nvPr>
            <p:ph type="title"/>
          </p:nvPr>
        </p:nvSpPr>
        <p:spPr>
          <a:xfrm>
            <a:off x="4572000" y="2832375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9" name="Google Shape;489;p49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2000750"/>
            <a:ext cx="13254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0" name="Google Shape;490;p49"/>
          <p:cNvSpPr txBox="1">
            <a:spLocks noGrp="1"/>
          </p:cNvSpPr>
          <p:nvPr>
            <p:ph type="subTitle" idx="1"/>
          </p:nvPr>
        </p:nvSpPr>
        <p:spPr>
          <a:xfrm>
            <a:off x="4572000" y="3521775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2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7"/>
          <p:cNvSpPr txBox="1">
            <a:spLocks noGrp="1"/>
          </p:cNvSpPr>
          <p:nvPr>
            <p:ph type="title"/>
          </p:nvPr>
        </p:nvSpPr>
        <p:spPr>
          <a:xfrm>
            <a:off x="713225" y="1567950"/>
            <a:ext cx="2880300" cy="20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67"/>
          <p:cNvSpPr txBox="1">
            <a:spLocks noGrp="1"/>
          </p:cNvSpPr>
          <p:nvPr>
            <p:ph type="title" idx="2"/>
          </p:nvPr>
        </p:nvSpPr>
        <p:spPr>
          <a:xfrm>
            <a:off x="5182772" y="492824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95" name="Google Shape;695;p67"/>
          <p:cNvSpPr txBox="1">
            <a:spLocks noGrp="1"/>
          </p:cNvSpPr>
          <p:nvPr>
            <p:ph type="subTitle" idx="1"/>
          </p:nvPr>
        </p:nvSpPr>
        <p:spPr>
          <a:xfrm>
            <a:off x="5179172" y="958599"/>
            <a:ext cx="30267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96" name="Google Shape;696;p67"/>
          <p:cNvSpPr txBox="1">
            <a:spLocks noGrp="1"/>
          </p:cNvSpPr>
          <p:nvPr>
            <p:ph type="title" idx="3"/>
          </p:nvPr>
        </p:nvSpPr>
        <p:spPr>
          <a:xfrm>
            <a:off x="5182772" y="1936616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97" name="Google Shape;697;p67"/>
          <p:cNvSpPr txBox="1">
            <a:spLocks noGrp="1"/>
          </p:cNvSpPr>
          <p:nvPr>
            <p:ph type="subTitle" idx="4"/>
          </p:nvPr>
        </p:nvSpPr>
        <p:spPr>
          <a:xfrm>
            <a:off x="5179172" y="2402391"/>
            <a:ext cx="30267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98" name="Google Shape;698;p67"/>
          <p:cNvSpPr txBox="1">
            <a:spLocks noGrp="1"/>
          </p:cNvSpPr>
          <p:nvPr>
            <p:ph type="title" idx="5"/>
          </p:nvPr>
        </p:nvSpPr>
        <p:spPr>
          <a:xfrm>
            <a:off x="5182772" y="3380408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99" name="Google Shape;699;p67"/>
          <p:cNvSpPr txBox="1">
            <a:spLocks noGrp="1"/>
          </p:cNvSpPr>
          <p:nvPr>
            <p:ph type="subTitle" idx="6"/>
          </p:nvPr>
        </p:nvSpPr>
        <p:spPr>
          <a:xfrm>
            <a:off x="5179172" y="3846183"/>
            <a:ext cx="30267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1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68"/>
          <p:cNvSpPr txBox="1">
            <a:spLocks noGrp="1"/>
          </p:cNvSpPr>
          <p:nvPr>
            <p:ph type="title" idx="2"/>
          </p:nvPr>
        </p:nvSpPr>
        <p:spPr>
          <a:xfrm>
            <a:off x="713275" y="3328325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03" name="Google Shape;703;p68"/>
          <p:cNvSpPr txBox="1">
            <a:spLocks noGrp="1"/>
          </p:cNvSpPr>
          <p:nvPr>
            <p:ph type="subTitle" idx="1"/>
          </p:nvPr>
        </p:nvSpPr>
        <p:spPr>
          <a:xfrm>
            <a:off x="713275" y="3820100"/>
            <a:ext cx="22110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04" name="Google Shape;704;p68"/>
          <p:cNvSpPr txBox="1">
            <a:spLocks noGrp="1"/>
          </p:cNvSpPr>
          <p:nvPr>
            <p:ph type="title" idx="3"/>
          </p:nvPr>
        </p:nvSpPr>
        <p:spPr>
          <a:xfrm>
            <a:off x="3466502" y="3328325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05" name="Google Shape;705;p68"/>
          <p:cNvSpPr txBox="1">
            <a:spLocks noGrp="1"/>
          </p:cNvSpPr>
          <p:nvPr>
            <p:ph type="subTitle" idx="4"/>
          </p:nvPr>
        </p:nvSpPr>
        <p:spPr>
          <a:xfrm>
            <a:off x="3466500" y="3820100"/>
            <a:ext cx="22110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06" name="Google Shape;706;p68"/>
          <p:cNvSpPr txBox="1">
            <a:spLocks noGrp="1"/>
          </p:cNvSpPr>
          <p:nvPr>
            <p:ph type="title" idx="5"/>
          </p:nvPr>
        </p:nvSpPr>
        <p:spPr>
          <a:xfrm>
            <a:off x="6219730" y="3328325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07" name="Google Shape;707;p68"/>
          <p:cNvSpPr txBox="1">
            <a:spLocks noGrp="1"/>
          </p:cNvSpPr>
          <p:nvPr>
            <p:ph type="subTitle" idx="6"/>
          </p:nvPr>
        </p:nvSpPr>
        <p:spPr>
          <a:xfrm>
            <a:off x="6219725" y="3820100"/>
            <a:ext cx="2211000" cy="7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grpSp>
        <p:nvGrpSpPr>
          <p:cNvPr id="708" name="Google Shape;708;p68"/>
          <p:cNvGrpSpPr/>
          <p:nvPr/>
        </p:nvGrpSpPr>
        <p:grpSpPr>
          <a:xfrm>
            <a:off x="7296588" y="3483020"/>
            <a:ext cx="2205144" cy="2055430"/>
            <a:chOff x="7296588" y="3483020"/>
            <a:chExt cx="2205144" cy="2055430"/>
          </a:xfrm>
        </p:grpSpPr>
        <p:sp>
          <p:nvSpPr>
            <p:cNvPr id="709" name="Google Shape;709;p68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8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68"/>
          <p:cNvGrpSpPr/>
          <p:nvPr/>
        </p:nvGrpSpPr>
        <p:grpSpPr>
          <a:xfrm>
            <a:off x="-410700" y="-115637"/>
            <a:ext cx="2789689" cy="1107338"/>
            <a:chOff x="-410700" y="-115637"/>
            <a:chExt cx="2789689" cy="1107338"/>
          </a:xfrm>
        </p:grpSpPr>
        <p:sp>
          <p:nvSpPr>
            <p:cNvPr id="712" name="Google Shape;712;p68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8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6" name="Google Shape;716;p69"/>
          <p:cNvSpPr txBox="1">
            <a:spLocks noGrp="1"/>
          </p:cNvSpPr>
          <p:nvPr>
            <p:ph type="title" idx="2"/>
          </p:nvPr>
        </p:nvSpPr>
        <p:spPr>
          <a:xfrm>
            <a:off x="713400" y="2983475"/>
            <a:ext cx="16863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17" name="Google Shape;717;p69"/>
          <p:cNvSpPr txBox="1">
            <a:spLocks noGrp="1"/>
          </p:cNvSpPr>
          <p:nvPr>
            <p:ph type="subTitle" idx="1"/>
          </p:nvPr>
        </p:nvSpPr>
        <p:spPr>
          <a:xfrm>
            <a:off x="713400" y="3333567"/>
            <a:ext cx="16863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18" name="Google Shape;718;p69"/>
          <p:cNvSpPr txBox="1">
            <a:spLocks noGrp="1"/>
          </p:cNvSpPr>
          <p:nvPr>
            <p:ph type="title" idx="3"/>
          </p:nvPr>
        </p:nvSpPr>
        <p:spPr>
          <a:xfrm>
            <a:off x="2723746" y="2983475"/>
            <a:ext cx="16863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19" name="Google Shape;719;p69"/>
          <p:cNvSpPr txBox="1">
            <a:spLocks noGrp="1"/>
          </p:cNvSpPr>
          <p:nvPr>
            <p:ph type="subTitle" idx="4"/>
          </p:nvPr>
        </p:nvSpPr>
        <p:spPr>
          <a:xfrm>
            <a:off x="2723743" y="3333567"/>
            <a:ext cx="16863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20" name="Google Shape;720;p69"/>
          <p:cNvSpPr txBox="1">
            <a:spLocks noGrp="1"/>
          </p:cNvSpPr>
          <p:nvPr>
            <p:ph type="title" idx="5"/>
          </p:nvPr>
        </p:nvSpPr>
        <p:spPr>
          <a:xfrm>
            <a:off x="4734091" y="2983475"/>
            <a:ext cx="16863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21" name="Google Shape;721;p69"/>
          <p:cNvSpPr txBox="1">
            <a:spLocks noGrp="1"/>
          </p:cNvSpPr>
          <p:nvPr>
            <p:ph type="subTitle" idx="6"/>
          </p:nvPr>
        </p:nvSpPr>
        <p:spPr>
          <a:xfrm>
            <a:off x="4734085" y="3333567"/>
            <a:ext cx="16863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22" name="Google Shape;722;p69"/>
          <p:cNvSpPr txBox="1">
            <a:spLocks noGrp="1"/>
          </p:cNvSpPr>
          <p:nvPr>
            <p:ph type="title" idx="7"/>
          </p:nvPr>
        </p:nvSpPr>
        <p:spPr>
          <a:xfrm>
            <a:off x="6744437" y="2983475"/>
            <a:ext cx="16863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23" name="Google Shape;723;p69"/>
          <p:cNvSpPr txBox="1">
            <a:spLocks noGrp="1"/>
          </p:cNvSpPr>
          <p:nvPr>
            <p:ph type="subTitle" idx="8"/>
          </p:nvPr>
        </p:nvSpPr>
        <p:spPr>
          <a:xfrm>
            <a:off x="6744428" y="3333567"/>
            <a:ext cx="16863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grpSp>
        <p:nvGrpSpPr>
          <p:cNvPr id="724" name="Google Shape;724;p69"/>
          <p:cNvGrpSpPr/>
          <p:nvPr/>
        </p:nvGrpSpPr>
        <p:grpSpPr>
          <a:xfrm>
            <a:off x="-526741" y="-608768"/>
            <a:ext cx="3616375" cy="2124893"/>
            <a:chOff x="-376225" y="-642751"/>
            <a:chExt cx="3577028" cy="2384573"/>
          </a:xfrm>
        </p:grpSpPr>
        <p:sp>
          <p:nvSpPr>
            <p:cNvPr id="725" name="Google Shape;725;p69"/>
            <p:cNvSpPr/>
            <p:nvPr/>
          </p:nvSpPr>
          <p:spPr>
            <a:xfrm rot="10800000" flipH="1">
              <a:off x="-376225" y="-328076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9"/>
            <p:cNvSpPr/>
            <p:nvPr/>
          </p:nvSpPr>
          <p:spPr>
            <a:xfrm rot="10800000" flipH="1">
              <a:off x="-268600" y="-642751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69"/>
          <p:cNvGrpSpPr/>
          <p:nvPr/>
        </p:nvGrpSpPr>
        <p:grpSpPr>
          <a:xfrm rot="10800000" flipH="1">
            <a:off x="6572164" y="3334107"/>
            <a:ext cx="3036299" cy="2273975"/>
            <a:chOff x="5546575" y="-338000"/>
            <a:chExt cx="4146250" cy="3105250"/>
          </a:xfrm>
        </p:grpSpPr>
        <p:sp>
          <p:nvSpPr>
            <p:cNvPr id="728" name="Google Shape;728;p69"/>
            <p:cNvSpPr/>
            <p:nvPr/>
          </p:nvSpPr>
          <p:spPr>
            <a:xfrm>
              <a:off x="5546575" y="-3380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  <p:sp>
          <p:nvSpPr>
            <p:cNvPr id="729" name="Google Shape;729;p69"/>
            <p:cNvSpPr/>
            <p:nvPr/>
          </p:nvSpPr>
          <p:spPr>
            <a:xfrm>
              <a:off x="5698975" y="-1856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3_1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7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32" name="Google Shape;732;p70"/>
          <p:cNvSpPr txBox="1">
            <a:spLocks noGrp="1"/>
          </p:cNvSpPr>
          <p:nvPr>
            <p:ph type="title" idx="2"/>
          </p:nvPr>
        </p:nvSpPr>
        <p:spPr>
          <a:xfrm>
            <a:off x="713400" y="1509175"/>
            <a:ext cx="16863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33" name="Google Shape;733;p70"/>
          <p:cNvSpPr txBox="1">
            <a:spLocks noGrp="1"/>
          </p:cNvSpPr>
          <p:nvPr>
            <p:ph type="subTitle" idx="1"/>
          </p:nvPr>
        </p:nvSpPr>
        <p:spPr>
          <a:xfrm>
            <a:off x="713400" y="1859267"/>
            <a:ext cx="16863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34" name="Google Shape;734;p70"/>
          <p:cNvSpPr txBox="1">
            <a:spLocks noGrp="1"/>
          </p:cNvSpPr>
          <p:nvPr>
            <p:ph type="title" idx="3"/>
          </p:nvPr>
        </p:nvSpPr>
        <p:spPr>
          <a:xfrm>
            <a:off x="2723746" y="1509175"/>
            <a:ext cx="16863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35" name="Google Shape;735;p70"/>
          <p:cNvSpPr txBox="1">
            <a:spLocks noGrp="1"/>
          </p:cNvSpPr>
          <p:nvPr>
            <p:ph type="subTitle" idx="4"/>
          </p:nvPr>
        </p:nvSpPr>
        <p:spPr>
          <a:xfrm>
            <a:off x="2723743" y="1859267"/>
            <a:ext cx="16863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36" name="Google Shape;736;p70"/>
          <p:cNvSpPr txBox="1">
            <a:spLocks noGrp="1"/>
          </p:cNvSpPr>
          <p:nvPr>
            <p:ph type="title" idx="5"/>
          </p:nvPr>
        </p:nvSpPr>
        <p:spPr>
          <a:xfrm>
            <a:off x="713416" y="3071775"/>
            <a:ext cx="16863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37" name="Google Shape;737;p70"/>
          <p:cNvSpPr txBox="1">
            <a:spLocks noGrp="1"/>
          </p:cNvSpPr>
          <p:nvPr>
            <p:ph type="subTitle" idx="6"/>
          </p:nvPr>
        </p:nvSpPr>
        <p:spPr>
          <a:xfrm>
            <a:off x="713410" y="3421867"/>
            <a:ext cx="16863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38" name="Google Shape;738;p70"/>
          <p:cNvSpPr txBox="1">
            <a:spLocks noGrp="1"/>
          </p:cNvSpPr>
          <p:nvPr>
            <p:ph type="title" idx="7"/>
          </p:nvPr>
        </p:nvSpPr>
        <p:spPr>
          <a:xfrm>
            <a:off x="2723762" y="3071775"/>
            <a:ext cx="16863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39" name="Google Shape;739;p70"/>
          <p:cNvSpPr txBox="1">
            <a:spLocks noGrp="1"/>
          </p:cNvSpPr>
          <p:nvPr>
            <p:ph type="subTitle" idx="8"/>
          </p:nvPr>
        </p:nvSpPr>
        <p:spPr>
          <a:xfrm>
            <a:off x="2723753" y="3421867"/>
            <a:ext cx="16863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grpSp>
        <p:nvGrpSpPr>
          <p:cNvPr id="740" name="Google Shape;740;p70"/>
          <p:cNvGrpSpPr/>
          <p:nvPr/>
        </p:nvGrpSpPr>
        <p:grpSpPr>
          <a:xfrm>
            <a:off x="6558909" y="-338000"/>
            <a:ext cx="3134150" cy="3105250"/>
            <a:chOff x="5546575" y="-338000"/>
            <a:chExt cx="4146250" cy="3105250"/>
          </a:xfrm>
        </p:grpSpPr>
        <p:sp>
          <p:nvSpPr>
            <p:cNvPr id="741" name="Google Shape;741;p70"/>
            <p:cNvSpPr/>
            <p:nvPr/>
          </p:nvSpPr>
          <p:spPr>
            <a:xfrm>
              <a:off x="5546575" y="-3380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  <p:sp>
          <p:nvSpPr>
            <p:cNvPr id="742" name="Google Shape;742;p70"/>
            <p:cNvSpPr/>
            <p:nvPr/>
          </p:nvSpPr>
          <p:spPr>
            <a:xfrm>
              <a:off x="5698975" y="-1856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7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45" name="Google Shape;745;p71"/>
          <p:cNvSpPr txBox="1">
            <a:spLocks noGrp="1"/>
          </p:cNvSpPr>
          <p:nvPr>
            <p:ph type="title" idx="2"/>
          </p:nvPr>
        </p:nvSpPr>
        <p:spPr>
          <a:xfrm>
            <a:off x="1659850" y="1997724"/>
            <a:ext cx="26139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46" name="Google Shape;746;p71"/>
          <p:cNvSpPr txBox="1">
            <a:spLocks noGrp="1"/>
          </p:cNvSpPr>
          <p:nvPr>
            <p:ph type="subTitle" idx="1"/>
          </p:nvPr>
        </p:nvSpPr>
        <p:spPr>
          <a:xfrm>
            <a:off x="1659850" y="2300798"/>
            <a:ext cx="26139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47" name="Google Shape;747;p71"/>
          <p:cNvSpPr txBox="1">
            <a:spLocks noGrp="1"/>
          </p:cNvSpPr>
          <p:nvPr>
            <p:ph type="title" idx="3"/>
          </p:nvPr>
        </p:nvSpPr>
        <p:spPr>
          <a:xfrm>
            <a:off x="4870300" y="1997724"/>
            <a:ext cx="26139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48" name="Google Shape;748;p71"/>
          <p:cNvSpPr txBox="1">
            <a:spLocks noGrp="1"/>
          </p:cNvSpPr>
          <p:nvPr>
            <p:ph type="subTitle" idx="4"/>
          </p:nvPr>
        </p:nvSpPr>
        <p:spPr>
          <a:xfrm>
            <a:off x="4870300" y="2300798"/>
            <a:ext cx="26139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49" name="Google Shape;749;p71"/>
          <p:cNvSpPr txBox="1">
            <a:spLocks noGrp="1"/>
          </p:cNvSpPr>
          <p:nvPr>
            <p:ph type="title" idx="5"/>
          </p:nvPr>
        </p:nvSpPr>
        <p:spPr>
          <a:xfrm>
            <a:off x="1659850" y="3658393"/>
            <a:ext cx="26139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50" name="Google Shape;750;p71"/>
          <p:cNvSpPr txBox="1">
            <a:spLocks noGrp="1"/>
          </p:cNvSpPr>
          <p:nvPr>
            <p:ph type="subTitle" idx="6"/>
          </p:nvPr>
        </p:nvSpPr>
        <p:spPr>
          <a:xfrm>
            <a:off x="1659850" y="3960151"/>
            <a:ext cx="26139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51" name="Google Shape;751;p71"/>
          <p:cNvSpPr txBox="1">
            <a:spLocks noGrp="1"/>
          </p:cNvSpPr>
          <p:nvPr>
            <p:ph type="title" idx="7"/>
          </p:nvPr>
        </p:nvSpPr>
        <p:spPr>
          <a:xfrm>
            <a:off x="4870300" y="3658392"/>
            <a:ext cx="2613900" cy="4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752" name="Google Shape;752;p71"/>
          <p:cNvSpPr txBox="1">
            <a:spLocks noGrp="1"/>
          </p:cNvSpPr>
          <p:nvPr>
            <p:ph type="subTitle" idx="8"/>
          </p:nvPr>
        </p:nvSpPr>
        <p:spPr>
          <a:xfrm>
            <a:off x="4870300" y="3960150"/>
            <a:ext cx="26139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grpSp>
        <p:nvGrpSpPr>
          <p:cNvPr id="753" name="Google Shape;753;p71"/>
          <p:cNvGrpSpPr/>
          <p:nvPr/>
        </p:nvGrpSpPr>
        <p:grpSpPr>
          <a:xfrm rot="10800000">
            <a:off x="6870496" y="4133209"/>
            <a:ext cx="2789689" cy="1107338"/>
            <a:chOff x="-410700" y="-115637"/>
            <a:chExt cx="2789689" cy="1107338"/>
          </a:xfrm>
        </p:grpSpPr>
        <p:sp>
          <p:nvSpPr>
            <p:cNvPr id="754" name="Google Shape;754;p71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1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71"/>
          <p:cNvGrpSpPr/>
          <p:nvPr/>
        </p:nvGrpSpPr>
        <p:grpSpPr>
          <a:xfrm rot="10800000">
            <a:off x="-122440" y="-201865"/>
            <a:ext cx="2205144" cy="2055430"/>
            <a:chOff x="7296588" y="3483020"/>
            <a:chExt cx="2205144" cy="2055430"/>
          </a:xfrm>
        </p:grpSpPr>
        <p:sp>
          <p:nvSpPr>
            <p:cNvPr id="757" name="Google Shape;757;p71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1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71"/>
          <p:cNvSpPr txBox="1">
            <a:spLocks noGrp="1"/>
          </p:cNvSpPr>
          <p:nvPr>
            <p:ph type="title" idx="9" hasCustomPrompt="1"/>
          </p:nvPr>
        </p:nvSpPr>
        <p:spPr>
          <a:xfrm>
            <a:off x="1659850" y="1468575"/>
            <a:ext cx="2613900" cy="5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0" name="Google Shape;760;p71"/>
          <p:cNvSpPr txBox="1">
            <a:spLocks noGrp="1"/>
          </p:cNvSpPr>
          <p:nvPr>
            <p:ph type="title" idx="13" hasCustomPrompt="1"/>
          </p:nvPr>
        </p:nvSpPr>
        <p:spPr>
          <a:xfrm>
            <a:off x="4870300" y="1468575"/>
            <a:ext cx="2613900" cy="5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1" name="Google Shape;761;p71"/>
          <p:cNvSpPr txBox="1">
            <a:spLocks noGrp="1"/>
          </p:cNvSpPr>
          <p:nvPr>
            <p:ph type="title" idx="14" hasCustomPrompt="1"/>
          </p:nvPr>
        </p:nvSpPr>
        <p:spPr>
          <a:xfrm>
            <a:off x="1659850" y="3134028"/>
            <a:ext cx="2613900" cy="5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2" name="Google Shape;762;p71"/>
          <p:cNvSpPr txBox="1">
            <a:spLocks noGrp="1"/>
          </p:cNvSpPr>
          <p:nvPr>
            <p:ph type="title" idx="15" hasCustomPrompt="1"/>
          </p:nvPr>
        </p:nvSpPr>
        <p:spPr>
          <a:xfrm>
            <a:off x="4870300" y="3134027"/>
            <a:ext cx="2613900" cy="5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72"/>
          <p:cNvGrpSpPr/>
          <p:nvPr/>
        </p:nvGrpSpPr>
        <p:grpSpPr>
          <a:xfrm>
            <a:off x="1430537" y="1154739"/>
            <a:ext cx="10211738" cy="3886238"/>
            <a:chOff x="1430537" y="1154739"/>
            <a:chExt cx="10211738" cy="3886238"/>
          </a:xfrm>
        </p:grpSpPr>
        <p:sp>
          <p:nvSpPr>
            <p:cNvPr id="765" name="Google Shape;765;p72"/>
            <p:cNvSpPr/>
            <p:nvPr/>
          </p:nvSpPr>
          <p:spPr>
            <a:xfrm>
              <a:off x="1430537" y="1187014"/>
              <a:ext cx="10092913" cy="3853963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2"/>
            <p:cNvSpPr/>
            <p:nvPr/>
          </p:nvSpPr>
          <p:spPr>
            <a:xfrm>
              <a:off x="1549362" y="1154739"/>
              <a:ext cx="10092913" cy="3853963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7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72"/>
          <p:cNvSpPr txBox="1">
            <a:spLocks noGrp="1"/>
          </p:cNvSpPr>
          <p:nvPr>
            <p:ph type="subTitle" idx="1"/>
          </p:nvPr>
        </p:nvSpPr>
        <p:spPr>
          <a:xfrm>
            <a:off x="2636650" y="1248200"/>
            <a:ext cx="3870600" cy="33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2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73"/>
          <p:cNvGrpSpPr/>
          <p:nvPr/>
        </p:nvGrpSpPr>
        <p:grpSpPr>
          <a:xfrm flipH="1">
            <a:off x="6243391" y="-153809"/>
            <a:ext cx="3170350" cy="868882"/>
            <a:chOff x="182825" y="370775"/>
            <a:chExt cx="5022735" cy="2177650"/>
          </a:xfrm>
        </p:grpSpPr>
        <p:sp>
          <p:nvSpPr>
            <p:cNvPr id="771" name="Google Shape;771;p73"/>
            <p:cNvSpPr/>
            <p:nvPr/>
          </p:nvSpPr>
          <p:spPr>
            <a:xfrm>
              <a:off x="343985" y="370775"/>
              <a:ext cx="4861575" cy="2077725"/>
            </a:xfrm>
            <a:custGeom>
              <a:avLst/>
              <a:gdLst/>
              <a:ahLst/>
              <a:cxnLst/>
              <a:rect l="l" t="t" r="r" b="b"/>
              <a:pathLst>
                <a:path w="194463" h="83109" extrusionOk="0">
                  <a:moveTo>
                    <a:pt x="2745" y="29124"/>
                  </a:moveTo>
                  <a:cubicBezTo>
                    <a:pt x="3278" y="24328"/>
                    <a:pt x="4531" y="19399"/>
                    <a:pt x="7781" y="15855"/>
                  </a:cubicBezTo>
                  <a:cubicBezTo>
                    <a:pt x="10339" y="13084"/>
                    <a:pt x="13883" y="11432"/>
                    <a:pt x="17400" y="10046"/>
                  </a:cubicBezTo>
                  <a:cubicBezTo>
                    <a:pt x="43220" y="1"/>
                    <a:pt x="71918" y="1866"/>
                    <a:pt x="99630" y="2399"/>
                  </a:cubicBezTo>
                  <a:cubicBezTo>
                    <a:pt x="114365" y="2692"/>
                    <a:pt x="129180" y="1732"/>
                    <a:pt x="143968" y="1999"/>
                  </a:cubicBezTo>
                  <a:cubicBezTo>
                    <a:pt x="151962" y="2159"/>
                    <a:pt x="159956" y="2452"/>
                    <a:pt x="167949" y="2932"/>
                  </a:cubicBezTo>
                  <a:cubicBezTo>
                    <a:pt x="173625" y="3251"/>
                    <a:pt x="181219" y="3358"/>
                    <a:pt x="186202" y="6342"/>
                  </a:cubicBezTo>
                  <a:cubicBezTo>
                    <a:pt x="194462" y="11325"/>
                    <a:pt x="166457" y="22569"/>
                    <a:pt x="163500" y="25261"/>
                  </a:cubicBezTo>
                  <a:cubicBezTo>
                    <a:pt x="158410" y="29897"/>
                    <a:pt x="154893" y="35679"/>
                    <a:pt x="148125" y="38051"/>
                  </a:cubicBezTo>
                  <a:cubicBezTo>
                    <a:pt x="140691" y="40662"/>
                    <a:pt x="132564" y="39383"/>
                    <a:pt x="124863" y="39836"/>
                  </a:cubicBezTo>
                  <a:cubicBezTo>
                    <a:pt x="120200" y="40102"/>
                    <a:pt x="115990" y="41888"/>
                    <a:pt x="111434" y="42341"/>
                  </a:cubicBezTo>
                  <a:cubicBezTo>
                    <a:pt x="105971" y="42873"/>
                    <a:pt x="100802" y="43326"/>
                    <a:pt x="95526" y="45138"/>
                  </a:cubicBezTo>
                  <a:cubicBezTo>
                    <a:pt x="85667" y="48469"/>
                    <a:pt x="77087" y="54118"/>
                    <a:pt x="70479" y="62138"/>
                  </a:cubicBezTo>
                  <a:cubicBezTo>
                    <a:pt x="64777" y="69066"/>
                    <a:pt x="60194" y="78099"/>
                    <a:pt x="51347" y="81536"/>
                  </a:cubicBezTo>
                  <a:cubicBezTo>
                    <a:pt x="48017" y="82815"/>
                    <a:pt x="44419" y="83109"/>
                    <a:pt x="40875" y="82895"/>
                  </a:cubicBezTo>
                  <a:cubicBezTo>
                    <a:pt x="13937" y="81323"/>
                    <a:pt x="1" y="53718"/>
                    <a:pt x="2745" y="29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3"/>
            <p:cNvSpPr/>
            <p:nvPr/>
          </p:nvSpPr>
          <p:spPr>
            <a:xfrm>
              <a:off x="182825" y="495350"/>
              <a:ext cx="4792275" cy="2053075"/>
            </a:xfrm>
            <a:custGeom>
              <a:avLst/>
              <a:gdLst/>
              <a:ahLst/>
              <a:cxnLst/>
              <a:rect l="l" t="t" r="r" b="b"/>
              <a:pathLst>
                <a:path w="191691" h="82123" fill="none" extrusionOk="0">
                  <a:moveTo>
                    <a:pt x="2718" y="28751"/>
                  </a:moveTo>
                  <a:cubicBezTo>
                    <a:pt x="3251" y="24035"/>
                    <a:pt x="4477" y="19159"/>
                    <a:pt x="7674" y="15668"/>
                  </a:cubicBezTo>
                  <a:cubicBezTo>
                    <a:pt x="10206" y="12897"/>
                    <a:pt x="13696" y="11271"/>
                    <a:pt x="17160" y="9939"/>
                  </a:cubicBezTo>
                  <a:cubicBezTo>
                    <a:pt x="42634" y="0"/>
                    <a:pt x="70905" y="1839"/>
                    <a:pt x="98244" y="2372"/>
                  </a:cubicBezTo>
                  <a:cubicBezTo>
                    <a:pt x="112766" y="2638"/>
                    <a:pt x="127394" y="1706"/>
                    <a:pt x="141969" y="1972"/>
                  </a:cubicBezTo>
                  <a:cubicBezTo>
                    <a:pt x="157104" y="2239"/>
                    <a:pt x="172239" y="3091"/>
                    <a:pt x="187321" y="4530"/>
                  </a:cubicBezTo>
                  <a:cubicBezTo>
                    <a:pt x="191691" y="4956"/>
                    <a:pt x="191264" y="9673"/>
                    <a:pt x="188386" y="11858"/>
                  </a:cubicBezTo>
                  <a:cubicBezTo>
                    <a:pt x="187107" y="12817"/>
                    <a:pt x="185589" y="13350"/>
                    <a:pt x="184097" y="13856"/>
                  </a:cubicBezTo>
                  <a:cubicBezTo>
                    <a:pt x="177222" y="16228"/>
                    <a:pt x="171333" y="18839"/>
                    <a:pt x="165977" y="23795"/>
                  </a:cubicBezTo>
                  <a:cubicBezTo>
                    <a:pt x="160568" y="28831"/>
                    <a:pt x="155319" y="34533"/>
                    <a:pt x="148604" y="37864"/>
                  </a:cubicBezTo>
                  <a:cubicBezTo>
                    <a:pt x="137120" y="43566"/>
                    <a:pt x="123717" y="42527"/>
                    <a:pt x="111273" y="43779"/>
                  </a:cubicBezTo>
                  <a:cubicBezTo>
                    <a:pt x="97418" y="45165"/>
                    <a:pt x="82682" y="47963"/>
                    <a:pt x="72770" y="57768"/>
                  </a:cubicBezTo>
                  <a:cubicBezTo>
                    <a:pt x="65149" y="65282"/>
                    <a:pt x="60620" y="76660"/>
                    <a:pt x="50654" y="80550"/>
                  </a:cubicBezTo>
                  <a:cubicBezTo>
                    <a:pt x="47377" y="81829"/>
                    <a:pt x="43806" y="82122"/>
                    <a:pt x="40289" y="81909"/>
                  </a:cubicBezTo>
                  <a:cubicBezTo>
                    <a:pt x="13723" y="80364"/>
                    <a:pt x="0" y="53079"/>
                    <a:pt x="2718" y="28751"/>
                  </a:cubicBezTo>
                  <a:close/>
                </a:path>
              </a:pathLst>
            </a:custGeom>
            <a:noFill/>
            <a:ln w="8650" cap="flat" cmpd="sng">
              <a:solidFill>
                <a:schemeClr val="lt2"/>
              </a:solidFill>
              <a:prstDash val="solid"/>
              <a:miter lim="266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73"/>
          <p:cNvGrpSpPr/>
          <p:nvPr/>
        </p:nvGrpSpPr>
        <p:grpSpPr>
          <a:xfrm rot="6556389">
            <a:off x="3004807" y="4388508"/>
            <a:ext cx="1020479" cy="1508919"/>
            <a:chOff x="222797" y="3736488"/>
            <a:chExt cx="518203" cy="985037"/>
          </a:xfrm>
        </p:grpSpPr>
        <p:sp>
          <p:nvSpPr>
            <p:cNvPr id="774" name="Google Shape;774;p73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3"/>
            <p:cNvSpPr/>
            <p:nvPr/>
          </p:nvSpPr>
          <p:spPr>
            <a:xfrm>
              <a:off x="222797" y="3736488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73"/>
          <p:cNvSpPr txBox="1">
            <a:spLocks noGrp="1"/>
          </p:cNvSpPr>
          <p:nvPr>
            <p:ph type="title"/>
          </p:nvPr>
        </p:nvSpPr>
        <p:spPr>
          <a:xfrm>
            <a:off x="713225" y="1806300"/>
            <a:ext cx="28803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73"/>
          <p:cNvSpPr txBox="1">
            <a:spLocks noGrp="1"/>
          </p:cNvSpPr>
          <p:nvPr>
            <p:ph type="subTitle" idx="1"/>
          </p:nvPr>
        </p:nvSpPr>
        <p:spPr>
          <a:xfrm>
            <a:off x="4289900" y="893850"/>
            <a:ext cx="4140600" cy="33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_1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74"/>
          <p:cNvSpPr txBox="1">
            <a:spLocks noGrp="1"/>
          </p:cNvSpPr>
          <p:nvPr>
            <p:ph type="title"/>
          </p:nvPr>
        </p:nvSpPr>
        <p:spPr>
          <a:xfrm>
            <a:off x="713225" y="1008163"/>
            <a:ext cx="2833800" cy="1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74"/>
          <p:cNvSpPr txBox="1">
            <a:spLocks noGrp="1"/>
          </p:cNvSpPr>
          <p:nvPr>
            <p:ph type="subTitle" idx="1"/>
          </p:nvPr>
        </p:nvSpPr>
        <p:spPr>
          <a:xfrm>
            <a:off x="713225" y="2943763"/>
            <a:ext cx="26994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5_1_1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5"/>
          <p:cNvSpPr txBox="1">
            <a:spLocks noGrp="1"/>
          </p:cNvSpPr>
          <p:nvPr>
            <p:ph type="title"/>
          </p:nvPr>
        </p:nvSpPr>
        <p:spPr>
          <a:xfrm>
            <a:off x="5484374" y="1010850"/>
            <a:ext cx="2697600" cy="19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75"/>
          <p:cNvSpPr txBox="1">
            <a:spLocks noGrp="1"/>
          </p:cNvSpPr>
          <p:nvPr>
            <p:ph type="subTitle" idx="1"/>
          </p:nvPr>
        </p:nvSpPr>
        <p:spPr>
          <a:xfrm>
            <a:off x="5484374" y="2950046"/>
            <a:ext cx="26976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784" name="Google Shape;784;p75"/>
          <p:cNvGrpSpPr/>
          <p:nvPr/>
        </p:nvGrpSpPr>
        <p:grpSpPr>
          <a:xfrm rot="9649924">
            <a:off x="4437778" y="-299219"/>
            <a:ext cx="858258" cy="1269082"/>
            <a:chOff x="222797" y="3736488"/>
            <a:chExt cx="518203" cy="985037"/>
          </a:xfrm>
        </p:grpSpPr>
        <p:sp>
          <p:nvSpPr>
            <p:cNvPr id="785" name="Google Shape;785;p75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5"/>
            <p:cNvSpPr/>
            <p:nvPr/>
          </p:nvSpPr>
          <p:spPr>
            <a:xfrm>
              <a:off x="222797" y="3736488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75"/>
          <p:cNvGrpSpPr/>
          <p:nvPr/>
        </p:nvGrpSpPr>
        <p:grpSpPr>
          <a:xfrm flipH="1">
            <a:off x="-419150" y="3483033"/>
            <a:ext cx="2265124" cy="2055430"/>
            <a:chOff x="7296588" y="3483020"/>
            <a:chExt cx="2205144" cy="2055430"/>
          </a:xfrm>
        </p:grpSpPr>
        <p:sp>
          <p:nvSpPr>
            <p:cNvPr id="788" name="Google Shape;788;p75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5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5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2" name="Google Shape;792;p76"/>
          <p:cNvSpPr txBox="1">
            <a:spLocks noGrp="1"/>
          </p:cNvSpPr>
          <p:nvPr>
            <p:ph type="subTitle" idx="1"/>
          </p:nvPr>
        </p:nvSpPr>
        <p:spPr>
          <a:xfrm>
            <a:off x="1029300" y="1865100"/>
            <a:ext cx="2008500" cy="16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793" name="Google Shape;793;p76"/>
          <p:cNvGrpSpPr/>
          <p:nvPr/>
        </p:nvGrpSpPr>
        <p:grpSpPr>
          <a:xfrm>
            <a:off x="-994918" y="-179421"/>
            <a:ext cx="4262924" cy="1692122"/>
            <a:chOff x="-410700" y="-115637"/>
            <a:chExt cx="2789689" cy="1107338"/>
          </a:xfrm>
        </p:grpSpPr>
        <p:sp>
          <p:nvSpPr>
            <p:cNvPr id="794" name="Google Shape;794;p76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6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76"/>
          <p:cNvGrpSpPr/>
          <p:nvPr/>
        </p:nvGrpSpPr>
        <p:grpSpPr>
          <a:xfrm>
            <a:off x="6695024" y="2840844"/>
            <a:ext cx="2730630" cy="2545239"/>
            <a:chOff x="7296588" y="3483020"/>
            <a:chExt cx="2205144" cy="2055430"/>
          </a:xfrm>
        </p:grpSpPr>
        <p:sp>
          <p:nvSpPr>
            <p:cNvPr id="797" name="Google Shape;797;p76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6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0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■"/>
              <a:defRPr sz="1100"/>
            </a:lvl9pPr>
          </a:lstStyle>
          <a:p>
            <a:endParaRPr/>
          </a:p>
        </p:txBody>
      </p:sp>
      <p:grpSp>
        <p:nvGrpSpPr>
          <p:cNvPr id="494" name="Google Shape;494;p50"/>
          <p:cNvGrpSpPr/>
          <p:nvPr/>
        </p:nvGrpSpPr>
        <p:grpSpPr>
          <a:xfrm rot="5400000">
            <a:off x="-16500" y="-768195"/>
            <a:ext cx="2167107" cy="2190055"/>
            <a:chOff x="2590990" y="-408529"/>
            <a:chExt cx="1730225" cy="1748547"/>
          </a:xfrm>
        </p:grpSpPr>
        <p:sp>
          <p:nvSpPr>
            <p:cNvPr id="495" name="Google Shape;495;p50"/>
            <p:cNvSpPr/>
            <p:nvPr/>
          </p:nvSpPr>
          <p:spPr>
            <a:xfrm rot="7534219">
              <a:off x="2802154" y="-1486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0"/>
            <p:cNvSpPr/>
            <p:nvPr/>
          </p:nvSpPr>
          <p:spPr>
            <a:xfrm rot="7534219">
              <a:off x="2878354" y="-724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50"/>
          <p:cNvGrpSpPr/>
          <p:nvPr/>
        </p:nvGrpSpPr>
        <p:grpSpPr>
          <a:xfrm rot="-5400000">
            <a:off x="8212409" y="3924273"/>
            <a:ext cx="899769" cy="1748587"/>
            <a:chOff x="256325" y="3718550"/>
            <a:chExt cx="516100" cy="1002975"/>
          </a:xfrm>
        </p:grpSpPr>
        <p:sp>
          <p:nvSpPr>
            <p:cNvPr id="498" name="Google Shape;498;p50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0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01" name="Google Shape;801;p77"/>
          <p:cNvSpPr txBox="1">
            <a:spLocks noGrp="1"/>
          </p:cNvSpPr>
          <p:nvPr>
            <p:ph type="subTitle" idx="1"/>
          </p:nvPr>
        </p:nvSpPr>
        <p:spPr>
          <a:xfrm>
            <a:off x="5892394" y="1917850"/>
            <a:ext cx="2011800" cy="1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802" name="Google Shape;802;p77"/>
          <p:cNvGrpSpPr/>
          <p:nvPr/>
        </p:nvGrpSpPr>
        <p:grpSpPr>
          <a:xfrm flipH="1">
            <a:off x="-501262" y="2514948"/>
            <a:ext cx="3301101" cy="3076979"/>
            <a:chOff x="7296588" y="3483020"/>
            <a:chExt cx="2205144" cy="2055430"/>
          </a:xfrm>
        </p:grpSpPr>
        <p:sp>
          <p:nvSpPr>
            <p:cNvPr id="803" name="Google Shape;803;p77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7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77"/>
          <p:cNvGrpSpPr/>
          <p:nvPr/>
        </p:nvGrpSpPr>
        <p:grpSpPr>
          <a:xfrm flipH="1">
            <a:off x="5656754" y="-322306"/>
            <a:ext cx="5366804" cy="2130296"/>
            <a:chOff x="-410700" y="-115637"/>
            <a:chExt cx="2789689" cy="1107338"/>
          </a:xfrm>
        </p:grpSpPr>
        <p:sp>
          <p:nvSpPr>
            <p:cNvPr id="806" name="Google Shape;806;p77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7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17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78"/>
          <p:cNvSpPr txBox="1">
            <a:spLocks noGrp="1"/>
          </p:cNvSpPr>
          <p:nvPr>
            <p:ph type="title"/>
          </p:nvPr>
        </p:nvSpPr>
        <p:spPr>
          <a:xfrm>
            <a:off x="779525" y="2421550"/>
            <a:ext cx="2445300" cy="20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2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79"/>
          <p:cNvSpPr txBox="1">
            <a:spLocks noGrp="1"/>
          </p:cNvSpPr>
          <p:nvPr>
            <p:ph type="title"/>
          </p:nvPr>
        </p:nvSpPr>
        <p:spPr>
          <a:xfrm>
            <a:off x="1685350" y="641300"/>
            <a:ext cx="5769900" cy="23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6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80"/>
          <p:cNvSpPr txBox="1">
            <a:spLocks noGrp="1"/>
          </p:cNvSpPr>
          <p:nvPr>
            <p:ph type="title" hasCustomPrompt="1"/>
          </p:nvPr>
        </p:nvSpPr>
        <p:spPr>
          <a:xfrm>
            <a:off x="4240875" y="1957775"/>
            <a:ext cx="36285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4" name="Google Shape;814;p80"/>
          <p:cNvSpPr txBox="1">
            <a:spLocks noGrp="1"/>
          </p:cNvSpPr>
          <p:nvPr>
            <p:ph type="title" idx="2" hasCustomPrompt="1"/>
          </p:nvPr>
        </p:nvSpPr>
        <p:spPr>
          <a:xfrm>
            <a:off x="1221975" y="3192300"/>
            <a:ext cx="36285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5" name="Google Shape;815;p80"/>
          <p:cNvSpPr txBox="1">
            <a:spLocks noGrp="1"/>
          </p:cNvSpPr>
          <p:nvPr>
            <p:ph type="title" idx="3" hasCustomPrompt="1"/>
          </p:nvPr>
        </p:nvSpPr>
        <p:spPr>
          <a:xfrm>
            <a:off x="1221975" y="723275"/>
            <a:ext cx="36285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6" name="Google Shape;816;p80"/>
          <p:cNvSpPr txBox="1">
            <a:spLocks noGrp="1"/>
          </p:cNvSpPr>
          <p:nvPr>
            <p:ph type="subTitle" idx="1"/>
          </p:nvPr>
        </p:nvSpPr>
        <p:spPr>
          <a:xfrm>
            <a:off x="991725" y="1406791"/>
            <a:ext cx="40890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17" name="Google Shape;817;p80"/>
          <p:cNvSpPr txBox="1">
            <a:spLocks noGrp="1"/>
          </p:cNvSpPr>
          <p:nvPr>
            <p:ph type="subTitle" idx="4"/>
          </p:nvPr>
        </p:nvSpPr>
        <p:spPr>
          <a:xfrm>
            <a:off x="4010625" y="2641316"/>
            <a:ext cx="40890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18" name="Google Shape;818;p80"/>
          <p:cNvSpPr txBox="1">
            <a:spLocks noGrp="1"/>
          </p:cNvSpPr>
          <p:nvPr>
            <p:ph type="subTitle" idx="5"/>
          </p:nvPr>
        </p:nvSpPr>
        <p:spPr>
          <a:xfrm>
            <a:off x="831075" y="3875850"/>
            <a:ext cx="4410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2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81"/>
          <p:cNvSpPr txBox="1">
            <a:spLocks noGrp="1"/>
          </p:cNvSpPr>
          <p:nvPr>
            <p:ph type="title" hasCustomPrompt="1"/>
          </p:nvPr>
        </p:nvSpPr>
        <p:spPr>
          <a:xfrm>
            <a:off x="5093560" y="2979900"/>
            <a:ext cx="29775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1" name="Google Shape;821;p81"/>
          <p:cNvSpPr txBox="1">
            <a:spLocks noGrp="1"/>
          </p:cNvSpPr>
          <p:nvPr>
            <p:ph type="title" idx="2" hasCustomPrompt="1"/>
          </p:nvPr>
        </p:nvSpPr>
        <p:spPr>
          <a:xfrm>
            <a:off x="1073160" y="2979900"/>
            <a:ext cx="29775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2" name="Google Shape;822;p81"/>
          <p:cNvSpPr txBox="1">
            <a:spLocks noGrp="1"/>
          </p:cNvSpPr>
          <p:nvPr>
            <p:ph type="title" idx="3" hasCustomPrompt="1"/>
          </p:nvPr>
        </p:nvSpPr>
        <p:spPr>
          <a:xfrm>
            <a:off x="3083250" y="909450"/>
            <a:ext cx="29775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3" name="Google Shape;823;p81"/>
          <p:cNvSpPr txBox="1">
            <a:spLocks noGrp="1"/>
          </p:cNvSpPr>
          <p:nvPr>
            <p:ph type="subTitle" idx="1"/>
          </p:nvPr>
        </p:nvSpPr>
        <p:spPr>
          <a:xfrm>
            <a:off x="3083250" y="1638300"/>
            <a:ext cx="29775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24" name="Google Shape;824;p81"/>
          <p:cNvSpPr txBox="1">
            <a:spLocks noGrp="1"/>
          </p:cNvSpPr>
          <p:nvPr>
            <p:ph type="subTitle" idx="4"/>
          </p:nvPr>
        </p:nvSpPr>
        <p:spPr>
          <a:xfrm>
            <a:off x="5093560" y="3708750"/>
            <a:ext cx="29775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25" name="Google Shape;825;p81"/>
          <p:cNvSpPr txBox="1">
            <a:spLocks noGrp="1"/>
          </p:cNvSpPr>
          <p:nvPr>
            <p:ph type="subTitle" idx="5"/>
          </p:nvPr>
        </p:nvSpPr>
        <p:spPr>
          <a:xfrm>
            <a:off x="1073160" y="3708750"/>
            <a:ext cx="29775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826" name="Google Shape;826;p81"/>
          <p:cNvGrpSpPr/>
          <p:nvPr/>
        </p:nvGrpSpPr>
        <p:grpSpPr>
          <a:xfrm>
            <a:off x="-197201" y="4077430"/>
            <a:ext cx="1054578" cy="1345745"/>
            <a:chOff x="-197201" y="3092451"/>
            <a:chExt cx="1826425" cy="2330697"/>
          </a:xfrm>
        </p:grpSpPr>
        <p:sp>
          <p:nvSpPr>
            <p:cNvPr id="827" name="Google Shape;827;p81"/>
            <p:cNvSpPr/>
            <p:nvPr/>
          </p:nvSpPr>
          <p:spPr>
            <a:xfrm rot="5400000">
              <a:off x="-449337" y="3344588"/>
              <a:ext cx="2178297" cy="1674025"/>
            </a:xfrm>
            <a:custGeom>
              <a:avLst/>
              <a:gdLst/>
              <a:ahLst/>
              <a:cxnLst/>
              <a:rect l="l" t="t" r="r" b="b"/>
              <a:pathLst>
                <a:path w="73331" h="56355" extrusionOk="0">
                  <a:moveTo>
                    <a:pt x="72546" y="4147"/>
                  </a:moveTo>
                  <a:cubicBezTo>
                    <a:pt x="67820" y="1"/>
                    <a:pt x="59494" y="1792"/>
                    <a:pt x="55262" y="5017"/>
                  </a:cubicBezTo>
                  <a:cubicBezTo>
                    <a:pt x="51048" y="8241"/>
                    <a:pt x="47738" y="12609"/>
                    <a:pt x="44787" y="17113"/>
                  </a:cubicBezTo>
                  <a:cubicBezTo>
                    <a:pt x="42535" y="20577"/>
                    <a:pt x="40419" y="24211"/>
                    <a:pt x="37484" y="27077"/>
                  </a:cubicBezTo>
                  <a:cubicBezTo>
                    <a:pt x="32656" y="31769"/>
                    <a:pt x="26138" y="33868"/>
                    <a:pt x="19894" y="35864"/>
                  </a:cubicBezTo>
                  <a:cubicBezTo>
                    <a:pt x="14707" y="37519"/>
                    <a:pt x="9026" y="38986"/>
                    <a:pt x="4675" y="42484"/>
                  </a:cubicBezTo>
                  <a:cubicBezTo>
                    <a:pt x="0" y="46220"/>
                    <a:pt x="956" y="52328"/>
                    <a:pt x="6552" y="54666"/>
                  </a:cubicBezTo>
                  <a:cubicBezTo>
                    <a:pt x="8036" y="55280"/>
                    <a:pt x="9691" y="55399"/>
                    <a:pt x="11312" y="55485"/>
                  </a:cubicBezTo>
                  <a:cubicBezTo>
                    <a:pt x="26565" y="56355"/>
                    <a:pt x="39344" y="55775"/>
                    <a:pt x="54614" y="55178"/>
                  </a:cubicBezTo>
                  <a:cubicBezTo>
                    <a:pt x="57907" y="55058"/>
                    <a:pt x="61183" y="54922"/>
                    <a:pt x="64424" y="54495"/>
                  </a:cubicBezTo>
                  <a:cubicBezTo>
                    <a:pt x="65823" y="54308"/>
                    <a:pt x="67240" y="54069"/>
                    <a:pt x="68485" y="53386"/>
                  </a:cubicBezTo>
                  <a:cubicBezTo>
                    <a:pt x="70635" y="52209"/>
                    <a:pt x="72034" y="49889"/>
                    <a:pt x="72682" y="47449"/>
                  </a:cubicBezTo>
                  <a:cubicBezTo>
                    <a:pt x="73331" y="45009"/>
                    <a:pt x="73313" y="42450"/>
                    <a:pt x="73313" y="39908"/>
                  </a:cubicBezTo>
                  <a:lnTo>
                    <a:pt x="73211" y="743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81"/>
            <p:cNvSpPr/>
            <p:nvPr/>
          </p:nvSpPr>
          <p:spPr>
            <a:xfrm rot="5400000">
              <a:off x="-296937" y="3496988"/>
              <a:ext cx="2178297" cy="1674025"/>
            </a:xfrm>
            <a:custGeom>
              <a:avLst/>
              <a:gdLst/>
              <a:ahLst/>
              <a:cxnLst/>
              <a:rect l="l" t="t" r="r" b="b"/>
              <a:pathLst>
                <a:path w="73331" h="56355" extrusionOk="0">
                  <a:moveTo>
                    <a:pt x="72546" y="4147"/>
                  </a:moveTo>
                  <a:cubicBezTo>
                    <a:pt x="67820" y="1"/>
                    <a:pt x="59494" y="1792"/>
                    <a:pt x="55262" y="5017"/>
                  </a:cubicBezTo>
                  <a:cubicBezTo>
                    <a:pt x="51048" y="8241"/>
                    <a:pt x="47738" y="12609"/>
                    <a:pt x="44787" y="17113"/>
                  </a:cubicBezTo>
                  <a:cubicBezTo>
                    <a:pt x="42535" y="20577"/>
                    <a:pt x="40419" y="24211"/>
                    <a:pt x="37484" y="27077"/>
                  </a:cubicBezTo>
                  <a:cubicBezTo>
                    <a:pt x="32656" y="31769"/>
                    <a:pt x="26138" y="33868"/>
                    <a:pt x="19894" y="35864"/>
                  </a:cubicBezTo>
                  <a:cubicBezTo>
                    <a:pt x="14707" y="37519"/>
                    <a:pt x="9026" y="38986"/>
                    <a:pt x="4675" y="42484"/>
                  </a:cubicBezTo>
                  <a:cubicBezTo>
                    <a:pt x="0" y="46220"/>
                    <a:pt x="956" y="52328"/>
                    <a:pt x="6552" y="54666"/>
                  </a:cubicBezTo>
                  <a:cubicBezTo>
                    <a:pt x="8036" y="55280"/>
                    <a:pt x="9691" y="55399"/>
                    <a:pt x="11312" y="55485"/>
                  </a:cubicBezTo>
                  <a:cubicBezTo>
                    <a:pt x="26565" y="56355"/>
                    <a:pt x="39344" y="55775"/>
                    <a:pt x="54614" y="55178"/>
                  </a:cubicBezTo>
                  <a:cubicBezTo>
                    <a:pt x="57907" y="55058"/>
                    <a:pt x="61183" y="54922"/>
                    <a:pt x="64424" y="54495"/>
                  </a:cubicBezTo>
                  <a:cubicBezTo>
                    <a:pt x="65823" y="54308"/>
                    <a:pt x="67240" y="54069"/>
                    <a:pt x="68485" y="53386"/>
                  </a:cubicBezTo>
                  <a:cubicBezTo>
                    <a:pt x="70635" y="52209"/>
                    <a:pt x="72034" y="49889"/>
                    <a:pt x="72682" y="47449"/>
                  </a:cubicBezTo>
                  <a:cubicBezTo>
                    <a:pt x="73331" y="45009"/>
                    <a:pt x="73313" y="42450"/>
                    <a:pt x="73313" y="39908"/>
                  </a:cubicBezTo>
                  <a:lnTo>
                    <a:pt x="73211" y="7439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81"/>
          <p:cNvGrpSpPr/>
          <p:nvPr/>
        </p:nvGrpSpPr>
        <p:grpSpPr>
          <a:xfrm>
            <a:off x="7763677" y="4240989"/>
            <a:ext cx="1805351" cy="1069590"/>
            <a:chOff x="6875088" y="3714550"/>
            <a:chExt cx="2693750" cy="1595926"/>
          </a:xfrm>
        </p:grpSpPr>
        <p:sp>
          <p:nvSpPr>
            <p:cNvPr id="830" name="Google Shape;830;p81"/>
            <p:cNvSpPr/>
            <p:nvPr/>
          </p:nvSpPr>
          <p:spPr>
            <a:xfrm>
              <a:off x="6875088" y="3847550"/>
              <a:ext cx="2524550" cy="1462926"/>
            </a:xfrm>
            <a:custGeom>
              <a:avLst/>
              <a:gdLst/>
              <a:ahLst/>
              <a:cxnLst/>
              <a:rect l="l" t="t" r="r" b="b"/>
              <a:pathLst>
                <a:path w="46452" h="26918" extrusionOk="0">
                  <a:moveTo>
                    <a:pt x="45588" y="270"/>
                  </a:moveTo>
                  <a:cubicBezTo>
                    <a:pt x="40948" y="0"/>
                    <a:pt x="36436" y="1792"/>
                    <a:pt x="32292" y="3886"/>
                  </a:cubicBezTo>
                  <a:cubicBezTo>
                    <a:pt x="30565" y="4749"/>
                    <a:pt x="28860" y="5688"/>
                    <a:pt x="27446" y="6994"/>
                  </a:cubicBezTo>
                  <a:cubicBezTo>
                    <a:pt x="26507" y="7868"/>
                    <a:pt x="25698" y="8904"/>
                    <a:pt x="24748" y="9768"/>
                  </a:cubicBezTo>
                  <a:cubicBezTo>
                    <a:pt x="22492" y="11818"/>
                    <a:pt x="19514" y="12844"/>
                    <a:pt x="16632" y="13815"/>
                  </a:cubicBezTo>
                  <a:lnTo>
                    <a:pt x="8937" y="16405"/>
                  </a:lnTo>
                  <a:cubicBezTo>
                    <a:pt x="6530" y="17215"/>
                    <a:pt x="4037" y="18089"/>
                    <a:pt x="2256" y="19891"/>
                  </a:cubicBezTo>
                  <a:cubicBezTo>
                    <a:pt x="1177" y="20981"/>
                    <a:pt x="1" y="23075"/>
                    <a:pt x="745" y="24629"/>
                  </a:cubicBezTo>
                  <a:cubicBezTo>
                    <a:pt x="1544" y="26291"/>
                    <a:pt x="4447" y="25968"/>
                    <a:pt x="6055" y="26021"/>
                  </a:cubicBezTo>
                  <a:cubicBezTo>
                    <a:pt x="18596" y="26475"/>
                    <a:pt x="31191" y="26917"/>
                    <a:pt x="43624" y="25331"/>
                  </a:cubicBezTo>
                  <a:cubicBezTo>
                    <a:pt x="43916" y="25298"/>
                    <a:pt x="44207" y="25255"/>
                    <a:pt x="44434" y="25061"/>
                  </a:cubicBezTo>
                  <a:cubicBezTo>
                    <a:pt x="44714" y="24824"/>
                    <a:pt x="44779" y="24413"/>
                    <a:pt x="44822" y="24036"/>
                  </a:cubicBezTo>
                  <a:cubicBezTo>
                    <a:pt x="45567" y="17636"/>
                    <a:pt x="44984" y="11397"/>
                    <a:pt x="46452" y="49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1"/>
            <p:cNvSpPr/>
            <p:nvPr/>
          </p:nvSpPr>
          <p:spPr>
            <a:xfrm>
              <a:off x="7044288" y="3714550"/>
              <a:ext cx="2524550" cy="1462926"/>
            </a:xfrm>
            <a:custGeom>
              <a:avLst/>
              <a:gdLst/>
              <a:ahLst/>
              <a:cxnLst/>
              <a:rect l="l" t="t" r="r" b="b"/>
              <a:pathLst>
                <a:path w="46452" h="26918" extrusionOk="0">
                  <a:moveTo>
                    <a:pt x="45588" y="270"/>
                  </a:moveTo>
                  <a:cubicBezTo>
                    <a:pt x="40948" y="0"/>
                    <a:pt x="36436" y="1792"/>
                    <a:pt x="32292" y="3886"/>
                  </a:cubicBezTo>
                  <a:cubicBezTo>
                    <a:pt x="30565" y="4749"/>
                    <a:pt x="28860" y="5688"/>
                    <a:pt x="27446" y="6994"/>
                  </a:cubicBezTo>
                  <a:cubicBezTo>
                    <a:pt x="26507" y="7868"/>
                    <a:pt x="25698" y="8904"/>
                    <a:pt x="24748" y="9768"/>
                  </a:cubicBezTo>
                  <a:cubicBezTo>
                    <a:pt x="22492" y="11818"/>
                    <a:pt x="19514" y="12844"/>
                    <a:pt x="16632" y="13815"/>
                  </a:cubicBezTo>
                  <a:lnTo>
                    <a:pt x="8937" y="16405"/>
                  </a:lnTo>
                  <a:cubicBezTo>
                    <a:pt x="6530" y="17215"/>
                    <a:pt x="4037" y="18089"/>
                    <a:pt x="2256" y="19891"/>
                  </a:cubicBezTo>
                  <a:cubicBezTo>
                    <a:pt x="1177" y="20981"/>
                    <a:pt x="1" y="23075"/>
                    <a:pt x="745" y="24629"/>
                  </a:cubicBezTo>
                  <a:cubicBezTo>
                    <a:pt x="1544" y="26291"/>
                    <a:pt x="4447" y="25968"/>
                    <a:pt x="6055" y="26021"/>
                  </a:cubicBezTo>
                  <a:cubicBezTo>
                    <a:pt x="18596" y="26475"/>
                    <a:pt x="31191" y="26917"/>
                    <a:pt x="43624" y="25331"/>
                  </a:cubicBezTo>
                  <a:cubicBezTo>
                    <a:pt x="43916" y="25298"/>
                    <a:pt x="44207" y="25255"/>
                    <a:pt x="44434" y="25061"/>
                  </a:cubicBezTo>
                  <a:cubicBezTo>
                    <a:pt x="44714" y="24824"/>
                    <a:pt x="44779" y="24413"/>
                    <a:pt x="44822" y="24036"/>
                  </a:cubicBezTo>
                  <a:cubicBezTo>
                    <a:pt x="45567" y="17636"/>
                    <a:pt x="44984" y="11397"/>
                    <a:pt x="46452" y="498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81"/>
          <p:cNvGrpSpPr/>
          <p:nvPr/>
        </p:nvGrpSpPr>
        <p:grpSpPr>
          <a:xfrm>
            <a:off x="7763562" y="-258220"/>
            <a:ext cx="1669767" cy="2815373"/>
            <a:chOff x="7763562" y="-258220"/>
            <a:chExt cx="1669767" cy="2815373"/>
          </a:xfrm>
        </p:grpSpPr>
        <p:sp>
          <p:nvSpPr>
            <p:cNvPr id="833" name="Google Shape;833;p81"/>
            <p:cNvSpPr/>
            <p:nvPr/>
          </p:nvSpPr>
          <p:spPr>
            <a:xfrm rot="5400000">
              <a:off x="7190760" y="3145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1"/>
            <p:cNvSpPr/>
            <p:nvPr/>
          </p:nvSpPr>
          <p:spPr>
            <a:xfrm rot="5400000">
              <a:off x="7343160" y="4669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81"/>
          <p:cNvGrpSpPr/>
          <p:nvPr/>
        </p:nvGrpSpPr>
        <p:grpSpPr>
          <a:xfrm>
            <a:off x="1073159" y="4861788"/>
            <a:ext cx="1212390" cy="408980"/>
            <a:chOff x="7578038" y="4591175"/>
            <a:chExt cx="1440578" cy="485956"/>
          </a:xfrm>
        </p:grpSpPr>
        <p:sp>
          <p:nvSpPr>
            <p:cNvPr id="836" name="Google Shape;836;p81"/>
            <p:cNvSpPr/>
            <p:nvPr/>
          </p:nvSpPr>
          <p:spPr>
            <a:xfrm>
              <a:off x="7578038" y="4591175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1"/>
            <p:cNvSpPr/>
            <p:nvPr/>
          </p:nvSpPr>
          <p:spPr>
            <a:xfrm>
              <a:off x="7694132" y="4591184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81"/>
          <p:cNvGrpSpPr/>
          <p:nvPr/>
        </p:nvGrpSpPr>
        <p:grpSpPr>
          <a:xfrm rot="-5400000">
            <a:off x="6760606" y="-310831"/>
            <a:ext cx="517188" cy="879275"/>
            <a:chOff x="83400" y="4096350"/>
            <a:chExt cx="517188" cy="879275"/>
          </a:xfrm>
        </p:grpSpPr>
        <p:sp>
          <p:nvSpPr>
            <p:cNvPr id="839" name="Google Shape;839;p81"/>
            <p:cNvSpPr/>
            <p:nvPr/>
          </p:nvSpPr>
          <p:spPr>
            <a:xfrm>
              <a:off x="83400" y="4124325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1"/>
            <p:cNvSpPr/>
            <p:nvPr/>
          </p:nvSpPr>
          <p:spPr>
            <a:xfrm>
              <a:off x="115913" y="4096350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" name="Google Shape;841;p81"/>
          <p:cNvSpPr/>
          <p:nvPr/>
        </p:nvSpPr>
        <p:spPr>
          <a:xfrm>
            <a:off x="-924400" y="-258225"/>
            <a:ext cx="4598837" cy="1462924"/>
          </a:xfrm>
          <a:custGeom>
            <a:avLst/>
            <a:gdLst/>
            <a:ahLst/>
            <a:cxnLst/>
            <a:rect l="l" t="t" r="r" b="b"/>
            <a:pathLst>
              <a:path w="67757" h="21554" extrusionOk="0">
                <a:moveTo>
                  <a:pt x="64832" y="6983"/>
                </a:moveTo>
                <a:cubicBezTo>
                  <a:pt x="62339" y="7750"/>
                  <a:pt x="59727" y="8106"/>
                  <a:pt x="57158" y="8570"/>
                </a:cubicBezTo>
                <a:cubicBezTo>
                  <a:pt x="51740" y="9541"/>
                  <a:pt x="46420" y="10977"/>
                  <a:pt x="41250" y="12854"/>
                </a:cubicBezTo>
                <a:cubicBezTo>
                  <a:pt x="36275" y="14668"/>
                  <a:pt x="31612" y="17290"/>
                  <a:pt x="26561" y="18855"/>
                </a:cubicBezTo>
                <a:cubicBezTo>
                  <a:pt x="19643" y="20992"/>
                  <a:pt x="11549" y="21553"/>
                  <a:pt x="5149" y="17495"/>
                </a:cubicBezTo>
                <a:cubicBezTo>
                  <a:pt x="3400" y="16384"/>
                  <a:pt x="1814" y="14883"/>
                  <a:pt x="950" y="12930"/>
                </a:cubicBezTo>
                <a:cubicBezTo>
                  <a:pt x="1" y="10696"/>
                  <a:pt x="76" y="8160"/>
                  <a:pt x="1155" y="5990"/>
                </a:cubicBezTo>
                <a:cubicBezTo>
                  <a:pt x="2742" y="2893"/>
                  <a:pt x="6239" y="1598"/>
                  <a:pt x="9336" y="1090"/>
                </a:cubicBezTo>
                <a:cubicBezTo>
                  <a:pt x="13459" y="421"/>
                  <a:pt x="17646" y="508"/>
                  <a:pt x="21802" y="540"/>
                </a:cubicBezTo>
                <a:cubicBezTo>
                  <a:pt x="24737" y="551"/>
                  <a:pt x="27781" y="734"/>
                  <a:pt x="30695" y="367"/>
                </a:cubicBezTo>
                <a:cubicBezTo>
                  <a:pt x="33512" y="0"/>
                  <a:pt x="36728" y="907"/>
                  <a:pt x="39566" y="1231"/>
                </a:cubicBezTo>
                <a:cubicBezTo>
                  <a:pt x="45901" y="1965"/>
                  <a:pt x="52302" y="2418"/>
                  <a:pt x="58680" y="1975"/>
                </a:cubicBezTo>
                <a:cubicBezTo>
                  <a:pt x="60202" y="1868"/>
                  <a:pt x="61734" y="1716"/>
                  <a:pt x="63224" y="1975"/>
                </a:cubicBezTo>
                <a:cubicBezTo>
                  <a:pt x="64368" y="2170"/>
                  <a:pt x="65458" y="2601"/>
                  <a:pt x="66429" y="3238"/>
                </a:cubicBezTo>
                <a:cubicBezTo>
                  <a:pt x="67087" y="3681"/>
                  <a:pt x="67756" y="4371"/>
                  <a:pt x="67616" y="5159"/>
                </a:cubicBezTo>
                <a:cubicBezTo>
                  <a:pt x="67487" y="5947"/>
                  <a:pt x="66656" y="6379"/>
                  <a:pt x="65911" y="6649"/>
                </a:cubicBezTo>
                <a:cubicBezTo>
                  <a:pt x="65555" y="6767"/>
                  <a:pt x="65199" y="6875"/>
                  <a:pt x="64832" y="69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24"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82"/>
          <p:cNvSpPr txBox="1">
            <a:spLocks noGrp="1"/>
          </p:cNvSpPr>
          <p:nvPr>
            <p:ph type="title" hasCustomPrompt="1"/>
          </p:nvPr>
        </p:nvSpPr>
        <p:spPr>
          <a:xfrm>
            <a:off x="1877765" y="1790338"/>
            <a:ext cx="5388600" cy="11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4" name="Google Shape;844;p82"/>
          <p:cNvSpPr txBox="1">
            <a:spLocks noGrp="1"/>
          </p:cNvSpPr>
          <p:nvPr>
            <p:ph type="subTitle" idx="1"/>
          </p:nvPr>
        </p:nvSpPr>
        <p:spPr>
          <a:xfrm>
            <a:off x="1876425" y="2911138"/>
            <a:ext cx="5391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_1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83"/>
          <p:cNvSpPr txBox="1">
            <a:spLocks noGrp="1"/>
          </p:cNvSpPr>
          <p:nvPr>
            <p:ph type="title" hasCustomPrompt="1"/>
          </p:nvPr>
        </p:nvSpPr>
        <p:spPr>
          <a:xfrm>
            <a:off x="1948875" y="3189050"/>
            <a:ext cx="1805100" cy="7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7" name="Google Shape;847;p83"/>
          <p:cNvSpPr txBox="1">
            <a:spLocks noGrp="1"/>
          </p:cNvSpPr>
          <p:nvPr>
            <p:ph type="subTitle" idx="1"/>
          </p:nvPr>
        </p:nvSpPr>
        <p:spPr>
          <a:xfrm>
            <a:off x="1633650" y="4149250"/>
            <a:ext cx="24354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83"/>
          <p:cNvSpPr txBox="1">
            <a:spLocks noGrp="1"/>
          </p:cNvSpPr>
          <p:nvPr>
            <p:ph type="title" idx="2"/>
          </p:nvPr>
        </p:nvSpPr>
        <p:spPr>
          <a:xfrm>
            <a:off x="1633775" y="3774975"/>
            <a:ext cx="24354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849" name="Google Shape;849;p83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83"/>
          <p:cNvSpPr txBox="1">
            <a:spLocks noGrp="1"/>
          </p:cNvSpPr>
          <p:nvPr>
            <p:ph type="title" idx="4" hasCustomPrompt="1"/>
          </p:nvPr>
        </p:nvSpPr>
        <p:spPr>
          <a:xfrm>
            <a:off x="5390225" y="3189050"/>
            <a:ext cx="1805100" cy="7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1" name="Google Shape;851;p83"/>
          <p:cNvSpPr txBox="1">
            <a:spLocks noGrp="1"/>
          </p:cNvSpPr>
          <p:nvPr>
            <p:ph type="subTitle" idx="5"/>
          </p:nvPr>
        </p:nvSpPr>
        <p:spPr>
          <a:xfrm>
            <a:off x="5074825" y="4149250"/>
            <a:ext cx="24357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83"/>
          <p:cNvSpPr txBox="1">
            <a:spLocks noGrp="1"/>
          </p:cNvSpPr>
          <p:nvPr>
            <p:ph type="title" idx="6"/>
          </p:nvPr>
        </p:nvSpPr>
        <p:spPr>
          <a:xfrm>
            <a:off x="5075075" y="3774975"/>
            <a:ext cx="24354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grpSp>
        <p:nvGrpSpPr>
          <p:cNvPr id="853" name="Google Shape;853;p83"/>
          <p:cNvGrpSpPr/>
          <p:nvPr/>
        </p:nvGrpSpPr>
        <p:grpSpPr>
          <a:xfrm rot="10800000">
            <a:off x="7989953" y="158273"/>
            <a:ext cx="966863" cy="1878975"/>
            <a:chOff x="-3355905" y="4039699"/>
            <a:chExt cx="1082108" cy="2102938"/>
          </a:xfrm>
        </p:grpSpPr>
        <p:sp>
          <p:nvSpPr>
            <p:cNvPr id="854" name="Google Shape;854;p83"/>
            <p:cNvSpPr/>
            <p:nvPr/>
          </p:nvSpPr>
          <p:spPr>
            <a:xfrm>
              <a:off x="-3355905" y="4182275"/>
              <a:ext cx="1016218" cy="1960362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3"/>
            <p:cNvSpPr/>
            <p:nvPr/>
          </p:nvSpPr>
          <p:spPr>
            <a:xfrm>
              <a:off x="-3290015" y="4039699"/>
              <a:ext cx="1016218" cy="1960362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83"/>
          <p:cNvGrpSpPr/>
          <p:nvPr/>
        </p:nvGrpSpPr>
        <p:grpSpPr>
          <a:xfrm>
            <a:off x="244174" y="3636026"/>
            <a:ext cx="782115" cy="1349666"/>
            <a:chOff x="3182241" y="3494221"/>
            <a:chExt cx="554692" cy="957142"/>
          </a:xfrm>
        </p:grpSpPr>
        <p:sp>
          <p:nvSpPr>
            <p:cNvPr id="857" name="Google Shape;857;p83"/>
            <p:cNvSpPr/>
            <p:nvPr/>
          </p:nvSpPr>
          <p:spPr>
            <a:xfrm rot="-5400000">
              <a:off x="2988116" y="3688346"/>
              <a:ext cx="902492" cy="514242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83"/>
            <p:cNvSpPr/>
            <p:nvPr/>
          </p:nvSpPr>
          <p:spPr>
            <a:xfrm rot="-5400000">
              <a:off x="3028566" y="3742996"/>
              <a:ext cx="902492" cy="514242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8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84"/>
          <p:cNvSpPr txBox="1">
            <a:spLocks noGrp="1"/>
          </p:cNvSpPr>
          <p:nvPr>
            <p:ph type="title"/>
          </p:nvPr>
        </p:nvSpPr>
        <p:spPr>
          <a:xfrm>
            <a:off x="2642550" y="1207533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1" name="Google Shape;861;p84"/>
          <p:cNvSpPr txBox="1">
            <a:spLocks noGrp="1"/>
          </p:cNvSpPr>
          <p:nvPr>
            <p:ph type="title" idx="2" hasCustomPrompt="1"/>
          </p:nvPr>
        </p:nvSpPr>
        <p:spPr>
          <a:xfrm>
            <a:off x="3825300" y="375908"/>
            <a:ext cx="14934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62" name="Google Shape;862;p84"/>
          <p:cNvSpPr txBox="1">
            <a:spLocks noGrp="1"/>
          </p:cNvSpPr>
          <p:nvPr>
            <p:ph type="subTitle" idx="1"/>
          </p:nvPr>
        </p:nvSpPr>
        <p:spPr>
          <a:xfrm>
            <a:off x="2745150" y="1896925"/>
            <a:ext cx="36537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863" name="Google Shape;863;p84"/>
          <p:cNvGrpSpPr/>
          <p:nvPr/>
        </p:nvGrpSpPr>
        <p:grpSpPr>
          <a:xfrm rot="5400000">
            <a:off x="-473398" y="2911349"/>
            <a:ext cx="2580214" cy="2535573"/>
            <a:chOff x="4436525" y="2041875"/>
            <a:chExt cx="3801700" cy="1821925"/>
          </a:xfrm>
        </p:grpSpPr>
        <p:sp>
          <p:nvSpPr>
            <p:cNvPr id="864" name="Google Shape;864;p84"/>
            <p:cNvSpPr/>
            <p:nvPr/>
          </p:nvSpPr>
          <p:spPr>
            <a:xfrm>
              <a:off x="4704300" y="2041875"/>
              <a:ext cx="3503950" cy="1743325"/>
            </a:xfrm>
            <a:custGeom>
              <a:avLst/>
              <a:gdLst/>
              <a:ahLst/>
              <a:cxnLst/>
              <a:rect l="l" t="t" r="r" b="b"/>
              <a:pathLst>
                <a:path w="140158" h="69733" extrusionOk="0">
                  <a:moveTo>
                    <a:pt x="104186" y="23742"/>
                  </a:moveTo>
                  <a:cubicBezTo>
                    <a:pt x="100616" y="25847"/>
                    <a:pt x="96885" y="27659"/>
                    <a:pt x="93021" y="29231"/>
                  </a:cubicBezTo>
                  <a:cubicBezTo>
                    <a:pt x="78739" y="34986"/>
                    <a:pt x="63391" y="37384"/>
                    <a:pt x="48256" y="40342"/>
                  </a:cubicBezTo>
                  <a:cubicBezTo>
                    <a:pt x="33148" y="43273"/>
                    <a:pt x="17880" y="46897"/>
                    <a:pt x="4637" y="54757"/>
                  </a:cubicBezTo>
                  <a:cubicBezTo>
                    <a:pt x="2452" y="56063"/>
                    <a:pt x="1" y="58301"/>
                    <a:pt x="880" y="60699"/>
                  </a:cubicBezTo>
                  <a:cubicBezTo>
                    <a:pt x="1440" y="62218"/>
                    <a:pt x="3118" y="62964"/>
                    <a:pt x="4664" y="63471"/>
                  </a:cubicBezTo>
                  <a:cubicBezTo>
                    <a:pt x="10393" y="65336"/>
                    <a:pt x="16388" y="65416"/>
                    <a:pt x="22277" y="66322"/>
                  </a:cubicBezTo>
                  <a:cubicBezTo>
                    <a:pt x="29045" y="67361"/>
                    <a:pt x="35839" y="68134"/>
                    <a:pt x="42687" y="68640"/>
                  </a:cubicBezTo>
                  <a:cubicBezTo>
                    <a:pt x="55744" y="69679"/>
                    <a:pt x="68880" y="69732"/>
                    <a:pt x="81990" y="68826"/>
                  </a:cubicBezTo>
                  <a:cubicBezTo>
                    <a:pt x="95073" y="67894"/>
                    <a:pt x="108156" y="66375"/>
                    <a:pt x="120813" y="62964"/>
                  </a:cubicBezTo>
                  <a:cubicBezTo>
                    <a:pt x="125689" y="61659"/>
                    <a:pt x="130805" y="59820"/>
                    <a:pt x="133710" y="55690"/>
                  </a:cubicBezTo>
                  <a:cubicBezTo>
                    <a:pt x="136614" y="51480"/>
                    <a:pt x="136534" y="46177"/>
                    <a:pt x="137147" y="41301"/>
                  </a:cubicBezTo>
                  <a:cubicBezTo>
                    <a:pt x="137573" y="37837"/>
                    <a:pt x="139225" y="34560"/>
                    <a:pt x="139439" y="31069"/>
                  </a:cubicBezTo>
                  <a:cubicBezTo>
                    <a:pt x="140158" y="19718"/>
                    <a:pt x="132910" y="9326"/>
                    <a:pt x="127475" y="0"/>
                  </a:cubicBezTo>
                  <a:cubicBezTo>
                    <a:pt x="122492" y="10099"/>
                    <a:pt x="113992" y="17986"/>
                    <a:pt x="104186" y="23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84"/>
            <p:cNvSpPr/>
            <p:nvPr/>
          </p:nvSpPr>
          <p:spPr>
            <a:xfrm>
              <a:off x="4436525" y="2249700"/>
              <a:ext cx="3801700" cy="1614100"/>
            </a:xfrm>
            <a:custGeom>
              <a:avLst/>
              <a:gdLst/>
              <a:ahLst/>
              <a:cxnLst/>
              <a:rect l="l" t="t" r="r" b="b"/>
              <a:pathLst>
                <a:path w="152068" h="64564" fill="none" extrusionOk="0">
                  <a:moveTo>
                    <a:pt x="113138" y="21904"/>
                  </a:moveTo>
                  <a:cubicBezTo>
                    <a:pt x="109195" y="23796"/>
                    <a:pt x="105118" y="25448"/>
                    <a:pt x="100961" y="26807"/>
                  </a:cubicBezTo>
                  <a:cubicBezTo>
                    <a:pt x="86413" y="31576"/>
                    <a:pt x="70825" y="33654"/>
                    <a:pt x="55557" y="35653"/>
                  </a:cubicBezTo>
                  <a:cubicBezTo>
                    <a:pt x="45565" y="36959"/>
                    <a:pt x="35413" y="37145"/>
                    <a:pt x="25500" y="39250"/>
                  </a:cubicBezTo>
                  <a:cubicBezTo>
                    <a:pt x="20597" y="40289"/>
                    <a:pt x="15775" y="41781"/>
                    <a:pt x="11325" y="44153"/>
                  </a:cubicBezTo>
                  <a:cubicBezTo>
                    <a:pt x="8713" y="45538"/>
                    <a:pt x="0" y="50255"/>
                    <a:pt x="906" y="54092"/>
                  </a:cubicBezTo>
                  <a:cubicBezTo>
                    <a:pt x="1119" y="55051"/>
                    <a:pt x="1892" y="55744"/>
                    <a:pt x="2718" y="56277"/>
                  </a:cubicBezTo>
                  <a:cubicBezTo>
                    <a:pt x="8154" y="59741"/>
                    <a:pt x="16760" y="59368"/>
                    <a:pt x="22916" y="60167"/>
                  </a:cubicBezTo>
                  <a:cubicBezTo>
                    <a:pt x="30483" y="61126"/>
                    <a:pt x="38077" y="62112"/>
                    <a:pt x="45671" y="62832"/>
                  </a:cubicBezTo>
                  <a:cubicBezTo>
                    <a:pt x="59767" y="64137"/>
                    <a:pt x="73942" y="64564"/>
                    <a:pt x="88091" y="64057"/>
                  </a:cubicBezTo>
                  <a:cubicBezTo>
                    <a:pt x="102240" y="63498"/>
                    <a:pt x="116416" y="62432"/>
                    <a:pt x="130192" y="59501"/>
                  </a:cubicBezTo>
                  <a:cubicBezTo>
                    <a:pt x="135468" y="58382"/>
                    <a:pt x="141063" y="56783"/>
                    <a:pt x="144261" y="52946"/>
                  </a:cubicBezTo>
                  <a:cubicBezTo>
                    <a:pt x="147512" y="49056"/>
                    <a:pt x="147538" y="44020"/>
                    <a:pt x="148311" y="39437"/>
                  </a:cubicBezTo>
                  <a:cubicBezTo>
                    <a:pt x="148871" y="36133"/>
                    <a:pt x="150709" y="33068"/>
                    <a:pt x="151029" y="29791"/>
                  </a:cubicBezTo>
                  <a:cubicBezTo>
                    <a:pt x="152068" y="19053"/>
                    <a:pt x="144501" y="9007"/>
                    <a:pt x="138852" y="1"/>
                  </a:cubicBezTo>
                  <a:cubicBezTo>
                    <a:pt x="133229" y="9460"/>
                    <a:pt x="123850" y="16708"/>
                    <a:pt x="113138" y="21904"/>
                  </a:cubicBezTo>
                  <a:close/>
                </a:path>
              </a:pathLst>
            </a:custGeom>
            <a:noFill/>
            <a:ln w="8650" cap="flat" cmpd="sng">
              <a:solidFill>
                <a:schemeClr val="lt2"/>
              </a:solidFill>
              <a:prstDash val="solid"/>
              <a:miter lim="266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84"/>
          <p:cNvGrpSpPr/>
          <p:nvPr/>
        </p:nvGrpSpPr>
        <p:grpSpPr>
          <a:xfrm flipH="1">
            <a:off x="5984686" y="-524068"/>
            <a:ext cx="3804375" cy="2932150"/>
            <a:chOff x="-376225" y="-429819"/>
            <a:chExt cx="3523222" cy="2171642"/>
          </a:xfrm>
        </p:grpSpPr>
        <p:sp>
          <p:nvSpPr>
            <p:cNvPr id="867" name="Google Shape;867;p84"/>
            <p:cNvSpPr/>
            <p:nvPr/>
          </p:nvSpPr>
          <p:spPr>
            <a:xfrm rot="10800000" flipH="1">
              <a:off x="-376225" y="-328076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84"/>
            <p:cNvSpPr/>
            <p:nvPr/>
          </p:nvSpPr>
          <p:spPr>
            <a:xfrm rot="10800000" flipH="1">
              <a:off x="-322406" y="-429819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_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5"/>
          <p:cNvSpPr txBox="1">
            <a:spLocks noGrp="1"/>
          </p:cNvSpPr>
          <p:nvPr>
            <p:ph type="title"/>
          </p:nvPr>
        </p:nvSpPr>
        <p:spPr>
          <a:xfrm>
            <a:off x="2618975" y="3319284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1" name="Google Shape;871;p85"/>
          <p:cNvSpPr txBox="1">
            <a:spLocks noGrp="1"/>
          </p:cNvSpPr>
          <p:nvPr>
            <p:ph type="title" idx="2" hasCustomPrompt="1"/>
          </p:nvPr>
        </p:nvSpPr>
        <p:spPr>
          <a:xfrm>
            <a:off x="3841025" y="2487659"/>
            <a:ext cx="14148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2" name="Google Shape;872;p85"/>
          <p:cNvSpPr txBox="1">
            <a:spLocks noGrp="1"/>
          </p:cNvSpPr>
          <p:nvPr>
            <p:ph type="subTitle" idx="1"/>
          </p:nvPr>
        </p:nvSpPr>
        <p:spPr>
          <a:xfrm>
            <a:off x="3025975" y="4008675"/>
            <a:ext cx="3045000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873" name="Google Shape;873;p85"/>
          <p:cNvGrpSpPr/>
          <p:nvPr/>
        </p:nvGrpSpPr>
        <p:grpSpPr>
          <a:xfrm rot="5400000" flipH="1">
            <a:off x="-1350603" y="-637377"/>
            <a:ext cx="2606065" cy="3006358"/>
            <a:chOff x="4436525" y="2041875"/>
            <a:chExt cx="3801700" cy="1821925"/>
          </a:xfrm>
        </p:grpSpPr>
        <p:sp>
          <p:nvSpPr>
            <p:cNvPr id="874" name="Google Shape;874;p85"/>
            <p:cNvSpPr/>
            <p:nvPr/>
          </p:nvSpPr>
          <p:spPr>
            <a:xfrm>
              <a:off x="4704300" y="2041875"/>
              <a:ext cx="3503950" cy="1743325"/>
            </a:xfrm>
            <a:custGeom>
              <a:avLst/>
              <a:gdLst/>
              <a:ahLst/>
              <a:cxnLst/>
              <a:rect l="l" t="t" r="r" b="b"/>
              <a:pathLst>
                <a:path w="140158" h="69733" extrusionOk="0">
                  <a:moveTo>
                    <a:pt x="104186" y="23742"/>
                  </a:moveTo>
                  <a:cubicBezTo>
                    <a:pt x="100616" y="25847"/>
                    <a:pt x="96885" y="27659"/>
                    <a:pt x="93021" y="29231"/>
                  </a:cubicBezTo>
                  <a:cubicBezTo>
                    <a:pt x="78739" y="34986"/>
                    <a:pt x="63391" y="37384"/>
                    <a:pt x="48256" y="40342"/>
                  </a:cubicBezTo>
                  <a:cubicBezTo>
                    <a:pt x="33148" y="43273"/>
                    <a:pt x="17880" y="46897"/>
                    <a:pt x="4637" y="54757"/>
                  </a:cubicBezTo>
                  <a:cubicBezTo>
                    <a:pt x="2452" y="56063"/>
                    <a:pt x="1" y="58301"/>
                    <a:pt x="880" y="60699"/>
                  </a:cubicBezTo>
                  <a:cubicBezTo>
                    <a:pt x="1440" y="62218"/>
                    <a:pt x="3118" y="62964"/>
                    <a:pt x="4664" y="63471"/>
                  </a:cubicBezTo>
                  <a:cubicBezTo>
                    <a:pt x="10393" y="65336"/>
                    <a:pt x="16388" y="65416"/>
                    <a:pt x="22277" y="66322"/>
                  </a:cubicBezTo>
                  <a:cubicBezTo>
                    <a:pt x="29045" y="67361"/>
                    <a:pt x="35839" y="68134"/>
                    <a:pt x="42687" y="68640"/>
                  </a:cubicBezTo>
                  <a:cubicBezTo>
                    <a:pt x="55744" y="69679"/>
                    <a:pt x="68880" y="69732"/>
                    <a:pt x="81990" y="68826"/>
                  </a:cubicBezTo>
                  <a:cubicBezTo>
                    <a:pt x="95073" y="67894"/>
                    <a:pt x="108156" y="66375"/>
                    <a:pt x="120813" y="62964"/>
                  </a:cubicBezTo>
                  <a:cubicBezTo>
                    <a:pt x="125689" y="61659"/>
                    <a:pt x="130805" y="59820"/>
                    <a:pt x="133710" y="55690"/>
                  </a:cubicBezTo>
                  <a:cubicBezTo>
                    <a:pt x="136614" y="51480"/>
                    <a:pt x="136534" y="46177"/>
                    <a:pt x="137147" y="41301"/>
                  </a:cubicBezTo>
                  <a:cubicBezTo>
                    <a:pt x="137573" y="37837"/>
                    <a:pt x="139225" y="34560"/>
                    <a:pt x="139439" y="31069"/>
                  </a:cubicBezTo>
                  <a:cubicBezTo>
                    <a:pt x="140158" y="19718"/>
                    <a:pt x="132910" y="9326"/>
                    <a:pt x="127475" y="0"/>
                  </a:cubicBezTo>
                  <a:cubicBezTo>
                    <a:pt x="122492" y="10099"/>
                    <a:pt x="113992" y="17986"/>
                    <a:pt x="104186" y="23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85"/>
            <p:cNvSpPr/>
            <p:nvPr/>
          </p:nvSpPr>
          <p:spPr>
            <a:xfrm>
              <a:off x="4436525" y="2249700"/>
              <a:ext cx="3801700" cy="1614100"/>
            </a:xfrm>
            <a:custGeom>
              <a:avLst/>
              <a:gdLst/>
              <a:ahLst/>
              <a:cxnLst/>
              <a:rect l="l" t="t" r="r" b="b"/>
              <a:pathLst>
                <a:path w="152068" h="64564" fill="none" extrusionOk="0">
                  <a:moveTo>
                    <a:pt x="113138" y="21904"/>
                  </a:moveTo>
                  <a:cubicBezTo>
                    <a:pt x="109195" y="23796"/>
                    <a:pt x="105118" y="25448"/>
                    <a:pt x="100961" y="26807"/>
                  </a:cubicBezTo>
                  <a:cubicBezTo>
                    <a:pt x="86413" y="31576"/>
                    <a:pt x="70825" y="33654"/>
                    <a:pt x="55557" y="35653"/>
                  </a:cubicBezTo>
                  <a:cubicBezTo>
                    <a:pt x="45565" y="36959"/>
                    <a:pt x="35413" y="37145"/>
                    <a:pt x="25500" y="39250"/>
                  </a:cubicBezTo>
                  <a:cubicBezTo>
                    <a:pt x="20597" y="40289"/>
                    <a:pt x="15775" y="41781"/>
                    <a:pt x="11325" y="44153"/>
                  </a:cubicBezTo>
                  <a:cubicBezTo>
                    <a:pt x="8713" y="45538"/>
                    <a:pt x="0" y="50255"/>
                    <a:pt x="906" y="54092"/>
                  </a:cubicBezTo>
                  <a:cubicBezTo>
                    <a:pt x="1119" y="55051"/>
                    <a:pt x="1892" y="55744"/>
                    <a:pt x="2718" y="56277"/>
                  </a:cubicBezTo>
                  <a:cubicBezTo>
                    <a:pt x="8154" y="59741"/>
                    <a:pt x="16760" y="59368"/>
                    <a:pt x="22916" y="60167"/>
                  </a:cubicBezTo>
                  <a:cubicBezTo>
                    <a:pt x="30483" y="61126"/>
                    <a:pt x="38077" y="62112"/>
                    <a:pt x="45671" y="62832"/>
                  </a:cubicBezTo>
                  <a:cubicBezTo>
                    <a:pt x="59767" y="64137"/>
                    <a:pt x="73942" y="64564"/>
                    <a:pt x="88091" y="64057"/>
                  </a:cubicBezTo>
                  <a:cubicBezTo>
                    <a:pt x="102240" y="63498"/>
                    <a:pt x="116416" y="62432"/>
                    <a:pt x="130192" y="59501"/>
                  </a:cubicBezTo>
                  <a:cubicBezTo>
                    <a:pt x="135468" y="58382"/>
                    <a:pt x="141063" y="56783"/>
                    <a:pt x="144261" y="52946"/>
                  </a:cubicBezTo>
                  <a:cubicBezTo>
                    <a:pt x="147512" y="49056"/>
                    <a:pt x="147538" y="44020"/>
                    <a:pt x="148311" y="39437"/>
                  </a:cubicBezTo>
                  <a:cubicBezTo>
                    <a:pt x="148871" y="36133"/>
                    <a:pt x="150709" y="33068"/>
                    <a:pt x="151029" y="29791"/>
                  </a:cubicBezTo>
                  <a:cubicBezTo>
                    <a:pt x="152068" y="19053"/>
                    <a:pt x="144501" y="9007"/>
                    <a:pt x="138852" y="1"/>
                  </a:cubicBezTo>
                  <a:cubicBezTo>
                    <a:pt x="133229" y="9460"/>
                    <a:pt x="123850" y="16708"/>
                    <a:pt x="113138" y="21904"/>
                  </a:cubicBezTo>
                  <a:close/>
                </a:path>
              </a:pathLst>
            </a:custGeom>
            <a:noFill/>
            <a:ln w="8650" cap="flat" cmpd="sng">
              <a:solidFill>
                <a:schemeClr val="lt2"/>
              </a:solidFill>
              <a:prstDash val="solid"/>
              <a:miter lim="266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85"/>
          <p:cNvGrpSpPr/>
          <p:nvPr/>
        </p:nvGrpSpPr>
        <p:grpSpPr>
          <a:xfrm flipH="1">
            <a:off x="6786006" y="2678600"/>
            <a:ext cx="2542627" cy="2749314"/>
            <a:chOff x="-179150" y="2678600"/>
            <a:chExt cx="2542627" cy="2749314"/>
          </a:xfrm>
        </p:grpSpPr>
        <p:sp>
          <p:nvSpPr>
            <p:cNvPr id="877" name="Google Shape;877;p85"/>
            <p:cNvSpPr/>
            <p:nvPr/>
          </p:nvSpPr>
          <p:spPr>
            <a:xfrm>
              <a:off x="-179150" y="2678600"/>
              <a:ext cx="2367080" cy="2642143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85"/>
            <p:cNvSpPr/>
            <p:nvPr/>
          </p:nvSpPr>
          <p:spPr>
            <a:xfrm>
              <a:off x="-66200" y="2715900"/>
              <a:ext cx="2429677" cy="2712014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8_1_1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86"/>
          <p:cNvSpPr txBox="1">
            <a:spLocks noGrp="1"/>
          </p:cNvSpPr>
          <p:nvPr>
            <p:ph type="title"/>
          </p:nvPr>
        </p:nvSpPr>
        <p:spPr>
          <a:xfrm>
            <a:off x="713225" y="2841545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1" name="Google Shape;881;p86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09920"/>
            <a:ext cx="14541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2" name="Google Shape;882;p86"/>
          <p:cNvSpPr txBox="1">
            <a:spLocks noGrp="1"/>
          </p:cNvSpPr>
          <p:nvPr>
            <p:ph type="subTitle" idx="1"/>
          </p:nvPr>
        </p:nvSpPr>
        <p:spPr>
          <a:xfrm>
            <a:off x="713225" y="3530950"/>
            <a:ext cx="3197400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883" name="Google Shape;883;p86"/>
          <p:cNvGrpSpPr/>
          <p:nvPr/>
        </p:nvGrpSpPr>
        <p:grpSpPr>
          <a:xfrm>
            <a:off x="934908" y="-786494"/>
            <a:ext cx="5651090" cy="2626721"/>
            <a:chOff x="-436692" y="-634094"/>
            <a:chExt cx="5651090" cy="2626721"/>
          </a:xfrm>
        </p:grpSpPr>
        <p:sp>
          <p:nvSpPr>
            <p:cNvPr id="884" name="Google Shape;884;p86"/>
            <p:cNvSpPr/>
            <p:nvPr/>
          </p:nvSpPr>
          <p:spPr>
            <a:xfrm rot="10800000" flipH="1">
              <a:off x="-436692" y="-634094"/>
              <a:ext cx="5651090" cy="2576869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86"/>
            <p:cNvSpPr/>
            <p:nvPr/>
          </p:nvSpPr>
          <p:spPr>
            <a:xfrm rot="10800000" flipH="1">
              <a:off x="-386585" y="-538618"/>
              <a:ext cx="5550876" cy="2531246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51"/>
          <p:cNvSpPr txBox="1">
            <a:spLocks noGrp="1"/>
          </p:cNvSpPr>
          <p:nvPr>
            <p:ph type="body" idx="1"/>
          </p:nvPr>
        </p:nvSpPr>
        <p:spPr>
          <a:xfrm>
            <a:off x="1255950" y="3154023"/>
            <a:ext cx="29568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03" name="Google Shape;503;p51"/>
          <p:cNvSpPr txBox="1">
            <a:spLocks noGrp="1"/>
          </p:cNvSpPr>
          <p:nvPr>
            <p:ph type="body" idx="2"/>
          </p:nvPr>
        </p:nvSpPr>
        <p:spPr>
          <a:xfrm>
            <a:off x="4934550" y="3154023"/>
            <a:ext cx="2953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04" name="Google Shape;504;p51"/>
          <p:cNvSpPr txBox="1">
            <a:spLocks noGrp="1"/>
          </p:cNvSpPr>
          <p:nvPr>
            <p:ph type="subTitle" idx="3"/>
          </p:nvPr>
        </p:nvSpPr>
        <p:spPr>
          <a:xfrm>
            <a:off x="1629150" y="2814350"/>
            <a:ext cx="2210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505" name="Google Shape;505;p51"/>
          <p:cNvSpPr txBox="1">
            <a:spLocks noGrp="1"/>
          </p:cNvSpPr>
          <p:nvPr>
            <p:ph type="subTitle" idx="4"/>
          </p:nvPr>
        </p:nvSpPr>
        <p:spPr>
          <a:xfrm>
            <a:off x="5306100" y="2814350"/>
            <a:ext cx="2210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506" name="Google Shape;506;p51"/>
          <p:cNvGrpSpPr/>
          <p:nvPr/>
        </p:nvGrpSpPr>
        <p:grpSpPr>
          <a:xfrm rot="-5400000" flipH="1">
            <a:off x="6580610" y="-2291995"/>
            <a:ext cx="1109616" cy="4931340"/>
            <a:chOff x="6317113" y="1752800"/>
            <a:chExt cx="587067" cy="1755550"/>
          </a:xfrm>
        </p:grpSpPr>
        <p:sp>
          <p:nvSpPr>
            <p:cNvPr id="507" name="Google Shape;507;p51"/>
            <p:cNvSpPr/>
            <p:nvPr/>
          </p:nvSpPr>
          <p:spPr>
            <a:xfrm rot="-5400000">
              <a:off x="5739575" y="2391963"/>
              <a:ext cx="1693925" cy="538850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1"/>
            <p:cNvSpPr/>
            <p:nvPr/>
          </p:nvSpPr>
          <p:spPr>
            <a:xfrm rot="-5400000">
              <a:off x="5787792" y="2330337"/>
              <a:ext cx="1693925" cy="538850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51"/>
          <p:cNvGrpSpPr/>
          <p:nvPr/>
        </p:nvGrpSpPr>
        <p:grpSpPr>
          <a:xfrm rot="-5400000" flipH="1">
            <a:off x="966671" y="2344759"/>
            <a:ext cx="1698167" cy="4990607"/>
            <a:chOff x="7388041" y="1066138"/>
            <a:chExt cx="776731" cy="1265945"/>
          </a:xfrm>
        </p:grpSpPr>
        <p:sp>
          <p:nvSpPr>
            <p:cNvPr id="510" name="Google Shape;510;p51"/>
            <p:cNvSpPr/>
            <p:nvPr/>
          </p:nvSpPr>
          <p:spPr>
            <a:xfrm rot="-5400000">
              <a:off x="7149788" y="1310313"/>
              <a:ext cx="1161300" cy="672950"/>
            </a:xfrm>
            <a:custGeom>
              <a:avLst/>
              <a:gdLst/>
              <a:ahLst/>
              <a:cxnLst/>
              <a:rect l="l" t="t" r="r" b="b"/>
              <a:pathLst>
                <a:path w="46452" h="26918" extrusionOk="0">
                  <a:moveTo>
                    <a:pt x="45588" y="270"/>
                  </a:moveTo>
                  <a:cubicBezTo>
                    <a:pt x="40948" y="0"/>
                    <a:pt x="36436" y="1792"/>
                    <a:pt x="32292" y="3886"/>
                  </a:cubicBezTo>
                  <a:cubicBezTo>
                    <a:pt x="30565" y="4749"/>
                    <a:pt x="28860" y="5688"/>
                    <a:pt x="27446" y="6994"/>
                  </a:cubicBezTo>
                  <a:cubicBezTo>
                    <a:pt x="26507" y="7868"/>
                    <a:pt x="25698" y="8904"/>
                    <a:pt x="24748" y="9768"/>
                  </a:cubicBezTo>
                  <a:cubicBezTo>
                    <a:pt x="22492" y="11818"/>
                    <a:pt x="19514" y="12844"/>
                    <a:pt x="16632" y="13815"/>
                  </a:cubicBezTo>
                  <a:lnTo>
                    <a:pt x="8937" y="16405"/>
                  </a:lnTo>
                  <a:cubicBezTo>
                    <a:pt x="6530" y="17215"/>
                    <a:pt x="4037" y="18089"/>
                    <a:pt x="2256" y="19891"/>
                  </a:cubicBezTo>
                  <a:cubicBezTo>
                    <a:pt x="1177" y="20981"/>
                    <a:pt x="1" y="23075"/>
                    <a:pt x="745" y="24629"/>
                  </a:cubicBezTo>
                  <a:cubicBezTo>
                    <a:pt x="1544" y="26291"/>
                    <a:pt x="4447" y="25968"/>
                    <a:pt x="6055" y="26021"/>
                  </a:cubicBezTo>
                  <a:cubicBezTo>
                    <a:pt x="18596" y="26475"/>
                    <a:pt x="31191" y="26917"/>
                    <a:pt x="43624" y="25331"/>
                  </a:cubicBezTo>
                  <a:cubicBezTo>
                    <a:pt x="43916" y="25298"/>
                    <a:pt x="44207" y="25255"/>
                    <a:pt x="44434" y="25061"/>
                  </a:cubicBezTo>
                  <a:cubicBezTo>
                    <a:pt x="44714" y="24824"/>
                    <a:pt x="44779" y="24413"/>
                    <a:pt x="44822" y="24036"/>
                  </a:cubicBezTo>
                  <a:cubicBezTo>
                    <a:pt x="45567" y="17636"/>
                    <a:pt x="44984" y="11397"/>
                    <a:pt x="46452" y="49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1"/>
            <p:cNvSpPr/>
            <p:nvPr/>
          </p:nvSpPr>
          <p:spPr>
            <a:xfrm rot="-5716023">
              <a:off x="7195743" y="1386500"/>
              <a:ext cx="1161326" cy="672965"/>
            </a:xfrm>
            <a:custGeom>
              <a:avLst/>
              <a:gdLst/>
              <a:ahLst/>
              <a:cxnLst/>
              <a:rect l="l" t="t" r="r" b="b"/>
              <a:pathLst>
                <a:path w="46452" h="26918" extrusionOk="0">
                  <a:moveTo>
                    <a:pt x="45588" y="270"/>
                  </a:moveTo>
                  <a:cubicBezTo>
                    <a:pt x="40948" y="0"/>
                    <a:pt x="36436" y="1792"/>
                    <a:pt x="32292" y="3886"/>
                  </a:cubicBezTo>
                  <a:cubicBezTo>
                    <a:pt x="30565" y="4749"/>
                    <a:pt x="28860" y="5688"/>
                    <a:pt x="27446" y="6994"/>
                  </a:cubicBezTo>
                  <a:cubicBezTo>
                    <a:pt x="26507" y="7868"/>
                    <a:pt x="25698" y="8904"/>
                    <a:pt x="24748" y="9768"/>
                  </a:cubicBezTo>
                  <a:cubicBezTo>
                    <a:pt x="22492" y="11818"/>
                    <a:pt x="19514" y="12844"/>
                    <a:pt x="16632" y="13815"/>
                  </a:cubicBezTo>
                  <a:lnTo>
                    <a:pt x="8937" y="16405"/>
                  </a:lnTo>
                  <a:cubicBezTo>
                    <a:pt x="6530" y="17215"/>
                    <a:pt x="4037" y="18089"/>
                    <a:pt x="2256" y="19891"/>
                  </a:cubicBezTo>
                  <a:cubicBezTo>
                    <a:pt x="1177" y="20981"/>
                    <a:pt x="1" y="23075"/>
                    <a:pt x="745" y="24629"/>
                  </a:cubicBezTo>
                  <a:cubicBezTo>
                    <a:pt x="1544" y="26291"/>
                    <a:pt x="4447" y="25968"/>
                    <a:pt x="6055" y="26021"/>
                  </a:cubicBezTo>
                  <a:cubicBezTo>
                    <a:pt x="18596" y="26475"/>
                    <a:pt x="31191" y="26917"/>
                    <a:pt x="43624" y="25331"/>
                  </a:cubicBezTo>
                  <a:cubicBezTo>
                    <a:pt x="43916" y="25298"/>
                    <a:pt x="44207" y="25255"/>
                    <a:pt x="44434" y="25061"/>
                  </a:cubicBezTo>
                  <a:cubicBezTo>
                    <a:pt x="44714" y="24824"/>
                    <a:pt x="44779" y="24413"/>
                    <a:pt x="44822" y="24036"/>
                  </a:cubicBezTo>
                  <a:cubicBezTo>
                    <a:pt x="45567" y="17636"/>
                    <a:pt x="44984" y="11397"/>
                    <a:pt x="46452" y="498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888" name="Google Shape;888;p87"/>
          <p:cNvGrpSpPr/>
          <p:nvPr/>
        </p:nvGrpSpPr>
        <p:grpSpPr>
          <a:xfrm rot="-9783286" flipH="1">
            <a:off x="304341" y="158735"/>
            <a:ext cx="538348" cy="1046412"/>
            <a:chOff x="-3355905" y="4039699"/>
            <a:chExt cx="1082108" cy="2102938"/>
          </a:xfrm>
        </p:grpSpPr>
        <p:sp>
          <p:nvSpPr>
            <p:cNvPr id="889" name="Google Shape;889;p87"/>
            <p:cNvSpPr/>
            <p:nvPr/>
          </p:nvSpPr>
          <p:spPr>
            <a:xfrm>
              <a:off x="-3355905" y="4182275"/>
              <a:ext cx="1016218" cy="1960362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87"/>
            <p:cNvSpPr/>
            <p:nvPr/>
          </p:nvSpPr>
          <p:spPr>
            <a:xfrm>
              <a:off x="-3290015" y="4039699"/>
              <a:ext cx="1016218" cy="1960362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87"/>
          <p:cNvGrpSpPr/>
          <p:nvPr/>
        </p:nvGrpSpPr>
        <p:grpSpPr>
          <a:xfrm flipH="1">
            <a:off x="8333012" y="3733941"/>
            <a:ext cx="727863" cy="1348038"/>
            <a:chOff x="3179645" y="3494221"/>
            <a:chExt cx="516838" cy="957142"/>
          </a:xfrm>
        </p:grpSpPr>
        <p:sp>
          <p:nvSpPr>
            <p:cNvPr id="892" name="Google Shape;892;p87"/>
            <p:cNvSpPr/>
            <p:nvPr/>
          </p:nvSpPr>
          <p:spPr>
            <a:xfrm rot="-5400000">
              <a:off x="2988116" y="3688346"/>
              <a:ext cx="902492" cy="514242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87"/>
            <p:cNvSpPr/>
            <p:nvPr/>
          </p:nvSpPr>
          <p:spPr>
            <a:xfrm rot="-5400000">
              <a:off x="2985520" y="3742996"/>
              <a:ext cx="902492" cy="514242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896" name="Google Shape;896;p88"/>
          <p:cNvGrpSpPr/>
          <p:nvPr/>
        </p:nvGrpSpPr>
        <p:grpSpPr>
          <a:xfrm flipH="1">
            <a:off x="-685678" y="-710357"/>
            <a:ext cx="3329400" cy="1866656"/>
            <a:chOff x="5184050" y="588775"/>
            <a:chExt cx="3329400" cy="1866656"/>
          </a:xfrm>
        </p:grpSpPr>
        <p:sp>
          <p:nvSpPr>
            <p:cNvPr id="897" name="Google Shape;897;p88"/>
            <p:cNvSpPr/>
            <p:nvPr/>
          </p:nvSpPr>
          <p:spPr>
            <a:xfrm>
              <a:off x="5184050" y="588775"/>
              <a:ext cx="3253200" cy="1798300"/>
            </a:xfrm>
            <a:custGeom>
              <a:avLst/>
              <a:gdLst/>
              <a:ahLst/>
              <a:cxnLst/>
              <a:rect l="l" t="t" r="r" b="b"/>
              <a:pathLst>
                <a:path w="130128" h="71932" extrusionOk="0">
                  <a:moveTo>
                    <a:pt x="114329" y="21720"/>
                  </a:moveTo>
                  <a:cubicBezTo>
                    <a:pt x="104365" y="11380"/>
                    <a:pt x="90648" y="5170"/>
                    <a:pt x="76521" y="2594"/>
                  </a:cubicBezTo>
                  <a:cubicBezTo>
                    <a:pt x="62394" y="0"/>
                    <a:pt x="47840" y="836"/>
                    <a:pt x="33645" y="3054"/>
                  </a:cubicBezTo>
                  <a:lnTo>
                    <a:pt x="0" y="16823"/>
                  </a:lnTo>
                  <a:cubicBezTo>
                    <a:pt x="2969" y="26463"/>
                    <a:pt x="9077" y="35574"/>
                    <a:pt x="18136" y="40044"/>
                  </a:cubicBezTo>
                  <a:cubicBezTo>
                    <a:pt x="22095" y="41989"/>
                    <a:pt x="26445" y="42996"/>
                    <a:pt x="30796" y="43627"/>
                  </a:cubicBezTo>
                  <a:cubicBezTo>
                    <a:pt x="40658" y="45026"/>
                    <a:pt x="50673" y="44565"/>
                    <a:pt x="60568" y="45572"/>
                  </a:cubicBezTo>
                  <a:cubicBezTo>
                    <a:pt x="70481" y="46578"/>
                    <a:pt x="80650" y="49291"/>
                    <a:pt x="88020" y="55962"/>
                  </a:cubicBezTo>
                  <a:cubicBezTo>
                    <a:pt x="91518" y="59119"/>
                    <a:pt x="94265" y="63060"/>
                    <a:pt x="97899" y="66046"/>
                  </a:cubicBezTo>
                  <a:cubicBezTo>
                    <a:pt x="102181" y="69526"/>
                    <a:pt x="107487" y="71540"/>
                    <a:pt x="112998" y="71761"/>
                  </a:cubicBezTo>
                  <a:cubicBezTo>
                    <a:pt x="117383" y="71932"/>
                    <a:pt x="122177" y="70704"/>
                    <a:pt x="124822" y="67206"/>
                  </a:cubicBezTo>
                  <a:cubicBezTo>
                    <a:pt x="126153" y="65431"/>
                    <a:pt x="126835" y="63231"/>
                    <a:pt x="127279" y="61047"/>
                  </a:cubicBezTo>
                  <a:cubicBezTo>
                    <a:pt x="130128" y="46988"/>
                    <a:pt x="124310" y="32059"/>
                    <a:pt x="114329" y="217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88"/>
            <p:cNvSpPr/>
            <p:nvPr/>
          </p:nvSpPr>
          <p:spPr>
            <a:xfrm>
              <a:off x="5260250" y="657131"/>
              <a:ext cx="3253200" cy="1798300"/>
            </a:xfrm>
            <a:custGeom>
              <a:avLst/>
              <a:gdLst/>
              <a:ahLst/>
              <a:cxnLst/>
              <a:rect l="l" t="t" r="r" b="b"/>
              <a:pathLst>
                <a:path w="130128" h="71932" extrusionOk="0">
                  <a:moveTo>
                    <a:pt x="114329" y="21720"/>
                  </a:moveTo>
                  <a:cubicBezTo>
                    <a:pt x="104365" y="11380"/>
                    <a:pt x="90648" y="5170"/>
                    <a:pt x="76521" y="2594"/>
                  </a:cubicBezTo>
                  <a:cubicBezTo>
                    <a:pt x="62394" y="0"/>
                    <a:pt x="47840" y="836"/>
                    <a:pt x="33645" y="3054"/>
                  </a:cubicBezTo>
                  <a:lnTo>
                    <a:pt x="0" y="16823"/>
                  </a:lnTo>
                  <a:cubicBezTo>
                    <a:pt x="2969" y="26463"/>
                    <a:pt x="9077" y="35574"/>
                    <a:pt x="18136" y="40044"/>
                  </a:cubicBezTo>
                  <a:cubicBezTo>
                    <a:pt x="22095" y="41989"/>
                    <a:pt x="26445" y="42996"/>
                    <a:pt x="30796" y="43627"/>
                  </a:cubicBezTo>
                  <a:cubicBezTo>
                    <a:pt x="40658" y="45026"/>
                    <a:pt x="50673" y="44565"/>
                    <a:pt x="60568" y="45572"/>
                  </a:cubicBezTo>
                  <a:cubicBezTo>
                    <a:pt x="70481" y="46578"/>
                    <a:pt x="80650" y="49291"/>
                    <a:pt x="88020" y="55962"/>
                  </a:cubicBezTo>
                  <a:cubicBezTo>
                    <a:pt x="91518" y="59119"/>
                    <a:pt x="94265" y="63060"/>
                    <a:pt x="97899" y="66046"/>
                  </a:cubicBezTo>
                  <a:cubicBezTo>
                    <a:pt x="102181" y="69526"/>
                    <a:pt x="107487" y="71540"/>
                    <a:pt x="112998" y="71761"/>
                  </a:cubicBezTo>
                  <a:cubicBezTo>
                    <a:pt x="117383" y="71932"/>
                    <a:pt x="122177" y="70704"/>
                    <a:pt x="124822" y="67206"/>
                  </a:cubicBezTo>
                  <a:cubicBezTo>
                    <a:pt x="126153" y="65431"/>
                    <a:pt x="126835" y="63231"/>
                    <a:pt x="127279" y="61047"/>
                  </a:cubicBezTo>
                  <a:cubicBezTo>
                    <a:pt x="130128" y="46988"/>
                    <a:pt x="124310" y="32059"/>
                    <a:pt x="114329" y="2172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88"/>
          <p:cNvGrpSpPr/>
          <p:nvPr/>
        </p:nvGrpSpPr>
        <p:grpSpPr>
          <a:xfrm rot="-5400000">
            <a:off x="7848624" y="3643872"/>
            <a:ext cx="1281218" cy="2489885"/>
            <a:chOff x="256325" y="3718550"/>
            <a:chExt cx="516100" cy="1002975"/>
          </a:xfrm>
        </p:grpSpPr>
        <p:sp>
          <p:nvSpPr>
            <p:cNvPr id="900" name="Google Shape;900;p88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88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18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89"/>
          <p:cNvGrpSpPr/>
          <p:nvPr/>
        </p:nvGrpSpPr>
        <p:grpSpPr>
          <a:xfrm>
            <a:off x="2107022" y="-1190725"/>
            <a:ext cx="5948853" cy="4435751"/>
            <a:chOff x="2107022" y="-1141450"/>
            <a:chExt cx="5948853" cy="4435751"/>
          </a:xfrm>
        </p:grpSpPr>
        <p:sp>
          <p:nvSpPr>
            <p:cNvPr id="904" name="Google Shape;904;p89"/>
            <p:cNvSpPr/>
            <p:nvPr/>
          </p:nvSpPr>
          <p:spPr>
            <a:xfrm flipH="1">
              <a:off x="2107022" y="-1141450"/>
              <a:ext cx="5935347" cy="4366736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89"/>
            <p:cNvSpPr/>
            <p:nvPr/>
          </p:nvSpPr>
          <p:spPr>
            <a:xfrm flipH="1">
              <a:off x="2226415" y="-994706"/>
              <a:ext cx="5829460" cy="4289008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6" name="Google Shape;906;p89"/>
          <p:cNvSpPr txBox="1">
            <a:spLocks noGrp="1"/>
          </p:cNvSpPr>
          <p:nvPr>
            <p:ph type="title"/>
          </p:nvPr>
        </p:nvSpPr>
        <p:spPr>
          <a:xfrm>
            <a:off x="2616150" y="539500"/>
            <a:ext cx="3911700" cy="9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7" name="Google Shape;907;p89"/>
          <p:cNvSpPr txBox="1">
            <a:spLocks noGrp="1"/>
          </p:cNvSpPr>
          <p:nvPr>
            <p:ph type="subTitle" idx="1"/>
          </p:nvPr>
        </p:nvSpPr>
        <p:spPr>
          <a:xfrm>
            <a:off x="2616150" y="1556500"/>
            <a:ext cx="39117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89"/>
          <p:cNvSpPr txBox="1"/>
          <p:nvPr/>
        </p:nvSpPr>
        <p:spPr>
          <a:xfrm>
            <a:off x="2887500" y="3763575"/>
            <a:ext cx="33690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 </a:t>
            </a:r>
            <a:r>
              <a:rPr lang="zh-TW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was created by </a:t>
            </a:r>
            <a:r>
              <a:rPr lang="zh-TW" sz="10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zh-TW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zh-TW" sz="10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zh-TW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zh-TW" sz="1000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zh-TW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90"/>
          <p:cNvGrpSpPr/>
          <p:nvPr/>
        </p:nvGrpSpPr>
        <p:grpSpPr>
          <a:xfrm>
            <a:off x="-601226" y="-490400"/>
            <a:ext cx="4058138" cy="2384573"/>
            <a:chOff x="-376225" y="-642751"/>
            <a:chExt cx="3577028" cy="2384573"/>
          </a:xfrm>
        </p:grpSpPr>
        <p:sp>
          <p:nvSpPr>
            <p:cNvPr id="911" name="Google Shape;911;p90"/>
            <p:cNvSpPr/>
            <p:nvPr/>
          </p:nvSpPr>
          <p:spPr>
            <a:xfrm rot="10800000" flipH="1">
              <a:off x="-376225" y="-328076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90"/>
            <p:cNvSpPr/>
            <p:nvPr/>
          </p:nvSpPr>
          <p:spPr>
            <a:xfrm rot="10800000" flipH="1">
              <a:off x="-268600" y="-642751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90"/>
          <p:cNvGrpSpPr/>
          <p:nvPr/>
        </p:nvGrpSpPr>
        <p:grpSpPr>
          <a:xfrm rot="10800000" flipH="1">
            <a:off x="5546575" y="2362528"/>
            <a:ext cx="4146250" cy="3105250"/>
            <a:chOff x="5546575" y="-338000"/>
            <a:chExt cx="4146250" cy="3105250"/>
          </a:xfrm>
        </p:grpSpPr>
        <p:sp>
          <p:nvSpPr>
            <p:cNvPr id="914" name="Google Shape;914;p90"/>
            <p:cNvSpPr/>
            <p:nvPr/>
          </p:nvSpPr>
          <p:spPr>
            <a:xfrm>
              <a:off x="5546575" y="-3380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  <p:sp>
          <p:nvSpPr>
            <p:cNvPr id="915" name="Google Shape;915;p90"/>
            <p:cNvSpPr/>
            <p:nvPr/>
          </p:nvSpPr>
          <p:spPr>
            <a:xfrm>
              <a:off x="5698975" y="-1856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</p:grpSp>
      <p:grpSp>
        <p:nvGrpSpPr>
          <p:cNvPr id="916" name="Google Shape;916;p90"/>
          <p:cNvGrpSpPr/>
          <p:nvPr/>
        </p:nvGrpSpPr>
        <p:grpSpPr>
          <a:xfrm rot="5400000" flipH="1">
            <a:off x="-268188" y="3964706"/>
            <a:ext cx="1400683" cy="562147"/>
            <a:chOff x="7578038" y="4514975"/>
            <a:chExt cx="1400683" cy="562147"/>
          </a:xfrm>
        </p:grpSpPr>
        <p:sp>
          <p:nvSpPr>
            <p:cNvPr id="917" name="Google Shape;917;p90"/>
            <p:cNvSpPr/>
            <p:nvPr/>
          </p:nvSpPr>
          <p:spPr>
            <a:xfrm>
              <a:off x="7578038" y="4591175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90"/>
            <p:cNvSpPr/>
            <p:nvPr/>
          </p:nvSpPr>
          <p:spPr>
            <a:xfrm>
              <a:off x="7654238" y="4514975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90"/>
          <p:cNvGrpSpPr/>
          <p:nvPr/>
        </p:nvGrpSpPr>
        <p:grpSpPr>
          <a:xfrm rot="-5400000" flipH="1">
            <a:off x="8240250" y="-109185"/>
            <a:ext cx="549700" cy="963225"/>
            <a:chOff x="83400" y="4012400"/>
            <a:chExt cx="549700" cy="963225"/>
          </a:xfrm>
        </p:grpSpPr>
        <p:sp>
          <p:nvSpPr>
            <p:cNvPr id="920" name="Google Shape;920;p90"/>
            <p:cNvSpPr/>
            <p:nvPr/>
          </p:nvSpPr>
          <p:spPr>
            <a:xfrm>
              <a:off x="83400" y="4124325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90"/>
            <p:cNvSpPr/>
            <p:nvPr/>
          </p:nvSpPr>
          <p:spPr>
            <a:xfrm>
              <a:off x="148425" y="4012400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Google Shape;923;p91"/>
          <p:cNvGrpSpPr/>
          <p:nvPr/>
        </p:nvGrpSpPr>
        <p:grpSpPr>
          <a:xfrm>
            <a:off x="-197199" y="2012110"/>
            <a:ext cx="2852146" cy="3639617"/>
            <a:chOff x="-197201" y="3092451"/>
            <a:chExt cx="1826425" cy="2330697"/>
          </a:xfrm>
        </p:grpSpPr>
        <p:sp>
          <p:nvSpPr>
            <p:cNvPr id="924" name="Google Shape;924;p91"/>
            <p:cNvSpPr/>
            <p:nvPr/>
          </p:nvSpPr>
          <p:spPr>
            <a:xfrm rot="5400000">
              <a:off x="-449337" y="3344588"/>
              <a:ext cx="2178297" cy="1674025"/>
            </a:xfrm>
            <a:custGeom>
              <a:avLst/>
              <a:gdLst/>
              <a:ahLst/>
              <a:cxnLst/>
              <a:rect l="l" t="t" r="r" b="b"/>
              <a:pathLst>
                <a:path w="73331" h="56355" extrusionOk="0">
                  <a:moveTo>
                    <a:pt x="72546" y="4147"/>
                  </a:moveTo>
                  <a:cubicBezTo>
                    <a:pt x="67820" y="1"/>
                    <a:pt x="59494" y="1792"/>
                    <a:pt x="55262" y="5017"/>
                  </a:cubicBezTo>
                  <a:cubicBezTo>
                    <a:pt x="51048" y="8241"/>
                    <a:pt x="47738" y="12609"/>
                    <a:pt x="44787" y="17113"/>
                  </a:cubicBezTo>
                  <a:cubicBezTo>
                    <a:pt x="42535" y="20577"/>
                    <a:pt x="40419" y="24211"/>
                    <a:pt x="37484" y="27077"/>
                  </a:cubicBezTo>
                  <a:cubicBezTo>
                    <a:pt x="32656" y="31769"/>
                    <a:pt x="26138" y="33868"/>
                    <a:pt x="19894" y="35864"/>
                  </a:cubicBezTo>
                  <a:cubicBezTo>
                    <a:pt x="14707" y="37519"/>
                    <a:pt x="9026" y="38986"/>
                    <a:pt x="4675" y="42484"/>
                  </a:cubicBezTo>
                  <a:cubicBezTo>
                    <a:pt x="0" y="46220"/>
                    <a:pt x="956" y="52328"/>
                    <a:pt x="6552" y="54666"/>
                  </a:cubicBezTo>
                  <a:cubicBezTo>
                    <a:pt x="8036" y="55280"/>
                    <a:pt x="9691" y="55399"/>
                    <a:pt x="11312" y="55485"/>
                  </a:cubicBezTo>
                  <a:cubicBezTo>
                    <a:pt x="26565" y="56355"/>
                    <a:pt x="39344" y="55775"/>
                    <a:pt x="54614" y="55178"/>
                  </a:cubicBezTo>
                  <a:cubicBezTo>
                    <a:pt x="57907" y="55058"/>
                    <a:pt x="61183" y="54922"/>
                    <a:pt x="64424" y="54495"/>
                  </a:cubicBezTo>
                  <a:cubicBezTo>
                    <a:pt x="65823" y="54308"/>
                    <a:pt x="67240" y="54069"/>
                    <a:pt x="68485" y="53386"/>
                  </a:cubicBezTo>
                  <a:cubicBezTo>
                    <a:pt x="70635" y="52209"/>
                    <a:pt x="72034" y="49889"/>
                    <a:pt x="72682" y="47449"/>
                  </a:cubicBezTo>
                  <a:cubicBezTo>
                    <a:pt x="73331" y="45009"/>
                    <a:pt x="73313" y="42450"/>
                    <a:pt x="73313" y="39908"/>
                  </a:cubicBezTo>
                  <a:lnTo>
                    <a:pt x="73211" y="743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91"/>
            <p:cNvSpPr/>
            <p:nvPr/>
          </p:nvSpPr>
          <p:spPr>
            <a:xfrm rot="5400000">
              <a:off x="-296937" y="3496988"/>
              <a:ext cx="2178297" cy="1674025"/>
            </a:xfrm>
            <a:custGeom>
              <a:avLst/>
              <a:gdLst/>
              <a:ahLst/>
              <a:cxnLst/>
              <a:rect l="l" t="t" r="r" b="b"/>
              <a:pathLst>
                <a:path w="73331" h="56355" extrusionOk="0">
                  <a:moveTo>
                    <a:pt x="72546" y="4147"/>
                  </a:moveTo>
                  <a:cubicBezTo>
                    <a:pt x="67820" y="1"/>
                    <a:pt x="59494" y="1792"/>
                    <a:pt x="55262" y="5017"/>
                  </a:cubicBezTo>
                  <a:cubicBezTo>
                    <a:pt x="51048" y="8241"/>
                    <a:pt x="47738" y="12609"/>
                    <a:pt x="44787" y="17113"/>
                  </a:cubicBezTo>
                  <a:cubicBezTo>
                    <a:pt x="42535" y="20577"/>
                    <a:pt x="40419" y="24211"/>
                    <a:pt x="37484" y="27077"/>
                  </a:cubicBezTo>
                  <a:cubicBezTo>
                    <a:pt x="32656" y="31769"/>
                    <a:pt x="26138" y="33868"/>
                    <a:pt x="19894" y="35864"/>
                  </a:cubicBezTo>
                  <a:cubicBezTo>
                    <a:pt x="14707" y="37519"/>
                    <a:pt x="9026" y="38986"/>
                    <a:pt x="4675" y="42484"/>
                  </a:cubicBezTo>
                  <a:cubicBezTo>
                    <a:pt x="0" y="46220"/>
                    <a:pt x="956" y="52328"/>
                    <a:pt x="6552" y="54666"/>
                  </a:cubicBezTo>
                  <a:cubicBezTo>
                    <a:pt x="8036" y="55280"/>
                    <a:pt x="9691" y="55399"/>
                    <a:pt x="11312" y="55485"/>
                  </a:cubicBezTo>
                  <a:cubicBezTo>
                    <a:pt x="26565" y="56355"/>
                    <a:pt x="39344" y="55775"/>
                    <a:pt x="54614" y="55178"/>
                  </a:cubicBezTo>
                  <a:cubicBezTo>
                    <a:pt x="57907" y="55058"/>
                    <a:pt x="61183" y="54922"/>
                    <a:pt x="64424" y="54495"/>
                  </a:cubicBezTo>
                  <a:cubicBezTo>
                    <a:pt x="65823" y="54308"/>
                    <a:pt x="67240" y="54069"/>
                    <a:pt x="68485" y="53386"/>
                  </a:cubicBezTo>
                  <a:cubicBezTo>
                    <a:pt x="70635" y="52209"/>
                    <a:pt x="72034" y="49889"/>
                    <a:pt x="72682" y="47449"/>
                  </a:cubicBezTo>
                  <a:cubicBezTo>
                    <a:pt x="73331" y="45009"/>
                    <a:pt x="73313" y="42450"/>
                    <a:pt x="73313" y="39908"/>
                  </a:cubicBezTo>
                  <a:lnTo>
                    <a:pt x="73211" y="7439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91"/>
          <p:cNvGrpSpPr/>
          <p:nvPr/>
        </p:nvGrpSpPr>
        <p:grpSpPr>
          <a:xfrm>
            <a:off x="6772485" y="-455532"/>
            <a:ext cx="2852130" cy="4808938"/>
            <a:chOff x="7763562" y="-258220"/>
            <a:chExt cx="1669767" cy="2815373"/>
          </a:xfrm>
        </p:grpSpPr>
        <p:sp>
          <p:nvSpPr>
            <p:cNvPr id="927" name="Google Shape;927;p91"/>
            <p:cNvSpPr/>
            <p:nvPr/>
          </p:nvSpPr>
          <p:spPr>
            <a:xfrm rot="5400000">
              <a:off x="7190760" y="3145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1"/>
            <p:cNvSpPr/>
            <p:nvPr/>
          </p:nvSpPr>
          <p:spPr>
            <a:xfrm rot="5400000">
              <a:off x="7343160" y="4669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92"/>
          <p:cNvGrpSpPr/>
          <p:nvPr/>
        </p:nvGrpSpPr>
        <p:grpSpPr>
          <a:xfrm rot="5400000">
            <a:off x="5439383" y="1310306"/>
            <a:ext cx="5651090" cy="2626721"/>
            <a:chOff x="-436692" y="-634094"/>
            <a:chExt cx="5651090" cy="2626721"/>
          </a:xfrm>
        </p:grpSpPr>
        <p:sp>
          <p:nvSpPr>
            <p:cNvPr id="931" name="Google Shape;931;p92"/>
            <p:cNvSpPr/>
            <p:nvPr/>
          </p:nvSpPr>
          <p:spPr>
            <a:xfrm rot="10800000" flipH="1">
              <a:off x="-436692" y="-634094"/>
              <a:ext cx="5651090" cy="2576869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2"/>
            <p:cNvSpPr/>
            <p:nvPr/>
          </p:nvSpPr>
          <p:spPr>
            <a:xfrm rot="10800000" flipH="1">
              <a:off x="-386585" y="-538618"/>
              <a:ext cx="5550876" cy="2531246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92"/>
          <p:cNvGrpSpPr/>
          <p:nvPr/>
        </p:nvGrpSpPr>
        <p:grpSpPr>
          <a:xfrm rot="10800000" flipH="1">
            <a:off x="-208779" y="4157859"/>
            <a:ext cx="2789689" cy="1107338"/>
            <a:chOff x="-410700" y="-115637"/>
            <a:chExt cx="2789689" cy="1107338"/>
          </a:xfrm>
        </p:grpSpPr>
        <p:sp>
          <p:nvSpPr>
            <p:cNvPr id="934" name="Google Shape;934;p92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2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92"/>
          <p:cNvGrpSpPr/>
          <p:nvPr/>
        </p:nvGrpSpPr>
        <p:grpSpPr>
          <a:xfrm rot="10800000">
            <a:off x="-122440" y="-201865"/>
            <a:ext cx="2205144" cy="2055430"/>
            <a:chOff x="7296588" y="3483020"/>
            <a:chExt cx="2205144" cy="2055430"/>
          </a:xfrm>
        </p:grpSpPr>
        <p:sp>
          <p:nvSpPr>
            <p:cNvPr id="937" name="Google Shape;937;p92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2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DF68E2-58F2-4D09-BE8B-E3BD06533059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21969994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6488382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EBB0C4-6273-4C6E-B9BD-2EDC30F1CD52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2140175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2691556"/>
      </p:ext>
    </p:extLst>
  </p:cSld>
  <p:clrMapOvr>
    <a:masterClrMapping/>
  </p:clrMapOvr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14" name="Google Shape;514;p52"/>
          <p:cNvGrpSpPr/>
          <p:nvPr/>
        </p:nvGrpSpPr>
        <p:grpSpPr>
          <a:xfrm rot="-7503862">
            <a:off x="8149008" y="3969288"/>
            <a:ext cx="713202" cy="1385993"/>
            <a:chOff x="256325" y="3718550"/>
            <a:chExt cx="516100" cy="1002975"/>
          </a:xfrm>
        </p:grpSpPr>
        <p:sp>
          <p:nvSpPr>
            <p:cNvPr id="515" name="Google Shape;515;p52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2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52"/>
          <p:cNvGrpSpPr/>
          <p:nvPr/>
        </p:nvGrpSpPr>
        <p:grpSpPr>
          <a:xfrm rot="4500552">
            <a:off x="-55277" y="2487"/>
            <a:ext cx="774430" cy="1168793"/>
            <a:chOff x="254321" y="3786550"/>
            <a:chExt cx="486679" cy="1008809"/>
          </a:xfrm>
        </p:grpSpPr>
        <p:sp>
          <p:nvSpPr>
            <p:cNvPr id="518" name="Google Shape;518;p52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2"/>
            <p:cNvSpPr/>
            <p:nvPr/>
          </p:nvSpPr>
          <p:spPr>
            <a:xfrm>
              <a:off x="254321" y="3860384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0467426"/>
      </p:ext>
    </p:extLst>
  </p:cSld>
  <p:clrMapOvr>
    <a:masterClrMapping/>
  </p:clrMapOvr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89378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5796524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C35BB1C6-BF8F-4481-8AB2-603A1C8A906A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205813844"/>
      </p:ext>
    </p:extLst>
  </p:cSld>
  <p:clrMapOvr>
    <a:masterClrMapping/>
  </p:clrMapOvr>
  <p:hf sldNum="0" hdr="0" ftr="0" dt="0"/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C9CAD897-D46E-4AD2-BD9B-49DD3E640873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122537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697945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4697114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41054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2" hasCustomPrompt="1"/>
          </p:nvPr>
        </p:nvSpPr>
        <p:spPr>
          <a:xfrm>
            <a:off x="3199925" y="2941750"/>
            <a:ext cx="12915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3"/>
          </p:nvPr>
        </p:nvSpPr>
        <p:spPr>
          <a:xfrm>
            <a:off x="713225" y="3099750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713225" y="3529436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4" hasCustomPrompt="1"/>
          </p:nvPr>
        </p:nvSpPr>
        <p:spPr>
          <a:xfrm>
            <a:off x="3199925" y="1499400"/>
            <a:ext cx="12915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/>
          </p:nvPr>
        </p:nvSpPr>
        <p:spPr>
          <a:xfrm>
            <a:off x="713225" y="1657400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6"/>
          </p:nvPr>
        </p:nvSpPr>
        <p:spPr>
          <a:xfrm>
            <a:off x="713225" y="2087086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 hasCustomPrompt="1"/>
          </p:nvPr>
        </p:nvSpPr>
        <p:spPr>
          <a:xfrm>
            <a:off x="4657925" y="2941750"/>
            <a:ext cx="12915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/>
          </p:nvPr>
        </p:nvSpPr>
        <p:spPr>
          <a:xfrm>
            <a:off x="5949425" y="3099750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9"/>
          </p:nvPr>
        </p:nvSpPr>
        <p:spPr>
          <a:xfrm>
            <a:off x="5949425" y="3529436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13" hasCustomPrompt="1"/>
          </p:nvPr>
        </p:nvSpPr>
        <p:spPr>
          <a:xfrm>
            <a:off x="4657925" y="1499400"/>
            <a:ext cx="12915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4"/>
          </p:nvPr>
        </p:nvSpPr>
        <p:spPr>
          <a:xfrm>
            <a:off x="5949425" y="1657400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5949425" y="2087086"/>
            <a:ext cx="248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38934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0" y="2832375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2000750"/>
            <a:ext cx="13254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572000" y="3521775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245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3"/>
          <p:cNvSpPr txBox="1">
            <a:spLocks noGrp="1"/>
          </p:cNvSpPr>
          <p:nvPr>
            <p:ph type="title"/>
          </p:nvPr>
        </p:nvSpPr>
        <p:spPr>
          <a:xfrm>
            <a:off x="4763250" y="1608561"/>
            <a:ext cx="3497700" cy="10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2" name="Google Shape;522;p53"/>
          <p:cNvSpPr txBox="1">
            <a:spLocks noGrp="1"/>
          </p:cNvSpPr>
          <p:nvPr>
            <p:ph type="body" idx="1"/>
          </p:nvPr>
        </p:nvSpPr>
        <p:spPr>
          <a:xfrm>
            <a:off x="4763248" y="2670138"/>
            <a:ext cx="3497700" cy="1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grpSp>
        <p:nvGrpSpPr>
          <p:cNvPr id="523" name="Google Shape;523;p53"/>
          <p:cNvGrpSpPr/>
          <p:nvPr/>
        </p:nvGrpSpPr>
        <p:grpSpPr>
          <a:xfrm>
            <a:off x="-220866" y="2855423"/>
            <a:ext cx="899769" cy="1748587"/>
            <a:chOff x="256325" y="3718550"/>
            <a:chExt cx="516100" cy="1002975"/>
          </a:xfrm>
        </p:grpSpPr>
        <p:sp>
          <p:nvSpPr>
            <p:cNvPr id="524" name="Google Shape;524;p53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3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53"/>
          <p:cNvGrpSpPr/>
          <p:nvPr/>
        </p:nvGrpSpPr>
        <p:grpSpPr>
          <a:xfrm>
            <a:off x="3193650" y="-651670"/>
            <a:ext cx="2167107" cy="2190055"/>
            <a:chOff x="2590990" y="-408529"/>
            <a:chExt cx="1730225" cy="1748547"/>
          </a:xfrm>
        </p:grpSpPr>
        <p:sp>
          <p:nvSpPr>
            <p:cNvPr id="527" name="Google Shape;527;p53"/>
            <p:cNvSpPr/>
            <p:nvPr/>
          </p:nvSpPr>
          <p:spPr>
            <a:xfrm rot="7534219">
              <a:off x="2802154" y="-1486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3"/>
            <p:cNvSpPr/>
            <p:nvPr/>
          </p:nvSpPr>
          <p:spPr>
            <a:xfrm rot="7534219">
              <a:off x="2878354" y="-724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686463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"/>
          <p:cNvSpPr txBox="1">
            <a:spLocks noGrp="1"/>
          </p:cNvSpPr>
          <p:nvPr>
            <p:ph type="title"/>
          </p:nvPr>
        </p:nvSpPr>
        <p:spPr>
          <a:xfrm>
            <a:off x="2642550" y="1207533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4" name="Google Shape;394;p38"/>
          <p:cNvSpPr txBox="1">
            <a:spLocks noGrp="1"/>
          </p:cNvSpPr>
          <p:nvPr>
            <p:ph type="title" idx="2" hasCustomPrompt="1"/>
          </p:nvPr>
        </p:nvSpPr>
        <p:spPr>
          <a:xfrm>
            <a:off x="3825300" y="375908"/>
            <a:ext cx="14934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subTitle" idx="1"/>
          </p:nvPr>
        </p:nvSpPr>
        <p:spPr>
          <a:xfrm>
            <a:off x="2745150" y="1896925"/>
            <a:ext cx="36537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775063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2618975" y="3319284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title" idx="2" hasCustomPrompt="1"/>
          </p:nvPr>
        </p:nvSpPr>
        <p:spPr>
          <a:xfrm>
            <a:off x="3841025" y="2487659"/>
            <a:ext cx="14148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1"/>
          </p:nvPr>
        </p:nvSpPr>
        <p:spPr>
          <a:xfrm>
            <a:off x="3025975" y="4008675"/>
            <a:ext cx="3045000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471368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86096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"/>
          <p:cNvSpPr txBox="1">
            <a:spLocks noGrp="1"/>
          </p:cNvSpPr>
          <p:nvPr>
            <p:ph type="title"/>
          </p:nvPr>
        </p:nvSpPr>
        <p:spPr>
          <a:xfrm>
            <a:off x="713225" y="2841545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4" name="Google Shape;414;p40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09920"/>
            <a:ext cx="14541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5" name="Google Shape;415;p40"/>
          <p:cNvSpPr txBox="1">
            <a:spLocks noGrp="1"/>
          </p:cNvSpPr>
          <p:nvPr>
            <p:ph type="subTitle" idx="1"/>
          </p:nvPr>
        </p:nvSpPr>
        <p:spPr>
          <a:xfrm>
            <a:off x="713225" y="3530950"/>
            <a:ext cx="3197400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2917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255950" y="3154023"/>
            <a:ext cx="29568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934550" y="3154023"/>
            <a:ext cx="2953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629150" y="2814350"/>
            <a:ext cx="2210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5306100" y="2814350"/>
            <a:ext cx="2210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15810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>
            <a:spLocks noGrp="1"/>
          </p:cNvSpPr>
          <p:nvPr>
            <p:ph type="title" hasCustomPrompt="1"/>
          </p:nvPr>
        </p:nvSpPr>
        <p:spPr>
          <a:xfrm>
            <a:off x="4240875" y="1957775"/>
            <a:ext cx="36285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7" name="Google Shape;347;p34"/>
          <p:cNvSpPr txBox="1">
            <a:spLocks noGrp="1"/>
          </p:cNvSpPr>
          <p:nvPr>
            <p:ph type="title" idx="2" hasCustomPrompt="1"/>
          </p:nvPr>
        </p:nvSpPr>
        <p:spPr>
          <a:xfrm>
            <a:off x="1221975" y="3192300"/>
            <a:ext cx="36285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8" name="Google Shape;348;p34"/>
          <p:cNvSpPr txBox="1">
            <a:spLocks noGrp="1"/>
          </p:cNvSpPr>
          <p:nvPr>
            <p:ph type="title" idx="3" hasCustomPrompt="1"/>
          </p:nvPr>
        </p:nvSpPr>
        <p:spPr>
          <a:xfrm>
            <a:off x="1221975" y="723275"/>
            <a:ext cx="362850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9" name="Google Shape;349;p34"/>
          <p:cNvSpPr txBox="1">
            <a:spLocks noGrp="1"/>
          </p:cNvSpPr>
          <p:nvPr>
            <p:ph type="subTitle" idx="1"/>
          </p:nvPr>
        </p:nvSpPr>
        <p:spPr>
          <a:xfrm>
            <a:off x="991725" y="1406791"/>
            <a:ext cx="40890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4"/>
          </p:nvPr>
        </p:nvSpPr>
        <p:spPr>
          <a:xfrm>
            <a:off x="4010625" y="2641316"/>
            <a:ext cx="40890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5"/>
          </p:nvPr>
        </p:nvSpPr>
        <p:spPr>
          <a:xfrm>
            <a:off x="831075" y="3875850"/>
            <a:ext cx="4410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4600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 txBox="1">
            <a:spLocks noGrp="1"/>
          </p:cNvSpPr>
          <p:nvPr>
            <p:ph type="title" idx="2"/>
          </p:nvPr>
        </p:nvSpPr>
        <p:spPr>
          <a:xfrm>
            <a:off x="713275" y="2557450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subTitle" idx="1"/>
          </p:nvPr>
        </p:nvSpPr>
        <p:spPr>
          <a:xfrm>
            <a:off x="713275" y="3078256"/>
            <a:ext cx="22110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20"/>
          <p:cNvSpPr txBox="1">
            <a:spLocks noGrp="1"/>
          </p:cNvSpPr>
          <p:nvPr>
            <p:ph type="title" idx="3"/>
          </p:nvPr>
        </p:nvSpPr>
        <p:spPr>
          <a:xfrm>
            <a:off x="3466502" y="2557450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subTitle" idx="4"/>
          </p:nvPr>
        </p:nvSpPr>
        <p:spPr>
          <a:xfrm>
            <a:off x="3466501" y="3078256"/>
            <a:ext cx="22110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title" idx="5"/>
          </p:nvPr>
        </p:nvSpPr>
        <p:spPr>
          <a:xfrm>
            <a:off x="6219730" y="2557450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6"/>
          </p:nvPr>
        </p:nvSpPr>
        <p:spPr>
          <a:xfrm>
            <a:off x="6219726" y="3078256"/>
            <a:ext cx="22110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97437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subTitle" idx="1"/>
          </p:nvPr>
        </p:nvSpPr>
        <p:spPr>
          <a:xfrm>
            <a:off x="713875" y="2240200"/>
            <a:ext cx="2210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2"/>
          </p:nvPr>
        </p:nvSpPr>
        <p:spPr>
          <a:xfrm>
            <a:off x="6219730" y="2239300"/>
            <a:ext cx="22104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subTitle" idx="3"/>
          </p:nvPr>
        </p:nvSpPr>
        <p:spPr>
          <a:xfrm>
            <a:off x="711475" y="2656918"/>
            <a:ext cx="22128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4"/>
          </p:nvPr>
        </p:nvSpPr>
        <p:spPr>
          <a:xfrm>
            <a:off x="6219730" y="2658118"/>
            <a:ext cx="22128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59457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 txBox="1">
            <a:spLocks noGrp="1"/>
          </p:cNvSpPr>
          <p:nvPr>
            <p:ph type="title" hasCustomPrompt="1"/>
          </p:nvPr>
        </p:nvSpPr>
        <p:spPr>
          <a:xfrm>
            <a:off x="1877765" y="1790338"/>
            <a:ext cx="5388600" cy="11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7" name="Google Shape;377;p36"/>
          <p:cNvSpPr txBox="1">
            <a:spLocks noGrp="1"/>
          </p:cNvSpPr>
          <p:nvPr>
            <p:ph type="subTitle" idx="1"/>
          </p:nvPr>
        </p:nvSpPr>
        <p:spPr>
          <a:xfrm>
            <a:off x="1876425" y="2911138"/>
            <a:ext cx="53913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90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4"/>
          <p:cNvSpPr txBox="1">
            <a:spLocks noGrp="1"/>
          </p:cNvSpPr>
          <p:nvPr>
            <p:ph type="title"/>
          </p:nvPr>
        </p:nvSpPr>
        <p:spPr>
          <a:xfrm>
            <a:off x="1685350" y="1378175"/>
            <a:ext cx="5773500" cy="23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31" name="Google Shape;531;p54"/>
          <p:cNvGrpSpPr/>
          <p:nvPr/>
        </p:nvGrpSpPr>
        <p:grpSpPr>
          <a:xfrm>
            <a:off x="-197201" y="3092451"/>
            <a:ext cx="1826425" cy="2330697"/>
            <a:chOff x="-197201" y="3092451"/>
            <a:chExt cx="1826425" cy="2330697"/>
          </a:xfrm>
        </p:grpSpPr>
        <p:sp>
          <p:nvSpPr>
            <p:cNvPr id="532" name="Google Shape;532;p54"/>
            <p:cNvSpPr/>
            <p:nvPr/>
          </p:nvSpPr>
          <p:spPr>
            <a:xfrm rot="5400000">
              <a:off x="-449337" y="3344588"/>
              <a:ext cx="2178297" cy="1674025"/>
            </a:xfrm>
            <a:custGeom>
              <a:avLst/>
              <a:gdLst/>
              <a:ahLst/>
              <a:cxnLst/>
              <a:rect l="l" t="t" r="r" b="b"/>
              <a:pathLst>
                <a:path w="73331" h="56355" extrusionOk="0">
                  <a:moveTo>
                    <a:pt x="72546" y="4147"/>
                  </a:moveTo>
                  <a:cubicBezTo>
                    <a:pt x="67820" y="1"/>
                    <a:pt x="59494" y="1792"/>
                    <a:pt x="55262" y="5017"/>
                  </a:cubicBezTo>
                  <a:cubicBezTo>
                    <a:pt x="51048" y="8241"/>
                    <a:pt x="47738" y="12609"/>
                    <a:pt x="44787" y="17113"/>
                  </a:cubicBezTo>
                  <a:cubicBezTo>
                    <a:pt x="42535" y="20577"/>
                    <a:pt x="40419" y="24211"/>
                    <a:pt x="37484" y="27077"/>
                  </a:cubicBezTo>
                  <a:cubicBezTo>
                    <a:pt x="32656" y="31769"/>
                    <a:pt x="26138" y="33868"/>
                    <a:pt x="19894" y="35864"/>
                  </a:cubicBezTo>
                  <a:cubicBezTo>
                    <a:pt x="14707" y="37519"/>
                    <a:pt x="9026" y="38986"/>
                    <a:pt x="4675" y="42484"/>
                  </a:cubicBezTo>
                  <a:cubicBezTo>
                    <a:pt x="0" y="46220"/>
                    <a:pt x="956" y="52328"/>
                    <a:pt x="6552" y="54666"/>
                  </a:cubicBezTo>
                  <a:cubicBezTo>
                    <a:pt x="8036" y="55280"/>
                    <a:pt x="9691" y="55399"/>
                    <a:pt x="11312" y="55485"/>
                  </a:cubicBezTo>
                  <a:cubicBezTo>
                    <a:pt x="26565" y="56355"/>
                    <a:pt x="39344" y="55775"/>
                    <a:pt x="54614" y="55178"/>
                  </a:cubicBezTo>
                  <a:cubicBezTo>
                    <a:pt x="57907" y="55058"/>
                    <a:pt x="61183" y="54922"/>
                    <a:pt x="64424" y="54495"/>
                  </a:cubicBezTo>
                  <a:cubicBezTo>
                    <a:pt x="65823" y="54308"/>
                    <a:pt x="67240" y="54069"/>
                    <a:pt x="68485" y="53386"/>
                  </a:cubicBezTo>
                  <a:cubicBezTo>
                    <a:pt x="70635" y="52209"/>
                    <a:pt x="72034" y="49889"/>
                    <a:pt x="72682" y="47449"/>
                  </a:cubicBezTo>
                  <a:cubicBezTo>
                    <a:pt x="73331" y="45009"/>
                    <a:pt x="73313" y="42450"/>
                    <a:pt x="73313" y="39908"/>
                  </a:cubicBezTo>
                  <a:lnTo>
                    <a:pt x="73211" y="743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4"/>
            <p:cNvSpPr/>
            <p:nvPr/>
          </p:nvSpPr>
          <p:spPr>
            <a:xfrm rot="5400000">
              <a:off x="-296937" y="3496988"/>
              <a:ext cx="2178297" cy="1674025"/>
            </a:xfrm>
            <a:custGeom>
              <a:avLst/>
              <a:gdLst/>
              <a:ahLst/>
              <a:cxnLst/>
              <a:rect l="l" t="t" r="r" b="b"/>
              <a:pathLst>
                <a:path w="73331" h="56355" extrusionOk="0">
                  <a:moveTo>
                    <a:pt x="72546" y="4147"/>
                  </a:moveTo>
                  <a:cubicBezTo>
                    <a:pt x="67820" y="1"/>
                    <a:pt x="59494" y="1792"/>
                    <a:pt x="55262" y="5017"/>
                  </a:cubicBezTo>
                  <a:cubicBezTo>
                    <a:pt x="51048" y="8241"/>
                    <a:pt x="47738" y="12609"/>
                    <a:pt x="44787" y="17113"/>
                  </a:cubicBezTo>
                  <a:cubicBezTo>
                    <a:pt x="42535" y="20577"/>
                    <a:pt x="40419" y="24211"/>
                    <a:pt x="37484" y="27077"/>
                  </a:cubicBezTo>
                  <a:cubicBezTo>
                    <a:pt x="32656" y="31769"/>
                    <a:pt x="26138" y="33868"/>
                    <a:pt x="19894" y="35864"/>
                  </a:cubicBezTo>
                  <a:cubicBezTo>
                    <a:pt x="14707" y="37519"/>
                    <a:pt x="9026" y="38986"/>
                    <a:pt x="4675" y="42484"/>
                  </a:cubicBezTo>
                  <a:cubicBezTo>
                    <a:pt x="0" y="46220"/>
                    <a:pt x="956" y="52328"/>
                    <a:pt x="6552" y="54666"/>
                  </a:cubicBezTo>
                  <a:cubicBezTo>
                    <a:pt x="8036" y="55280"/>
                    <a:pt x="9691" y="55399"/>
                    <a:pt x="11312" y="55485"/>
                  </a:cubicBezTo>
                  <a:cubicBezTo>
                    <a:pt x="26565" y="56355"/>
                    <a:pt x="39344" y="55775"/>
                    <a:pt x="54614" y="55178"/>
                  </a:cubicBezTo>
                  <a:cubicBezTo>
                    <a:pt x="57907" y="55058"/>
                    <a:pt x="61183" y="54922"/>
                    <a:pt x="64424" y="54495"/>
                  </a:cubicBezTo>
                  <a:cubicBezTo>
                    <a:pt x="65823" y="54308"/>
                    <a:pt x="67240" y="54069"/>
                    <a:pt x="68485" y="53386"/>
                  </a:cubicBezTo>
                  <a:cubicBezTo>
                    <a:pt x="70635" y="52209"/>
                    <a:pt x="72034" y="49889"/>
                    <a:pt x="72682" y="47449"/>
                  </a:cubicBezTo>
                  <a:cubicBezTo>
                    <a:pt x="73331" y="45009"/>
                    <a:pt x="73313" y="42450"/>
                    <a:pt x="73313" y="39908"/>
                  </a:cubicBezTo>
                  <a:lnTo>
                    <a:pt x="73211" y="7439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54"/>
          <p:cNvGrpSpPr/>
          <p:nvPr/>
        </p:nvGrpSpPr>
        <p:grpSpPr>
          <a:xfrm>
            <a:off x="6875088" y="3714550"/>
            <a:ext cx="2693750" cy="1595926"/>
            <a:chOff x="6875088" y="3714550"/>
            <a:chExt cx="2693750" cy="1595926"/>
          </a:xfrm>
        </p:grpSpPr>
        <p:sp>
          <p:nvSpPr>
            <p:cNvPr id="535" name="Google Shape;535;p54"/>
            <p:cNvSpPr/>
            <p:nvPr/>
          </p:nvSpPr>
          <p:spPr>
            <a:xfrm>
              <a:off x="6875088" y="3847550"/>
              <a:ext cx="2524550" cy="1462926"/>
            </a:xfrm>
            <a:custGeom>
              <a:avLst/>
              <a:gdLst/>
              <a:ahLst/>
              <a:cxnLst/>
              <a:rect l="l" t="t" r="r" b="b"/>
              <a:pathLst>
                <a:path w="46452" h="26918" extrusionOk="0">
                  <a:moveTo>
                    <a:pt x="45588" y="270"/>
                  </a:moveTo>
                  <a:cubicBezTo>
                    <a:pt x="40948" y="0"/>
                    <a:pt x="36436" y="1792"/>
                    <a:pt x="32292" y="3886"/>
                  </a:cubicBezTo>
                  <a:cubicBezTo>
                    <a:pt x="30565" y="4749"/>
                    <a:pt x="28860" y="5688"/>
                    <a:pt x="27446" y="6994"/>
                  </a:cubicBezTo>
                  <a:cubicBezTo>
                    <a:pt x="26507" y="7868"/>
                    <a:pt x="25698" y="8904"/>
                    <a:pt x="24748" y="9768"/>
                  </a:cubicBezTo>
                  <a:cubicBezTo>
                    <a:pt x="22492" y="11818"/>
                    <a:pt x="19514" y="12844"/>
                    <a:pt x="16632" y="13815"/>
                  </a:cubicBezTo>
                  <a:lnTo>
                    <a:pt x="8937" y="16405"/>
                  </a:lnTo>
                  <a:cubicBezTo>
                    <a:pt x="6530" y="17215"/>
                    <a:pt x="4037" y="18089"/>
                    <a:pt x="2256" y="19891"/>
                  </a:cubicBezTo>
                  <a:cubicBezTo>
                    <a:pt x="1177" y="20981"/>
                    <a:pt x="1" y="23075"/>
                    <a:pt x="745" y="24629"/>
                  </a:cubicBezTo>
                  <a:cubicBezTo>
                    <a:pt x="1544" y="26291"/>
                    <a:pt x="4447" y="25968"/>
                    <a:pt x="6055" y="26021"/>
                  </a:cubicBezTo>
                  <a:cubicBezTo>
                    <a:pt x="18596" y="26475"/>
                    <a:pt x="31191" y="26917"/>
                    <a:pt x="43624" y="25331"/>
                  </a:cubicBezTo>
                  <a:cubicBezTo>
                    <a:pt x="43916" y="25298"/>
                    <a:pt x="44207" y="25255"/>
                    <a:pt x="44434" y="25061"/>
                  </a:cubicBezTo>
                  <a:cubicBezTo>
                    <a:pt x="44714" y="24824"/>
                    <a:pt x="44779" y="24413"/>
                    <a:pt x="44822" y="24036"/>
                  </a:cubicBezTo>
                  <a:cubicBezTo>
                    <a:pt x="45567" y="17636"/>
                    <a:pt x="44984" y="11397"/>
                    <a:pt x="46452" y="49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4"/>
            <p:cNvSpPr/>
            <p:nvPr/>
          </p:nvSpPr>
          <p:spPr>
            <a:xfrm>
              <a:off x="7044288" y="3714550"/>
              <a:ext cx="2524550" cy="1462926"/>
            </a:xfrm>
            <a:custGeom>
              <a:avLst/>
              <a:gdLst/>
              <a:ahLst/>
              <a:cxnLst/>
              <a:rect l="l" t="t" r="r" b="b"/>
              <a:pathLst>
                <a:path w="46452" h="26918" extrusionOk="0">
                  <a:moveTo>
                    <a:pt x="45588" y="270"/>
                  </a:moveTo>
                  <a:cubicBezTo>
                    <a:pt x="40948" y="0"/>
                    <a:pt x="36436" y="1792"/>
                    <a:pt x="32292" y="3886"/>
                  </a:cubicBezTo>
                  <a:cubicBezTo>
                    <a:pt x="30565" y="4749"/>
                    <a:pt x="28860" y="5688"/>
                    <a:pt x="27446" y="6994"/>
                  </a:cubicBezTo>
                  <a:cubicBezTo>
                    <a:pt x="26507" y="7868"/>
                    <a:pt x="25698" y="8904"/>
                    <a:pt x="24748" y="9768"/>
                  </a:cubicBezTo>
                  <a:cubicBezTo>
                    <a:pt x="22492" y="11818"/>
                    <a:pt x="19514" y="12844"/>
                    <a:pt x="16632" y="13815"/>
                  </a:cubicBezTo>
                  <a:lnTo>
                    <a:pt x="8937" y="16405"/>
                  </a:lnTo>
                  <a:cubicBezTo>
                    <a:pt x="6530" y="17215"/>
                    <a:pt x="4037" y="18089"/>
                    <a:pt x="2256" y="19891"/>
                  </a:cubicBezTo>
                  <a:cubicBezTo>
                    <a:pt x="1177" y="20981"/>
                    <a:pt x="1" y="23075"/>
                    <a:pt x="745" y="24629"/>
                  </a:cubicBezTo>
                  <a:cubicBezTo>
                    <a:pt x="1544" y="26291"/>
                    <a:pt x="4447" y="25968"/>
                    <a:pt x="6055" y="26021"/>
                  </a:cubicBezTo>
                  <a:cubicBezTo>
                    <a:pt x="18596" y="26475"/>
                    <a:pt x="31191" y="26917"/>
                    <a:pt x="43624" y="25331"/>
                  </a:cubicBezTo>
                  <a:cubicBezTo>
                    <a:pt x="43916" y="25298"/>
                    <a:pt x="44207" y="25255"/>
                    <a:pt x="44434" y="25061"/>
                  </a:cubicBezTo>
                  <a:cubicBezTo>
                    <a:pt x="44714" y="24824"/>
                    <a:pt x="44779" y="24413"/>
                    <a:pt x="44822" y="24036"/>
                  </a:cubicBezTo>
                  <a:cubicBezTo>
                    <a:pt x="45567" y="17636"/>
                    <a:pt x="44984" y="11397"/>
                    <a:pt x="46452" y="498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54"/>
          <p:cNvGrpSpPr/>
          <p:nvPr/>
        </p:nvGrpSpPr>
        <p:grpSpPr>
          <a:xfrm>
            <a:off x="7763562" y="-258220"/>
            <a:ext cx="1669767" cy="2815373"/>
            <a:chOff x="7763562" y="-258220"/>
            <a:chExt cx="1669767" cy="2815373"/>
          </a:xfrm>
        </p:grpSpPr>
        <p:sp>
          <p:nvSpPr>
            <p:cNvPr id="538" name="Google Shape;538;p54"/>
            <p:cNvSpPr/>
            <p:nvPr/>
          </p:nvSpPr>
          <p:spPr>
            <a:xfrm rot="5400000">
              <a:off x="7190760" y="3145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4"/>
            <p:cNvSpPr/>
            <p:nvPr/>
          </p:nvSpPr>
          <p:spPr>
            <a:xfrm rot="5400000">
              <a:off x="7343160" y="4669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54"/>
          <p:cNvGrpSpPr/>
          <p:nvPr/>
        </p:nvGrpSpPr>
        <p:grpSpPr>
          <a:xfrm>
            <a:off x="1965659" y="4861788"/>
            <a:ext cx="1212390" cy="408980"/>
            <a:chOff x="7578038" y="4591175"/>
            <a:chExt cx="1440578" cy="485956"/>
          </a:xfrm>
        </p:grpSpPr>
        <p:sp>
          <p:nvSpPr>
            <p:cNvPr id="541" name="Google Shape;541;p54"/>
            <p:cNvSpPr/>
            <p:nvPr/>
          </p:nvSpPr>
          <p:spPr>
            <a:xfrm>
              <a:off x="7578038" y="4591175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4"/>
            <p:cNvSpPr/>
            <p:nvPr/>
          </p:nvSpPr>
          <p:spPr>
            <a:xfrm>
              <a:off x="7694132" y="4591184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54"/>
          <p:cNvGrpSpPr/>
          <p:nvPr/>
        </p:nvGrpSpPr>
        <p:grpSpPr>
          <a:xfrm rot="-5400000">
            <a:off x="6760606" y="-310831"/>
            <a:ext cx="517188" cy="879275"/>
            <a:chOff x="83400" y="4096350"/>
            <a:chExt cx="517188" cy="879275"/>
          </a:xfrm>
        </p:grpSpPr>
        <p:sp>
          <p:nvSpPr>
            <p:cNvPr id="544" name="Google Shape;544;p54"/>
            <p:cNvSpPr/>
            <p:nvPr/>
          </p:nvSpPr>
          <p:spPr>
            <a:xfrm>
              <a:off x="83400" y="4124325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4"/>
            <p:cNvSpPr/>
            <p:nvPr/>
          </p:nvSpPr>
          <p:spPr>
            <a:xfrm>
              <a:off x="115913" y="4096350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Google Shape;546;p54"/>
          <p:cNvSpPr/>
          <p:nvPr/>
        </p:nvSpPr>
        <p:spPr>
          <a:xfrm>
            <a:off x="-682450" y="-290500"/>
            <a:ext cx="4598837" cy="1462924"/>
          </a:xfrm>
          <a:custGeom>
            <a:avLst/>
            <a:gdLst/>
            <a:ahLst/>
            <a:cxnLst/>
            <a:rect l="l" t="t" r="r" b="b"/>
            <a:pathLst>
              <a:path w="67757" h="21554" extrusionOk="0">
                <a:moveTo>
                  <a:pt x="64832" y="6983"/>
                </a:moveTo>
                <a:cubicBezTo>
                  <a:pt x="62339" y="7750"/>
                  <a:pt x="59727" y="8106"/>
                  <a:pt x="57158" y="8570"/>
                </a:cubicBezTo>
                <a:cubicBezTo>
                  <a:pt x="51740" y="9541"/>
                  <a:pt x="46420" y="10977"/>
                  <a:pt x="41250" y="12854"/>
                </a:cubicBezTo>
                <a:cubicBezTo>
                  <a:pt x="36275" y="14668"/>
                  <a:pt x="31612" y="17290"/>
                  <a:pt x="26561" y="18855"/>
                </a:cubicBezTo>
                <a:cubicBezTo>
                  <a:pt x="19643" y="20992"/>
                  <a:pt x="11549" y="21553"/>
                  <a:pt x="5149" y="17495"/>
                </a:cubicBezTo>
                <a:cubicBezTo>
                  <a:pt x="3400" y="16384"/>
                  <a:pt x="1814" y="14883"/>
                  <a:pt x="950" y="12930"/>
                </a:cubicBezTo>
                <a:cubicBezTo>
                  <a:pt x="1" y="10696"/>
                  <a:pt x="76" y="8160"/>
                  <a:pt x="1155" y="5990"/>
                </a:cubicBezTo>
                <a:cubicBezTo>
                  <a:pt x="2742" y="2893"/>
                  <a:pt x="6239" y="1598"/>
                  <a:pt x="9336" y="1090"/>
                </a:cubicBezTo>
                <a:cubicBezTo>
                  <a:pt x="13459" y="421"/>
                  <a:pt x="17646" y="508"/>
                  <a:pt x="21802" y="540"/>
                </a:cubicBezTo>
                <a:cubicBezTo>
                  <a:pt x="24737" y="551"/>
                  <a:pt x="27781" y="734"/>
                  <a:pt x="30695" y="367"/>
                </a:cubicBezTo>
                <a:cubicBezTo>
                  <a:pt x="33512" y="0"/>
                  <a:pt x="36728" y="907"/>
                  <a:pt x="39566" y="1231"/>
                </a:cubicBezTo>
                <a:cubicBezTo>
                  <a:pt x="45901" y="1965"/>
                  <a:pt x="52302" y="2418"/>
                  <a:pt x="58680" y="1975"/>
                </a:cubicBezTo>
                <a:cubicBezTo>
                  <a:pt x="60202" y="1868"/>
                  <a:pt x="61734" y="1716"/>
                  <a:pt x="63224" y="1975"/>
                </a:cubicBezTo>
                <a:cubicBezTo>
                  <a:pt x="64368" y="2170"/>
                  <a:pt x="65458" y="2601"/>
                  <a:pt x="66429" y="3238"/>
                </a:cubicBezTo>
                <a:cubicBezTo>
                  <a:pt x="67087" y="3681"/>
                  <a:pt x="67756" y="4371"/>
                  <a:pt x="67616" y="5159"/>
                </a:cubicBezTo>
                <a:cubicBezTo>
                  <a:pt x="67487" y="5947"/>
                  <a:pt x="66656" y="6379"/>
                  <a:pt x="65911" y="6649"/>
                </a:cubicBezTo>
                <a:cubicBezTo>
                  <a:pt x="65555" y="6767"/>
                  <a:pt x="65199" y="6875"/>
                  <a:pt x="64832" y="6983"/>
                </a:cubicBez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54"/>
          <p:cNvSpPr/>
          <p:nvPr/>
        </p:nvSpPr>
        <p:spPr>
          <a:xfrm>
            <a:off x="-924400" y="-258225"/>
            <a:ext cx="4598837" cy="1462924"/>
          </a:xfrm>
          <a:custGeom>
            <a:avLst/>
            <a:gdLst/>
            <a:ahLst/>
            <a:cxnLst/>
            <a:rect l="l" t="t" r="r" b="b"/>
            <a:pathLst>
              <a:path w="67757" h="21554" extrusionOk="0">
                <a:moveTo>
                  <a:pt x="64832" y="6983"/>
                </a:moveTo>
                <a:cubicBezTo>
                  <a:pt x="62339" y="7750"/>
                  <a:pt x="59727" y="8106"/>
                  <a:pt x="57158" y="8570"/>
                </a:cubicBezTo>
                <a:cubicBezTo>
                  <a:pt x="51740" y="9541"/>
                  <a:pt x="46420" y="10977"/>
                  <a:pt x="41250" y="12854"/>
                </a:cubicBezTo>
                <a:cubicBezTo>
                  <a:pt x="36275" y="14668"/>
                  <a:pt x="31612" y="17290"/>
                  <a:pt x="26561" y="18855"/>
                </a:cubicBezTo>
                <a:cubicBezTo>
                  <a:pt x="19643" y="20992"/>
                  <a:pt x="11549" y="21553"/>
                  <a:pt x="5149" y="17495"/>
                </a:cubicBezTo>
                <a:cubicBezTo>
                  <a:pt x="3400" y="16384"/>
                  <a:pt x="1814" y="14883"/>
                  <a:pt x="950" y="12930"/>
                </a:cubicBezTo>
                <a:cubicBezTo>
                  <a:pt x="1" y="10696"/>
                  <a:pt x="76" y="8160"/>
                  <a:pt x="1155" y="5990"/>
                </a:cubicBezTo>
                <a:cubicBezTo>
                  <a:pt x="2742" y="2893"/>
                  <a:pt x="6239" y="1598"/>
                  <a:pt x="9336" y="1090"/>
                </a:cubicBezTo>
                <a:cubicBezTo>
                  <a:pt x="13459" y="421"/>
                  <a:pt x="17646" y="508"/>
                  <a:pt x="21802" y="540"/>
                </a:cubicBezTo>
                <a:cubicBezTo>
                  <a:pt x="24737" y="551"/>
                  <a:pt x="27781" y="734"/>
                  <a:pt x="30695" y="367"/>
                </a:cubicBezTo>
                <a:cubicBezTo>
                  <a:pt x="33512" y="0"/>
                  <a:pt x="36728" y="907"/>
                  <a:pt x="39566" y="1231"/>
                </a:cubicBezTo>
                <a:cubicBezTo>
                  <a:pt x="45901" y="1965"/>
                  <a:pt x="52302" y="2418"/>
                  <a:pt x="58680" y="1975"/>
                </a:cubicBezTo>
                <a:cubicBezTo>
                  <a:pt x="60202" y="1868"/>
                  <a:pt x="61734" y="1716"/>
                  <a:pt x="63224" y="1975"/>
                </a:cubicBezTo>
                <a:cubicBezTo>
                  <a:pt x="64368" y="2170"/>
                  <a:pt x="65458" y="2601"/>
                  <a:pt x="66429" y="3238"/>
                </a:cubicBezTo>
                <a:cubicBezTo>
                  <a:pt x="67087" y="3681"/>
                  <a:pt x="67756" y="4371"/>
                  <a:pt x="67616" y="5159"/>
                </a:cubicBezTo>
                <a:cubicBezTo>
                  <a:pt x="67487" y="5947"/>
                  <a:pt x="66656" y="6379"/>
                  <a:pt x="65911" y="6649"/>
                </a:cubicBezTo>
                <a:cubicBezTo>
                  <a:pt x="65555" y="6767"/>
                  <a:pt x="65199" y="6875"/>
                  <a:pt x="64832" y="69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685350" y="1378175"/>
            <a:ext cx="5773500" cy="23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96972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1350425" y="2924125"/>
            <a:ext cx="31899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subTitle" idx="1"/>
          </p:nvPr>
        </p:nvSpPr>
        <p:spPr>
          <a:xfrm>
            <a:off x="1350425" y="1586549"/>
            <a:ext cx="3847500" cy="13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58599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5473925" y="1125388"/>
            <a:ext cx="2210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5473925" y="2752338"/>
            <a:ext cx="22104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hasCustomPrompt="1"/>
          </p:nvPr>
        </p:nvSpPr>
        <p:spPr>
          <a:xfrm>
            <a:off x="4047925" y="1199250"/>
            <a:ext cx="12915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 idx="3" hasCustomPrompt="1"/>
          </p:nvPr>
        </p:nvSpPr>
        <p:spPr>
          <a:xfrm>
            <a:off x="4047925" y="2841296"/>
            <a:ext cx="12915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4"/>
          </p:nvPr>
        </p:nvSpPr>
        <p:spPr>
          <a:xfrm>
            <a:off x="713225" y="1808250"/>
            <a:ext cx="28803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5477225" y="1465061"/>
            <a:ext cx="2953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5477225" y="3094711"/>
            <a:ext cx="2953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81641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5"/>
          <p:cNvSpPr txBox="1">
            <a:spLocks noGrp="1"/>
          </p:cNvSpPr>
          <p:nvPr>
            <p:ph type="title"/>
          </p:nvPr>
        </p:nvSpPr>
        <p:spPr>
          <a:xfrm>
            <a:off x="2542051" y="2487150"/>
            <a:ext cx="40599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0" name="Google Shape;550;p55"/>
          <p:cNvSpPr txBox="1">
            <a:spLocks noGrp="1"/>
          </p:cNvSpPr>
          <p:nvPr>
            <p:ph type="body" idx="1"/>
          </p:nvPr>
        </p:nvSpPr>
        <p:spPr>
          <a:xfrm>
            <a:off x="2542049" y="3550550"/>
            <a:ext cx="40599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551" name="Google Shape;551;p55"/>
          <p:cNvGrpSpPr/>
          <p:nvPr/>
        </p:nvGrpSpPr>
        <p:grpSpPr>
          <a:xfrm rot="10800000" flipH="1">
            <a:off x="-601218" y="3235602"/>
            <a:ext cx="2954983" cy="2384573"/>
            <a:chOff x="-376225" y="-642751"/>
            <a:chExt cx="3577028" cy="2384573"/>
          </a:xfrm>
        </p:grpSpPr>
        <p:sp>
          <p:nvSpPr>
            <p:cNvPr id="552" name="Google Shape;552;p55"/>
            <p:cNvSpPr/>
            <p:nvPr/>
          </p:nvSpPr>
          <p:spPr>
            <a:xfrm rot="10800000" flipH="1">
              <a:off x="-376225" y="-328076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5"/>
            <p:cNvSpPr/>
            <p:nvPr/>
          </p:nvSpPr>
          <p:spPr>
            <a:xfrm rot="10800000" flipH="1">
              <a:off x="-268600" y="-642751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55"/>
          <p:cNvGrpSpPr/>
          <p:nvPr/>
        </p:nvGrpSpPr>
        <p:grpSpPr>
          <a:xfrm>
            <a:off x="6558909" y="-338000"/>
            <a:ext cx="3134150" cy="3105250"/>
            <a:chOff x="5546575" y="-338000"/>
            <a:chExt cx="4146250" cy="3105250"/>
          </a:xfrm>
        </p:grpSpPr>
        <p:sp>
          <p:nvSpPr>
            <p:cNvPr id="555" name="Google Shape;555;p55"/>
            <p:cNvSpPr/>
            <p:nvPr/>
          </p:nvSpPr>
          <p:spPr>
            <a:xfrm>
              <a:off x="5546575" y="-3380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5698975" y="-1856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  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6"/>
          <p:cNvSpPr txBox="1">
            <a:spLocks noGrp="1"/>
          </p:cNvSpPr>
          <p:nvPr>
            <p:ph type="title"/>
          </p:nvPr>
        </p:nvSpPr>
        <p:spPr>
          <a:xfrm>
            <a:off x="6912175" y="539500"/>
            <a:ext cx="1518600" cy="11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47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10234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ZQDRy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4" Type="http://schemas.openxmlformats.org/officeDocument/2006/relationships/hyperlink" Target="https://www.cw.com.tw/article/5099499?template=fash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amhd.org/abdominal-breathing-exercise/" TargetMode="External"/><Relationship Id="rId7" Type="http://schemas.openxmlformats.org/officeDocument/2006/relationships/hyperlink" Target="https://www.marieclaire.com.tw/beauty/health-fitness/5210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Relationship Id="rId6" Type="http://schemas.openxmlformats.org/officeDocument/2006/relationships/hyperlink" Target="https://www.mohw.gov.tw/cp-4633-52929-1.html" TargetMode="External"/><Relationship Id="rId5" Type="http://schemas.openxmlformats.org/officeDocument/2006/relationships/hyperlink" Target="https://www.youtube.com/watch?v=sH0zezL06OE" TargetMode="External"/><Relationship Id="rId4" Type="http://schemas.openxmlformats.org/officeDocument/2006/relationships/hyperlink" Target="https://www.youtube.com/watch?v=sH0zezL0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PaiibYJfyvY&amp;feature=youtu.b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Relationship Id="rId4" Type="http://schemas.openxmlformats.org/officeDocument/2006/relationships/hyperlink" Target="https://www.facebook.com/buzzgogog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ping.parenting.com.tw/products/168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Relationship Id="rId5" Type="http://schemas.openxmlformats.org/officeDocument/2006/relationships/hyperlink" Target="https://www.parenting.com.tw/article/5085885?utm_source=Parenting.Line&amp;utm_medium=social&amp;utm_campaign=cp-l1-editor-5085885-210518" TargetMode="External"/><Relationship Id="rId4" Type="http://schemas.openxmlformats.org/officeDocument/2006/relationships/hyperlink" Target="https://www.youtube.com/watch?v=h2G-kzhFTn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o9lOe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5" Type="http://schemas.openxmlformats.org/officeDocument/2006/relationships/hyperlink" Target="https://www.youtube.com/watch?v=lYX1IJTmDMI" TargetMode="External"/><Relationship Id="rId4" Type="http://schemas.openxmlformats.org/officeDocument/2006/relationships/hyperlink" Target="https://general.dale.nthu.edu.tw/?page_id=52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2076049141015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sidonie.c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enting.com.tw/article/508545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2.xml"/><Relationship Id="rId5" Type="http://schemas.openxmlformats.org/officeDocument/2006/relationships/hyperlink" Target="https://www.eisland.com.tw/Main.php?stat=a_7v9170b" TargetMode="External"/><Relationship Id="rId4" Type="http://schemas.openxmlformats.org/officeDocument/2006/relationships/hyperlink" Target="https://flipedu.parenting.com.tw/article/574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OXx7E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Relationship Id="rId4" Type="http://schemas.openxmlformats.org/officeDocument/2006/relationships/hyperlink" Target="https://reurl.cc/kVGNl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9Zgo4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www.parenting.com.tw/article/5085035" TargetMode="External"/><Relationship Id="rId5" Type="http://schemas.openxmlformats.org/officeDocument/2006/relationships/hyperlink" Target="https://www.parenting.com.tw/article/5085029" TargetMode="External"/><Relationship Id="rId4" Type="http://schemas.openxmlformats.org/officeDocument/2006/relationships/hyperlink" Target="https://www.parenting.com.tw/article/5081212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derkid.com.tw/2018/05/08/%e8%a8%93%e7%b7%b4%e5%ad%a9%e5%ad%90%e5%be%9e%e8%a2%ab%e5%8b%95%e5%88%b0%e4%b8%bb%e5%8b%95%ef%bc%8c%e5%9f%b9%e9%a4%8a%e8%87%aa%e5%be%8b%e5%a5%bd%e5%b9%ab%e6%89%8b-%e6%99%82%e9%96%93%e8%a8%88%e7%95%ab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5" Type="http://schemas.openxmlformats.org/officeDocument/2006/relationships/hyperlink" Target="https://reurl.cc/KxZVrn" TargetMode="External"/><Relationship Id="rId4" Type="http://schemas.openxmlformats.org/officeDocument/2006/relationships/hyperlink" Target="https://udn.com/news/story/120960/546351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.moc.gov.tw/animate_list?type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hyperlink" Target="http://reading.tp.edu.tw/" TargetMode="External"/><Relationship Id="rId4" Type="http://schemas.openxmlformats.org/officeDocument/2006/relationships/hyperlink" Target="https://futureparenting.cwgv.com.tw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8BbaqG66JQ" TargetMode="External"/><Relationship Id="rId7" Type="http://schemas.openxmlformats.org/officeDocument/2006/relationships/hyperlink" Target="https://www.youtube.com/watch?v=Man7uDrPjT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6" Type="http://schemas.openxmlformats.org/officeDocument/2006/relationships/hyperlink" Target="https://www.youtube.com/watch?v=V7Bohz21qq4" TargetMode="External"/><Relationship Id="rId5" Type="http://schemas.openxmlformats.org/officeDocument/2006/relationships/hyperlink" Target="https://www.youtube.com/watch?v=BnwTrGvOAEQ" TargetMode="External"/><Relationship Id="rId4" Type="http://schemas.openxmlformats.org/officeDocument/2006/relationships/hyperlink" Target="https://www.youtube.com/watch?v=FMrtSHAAPh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3"/>
          <p:cNvSpPr/>
          <p:nvPr/>
        </p:nvSpPr>
        <p:spPr>
          <a:xfrm rot="5400000">
            <a:off x="7843143" y="764171"/>
            <a:ext cx="1439630" cy="2777157"/>
          </a:xfrm>
          <a:custGeom>
            <a:avLst/>
            <a:gdLst/>
            <a:ahLst/>
            <a:cxnLst/>
            <a:rect l="l" t="t" r="r" b="b"/>
            <a:pathLst>
              <a:path w="19387" h="37399" extrusionOk="0">
                <a:moveTo>
                  <a:pt x="7276" y="1"/>
                </a:moveTo>
                <a:cubicBezTo>
                  <a:pt x="5795" y="1"/>
                  <a:pt x="4482" y="2279"/>
                  <a:pt x="3896" y="3410"/>
                </a:cubicBezTo>
                <a:cubicBezTo>
                  <a:pt x="1879" y="7260"/>
                  <a:pt x="1054" y="12026"/>
                  <a:pt x="504" y="16380"/>
                </a:cubicBezTo>
                <a:cubicBezTo>
                  <a:pt x="0" y="20734"/>
                  <a:pt x="413" y="25225"/>
                  <a:pt x="2292" y="28800"/>
                </a:cubicBezTo>
                <a:cubicBezTo>
                  <a:pt x="4042" y="32171"/>
                  <a:pt x="9506" y="37398"/>
                  <a:pt x="13852" y="37398"/>
                </a:cubicBezTo>
                <a:cubicBezTo>
                  <a:pt x="15651" y="37398"/>
                  <a:pt x="17259" y="36502"/>
                  <a:pt x="18332" y="34208"/>
                </a:cubicBezTo>
                <a:cubicBezTo>
                  <a:pt x="19386" y="32008"/>
                  <a:pt x="18974" y="29166"/>
                  <a:pt x="18011" y="26967"/>
                </a:cubicBezTo>
                <a:cubicBezTo>
                  <a:pt x="17003" y="24767"/>
                  <a:pt x="15491" y="23025"/>
                  <a:pt x="14116" y="21238"/>
                </a:cubicBezTo>
                <a:cubicBezTo>
                  <a:pt x="11870" y="18259"/>
                  <a:pt x="9854" y="14684"/>
                  <a:pt x="9624" y="10560"/>
                </a:cubicBezTo>
                <a:cubicBezTo>
                  <a:pt x="9487" y="8635"/>
                  <a:pt x="9762" y="6710"/>
                  <a:pt x="9624" y="4785"/>
                </a:cubicBezTo>
                <a:cubicBezTo>
                  <a:pt x="9579" y="3456"/>
                  <a:pt x="9166" y="477"/>
                  <a:pt x="7700" y="65"/>
                </a:cubicBezTo>
                <a:cubicBezTo>
                  <a:pt x="7557" y="21"/>
                  <a:pt x="7416" y="1"/>
                  <a:pt x="7276" y="1"/>
                </a:cubicBez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" name="Google Shape;946;p93"/>
          <p:cNvGrpSpPr/>
          <p:nvPr/>
        </p:nvGrpSpPr>
        <p:grpSpPr>
          <a:xfrm flipH="1">
            <a:off x="4677479" y="1117310"/>
            <a:ext cx="3200236" cy="2864898"/>
            <a:chOff x="813875" y="238125"/>
            <a:chExt cx="5808050" cy="5210800"/>
          </a:xfrm>
        </p:grpSpPr>
        <p:sp>
          <p:nvSpPr>
            <p:cNvPr id="947" name="Google Shape;947;p93"/>
            <p:cNvSpPr/>
            <p:nvPr/>
          </p:nvSpPr>
          <p:spPr>
            <a:xfrm>
              <a:off x="2130350" y="4130525"/>
              <a:ext cx="250800" cy="163825"/>
            </a:xfrm>
            <a:custGeom>
              <a:avLst/>
              <a:gdLst/>
              <a:ahLst/>
              <a:cxnLst/>
              <a:rect l="l" t="t" r="r" b="b"/>
              <a:pathLst>
                <a:path w="10032" h="6553" extrusionOk="0">
                  <a:moveTo>
                    <a:pt x="9848" y="0"/>
                  </a:moveTo>
                  <a:cubicBezTo>
                    <a:pt x="9830" y="0"/>
                    <a:pt x="9811" y="7"/>
                    <a:pt x="9796" y="22"/>
                  </a:cubicBezTo>
                  <a:cubicBezTo>
                    <a:pt x="8122" y="1027"/>
                    <a:pt x="6615" y="2283"/>
                    <a:pt x="5024" y="3371"/>
                  </a:cubicBezTo>
                  <a:cubicBezTo>
                    <a:pt x="3433" y="4459"/>
                    <a:pt x="1759" y="5464"/>
                    <a:pt x="85" y="6385"/>
                  </a:cubicBezTo>
                  <a:cubicBezTo>
                    <a:pt x="1" y="6385"/>
                    <a:pt x="85" y="6552"/>
                    <a:pt x="168" y="6552"/>
                  </a:cubicBezTo>
                  <a:cubicBezTo>
                    <a:pt x="1926" y="5715"/>
                    <a:pt x="3684" y="4711"/>
                    <a:pt x="5275" y="3706"/>
                  </a:cubicBezTo>
                  <a:cubicBezTo>
                    <a:pt x="6029" y="3120"/>
                    <a:pt x="6782" y="2618"/>
                    <a:pt x="7536" y="2115"/>
                  </a:cubicBezTo>
                  <a:cubicBezTo>
                    <a:pt x="8373" y="1529"/>
                    <a:pt x="9210" y="860"/>
                    <a:pt x="9963" y="274"/>
                  </a:cubicBezTo>
                  <a:cubicBezTo>
                    <a:pt x="10032" y="137"/>
                    <a:pt x="9933" y="0"/>
                    <a:pt x="9848" y="0"/>
                  </a:cubicBezTo>
                  <a:close/>
                </a:path>
              </a:pathLst>
            </a:custGeom>
            <a:solidFill>
              <a:srgbClr val="D68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3"/>
            <p:cNvSpPr/>
            <p:nvPr/>
          </p:nvSpPr>
          <p:spPr>
            <a:xfrm>
              <a:off x="2170425" y="4199725"/>
              <a:ext cx="275700" cy="151550"/>
            </a:xfrm>
            <a:custGeom>
              <a:avLst/>
              <a:gdLst/>
              <a:ahLst/>
              <a:cxnLst/>
              <a:rect l="l" t="t" r="r" b="b"/>
              <a:pathLst>
                <a:path w="11028" h="6062" extrusionOk="0">
                  <a:moveTo>
                    <a:pt x="10853" y="0"/>
                  </a:moveTo>
                  <a:cubicBezTo>
                    <a:pt x="10833" y="0"/>
                    <a:pt x="10812" y="5"/>
                    <a:pt x="10788" y="17"/>
                  </a:cubicBezTo>
                  <a:cubicBezTo>
                    <a:pt x="9867" y="519"/>
                    <a:pt x="9030" y="1189"/>
                    <a:pt x="8193" y="1691"/>
                  </a:cubicBezTo>
                  <a:cubicBezTo>
                    <a:pt x="7272" y="2194"/>
                    <a:pt x="6351" y="2780"/>
                    <a:pt x="5347" y="3282"/>
                  </a:cubicBezTo>
                  <a:cubicBezTo>
                    <a:pt x="3672" y="4287"/>
                    <a:pt x="1830" y="5124"/>
                    <a:pt x="72" y="5877"/>
                  </a:cubicBezTo>
                  <a:cubicBezTo>
                    <a:pt x="0" y="5877"/>
                    <a:pt x="52" y="6062"/>
                    <a:pt x="121" y="6062"/>
                  </a:cubicBezTo>
                  <a:cubicBezTo>
                    <a:pt x="132" y="6062"/>
                    <a:pt x="144" y="6057"/>
                    <a:pt x="156" y="6045"/>
                  </a:cubicBezTo>
                  <a:cubicBezTo>
                    <a:pt x="1998" y="5291"/>
                    <a:pt x="3840" y="4371"/>
                    <a:pt x="5598" y="3533"/>
                  </a:cubicBezTo>
                  <a:cubicBezTo>
                    <a:pt x="6519" y="3031"/>
                    <a:pt x="7439" y="2529"/>
                    <a:pt x="8360" y="2026"/>
                  </a:cubicBezTo>
                  <a:cubicBezTo>
                    <a:pt x="9281" y="1524"/>
                    <a:pt x="10119" y="938"/>
                    <a:pt x="10956" y="268"/>
                  </a:cubicBezTo>
                  <a:cubicBezTo>
                    <a:pt x="11028" y="196"/>
                    <a:pt x="10976" y="0"/>
                    <a:pt x="10853" y="0"/>
                  </a:cubicBezTo>
                  <a:close/>
                </a:path>
              </a:pathLst>
            </a:custGeom>
            <a:solidFill>
              <a:srgbClr val="D68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3"/>
            <p:cNvSpPr/>
            <p:nvPr/>
          </p:nvSpPr>
          <p:spPr>
            <a:xfrm>
              <a:off x="2268900" y="4246175"/>
              <a:ext cx="263325" cy="119900"/>
            </a:xfrm>
            <a:custGeom>
              <a:avLst/>
              <a:gdLst/>
              <a:ahLst/>
              <a:cxnLst/>
              <a:rect l="l" t="t" r="r" b="b"/>
              <a:pathLst>
                <a:path w="10533" h="4796" extrusionOk="0">
                  <a:moveTo>
                    <a:pt x="10282" y="1"/>
                  </a:moveTo>
                  <a:cubicBezTo>
                    <a:pt x="9612" y="252"/>
                    <a:pt x="9110" y="671"/>
                    <a:pt x="8524" y="1006"/>
                  </a:cubicBezTo>
                  <a:cubicBezTo>
                    <a:pt x="7938" y="1257"/>
                    <a:pt x="7352" y="1592"/>
                    <a:pt x="6766" y="1926"/>
                  </a:cubicBezTo>
                  <a:cubicBezTo>
                    <a:pt x="5761" y="2345"/>
                    <a:pt x="4756" y="2847"/>
                    <a:pt x="3752" y="3266"/>
                  </a:cubicBezTo>
                  <a:cubicBezTo>
                    <a:pt x="2580" y="3768"/>
                    <a:pt x="1324" y="4103"/>
                    <a:pt x="68" y="4605"/>
                  </a:cubicBezTo>
                  <a:cubicBezTo>
                    <a:pt x="0" y="4673"/>
                    <a:pt x="42" y="4796"/>
                    <a:pt x="149" y="4796"/>
                  </a:cubicBezTo>
                  <a:cubicBezTo>
                    <a:pt x="175" y="4796"/>
                    <a:pt x="203" y="4789"/>
                    <a:pt x="235" y="4773"/>
                  </a:cubicBezTo>
                  <a:cubicBezTo>
                    <a:pt x="1408" y="4271"/>
                    <a:pt x="2747" y="3852"/>
                    <a:pt x="4003" y="3433"/>
                  </a:cubicBezTo>
                  <a:cubicBezTo>
                    <a:pt x="5007" y="3099"/>
                    <a:pt x="5928" y="2680"/>
                    <a:pt x="6933" y="2178"/>
                  </a:cubicBezTo>
                  <a:cubicBezTo>
                    <a:pt x="7519" y="1926"/>
                    <a:pt x="8105" y="1592"/>
                    <a:pt x="8691" y="1340"/>
                  </a:cubicBezTo>
                  <a:cubicBezTo>
                    <a:pt x="9277" y="1006"/>
                    <a:pt x="9863" y="671"/>
                    <a:pt x="10449" y="336"/>
                  </a:cubicBezTo>
                  <a:cubicBezTo>
                    <a:pt x="10533" y="252"/>
                    <a:pt x="10449" y="1"/>
                    <a:pt x="10282" y="1"/>
                  </a:cubicBezTo>
                  <a:close/>
                </a:path>
              </a:pathLst>
            </a:custGeom>
            <a:solidFill>
              <a:srgbClr val="D68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93"/>
            <p:cNvSpPr/>
            <p:nvPr/>
          </p:nvSpPr>
          <p:spPr>
            <a:xfrm>
              <a:off x="3377775" y="1824600"/>
              <a:ext cx="3244150" cy="3380200"/>
            </a:xfrm>
            <a:custGeom>
              <a:avLst/>
              <a:gdLst/>
              <a:ahLst/>
              <a:cxnLst/>
              <a:rect l="l" t="t" r="r" b="b"/>
              <a:pathLst>
                <a:path w="129766" h="135208" extrusionOk="0">
                  <a:moveTo>
                    <a:pt x="129179" y="99543"/>
                  </a:moveTo>
                  <a:cubicBezTo>
                    <a:pt x="128510" y="95190"/>
                    <a:pt x="127840" y="90752"/>
                    <a:pt x="127003" y="86483"/>
                  </a:cubicBezTo>
                  <a:cubicBezTo>
                    <a:pt x="126668" y="84725"/>
                    <a:pt x="126333" y="82966"/>
                    <a:pt x="125914" y="81208"/>
                  </a:cubicBezTo>
                  <a:cubicBezTo>
                    <a:pt x="122565" y="66223"/>
                    <a:pt x="117961" y="51488"/>
                    <a:pt x="112101" y="37256"/>
                  </a:cubicBezTo>
                  <a:cubicBezTo>
                    <a:pt x="108752" y="28884"/>
                    <a:pt x="104817" y="20679"/>
                    <a:pt x="98622" y="13730"/>
                  </a:cubicBezTo>
                  <a:cubicBezTo>
                    <a:pt x="92175" y="6447"/>
                    <a:pt x="85980" y="2177"/>
                    <a:pt x="76269" y="0"/>
                  </a:cubicBezTo>
                  <a:cubicBezTo>
                    <a:pt x="64464" y="1759"/>
                    <a:pt x="60362" y="1340"/>
                    <a:pt x="49897" y="1926"/>
                  </a:cubicBezTo>
                  <a:cubicBezTo>
                    <a:pt x="31814" y="2931"/>
                    <a:pt x="16577" y="24530"/>
                    <a:pt x="5945" y="40353"/>
                  </a:cubicBezTo>
                  <a:cubicBezTo>
                    <a:pt x="4605" y="42279"/>
                    <a:pt x="0" y="46046"/>
                    <a:pt x="587" y="48139"/>
                  </a:cubicBezTo>
                  <a:cubicBezTo>
                    <a:pt x="1256" y="50567"/>
                    <a:pt x="7117" y="52827"/>
                    <a:pt x="8958" y="54167"/>
                  </a:cubicBezTo>
                  <a:cubicBezTo>
                    <a:pt x="13479" y="57599"/>
                    <a:pt x="18168" y="60781"/>
                    <a:pt x="23023" y="63711"/>
                  </a:cubicBezTo>
                  <a:cubicBezTo>
                    <a:pt x="25786" y="60111"/>
                    <a:pt x="28800" y="58688"/>
                    <a:pt x="32567" y="55841"/>
                  </a:cubicBezTo>
                  <a:cubicBezTo>
                    <a:pt x="39432" y="69488"/>
                    <a:pt x="41190" y="84725"/>
                    <a:pt x="43283" y="99710"/>
                  </a:cubicBezTo>
                  <a:cubicBezTo>
                    <a:pt x="43451" y="100882"/>
                    <a:pt x="43618" y="102055"/>
                    <a:pt x="43786" y="103310"/>
                  </a:cubicBezTo>
                  <a:lnTo>
                    <a:pt x="44204" y="103310"/>
                  </a:lnTo>
                  <a:lnTo>
                    <a:pt x="48139" y="135207"/>
                  </a:lnTo>
                  <a:cubicBezTo>
                    <a:pt x="48139" y="135207"/>
                    <a:pt x="128677" y="132277"/>
                    <a:pt x="129765" y="103645"/>
                  </a:cubicBezTo>
                  <a:cubicBezTo>
                    <a:pt x="129765" y="102222"/>
                    <a:pt x="129598" y="100882"/>
                    <a:pt x="129179" y="995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93"/>
            <p:cNvSpPr/>
            <p:nvPr/>
          </p:nvSpPr>
          <p:spPr>
            <a:xfrm>
              <a:off x="2408725" y="3984550"/>
              <a:ext cx="200950" cy="35625"/>
            </a:xfrm>
            <a:custGeom>
              <a:avLst/>
              <a:gdLst/>
              <a:ahLst/>
              <a:cxnLst/>
              <a:rect l="l" t="t" r="r" b="b"/>
              <a:pathLst>
                <a:path w="8038" h="1425" extrusionOk="0">
                  <a:moveTo>
                    <a:pt x="7786" y="1"/>
                  </a:moveTo>
                  <a:cubicBezTo>
                    <a:pt x="7117" y="168"/>
                    <a:pt x="6531" y="336"/>
                    <a:pt x="5945" y="503"/>
                  </a:cubicBezTo>
                  <a:cubicBezTo>
                    <a:pt x="5359" y="671"/>
                    <a:pt x="4689" y="838"/>
                    <a:pt x="4019" y="922"/>
                  </a:cubicBezTo>
                  <a:cubicBezTo>
                    <a:pt x="3349" y="964"/>
                    <a:pt x="2679" y="985"/>
                    <a:pt x="2020" y="985"/>
                  </a:cubicBezTo>
                  <a:cubicBezTo>
                    <a:pt x="1361" y="985"/>
                    <a:pt x="712" y="964"/>
                    <a:pt x="84" y="922"/>
                  </a:cubicBezTo>
                  <a:cubicBezTo>
                    <a:pt x="0" y="922"/>
                    <a:pt x="0" y="1089"/>
                    <a:pt x="84" y="1089"/>
                  </a:cubicBezTo>
                  <a:cubicBezTo>
                    <a:pt x="921" y="1313"/>
                    <a:pt x="1796" y="1424"/>
                    <a:pt x="2683" y="1424"/>
                  </a:cubicBezTo>
                  <a:cubicBezTo>
                    <a:pt x="3126" y="1424"/>
                    <a:pt x="3572" y="1396"/>
                    <a:pt x="4019" y="1340"/>
                  </a:cubicBezTo>
                  <a:cubicBezTo>
                    <a:pt x="4689" y="1257"/>
                    <a:pt x="5359" y="1173"/>
                    <a:pt x="5945" y="1006"/>
                  </a:cubicBezTo>
                  <a:cubicBezTo>
                    <a:pt x="6614" y="922"/>
                    <a:pt x="7284" y="671"/>
                    <a:pt x="7870" y="420"/>
                  </a:cubicBezTo>
                  <a:cubicBezTo>
                    <a:pt x="8038" y="252"/>
                    <a:pt x="7954" y="1"/>
                    <a:pt x="7786" y="1"/>
                  </a:cubicBezTo>
                  <a:close/>
                </a:path>
              </a:pathLst>
            </a:custGeom>
            <a:solidFill>
              <a:srgbClr val="D68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3"/>
            <p:cNvSpPr/>
            <p:nvPr/>
          </p:nvSpPr>
          <p:spPr>
            <a:xfrm>
              <a:off x="4815650" y="432750"/>
              <a:ext cx="646750" cy="531650"/>
            </a:xfrm>
            <a:custGeom>
              <a:avLst/>
              <a:gdLst/>
              <a:ahLst/>
              <a:cxnLst/>
              <a:rect l="l" t="t" r="r" b="b"/>
              <a:pathLst>
                <a:path w="25870" h="21266" extrusionOk="0">
                  <a:moveTo>
                    <a:pt x="2512" y="15405"/>
                  </a:moveTo>
                  <a:cubicBezTo>
                    <a:pt x="838" y="12894"/>
                    <a:pt x="1" y="9880"/>
                    <a:pt x="252" y="6866"/>
                  </a:cubicBezTo>
                  <a:cubicBezTo>
                    <a:pt x="419" y="5192"/>
                    <a:pt x="1089" y="3685"/>
                    <a:pt x="2177" y="2429"/>
                  </a:cubicBezTo>
                  <a:cubicBezTo>
                    <a:pt x="2345" y="2261"/>
                    <a:pt x="2512" y="2178"/>
                    <a:pt x="2680" y="2094"/>
                  </a:cubicBezTo>
                  <a:cubicBezTo>
                    <a:pt x="3182" y="1926"/>
                    <a:pt x="3684" y="2010"/>
                    <a:pt x="4019" y="2345"/>
                  </a:cubicBezTo>
                  <a:cubicBezTo>
                    <a:pt x="4354" y="2680"/>
                    <a:pt x="4773" y="2931"/>
                    <a:pt x="5191" y="3099"/>
                  </a:cubicBezTo>
                  <a:cubicBezTo>
                    <a:pt x="6447" y="3517"/>
                    <a:pt x="7954" y="2345"/>
                    <a:pt x="8959" y="1926"/>
                  </a:cubicBezTo>
                  <a:cubicBezTo>
                    <a:pt x="10382" y="1257"/>
                    <a:pt x="11889" y="671"/>
                    <a:pt x="13312" y="252"/>
                  </a:cubicBezTo>
                  <a:cubicBezTo>
                    <a:pt x="13647" y="85"/>
                    <a:pt x="13982" y="1"/>
                    <a:pt x="14400" y="85"/>
                  </a:cubicBezTo>
                  <a:cubicBezTo>
                    <a:pt x="15070" y="252"/>
                    <a:pt x="15321" y="1089"/>
                    <a:pt x="15405" y="1759"/>
                  </a:cubicBezTo>
                  <a:cubicBezTo>
                    <a:pt x="15489" y="2513"/>
                    <a:pt x="15656" y="3350"/>
                    <a:pt x="16326" y="3685"/>
                  </a:cubicBezTo>
                  <a:cubicBezTo>
                    <a:pt x="16661" y="3768"/>
                    <a:pt x="17079" y="3768"/>
                    <a:pt x="17414" y="3685"/>
                  </a:cubicBezTo>
                  <a:cubicBezTo>
                    <a:pt x="18419" y="3350"/>
                    <a:pt x="19423" y="3182"/>
                    <a:pt x="20512" y="3099"/>
                  </a:cubicBezTo>
                  <a:cubicBezTo>
                    <a:pt x="21516" y="3099"/>
                    <a:pt x="22605" y="3768"/>
                    <a:pt x="22689" y="4773"/>
                  </a:cubicBezTo>
                  <a:cubicBezTo>
                    <a:pt x="22856" y="6112"/>
                    <a:pt x="21014" y="6950"/>
                    <a:pt x="20763" y="8289"/>
                  </a:cubicBezTo>
                  <a:cubicBezTo>
                    <a:pt x="20763" y="8373"/>
                    <a:pt x="20763" y="8540"/>
                    <a:pt x="20763" y="8708"/>
                  </a:cubicBezTo>
                  <a:cubicBezTo>
                    <a:pt x="20930" y="8959"/>
                    <a:pt x="21265" y="8959"/>
                    <a:pt x="21516" y="8959"/>
                  </a:cubicBezTo>
                  <a:cubicBezTo>
                    <a:pt x="22521" y="8959"/>
                    <a:pt x="23526" y="9126"/>
                    <a:pt x="24363" y="9545"/>
                  </a:cubicBezTo>
                  <a:cubicBezTo>
                    <a:pt x="25284" y="9964"/>
                    <a:pt x="25870" y="10884"/>
                    <a:pt x="25619" y="11889"/>
                  </a:cubicBezTo>
                  <a:cubicBezTo>
                    <a:pt x="25284" y="12643"/>
                    <a:pt x="24698" y="13145"/>
                    <a:pt x="23861" y="13396"/>
                  </a:cubicBezTo>
                  <a:cubicBezTo>
                    <a:pt x="23107" y="13647"/>
                    <a:pt x="22354" y="13982"/>
                    <a:pt x="21684" y="14484"/>
                  </a:cubicBezTo>
                  <a:lnTo>
                    <a:pt x="22521" y="14652"/>
                  </a:lnTo>
                  <a:cubicBezTo>
                    <a:pt x="23107" y="14819"/>
                    <a:pt x="23777" y="14987"/>
                    <a:pt x="24028" y="15573"/>
                  </a:cubicBezTo>
                  <a:cubicBezTo>
                    <a:pt x="24112" y="15991"/>
                    <a:pt x="24028" y="16494"/>
                    <a:pt x="23609" y="16745"/>
                  </a:cubicBezTo>
                  <a:cubicBezTo>
                    <a:pt x="23275" y="17080"/>
                    <a:pt x="22856" y="17331"/>
                    <a:pt x="22437" y="17415"/>
                  </a:cubicBezTo>
                  <a:cubicBezTo>
                    <a:pt x="21014" y="18084"/>
                    <a:pt x="19591" y="18587"/>
                    <a:pt x="18000" y="18922"/>
                  </a:cubicBezTo>
                  <a:cubicBezTo>
                    <a:pt x="15824" y="19508"/>
                    <a:pt x="13312" y="19675"/>
                    <a:pt x="11721" y="2126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3"/>
            <p:cNvSpPr/>
            <p:nvPr/>
          </p:nvSpPr>
          <p:spPr>
            <a:xfrm>
              <a:off x="4834500" y="767650"/>
              <a:ext cx="351625" cy="219775"/>
            </a:xfrm>
            <a:custGeom>
              <a:avLst/>
              <a:gdLst/>
              <a:ahLst/>
              <a:cxnLst/>
              <a:rect l="l" t="t" r="r" b="b"/>
              <a:pathLst>
                <a:path w="14065" h="8791" extrusionOk="0">
                  <a:moveTo>
                    <a:pt x="0" y="1005"/>
                  </a:moveTo>
                  <a:cubicBezTo>
                    <a:pt x="754" y="335"/>
                    <a:pt x="1758" y="0"/>
                    <a:pt x="2763" y="84"/>
                  </a:cubicBezTo>
                  <a:cubicBezTo>
                    <a:pt x="4688" y="84"/>
                    <a:pt x="6698" y="586"/>
                    <a:pt x="8456" y="1507"/>
                  </a:cubicBezTo>
                  <a:cubicBezTo>
                    <a:pt x="10214" y="2344"/>
                    <a:pt x="11721" y="3433"/>
                    <a:pt x="13060" y="4856"/>
                  </a:cubicBezTo>
                  <a:cubicBezTo>
                    <a:pt x="13981" y="5944"/>
                    <a:pt x="14065" y="7535"/>
                    <a:pt x="13311" y="879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3"/>
            <p:cNvSpPr/>
            <p:nvPr/>
          </p:nvSpPr>
          <p:spPr>
            <a:xfrm>
              <a:off x="4658675" y="1353675"/>
              <a:ext cx="512800" cy="624325"/>
            </a:xfrm>
            <a:custGeom>
              <a:avLst/>
              <a:gdLst/>
              <a:ahLst/>
              <a:cxnLst/>
              <a:rect l="l" t="t" r="r" b="b"/>
              <a:pathLst>
                <a:path w="20512" h="24973" extrusionOk="0">
                  <a:moveTo>
                    <a:pt x="17833" y="1"/>
                  </a:moveTo>
                  <a:lnTo>
                    <a:pt x="1" y="13898"/>
                  </a:lnTo>
                  <a:lnTo>
                    <a:pt x="84" y="21851"/>
                  </a:lnTo>
                  <a:cubicBezTo>
                    <a:pt x="677" y="23747"/>
                    <a:pt x="4233" y="24973"/>
                    <a:pt x="8308" y="24973"/>
                  </a:cubicBezTo>
                  <a:cubicBezTo>
                    <a:pt x="12869" y="24973"/>
                    <a:pt x="18080" y="23438"/>
                    <a:pt x="20512" y="19591"/>
                  </a:cubicBezTo>
                  <a:lnTo>
                    <a:pt x="17833" y="1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93"/>
            <p:cNvSpPr/>
            <p:nvPr/>
          </p:nvSpPr>
          <p:spPr>
            <a:xfrm>
              <a:off x="4581250" y="1803675"/>
              <a:ext cx="701150" cy="475125"/>
            </a:xfrm>
            <a:custGeom>
              <a:avLst/>
              <a:gdLst/>
              <a:ahLst/>
              <a:cxnLst/>
              <a:rect l="l" t="t" r="r" b="b"/>
              <a:pathLst>
                <a:path w="28046" h="19005" extrusionOk="0">
                  <a:moveTo>
                    <a:pt x="19423" y="0"/>
                  </a:moveTo>
                  <a:lnTo>
                    <a:pt x="8958" y="1089"/>
                  </a:lnTo>
                  <a:lnTo>
                    <a:pt x="0" y="3014"/>
                  </a:lnTo>
                  <a:cubicBezTo>
                    <a:pt x="0" y="3014"/>
                    <a:pt x="2428" y="12642"/>
                    <a:pt x="9963" y="19005"/>
                  </a:cubicBezTo>
                  <a:cubicBezTo>
                    <a:pt x="17079" y="16074"/>
                    <a:pt x="28046" y="837"/>
                    <a:pt x="28046" y="837"/>
                  </a:cubicBezTo>
                  <a:cubicBezTo>
                    <a:pt x="25200" y="251"/>
                    <a:pt x="22353" y="0"/>
                    <a:pt x="19423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93"/>
            <p:cNvSpPr/>
            <p:nvPr/>
          </p:nvSpPr>
          <p:spPr>
            <a:xfrm>
              <a:off x="4367750" y="899275"/>
              <a:ext cx="753500" cy="903475"/>
            </a:xfrm>
            <a:custGeom>
              <a:avLst/>
              <a:gdLst/>
              <a:ahLst/>
              <a:cxnLst/>
              <a:rect l="l" t="t" r="r" b="b"/>
              <a:pathLst>
                <a:path w="30140" h="36139" extrusionOk="0">
                  <a:moveTo>
                    <a:pt x="9702" y="1"/>
                  </a:moveTo>
                  <a:cubicBezTo>
                    <a:pt x="8952" y="1"/>
                    <a:pt x="8199" y="59"/>
                    <a:pt x="7452" y="177"/>
                  </a:cubicBezTo>
                  <a:cubicBezTo>
                    <a:pt x="3852" y="847"/>
                    <a:pt x="1" y="3442"/>
                    <a:pt x="1" y="7126"/>
                  </a:cubicBezTo>
                  <a:cubicBezTo>
                    <a:pt x="1" y="12149"/>
                    <a:pt x="922" y="17256"/>
                    <a:pt x="1256" y="22195"/>
                  </a:cubicBezTo>
                  <a:cubicBezTo>
                    <a:pt x="1340" y="24790"/>
                    <a:pt x="1843" y="27302"/>
                    <a:pt x="2596" y="29730"/>
                  </a:cubicBezTo>
                  <a:cubicBezTo>
                    <a:pt x="3433" y="32241"/>
                    <a:pt x="5275" y="34334"/>
                    <a:pt x="7703" y="35423"/>
                  </a:cubicBezTo>
                  <a:cubicBezTo>
                    <a:pt x="8861" y="35930"/>
                    <a:pt x="10129" y="36139"/>
                    <a:pt x="11419" y="36139"/>
                  </a:cubicBezTo>
                  <a:cubicBezTo>
                    <a:pt x="13111" y="36139"/>
                    <a:pt x="14841" y="35778"/>
                    <a:pt x="16410" y="35255"/>
                  </a:cubicBezTo>
                  <a:cubicBezTo>
                    <a:pt x="19424" y="34418"/>
                    <a:pt x="22186" y="32744"/>
                    <a:pt x="24447" y="30567"/>
                  </a:cubicBezTo>
                  <a:cubicBezTo>
                    <a:pt x="26372" y="28474"/>
                    <a:pt x="26707" y="26046"/>
                    <a:pt x="27628" y="23535"/>
                  </a:cubicBezTo>
                  <a:cubicBezTo>
                    <a:pt x="28716" y="20604"/>
                    <a:pt x="30140" y="17758"/>
                    <a:pt x="29470" y="14660"/>
                  </a:cubicBezTo>
                  <a:cubicBezTo>
                    <a:pt x="28884" y="11730"/>
                    <a:pt x="26540" y="9302"/>
                    <a:pt x="24279" y="7209"/>
                  </a:cubicBezTo>
                  <a:cubicBezTo>
                    <a:pt x="22019" y="5033"/>
                    <a:pt x="19507" y="3191"/>
                    <a:pt x="16745" y="1767"/>
                  </a:cubicBezTo>
                  <a:cubicBezTo>
                    <a:pt x="14567" y="615"/>
                    <a:pt x="12145" y="1"/>
                    <a:pt x="9702" y="1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3"/>
            <p:cNvSpPr/>
            <p:nvPr/>
          </p:nvSpPr>
          <p:spPr>
            <a:xfrm>
              <a:off x="4729850" y="1424825"/>
              <a:ext cx="200950" cy="175875"/>
            </a:xfrm>
            <a:custGeom>
              <a:avLst/>
              <a:gdLst/>
              <a:ahLst/>
              <a:cxnLst/>
              <a:rect l="l" t="t" r="r" b="b"/>
              <a:pathLst>
                <a:path w="8038" h="7035" extrusionOk="0">
                  <a:moveTo>
                    <a:pt x="4050" y="0"/>
                  </a:moveTo>
                  <a:cubicBezTo>
                    <a:pt x="3791" y="0"/>
                    <a:pt x="3528" y="28"/>
                    <a:pt x="3265" y="85"/>
                  </a:cubicBezTo>
                  <a:cubicBezTo>
                    <a:pt x="1256" y="420"/>
                    <a:pt x="0" y="2345"/>
                    <a:pt x="419" y="4271"/>
                  </a:cubicBezTo>
                  <a:cubicBezTo>
                    <a:pt x="852" y="5933"/>
                    <a:pt x="2347" y="7034"/>
                    <a:pt x="3987" y="7034"/>
                  </a:cubicBezTo>
                  <a:cubicBezTo>
                    <a:pt x="4247" y="7034"/>
                    <a:pt x="4509" y="7007"/>
                    <a:pt x="4772" y="6950"/>
                  </a:cubicBezTo>
                  <a:cubicBezTo>
                    <a:pt x="6781" y="6615"/>
                    <a:pt x="8037" y="4689"/>
                    <a:pt x="7619" y="2764"/>
                  </a:cubicBezTo>
                  <a:cubicBezTo>
                    <a:pt x="7185" y="1101"/>
                    <a:pt x="5690" y="0"/>
                    <a:pt x="4050" y="0"/>
                  </a:cubicBezTo>
                  <a:close/>
                </a:path>
              </a:pathLst>
            </a:custGeom>
            <a:solidFill>
              <a:srgbClr val="EFA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93"/>
            <p:cNvSpPr/>
            <p:nvPr/>
          </p:nvSpPr>
          <p:spPr>
            <a:xfrm>
              <a:off x="4401250" y="1464175"/>
              <a:ext cx="96300" cy="159525"/>
            </a:xfrm>
            <a:custGeom>
              <a:avLst/>
              <a:gdLst/>
              <a:ahLst/>
              <a:cxnLst/>
              <a:rect l="l" t="t" r="r" b="b"/>
              <a:pathLst>
                <a:path w="3852" h="6381" extrusionOk="0">
                  <a:moveTo>
                    <a:pt x="323" y="1"/>
                  </a:moveTo>
                  <a:cubicBezTo>
                    <a:pt x="216" y="1"/>
                    <a:pt x="108" y="6"/>
                    <a:pt x="0" y="18"/>
                  </a:cubicBezTo>
                  <a:cubicBezTo>
                    <a:pt x="84" y="2111"/>
                    <a:pt x="419" y="4287"/>
                    <a:pt x="1005" y="6380"/>
                  </a:cubicBezTo>
                  <a:cubicBezTo>
                    <a:pt x="2763" y="5962"/>
                    <a:pt x="3851" y="4287"/>
                    <a:pt x="3516" y="2529"/>
                  </a:cubicBezTo>
                  <a:cubicBezTo>
                    <a:pt x="3126" y="1047"/>
                    <a:pt x="1791" y="1"/>
                    <a:pt x="323" y="1"/>
                  </a:cubicBezTo>
                  <a:close/>
                </a:path>
              </a:pathLst>
            </a:custGeom>
            <a:solidFill>
              <a:srgbClr val="EFA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93"/>
            <p:cNvSpPr/>
            <p:nvPr/>
          </p:nvSpPr>
          <p:spPr>
            <a:xfrm>
              <a:off x="4731925" y="1359625"/>
              <a:ext cx="56550" cy="51675"/>
            </a:xfrm>
            <a:custGeom>
              <a:avLst/>
              <a:gdLst/>
              <a:ahLst/>
              <a:cxnLst/>
              <a:rect l="l" t="t" r="r" b="b"/>
              <a:pathLst>
                <a:path w="2262" h="2067" extrusionOk="0">
                  <a:moveTo>
                    <a:pt x="1103" y="1"/>
                  </a:moveTo>
                  <a:cubicBezTo>
                    <a:pt x="1043" y="1"/>
                    <a:pt x="982" y="5"/>
                    <a:pt x="922" y="14"/>
                  </a:cubicBezTo>
                  <a:cubicBezTo>
                    <a:pt x="336" y="181"/>
                    <a:pt x="1" y="683"/>
                    <a:pt x="85" y="1269"/>
                  </a:cubicBezTo>
                  <a:cubicBezTo>
                    <a:pt x="223" y="1753"/>
                    <a:pt x="646" y="2066"/>
                    <a:pt x="1120" y="2066"/>
                  </a:cubicBezTo>
                  <a:cubicBezTo>
                    <a:pt x="1220" y="2066"/>
                    <a:pt x="1322" y="2052"/>
                    <a:pt x="1424" y="2023"/>
                  </a:cubicBezTo>
                  <a:cubicBezTo>
                    <a:pt x="1926" y="1856"/>
                    <a:pt x="2261" y="1353"/>
                    <a:pt x="2178" y="767"/>
                  </a:cubicBezTo>
                  <a:cubicBezTo>
                    <a:pt x="2102" y="317"/>
                    <a:pt x="1623" y="1"/>
                    <a:pt x="1103" y="1"/>
                  </a:cubicBezTo>
                  <a:close/>
                </a:path>
              </a:pathLst>
            </a:custGeom>
            <a:solidFill>
              <a:srgbClr val="4C2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93"/>
            <p:cNvSpPr/>
            <p:nvPr/>
          </p:nvSpPr>
          <p:spPr>
            <a:xfrm>
              <a:off x="4447300" y="1390275"/>
              <a:ext cx="56525" cy="50325"/>
            </a:xfrm>
            <a:custGeom>
              <a:avLst/>
              <a:gdLst/>
              <a:ahLst/>
              <a:cxnLst/>
              <a:rect l="l" t="t" r="r" b="b"/>
              <a:pathLst>
                <a:path w="2261" h="2013" extrusionOk="0">
                  <a:moveTo>
                    <a:pt x="1188" y="0"/>
                  </a:moveTo>
                  <a:cubicBezTo>
                    <a:pt x="1099" y="0"/>
                    <a:pt x="1008" y="14"/>
                    <a:pt x="921" y="43"/>
                  </a:cubicBezTo>
                  <a:cubicBezTo>
                    <a:pt x="335" y="127"/>
                    <a:pt x="0" y="713"/>
                    <a:pt x="84" y="1216"/>
                  </a:cubicBezTo>
                  <a:cubicBezTo>
                    <a:pt x="222" y="1699"/>
                    <a:pt x="646" y="2012"/>
                    <a:pt x="1072" y="2012"/>
                  </a:cubicBezTo>
                  <a:cubicBezTo>
                    <a:pt x="1162" y="2012"/>
                    <a:pt x="1252" y="1998"/>
                    <a:pt x="1340" y="1969"/>
                  </a:cubicBezTo>
                  <a:cubicBezTo>
                    <a:pt x="1926" y="1885"/>
                    <a:pt x="2260" y="1383"/>
                    <a:pt x="2177" y="797"/>
                  </a:cubicBezTo>
                  <a:cubicBezTo>
                    <a:pt x="2038" y="313"/>
                    <a:pt x="1615" y="0"/>
                    <a:pt x="1188" y="0"/>
                  </a:cubicBezTo>
                  <a:close/>
                </a:path>
              </a:pathLst>
            </a:custGeom>
            <a:solidFill>
              <a:srgbClr val="4C2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93"/>
            <p:cNvSpPr/>
            <p:nvPr/>
          </p:nvSpPr>
          <p:spPr>
            <a:xfrm>
              <a:off x="4284025" y="782200"/>
              <a:ext cx="1004675" cy="723775"/>
            </a:xfrm>
            <a:custGeom>
              <a:avLst/>
              <a:gdLst/>
              <a:ahLst/>
              <a:cxnLst/>
              <a:rect l="l" t="t" r="r" b="b"/>
              <a:pathLst>
                <a:path w="40187" h="28951" extrusionOk="0">
                  <a:moveTo>
                    <a:pt x="20762" y="1"/>
                  </a:moveTo>
                  <a:cubicBezTo>
                    <a:pt x="20157" y="1"/>
                    <a:pt x="19544" y="28"/>
                    <a:pt x="18921" y="88"/>
                  </a:cubicBezTo>
                  <a:cubicBezTo>
                    <a:pt x="16326" y="255"/>
                    <a:pt x="13731" y="841"/>
                    <a:pt x="11303" y="1678"/>
                  </a:cubicBezTo>
                  <a:cubicBezTo>
                    <a:pt x="9210" y="2432"/>
                    <a:pt x="7284" y="3520"/>
                    <a:pt x="5610" y="4944"/>
                  </a:cubicBezTo>
                  <a:cubicBezTo>
                    <a:pt x="2512" y="7623"/>
                    <a:pt x="1" y="11809"/>
                    <a:pt x="671" y="15995"/>
                  </a:cubicBezTo>
                  <a:cubicBezTo>
                    <a:pt x="671" y="16246"/>
                    <a:pt x="754" y="16497"/>
                    <a:pt x="838" y="16748"/>
                  </a:cubicBezTo>
                  <a:cubicBezTo>
                    <a:pt x="1340" y="18674"/>
                    <a:pt x="2261" y="21353"/>
                    <a:pt x="4187" y="22022"/>
                  </a:cubicBezTo>
                  <a:cubicBezTo>
                    <a:pt x="4187" y="20683"/>
                    <a:pt x="4605" y="19427"/>
                    <a:pt x="5443" y="18339"/>
                  </a:cubicBezTo>
                  <a:cubicBezTo>
                    <a:pt x="5778" y="17836"/>
                    <a:pt x="7452" y="16413"/>
                    <a:pt x="7452" y="15827"/>
                  </a:cubicBezTo>
                  <a:cubicBezTo>
                    <a:pt x="7452" y="16832"/>
                    <a:pt x="7787" y="17669"/>
                    <a:pt x="8457" y="18422"/>
                  </a:cubicBezTo>
                  <a:cubicBezTo>
                    <a:pt x="8585" y="18551"/>
                    <a:pt x="8763" y="18729"/>
                    <a:pt x="8952" y="18729"/>
                  </a:cubicBezTo>
                  <a:cubicBezTo>
                    <a:pt x="9010" y="18729"/>
                    <a:pt x="9068" y="18712"/>
                    <a:pt x="9126" y="18674"/>
                  </a:cubicBezTo>
                  <a:cubicBezTo>
                    <a:pt x="9210" y="18590"/>
                    <a:pt x="9294" y="18422"/>
                    <a:pt x="9294" y="18339"/>
                  </a:cubicBezTo>
                  <a:cubicBezTo>
                    <a:pt x="9545" y="17250"/>
                    <a:pt x="9880" y="16329"/>
                    <a:pt x="10131" y="15325"/>
                  </a:cubicBezTo>
                  <a:cubicBezTo>
                    <a:pt x="10633" y="16664"/>
                    <a:pt x="11889" y="17753"/>
                    <a:pt x="13312" y="18171"/>
                  </a:cubicBezTo>
                  <a:cubicBezTo>
                    <a:pt x="13312" y="17167"/>
                    <a:pt x="13480" y="16078"/>
                    <a:pt x="13731" y="15074"/>
                  </a:cubicBezTo>
                  <a:cubicBezTo>
                    <a:pt x="18168" y="18925"/>
                    <a:pt x="25284" y="19176"/>
                    <a:pt x="29386" y="23278"/>
                  </a:cubicBezTo>
                  <a:cubicBezTo>
                    <a:pt x="30810" y="24953"/>
                    <a:pt x="32065" y="26711"/>
                    <a:pt x="33154" y="28552"/>
                  </a:cubicBezTo>
                  <a:cubicBezTo>
                    <a:pt x="33237" y="28720"/>
                    <a:pt x="33405" y="28804"/>
                    <a:pt x="33572" y="28887"/>
                  </a:cubicBezTo>
                  <a:cubicBezTo>
                    <a:pt x="33656" y="28929"/>
                    <a:pt x="33740" y="28950"/>
                    <a:pt x="33823" y="28950"/>
                  </a:cubicBezTo>
                  <a:cubicBezTo>
                    <a:pt x="33907" y="28950"/>
                    <a:pt x="33991" y="28929"/>
                    <a:pt x="34075" y="28887"/>
                  </a:cubicBezTo>
                  <a:cubicBezTo>
                    <a:pt x="35665" y="28218"/>
                    <a:pt x="36921" y="26962"/>
                    <a:pt x="37675" y="25371"/>
                  </a:cubicBezTo>
                  <a:cubicBezTo>
                    <a:pt x="39433" y="22357"/>
                    <a:pt x="40186" y="18925"/>
                    <a:pt x="39851" y="15492"/>
                  </a:cubicBezTo>
                  <a:cubicBezTo>
                    <a:pt x="39014" y="9213"/>
                    <a:pt x="34158" y="4274"/>
                    <a:pt x="28382" y="1678"/>
                  </a:cubicBezTo>
                  <a:cubicBezTo>
                    <a:pt x="26959" y="1092"/>
                    <a:pt x="25535" y="590"/>
                    <a:pt x="24028" y="255"/>
                  </a:cubicBezTo>
                  <a:cubicBezTo>
                    <a:pt x="22947" y="93"/>
                    <a:pt x="21866" y="1"/>
                    <a:pt x="207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93"/>
            <p:cNvSpPr/>
            <p:nvPr/>
          </p:nvSpPr>
          <p:spPr>
            <a:xfrm>
              <a:off x="4966350" y="1241175"/>
              <a:ext cx="173750" cy="261800"/>
            </a:xfrm>
            <a:custGeom>
              <a:avLst/>
              <a:gdLst/>
              <a:ahLst/>
              <a:cxnLst/>
              <a:rect l="l" t="t" r="r" b="b"/>
              <a:pathLst>
                <a:path w="6950" h="10472" extrusionOk="0">
                  <a:moveTo>
                    <a:pt x="3554" y="0"/>
                  </a:moveTo>
                  <a:cubicBezTo>
                    <a:pt x="3332" y="0"/>
                    <a:pt x="3096" y="21"/>
                    <a:pt x="2847" y="63"/>
                  </a:cubicBezTo>
                  <a:cubicBezTo>
                    <a:pt x="1340" y="315"/>
                    <a:pt x="503" y="1738"/>
                    <a:pt x="0" y="3580"/>
                  </a:cubicBezTo>
                  <a:lnTo>
                    <a:pt x="1424" y="9775"/>
                  </a:lnTo>
                  <a:cubicBezTo>
                    <a:pt x="1424" y="10311"/>
                    <a:pt x="2227" y="10471"/>
                    <a:pt x="2763" y="10471"/>
                  </a:cubicBezTo>
                  <a:cubicBezTo>
                    <a:pt x="2897" y="10471"/>
                    <a:pt x="3014" y="10461"/>
                    <a:pt x="3098" y="10445"/>
                  </a:cubicBezTo>
                  <a:cubicBezTo>
                    <a:pt x="6028" y="9859"/>
                    <a:pt x="6949" y="6928"/>
                    <a:pt x="6865" y="4501"/>
                  </a:cubicBezTo>
                  <a:cubicBezTo>
                    <a:pt x="6865" y="2356"/>
                    <a:pt x="5954" y="0"/>
                    <a:pt x="3554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93"/>
            <p:cNvSpPr/>
            <p:nvPr/>
          </p:nvSpPr>
          <p:spPr>
            <a:xfrm>
              <a:off x="4660775" y="1562975"/>
              <a:ext cx="347450" cy="251175"/>
            </a:xfrm>
            <a:custGeom>
              <a:avLst/>
              <a:gdLst/>
              <a:ahLst/>
              <a:cxnLst/>
              <a:rect l="l" t="t" r="r" b="b"/>
              <a:pathLst>
                <a:path w="13898" h="10047" fill="none" extrusionOk="0">
                  <a:moveTo>
                    <a:pt x="0" y="10047"/>
                  </a:moveTo>
                  <a:cubicBezTo>
                    <a:pt x="6530" y="9879"/>
                    <a:pt x="12223" y="5442"/>
                    <a:pt x="13898" y="0"/>
                  </a:cubicBezTo>
                </a:path>
              </a:pathLst>
            </a:custGeom>
            <a:noFill/>
            <a:ln w="18825" cap="flat" cmpd="sng">
              <a:solidFill>
                <a:srgbClr val="D68045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93"/>
            <p:cNvSpPr/>
            <p:nvPr/>
          </p:nvSpPr>
          <p:spPr>
            <a:xfrm>
              <a:off x="5008200" y="1475075"/>
              <a:ext cx="90025" cy="54425"/>
            </a:xfrm>
            <a:custGeom>
              <a:avLst/>
              <a:gdLst/>
              <a:ahLst/>
              <a:cxnLst/>
              <a:rect l="l" t="t" r="r" b="b"/>
              <a:pathLst>
                <a:path w="3601" h="2177" fill="none" extrusionOk="0">
                  <a:moveTo>
                    <a:pt x="1" y="837"/>
                  </a:moveTo>
                  <a:cubicBezTo>
                    <a:pt x="1" y="837"/>
                    <a:pt x="1340" y="2177"/>
                    <a:pt x="3601" y="0"/>
                  </a:cubicBezTo>
                </a:path>
              </a:pathLst>
            </a:custGeom>
            <a:noFill/>
            <a:ln w="12550" cap="flat" cmpd="sng">
              <a:solidFill>
                <a:srgbClr val="D68045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3"/>
            <p:cNvSpPr/>
            <p:nvPr/>
          </p:nvSpPr>
          <p:spPr>
            <a:xfrm>
              <a:off x="4518450" y="1465650"/>
              <a:ext cx="81650" cy="103850"/>
            </a:xfrm>
            <a:custGeom>
              <a:avLst/>
              <a:gdLst/>
              <a:ahLst/>
              <a:cxnLst/>
              <a:rect l="l" t="t" r="r" b="b"/>
              <a:pathLst>
                <a:path w="3266" h="4154" extrusionOk="0">
                  <a:moveTo>
                    <a:pt x="1340" y="1"/>
                  </a:moveTo>
                  <a:cubicBezTo>
                    <a:pt x="1298" y="1"/>
                    <a:pt x="1256" y="42"/>
                    <a:pt x="1256" y="126"/>
                  </a:cubicBezTo>
                  <a:cubicBezTo>
                    <a:pt x="1173" y="628"/>
                    <a:pt x="921" y="1131"/>
                    <a:pt x="587" y="1549"/>
                  </a:cubicBezTo>
                  <a:cubicBezTo>
                    <a:pt x="252" y="1800"/>
                    <a:pt x="84" y="2219"/>
                    <a:pt x="0" y="2721"/>
                  </a:cubicBezTo>
                  <a:cubicBezTo>
                    <a:pt x="0" y="3654"/>
                    <a:pt x="1010" y="4154"/>
                    <a:pt x="1758" y="4154"/>
                  </a:cubicBezTo>
                  <a:cubicBezTo>
                    <a:pt x="1816" y="4154"/>
                    <a:pt x="1872" y="4151"/>
                    <a:pt x="1926" y="4145"/>
                  </a:cubicBezTo>
                  <a:cubicBezTo>
                    <a:pt x="2177" y="4145"/>
                    <a:pt x="2428" y="4061"/>
                    <a:pt x="2679" y="3977"/>
                  </a:cubicBezTo>
                  <a:cubicBezTo>
                    <a:pt x="2847" y="3893"/>
                    <a:pt x="3182" y="3726"/>
                    <a:pt x="3182" y="3475"/>
                  </a:cubicBezTo>
                  <a:cubicBezTo>
                    <a:pt x="3266" y="3391"/>
                    <a:pt x="3182" y="3224"/>
                    <a:pt x="3014" y="3224"/>
                  </a:cubicBezTo>
                  <a:cubicBezTo>
                    <a:pt x="2763" y="3224"/>
                    <a:pt x="2596" y="3475"/>
                    <a:pt x="2345" y="3475"/>
                  </a:cubicBezTo>
                  <a:cubicBezTo>
                    <a:pt x="2177" y="3559"/>
                    <a:pt x="1926" y="3642"/>
                    <a:pt x="1759" y="3642"/>
                  </a:cubicBezTo>
                  <a:cubicBezTo>
                    <a:pt x="1256" y="3642"/>
                    <a:pt x="838" y="3391"/>
                    <a:pt x="503" y="3056"/>
                  </a:cubicBezTo>
                  <a:cubicBezTo>
                    <a:pt x="252" y="2554"/>
                    <a:pt x="670" y="2052"/>
                    <a:pt x="921" y="1717"/>
                  </a:cubicBezTo>
                  <a:cubicBezTo>
                    <a:pt x="1089" y="1466"/>
                    <a:pt x="1256" y="1214"/>
                    <a:pt x="1340" y="963"/>
                  </a:cubicBezTo>
                  <a:cubicBezTo>
                    <a:pt x="1424" y="628"/>
                    <a:pt x="1424" y="377"/>
                    <a:pt x="1424" y="126"/>
                  </a:cubicBezTo>
                  <a:cubicBezTo>
                    <a:pt x="1424" y="42"/>
                    <a:pt x="1382" y="1"/>
                    <a:pt x="1340" y="1"/>
                  </a:cubicBezTo>
                  <a:close/>
                </a:path>
              </a:pathLst>
            </a:custGeom>
            <a:solidFill>
              <a:srgbClr val="D68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93"/>
            <p:cNvSpPr/>
            <p:nvPr/>
          </p:nvSpPr>
          <p:spPr>
            <a:xfrm>
              <a:off x="4610550" y="1726225"/>
              <a:ext cx="27225" cy="6300"/>
            </a:xfrm>
            <a:custGeom>
              <a:avLst/>
              <a:gdLst/>
              <a:ahLst/>
              <a:cxnLst/>
              <a:rect l="l" t="t" r="r" b="b"/>
              <a:pathLst>
                <a:path w="1089" h="252" extrusionOk="0">
                  <a:moveTo>
                    <a:pt x="1088" y="252"/>
                  </a:moveTo>
                  <a:cubicBezTo>
                    <a:pt x="754" y="252"/>
                    <a:pt x="335" y="168"/>
                    <a:pt x="0" y="1"/>
                  </a:cubicBezTo>
                  <a:cubicBezTo>
                    <a:pt x="335" y="168"/>
                    <a:pt x="754" y="252"/>
                    <a:pt x="1088" y="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93"/>
            <p:cNvSpPr/>
            <p:nvPr/>
          </p:nvSpPr>
          <p:spPr>
            <a:xfrm>
              <a:off x="4566600" y="1598550"/>
              <a:ext cx="165350" cy="125600"/>
            </a:xfrm>
            <a:custGeom>
              <a:avLst/>
              <a:gdLst/>
              <a:ahLst/>
              <a:cxnLst/>
              <a:rect l="l" t="t" r="r" b="b"/>
              <a:pathLst>
                <a:path w="6614" h="5024" extrusionOk="0">
                  <a:moveTo>
                    <a:pt x="6363" y="1"/>
                  </a:moveTo>
                  <a:lnTo>
                    <a:pt x="0" y="1340"/>
                  </a:lnTo>
                  <a:cubicBezTo>
                    <a:pt x="0" y="1340"/>
                    <a:pt x="0" y="4103"/>
                    <a:pt x="1758" y="5024"/>
                  </a:cubicBezTo>
                  <a:cubicBezTo>
                    <a:pt x="1842" y="4103"/>
                    <a:pt x="2260" y="3182"/>
                    <a:pt x="2930" y="2512"/>
                  </a:cubicBezTo>
                  <a:cubicBezTo>
                    <a:pt x="3935" y="1591"/>
                    <a:pt x="5274" y="1173"/>
                    <a:pt x="6614" y="1173"/>
                  </a:cubicBezTo>
                  <a:cubicBezTo>
                    <a:pt x="6614" y="754"/>
                    <a:pt x="6530" y="419"/>
                    <a:pt x="6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3"/>
            <p:cNvSpPr/>
            <p:nvPr/>
          </p:nvSpPr>
          <p:spPr>
            <a:xfrm>
              <a:off x="4610550" y="1627625"/>
              <a:ext cx="123500" cy="104900"/>
            </a:xfrm>
            <a:custGeom>
              <a:avLst/>
              <a:gdLst/>
              <a:ahLst/>
              <a:cxnLst/>
              <a:rect l="l" t="t" r="r" b="b"/>
              <a:pathLst>
                <a:path w="4940" h="4196" extrusionOk="0">
                  <a:moveTo>
                    <a:pt x="4633" y="1"/>
                  </a:moveTo>
                  <a:cubicBezTo>
                    <a:pt x="3325" y="1"/>
                    <a:pt x="2104" y="495"/>
                    <a:pt x="1172" y="1349"/>
                  </a:cubicBezTo>
                  <a:cubicBezTo>
                    <a:pt x="502" y="2019"/>
                    <a:pt x="84" y="2940"/>
                    <a:pt x="0" y="3861"/>
                  </a:cubicBezTo>
                  <a:cubicBezTo>
                    <a:pt x="335" y="4028"/>
                    <a:pt x="670" y="4196"/>
                    <a:pt x="1005" y="4196"/>
                  </a:cubicBezTo>
                  <a:cubicBezTo>
                    <a:pt x="1507" y="4196"/>
                    <a:pt x="2009" y="4196"/>
                    <a:pt x="2428" y="4028"/>
                  </a:cubicBezTo>
                  <a:cubicBezTo>
                    <a:pt x="3851" y="3777"/>
                    <a:pt x="4856" y="2521"/>
                    <a:pt x="4940" y="1098"/>
                  </a:cubicBezTo>
                  <a:cubicBezTo>
                    <a:pt x="4940" y="763"/>
                    <a:pt x="4940" y="345"/>
                    <a:pt x="4940" y="10"/>
                  </a:cubicBezTo>
                  <a:cubicBezTo>
                    <a:pt x="4837" y="4"/>
                    <a:pt x="4735" y="1"/>
                    <a:pt x="4633" y="1"/>
                  </a:cubicBezTo>
                  <a:close/>
                </a:path>
              </a:pathLst>
            </a:custGeom>
            <a:solidFill>
              <a:srgbClr val="E87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3"/>
            <p:cNvSpPr/>
            <p:nvPr/>
          </p:nvSpPr>
          <p:spPr>
            <a:xfrm>
              <a:off x="4725650" y="1269950"/>
              <a:ext cx="129800" cy="68725"/>
            </a:xfrm>
            <a:custGeom>
              <a:avLst/>
              <a:gdLst/>
              <a:ahLst/>
              <a:cxnLst/>
              <a:rect l="l" t="t" r="r" b="b"/>
              <a:pathLst>
                <a:path w="5192" h="2749" extrusionOk="0">
                  <a:moveTo>
                    <a:pt x="754" y="1"/>
                  </a:moveTo>
                  <a:cubicBezTo>
                    <a:pt x="503" y="1"/>
                    <a:pt x="336" y="84"/>
                    <a:pt x="168" y="168"/>
                  </a:cubicBezTo>
                  <a:cubicBezTo>
                    <a:pt x="1" y="419"/>
                    <a:pt x="168" y="754"/>
                    <a:pt x="419" y="838"/>
                  </a:cubicBezTo>
                  <a:cubicBezTo>
                    <a:pt x="670" y="1005"/>
                    <a:pt x="1005" y="1005"/>
                    <a:pt x="1256" y="1005"/>
                  </a:cubicBezTo>
                  <a:cubicBezTo>
                    <a:pt x="1759" y="1005"/>
                    <a:pt x="2177" y="1173"/>
                    <a:pt x="2596" y="1424"/>
                  </a:cubicBezTo>
                  <a:cubicBezTo>
                    <a:pt x="2931" y="1675"/>
                    <a:pt x="3182" y="2010"/>
                    <a:pt x="3517" y="2261"/>
                  </a:cubicBezTo>
                  <a:cubicBezTo>
                    <a:pt x="3768" y="2429"/>
                    <a:pt x="4103" y="2596"/>
                    <a:pt x="4438" y="2680"/>
                  </a:cubicBezTo>
                  <a:cubicBezTo>
                    <a:pt x="4540" y="2714"/>
                    <a:pt x="4671" y="2748"/>
                    <a:pt x="4795" y="2748"/>
                  </a:cubicBezTo>
                  <a:cubicBezTo>
                    <a:pt x="4975" y="2748"/>
                    <a:pt x="5142" y="2676"/>
                    <a:pt x="5191" y="2429"/>
                  </a:cubicBezTo>
                  <a:cubicBezTo>
                    <a:pt x="5191" y="2010"/>
                    <a:pt x="4187" y="1424"/>
                    <a:pt x="3935" y="1173"/>
                  </a:cubicBezTo>
                  <a:cubicBezTo>
                    <a:pt x="3349" y="754"/>
                    <a:pt x="2763" y="419"/>
                    <a:pt x="2094" y="168"/>
                  </a:cubicBezTo>
                  <a:cubicBezTo>
                    <a:pt x="1675" y="1"/>
                    <a:pt x="1173" y="1"/>
                    <a:pt x="754" y="1"/>
                  </a:cubicBezTo>
                  <a:close/>
                </a:path>
              </a:pathLst>
            </a:custGeom>
            <a:solidFill>
              <a:srgbClr val="4C2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3"/>
            <p:cNvSpPr/>
            <p:nvPr/>
          </p:nvSpPr>
          <p:spPr>
            <a:xfrm>
              <a:off x="4407525" y="1299250"/>
              <a:ext cx="79550" cy="44800"/>
            </a:xfrm>
            <a:custGeom>
              <a:avLst/>
              <a:gdLst/>
              <a:ahLst/>
              <a:cxnLst/>
              <a:rect l="l" t="t" r="r" b="b"/>
              <a:pathLst>
                <a:path w="3182" h="1792" extrusionOk="0">
                  <a:moveTo>
                    <a:pt x="2261" y="1"/>
                  </a:moveTo>
                  <a:cubicBezTo>
                    <a:pt x="2093" y="85"/>
                    <a:pt x="1926" y="85"/>
                    <a:pt x="1758" y="168"/>
                  </a:cubicBezTo>
                  <a:lnTo>
                    <a:pt x="1675" y="168"/>
                  </a:lnTo>
                  <a:cubicBezTo>
                    <a:pt x="1089" y="419"/>
                    <a:pt x="168" y="754"/>
                    <a:pt x="84" y="1424"/>
                  </a:cubicBezTo>
                  <a:cubicBezTo>
                    <a:pt x="0" y="1508"/>
                    <a:pt x="0" y="1591"/>
                    <a:pt x="84" y="1675"/>
                  </a:cubicBezTo>
                  <a:cubicBezTo>
                    <a:pt x="84" y="1759"/>
                    <a:pt x="168" y="1759"/>
                    <a:pt x="252" y="1759"/>
                  </a:cubicBezTo>
                  <a:cubicBezTo>
                    <a:pt x="319" y="1781"/>
                    <a:pt x="392" y="1792"/>
                    <a:pt x="468" y="1792"/>
                  </a:cubicBezTo>
                  <a:cubicBezTo>
                    <a:pt x="676" y="1792"/>
                    <a:pt x="905" y="1714"/>
                    <a:pt x="1089" y="1591"/>
                  </a:cubicBezTo>
                  <a:cubicBezTo>
                    <a:pt x="1256" y="1340"/>
                    <a:pt x="1507" y="1173"/>
                    <a:pt x="1758" y="1005"/>
                  </a:cubicBezTo>
                  <a:cubicBezTo>
                    <a:pt x="2093" y="922"/>
                    <a:pt x="2428" y="838"/>
                    <a:pt x="2763" y="754"/>
                  </a:cubicBezTo>
                  <a:cubicBezTo>
                    <a:pt x="3014" y="754"/>
                    <a:pt x="3182" y="503"/>
                    <a:pt x="3182" y="336"/>
                  </a:cubicBezTo>
                  <a:cubicBezTo>
                    <a:pt x="3098" y="85"/>
                    <a:pt x="2847" y="85"/>
                    <a:pt x="2679" y="1"/>
                  </a:cubicBezTo>
                  <a:close/>
                </a:path>
              </a:pathLst>
            </a:custGeom>
            <a:solidFill>
              <a:srgbClr val="4C2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3"/>
            <p:cNvSpPr/>
            <p:nvPr/>
          </p:nvSpPr>
          <p:spPr>
            <a:xfrm>
              <a:off x="1567350" y="1431125"/>
              <a:ext cx="2601600" cy="3039025"/>
            </a:xfrm>
            <a:custGeom>
              <a:avLst/>
              <a:gdLst/>
              <a:ahLst/>
              <a:cxnLst/>
              <a:rect l="l" t="t" r="r" b="b"/>
              <a:pathLst>
                <a:path w="104064" h="121561" extrusionOk="0">
                  <a:moveTo>
                    <a:pt x="104063" y="46130"/>
                  </a:moveTo>
                  <a:cubicBezTo>
                    <a:pt x="101887" y="41692"/>
                    <a:pt x="99710" y="37172"/>
                    <a:pt x="97533" y="32734"/>
                  </a:cubicBezTo>
                  <a:cubicBezTo>
                    <a:pt x="96026" y="29469"/>
                    <a:pt x="94268" y="26372"/>
                    <a:pt x="92259" y="23442"/>
                  </a:cubicBezTo>
                  <a:cubicBezTo>
                    <a:pt x="90668" y="21349"/>
                    <a:pt x="88910" y="19507"/>
                    <a:pt x="87068" y="17749"/>
                  </a:cubicBezTo>
                  <a:cubicBezTo>
                    <a:pt x="82548" y="13144"/>
                    <a:pt x="77273" y="9377"/>
                    <a:pt x="71580" y="6530"/>
                  </a:cubicBezTo>
                  <a:cubicBezTo>
                    <a:pt x="66641" y="4521"/>
                    <a:pt x="61450" y="2930"/>
                    <a:pt x="56260" y="2009"/>
                  </a:cubicBezTo>
                  <a:cubicBezTo>
                    <a:pt x="56260" y="2009"/>
                    <a:pt x="38930" y="0"/>
                    <a:pt x="36167" y="1507"/>
                  </a:cubicBezTo>
                  <a:cubicBezTo>
                    <a:pt x="25032" y="1591"/>
                    <a:pt x="14735" y="5107"/>
                    <a:pt x="9377" y="8456"/>
                  </a:cubicBezTo>
                  <a:cubicBezTo>
                    <a:pt x="3517" y="15070"/>
                    <a:pt x="19172" y="22856"/>
                    <a:pt x="14735" y="30474"/>
                  </a:cubicBezTo>
                  <a:lnTo>
                    <a:pt x="9126" y="50567"/>
                  </a:lnTo>
                  <a:cubicBezTo>
                    <a:pt x="14316" y="59190"/>
                    <a:pt x="0" y="115533"/>
                    <a:pt x="9628" y="118547"/>
                  </a:cubicBezTo>
                  <a:cubicBezTo>
                    <a:pt x="19256" y="121561"/>
                    <a:pt x="69404" y="78529"/>
                    <a:pt x="76603" y="71413"/>
                  </a:cubicBezTo>
                  <a:cubicBezTo>
                    <a:pt x="79785" y="68315"/>
                    <a:pt x="82631" y="62371"/>
                    <a:pt x="84808" y="56511"/>
                  </a:cubicBezTo>
                  <a:cubicBezTo>
                    <a:pt x="90919" y="52576"/>
                    <a:pt x="97366" y="49060"/>
                    <a:pt x="104063" y="461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3"/>
            <p:cNvSpPr/>
            <p:nvPr/>
          </p:nvSpPr>
          <p:spPr>
            <a:xfrm>
              <a:off x="2383600" y="1472975"/>
              <a:ext cx="743050" cy="276300"/>
            </a:xfrm>
            <a:custGeom>
              <a:avLst/>
              <a:gdLst/>
              <a:ahLst/>
              <a:cxnLst/>
              <a:rect l="l" t="t" r="r" b="b"/>
              <a:pathLst>
                <a:path w="29722" h="11052" fill="none" extrusionOk="0">
                  <a:moveTo>
                    <a:pt x="1" y="1"/>
                  </a:moveTo>
                  <a:cubicBezTo>
                    <a:pt x="1675" y="9210"/>
                    <a:pt x="16912" y="11052"/>
                    <a:pt x="24865" y="8372"/>
                  </a:cubicBezTo>
                  <a:cubicBezTo>
                    <a:pt x="27796" y="7535"/>
                    <a:pt x="29721" y="4773"/>
                    <a:pt x="29386" y="1759"/>
                  </a:cubicBezTo>
                </a:path>
              </a:pathLst>
            </a:custGeom>
            <a:noFill/>
            <a:ln w="18825" cap="flat" cmpd="sng">
              <a:solidFill>
                <a:srgbClr val="771A10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93"/>
            <p:cNvSpPr/>
            <p:nvPr/>
          </p:nvSpPr>
          <p:spPr>
            <a:xfrm>
              <a:off x="3118250" y="2358300"/>
              <a:ext cx="67000" cy="295150"/>
            </a:xfrm>
            <a:custGeom>
              <a:avLst/>
              <a:gdLst/>
              <a:ahLst/>
              <a:cxnLst/>
              <a:rect l="l" t="t" r="r" b="b"/>
              <a:pathLst>
                <a:path w="2680" h="11806" fill="none" extrusionOk="0">
                  <a:moveTo>
                    <a:pt x="2679" y="1"/>
                  </a:moveTo>
                  <a:cubicBezTo>
                    <a:pt x="2679" y="1"/>
                    <a:pt x="419" y="3433"/>
                    <a:pt x="0" y="11805"/>
                  </a:cubicBezTo>
                </a:path>
              </a:pathLst>
            </a:custGeom>
            <a:noFill/>
            <a:ln w="18825" cap="flat" cmpd="sng">
              <a:solidFill>
                <a:srgbClr val="8E2413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93"/>
            <p:cNvSpPr/>
            <p:nvPr/>
          </p:nvSpPr>
          <p:spPr>
            <a:xfrm>
              <a:off x="2467325" y="968575"/>
              <a:ext cx="596525" cy="690375"/>
            </a:xfrm>
            <a:custGeom>
              <a:avLst/>
              <a:gdLst/>
              <a:ahLst/>
              <a:cxnLst/>
              <a:rect l="l" t="t" r="r" b="b"/>
              <a:pathLst>
                <a:path w="23861" h="27615" extrusionOk="0">
                  <a:moveTo>
                    <a:pt x="2847" y="0"/>
                  </a:moveTo>
                  <a:lnTo>
                    <a:pt x="1" y="21432"/>
                  </a:lnTo>
                  <a:cubicBezTo>
                    <a:pt x="2607" y="25822"/>
                    <a:pt x="9084" y="27614"/>
                    <a:pt x="14644" y="27614"/>
                  </a:cubicBezTo>
                  <a:cubicBezTo>
                    <a:pt x="19265" y="27614"/>
                    <a:pt x="23253" y="26376"/>
                    <a:pt x="23861" y="24363"/>
                  </a:cubicBezTo>
                  <a:lnTo>
                    <a:pt x="23861" y="15656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93"/>
            <p:cNvSpPr/>
            <p:nvPr/>
          </p:nvSpPr>
          <p:spPr>
            <a:xfrm>
              <a:off x="2521750" y="470250"/>
              <a:ext cx="776525" cy="997075"/>
            </a:xfrm>
            <a:custGeom>
              <a:avLst/>
              <a:gdLst/>
              <a:ahLst/>
              <a:cxnLst/>
              <a:rect l="l" t="t" r="r" b="b"/>
              <a:pathLst>
                <a:path w="31061" h="39883" extrusionOk="0">
                  <a:moveTo>
                    <a:pt x="21024" y="0"/>
                  </a:moveTo>
                  <a:cubicBezTo>
                    <a:pt x="18472" y="0"/>
                    <a:pt x="15978" y="629"/>
                    <a:pt x="13730" y="1850"/>
                  </a:cubicBezTo>
                  <a:cubicBezTo>
                    <a:pt x="10884" y="3440"/>
                    <a:pt x="8205" y="5450"/>
                    <a:pt x="5944" y="7878"/>
                  </a:cubicBezTo>
                  <a:cubicBezTo>
                    <a:pt x="3517" y="10138"/>
                    <a:pt x="1172" y="12733"/>
                    <a:pt x="586" y="15998"/>
                  </a:cubicBezTo>
                  <a:cubicBezTo>
                    <a:pt x="0" y="18928"/>
                    <a:pt x="1005" y="21691"/>
                    <a:pt x="2010" y="24454"/>
                  </a:cubicBezTo>
                  <a:cubicBezTo>
                    <a:pt x="2930" y="26882"/>
                    <a:pt x="2847" y="29645"/>
                    <a:pt x="3684" y="32156"/>
                  </a:cubicBezTo>
                  <a:cubicBezTo>
                    <a:pt x="5023" y="36091"/>
                    <a:pt x="9293" y="37765"/>
                    <a:pt x="12893" y="38937"/>
                  </a:cubicBezTo>
                  <a:cubicBezTo>
                    <a:pt x="14542" y="39503"/>
                    <a:pt x="16961" y="39883"/>
                    <a:pt x="19268" y="39883"/>
                  </a:cubicBezTo>
                  <a:cubicBezTo>
                    <a:pt x="21060" y="39883"/>
                    <a:pt x="22784" y="39654"/>
                    <a:pt x="24028" y="39105"/>
                  </a:cubicBezTo>
                  <a:cubicBezTo>
                    <a:pt x="26623" y="37933"/>
                    <a:pt x="27460" y="35254"/>
                    <a:pt x="28381" y="32575"/>
                  </a:cubicBezTo>
                  <a:cubicBezTo>
                    <a:pt x="29135" y="29896"/>
                    <a:pt x="29637" y="27133"/>
                    <a:pt x="29721" y="24370"/>
                  </a:cubicBezTo>
                  <a:cubicBezTo>
                    <a:pt x="30139" y="18928"/>
                    <a:pt x="31060" y="13319"/>
                    <a:pt x="30976" y="7794"/>
                  </a:cubicBezTo>
                  <a:cubicBezTo>
                    <a:pt x="30976" y="3775"/>
                    <a:pt x="27042" y="929"/>
                    <a:pt x="23358" y="175"/>
                  </a:cubicBezTo>
                  <a:cubicBezTo>
                    <a:pt x="22578" y="58"/>
                    <a:pt x="21798" y="0"/>
                    <a:pt x="21024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93"/>
            <p:cNvSpPr/>
            <p:nvPr/>
          </p:nvSpPr>
          <p:spPr>
            <a:xfrm>
              <a:off x="2711925" y="1071300"/>
              <a:ext cx="230525" cy="191225"/>
            </a:xfrm>
            <a:custGeom>
              <a:avLst/>
              <a:gdLst/>
              <a:ahLst/>
              <a:cxnLst/>
              <a:rect l="l" t="t" r="r" b="b"/>
              <a:pathLst>
                <a:path w="9221" h="7649" extrusionOk="0">
                  <a:moveTo>
                    <a:pt x="4348" y="0"/>
                  </a:moveTo>
                  <a:cubicBezTo>
                    <a:pt x="2551" y="0"/>
                    <a:pt x="954" y="1247"/>
                    <a:pt x="514" y="3007"/>
                  </a:cubicBezTo>
                  <a:cubicBezTo>
                    <a:pt x="1" y="5574"/>
                    <a:pt x="1996" y="7649"/>
                    <a:pt x="4275" y="7649"/>
                  </a:cubicBezTo>
                  <a:cubicBezTo>
                    <a:pt x="4969" y="7649"/>
                    <a:pt x="5690" y="7456"/>
                    <a:pt x="6374" y="7026"/>
                  </a:cubicBezTo>
                  <a:cubicBezTo>
                    <a:pt x="9221" y="5184"/>
                    <a:pt x="8384" y="831"/>
                    <a:pt x="5119" y="77"/>
                  </a:cubicBezTo>
                  <a:cubicBezTo>
                    <a:pt x="4860" y="25"/>
                    <a:pt x="4602" y="0"/>
                    <a:pt x="4348" y="0"/>
                  </a:cubicBezTo>
                  <a:close/>
                </a:path>
              </a:pathLst>
            </a:custGeom>
            <a:solidFill>
              <a:srgbClr val="824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93"/>
            <p:cNvSpPr/>
            <p:nvPr/>
          </p:nvSpPr>
          <p:spPr>
            <a:xfrm>
              <a:off x="3181025" y="1121350"/>
              <a:ext cx="79575" cy="171650"/>
            </a:xfrm>
            <a:custGeom>
              <a:avLst/>
              <a:gdLst/>
              <a:ahLst/>
              <a:cxnLst/>
              <a:rect l="l" t="t" r="r" b="b"/>
              <a:pathLst>
                <a:path w="3183" h="6866" extrusionOk="0">
                  <a:moveTo>
                    <a:pt x="3182" y="1"/>
                  </a:moveTo>
                  <a:lnTo>
                    <a:pt x="3182" y="1"/>
                  </a:lnTo>
                  <a:cubicBezTo>
                    <a:pt x="1759" y="336"/>
                    <a:pt x="671" y="1508"/>
                    <a:pt x="336" y="2931"/>
                  </a:cubicBezTo>
                  <a:cubicBezTo>
                    <a:pt x="1" y="4438"/>
                    <a:pt x="671" y="5945"/>
                    <a:pt x="1926" y="6866"/>
                  </a:cubicBezTo>
                  <a:lnTo>
                    <a:pt x="2010" y="6531"/>
                  </a:lnTo>
                  <a:cubicBezTo>
                    <a:pt x="2680" y="4438"/>
                    <a:pt x="3098" y="2261"/>
                    <a:pt x="3182" y="1"/>
                  </a:cubicBezTo>
                  <a:close/>
                </a:path>
              </a:pathLst>
            </a:custGeom>
            <a:solidFill>
              <a:srgbClr val="824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93"/>
            <p:cNvSpPr/>
            <p:nvPr/>
          </p:nvSpPr>
          <p:spPr>
            <a:xfrm>
              <a:off x="2860100" y="975875"/>
              <a:ext cx="65625" cy="55350"/>
            </a:xfrm>
            <a:custGeom>
              <a:avLst/>
              <a:gdLst/>
              <a:ahLst/>
              <a:cxnLst/>
              <a:rect l="l" t="t" r="r" b="b"/>
              <a:pathLst>
                <a:path w="2625" h="2214" extrusionOk="0">
                  <a:moveTo>
                    <a:pt x="1153" y="0"/>
                  </a:moveTo>
                  <a:cubicBezTo>
                    <a:pt x="680" y="0"/>
                    <a:pt x="266" y="325"/>
                    <a:pt x="196" y="880"/>
                  </a:cubicBezTo>
                  <a:cubicBezTo>
                    <a:pt x="1" y="1597"/>
                    <a:pt x="567" y="2213"/>
                    <a:pt x="1222" y="2213"/>
                  </a:cubicBezTo>
                  <a:cubicBezTo>
                    <a:pt x="1408" y="2213"/>
                    <a:pt x="1602" y="2163"/>
                    <a:pt x="1787" y="2052"/>
                  </a:cubicBezTo>
                  <a:cubicBezTo>
                    <a:pt x="2624" y="1466"/>
                    <a:pt x="2457" y="210"/>
                    <a:pt x="1452" y="43"/>
                  </a:cubicBezTo>
                  <a:cubicBezTo>
                    <a:pt x="1352" y="14"/>
                    <a:pt x="1251" y="0"/>
                    <a:pt x="1153" y="0"/>
                  </a:cubicBezTo>
                  <a:close/>
                </a:path>
              </a:pathLst>
            </a:custGeom>
            <a:solidFill>
              <a:srgbClr val="2311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93"/>
            <p:cNvSpPr/>
            <p:nvPr/>
          </p:nvSpPr>
          <p:spPr>
            <a:xfrm>
              <a:off x="3155200" y="1008050"/>
              <a:ext cx="64250" cy="55025"/>
            </a:xfrm>
            <a:custGeom>
              <a:avLst/>
              <a:gdLst/>
              <a:ahLst/>
              <a:cxnLst/>
              <a:rect l="l" t="t" r="r" b="b"/>
              <a:pathLst>
                <a:path w="2570" h="2201" extrusionOk="0">
                  <a:moveTo>
                    <a:pt x="1252" y="0"/>
                  </a:moveTo>
                  <a:cubicBezTo>
                    <a:pt x="790" y="0"/>
                    <a:pt x="335" y="259"/>
                    <a:pt x="197" y="849"/>
                  </a:cubicBezTo>
                  <a:cubicBezTo>
                    <a:pt x="1" y="1682"/>
                    <a:pt x="666" y="2200"/>
                    <a:pt x="1318" y="2200"/>
                  </a:cubicBezTo>
                  <a:cubicBezTo>
                    <a:pt x="1780" y="2200"/>
                    <a:pt x="2235" y="1941"/>
                    <a:pt x="2373" y="1351"/>
                  </a:cubicBezTo>
                  <a:cubicBezTo>
                    <a:pt x="2569" y="518"/>
                    <a:pt x="1904" y="0"/>
                    <a:pt x="1252" y="0"/>
                  </a:cubicBezTo>
                  <a:close/>
                </a:path>
              </a:pathLst>
            </a:custGeom>
            <a:solidFill>
              <a:srgbClr val="2311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93"/>
            <p:cNvSpPr/>
            <p:nvPr/>
          </p:nvSpPr>
          <p:spPr>
            <a:xfrm>
              <a:off x="3317075" y="430350"/>
              <a:ext cx="196775" cy="469875"/>
            </a:xfrm>
            <a:custGeom>
              <a:avLst/>
              <a:gdLst/>
              <a:ahLst/>
              <a:cxnLst/>
              <a:rect l="l" t="t" r="r" b="b"/>
              <a:pathLst>
                <a:path w="7871" h="18795" extrusionOk="0">
                  <a:moveTo>
                    <a:pt x="484" y="0"/>
                  </a:moveTo>
                  <a:cubicBezTo>
                    <a:pt x="449" y="0"/>
                    <a:pt x="419" y="26"/>
                    <a:pt x="419" y="97"/>
                  </a:cubicBezTo>
                  <a:lnTo>
                    <a:pt x="336" y="13"/>
                  </a:lnTo>
                  <a:lnTo>
                    <a:pt x="336" y="13"/>
                  </a:lnTo>
                  <a:cubicBezTo>
                    <a:pt x="1" y="1855"/>
                    <a:pt x="2094" y="2860"/>
                    <a:pt x="3433" y="3529"/>
                  </a:cubicBezTo>
                  <a:cubicBezTo>
                    <a:pt x="4354" y="3864"/>
                    <a:pt x="5191" y="4534"/>
                    <a:pt x="5694" y="5371"/>
                  </a:cubicBezTo>
                  <a:cubicBezTo>
                    <a:pt x="5945" y="6125"/>
                    <a:pt x="6028" y="6878"/>
                    <a:pt x="5861" y="7632"/>
                  </a:cubicBezTo>
                  <a:cubicBezTo>
                    <a:pt x="5777" y="8385"/>
                    <a:pt x="5777" y="9139"/>
                    <a:pt x="5777" y="9892"/>
                  </a:cubicBezTo>
                  <a:cubicBezTo>
                    <a:pt x="5861" y="10646"/>
                    <a:pt x="6112" y="11315"/>
                    <a:pt x="6363" y="11985"/>
                  </a:cubicBezTo>
                  <a:cubicBezTo>
                    <a:pt x="6866" y="13492"/>
                    <a:pt x="7619" y="15334"/>
                    <a:pt x="6196" y="16590"/>
                  </a:cubicBezTo>
                  <a:cubicBezTo>
                    <a:pt x="5585" y="17099"/>
                    <a:pt x="4943" y="17174"/>
                    <a:pt x="4252" y="17174"/>
                  </a:cubicBezTo>
                  <a:cubicBezTo>
                    <a:pt x="3959" y="17174"/>
                    <a:pt x="3657" y="17161"/>
                    <a:pt x="3344" y="17161"/>
                  </a:cubicBezTo>
                  <a:cubicBezTo>
                    <a:pt x="3181" y="17161"/>
                    <a:pt x="3016" y="17164"/>
                    <a:pt x="2847" y="17176"/>
                  </a:cubicBezTo>
                  <a:cubicBezTo>
                    <a:pt x="2010" y="17176"/>
                    <a:pt x="1256" y="17594"/>
                    <a:pt x="754" y="18348"/>
                  </a:cubicBezTo>
                  <a:cubicBezTo>
                    <a:pt x="642" y="18571"/>
                    <a:pt x="829" y="18794"/>
                    <a:pt x="1039" y="18794"/>
                  </a:cubicBezTo>
                  <a:cubicBezTo>
                    <a:pt x="1145" y="18794"/>
                    <a:pt x="1256" y="18738"/>
                    <a:pt x="1340" y="18599"/>
                  </a:cubicBezTo>
                  <a:cubicBezTo>
                    <a:pt x="1708" y="17924"/>
                    <a:pt x="2482" y="17834"/>
                    <a:pt x="3232" y="17834"/>
                  </a:cubicBezTo>
                  <a:cubicBezTo>
                    <a:pt x="3504" y="17834"/>
                    <a:pt x="3774" y="17845"/>
                    <a:pt x="4019" y="17845"/>
                  </a:cubicBezTo>
                  <a:cubicBezTo>
                    <a:pt x="4940" y="17845"/>
                    <a:pt x="5777" y="17594"/>
                    <a:pt x="6447" y="17092"/>
                  </a:cubicBezTo>
                  <a:cubicBezTo>
                    <a:pt x="7535" y="16171"/>
                    <a:pt x="7870" y="14580"/>
                    <a:pt x="7368" y="13241"/>
                  </a:cubicBezTo>
                  <a:cubicBezTo>
                    <a:pt x="7117" y="12487"/>
                    <a:pt x="6866" y="11734"/>
                    <a:pt x="6614" y="10980"/>
                  </a:cubicBezTo>
                  <a:cubicBezTo>
                    <a:pt x="6363" y="10227"/>
                    <a:pt x="6280" y="9390"/>
                    <a:pt x="6363" y="8636"/>
                  </a:cubicBezTo>
                  <a:cubicBezTo>
                    <a:pt x="6447" y="7213"/>
                    <a:pt x="6782" y="5706"/>
                    <a:pt x="5777" y="4450"/>
                  </a:cubicBezTo>
                  <a:cubicBezTo>
                    <a:pt x="4354" y="2609"/>
                    <a:pt x="922" y="2860"/>
                    <a:pt x="587" y="97"/>
                  </a:cubicBezTo>
                  <a:cubicBezTo>
                    <a:pt x="587" y="49"/>
                    <a:pt x="531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93"/>
            <p:cNvSpPr/>
            <p:nvPr/>
          </p:nvSpPr>
          <p:spPr>
            <a:xfrm>
              <a:off x="2356400" y="238125"/>
              <a:ext cx="1119775" cy="908375"/>
            </a:xfrm>
            <a:custGeom>
              <a:avLst/>
              <a:gdLst/>
              <a:ahLst/>
              <a:cxnLst/>
              <a:rect l="l" t="t" r="r" b="b"/>
              <a:pathLst>
                <a:path w="44791" h="36335" extrusionOk="0">
                  <a:moveTo>
                    <a:pt x="30139" y="1758"/>
                  </a:moveTo>
                  <a:cubicBezTo>
                    <a:pt x="30474" y="1842"/>
                    <a:pt x="30809" y="1926"/>
                    <a:pt x="31144" y="2093"/>
                  </a:cubicBezTo>
                  <a:cubicBezTo>
                    <a:pt x="32400" y="2763"/>
                    <a:pt x="32902" y="4353"/>
                    <a:pt x="34158" y="5107"/>
                  </a:cubicBezTo>
                  <a:cubicBezTo>
                    <a:pt x="35749" y="6195"/>
                    <a:pt x="38428" y="5442"/>
                    <a:pt x="39516" y="7116"/>
                  </a:cubicBezTo>
                  <a:cubicBezTo>
                    <a:pt x="40102" y="8205"/>
                    <a:pt x="39683" y="9544"/>
                    <a:pt x="40353" y="10549"/>
                  </a:cubicBezTo>
                  <a:cubicBezTo>
                    <a:pt x="40939" y="11553"/>
                    <a:pt x="42530" y="11888"/>
                    <a:pt x="43283" y="12977"/>
                  </a:cubicBezTo>
                  <a:cubicBezTo>
                    <a:pt x="44204" y="14400"/>
                    <a:pt x="43116" y="16493"/>
                    <a:pt x="43283" y="18167"/>
                  </a:cubicBezTo>
                  <a:cubicBezTo>
                    <a:pt x="43451" y="19255"/>
                    <a:pt x="43869" y="20260"/>
                    <a:pt x="44288" y="21265"/>
                  </a:cubicBezTo>
                  <a:cubicBezTo>
                    <a:pt x="44790" y="22269"/>
                    <a:pt x="44707" y="23441"/>
                    <a:pt x="44037" y="24362"/>
                  </a:cubicBezTo>
                  <a:cubicBezTo>
                    <a:pt x="43032" y="25618"/>
                    <a:pt x="40688" y="25032"/>
                    <a:pt x="39851" y="26372"/>
                  </a:cubicBezTo>
                  <a:cubicBezTo>
                    <a:pt x="39516" y="26874"/>
                    <a:pt x="39432" y="27460"/>
                    <a:pt x="39014" y="27795"/>
                  </a:cubicBezTo>
                  <a:cubicBezTo>
                    <a:pt x="38260" y="28213"/>
                    <a:pt x="37339" y="27376"/>
                    <a:pt x="37088" y="26455"/>
                  </a:cubicBezTo>
                  <a:cubicBezTo>
                    <a:pt x="36837" y="25618"/>
                    <a:pt x="36837" y="24614"/>
                    <a:pt x="36167" y="23944"/>
                  </a:cubicBezTo>
                  <a:cubicBezTo>
                    <a:pt x="35330" y="23023"/>
                    <a:pt x="33823" y="23525"/>
                    <a:pt x="32651" y="23107"/>
                  </a:cubicBezTo>
                  <a:cubicBezTo>
                    <a:pt x="31730" y="22688"/>
                    <a:pt x="30977" y="22102"/>
                    <a:pt x="30391" y="21348"/>
                  </a:cubicBezTo>
                  <a:cubicBezTo>
                    <a:pt x="29721" y="20595"/>
                    <a:pt x="28800" y="20260"/>
                    <a:pt x="27795" y="20344"/>
                  </a:cubicBezTo>
                  <a:cubicBezTo>
                    <a:pt x="27042" y="20511"/>
                    <a:pt x="26372" y="21181"/>
                    <a:pt x="25619" y="21348"/>
                  </a:cubicBezTo>
                  <a:cubicBezTo>
                    <a:pt x="24614" y="21683"/>
                    <a:pt x="23526" y="21181"/>
                    <a:pt x="22521" y="20762"/>
                  </a:cubicBezTo>
                  <a:cubicBezTo>
                    <a:pt x="21433" y="20428"/>
                    <a:pt x="20093" y="20344"/>
                    <a:pt x="19423" y="21181"/>
                  </a:cubicBezTo>
                  <a:cubicBezTo>
                    <a:pt x="19005" y="21767"/>
                    <a:pt x="18921" y="22521"/>
                    <a:pt x="18502" y="22939"/>
                  </a:cubicBezTo>
                  <a:cubicBezTo>
                    <a:pt x="18000" y="23441"/>
                    <a:pt x="16828" y="23441"/>
                    <a:pt x="16158" y="24028"/>
                  </a:cubicBezTo>
                  <a:cubicBezTo>
                    <a:pt x="15489" y="24530"/>
                    <a:pt x="15572" y="25702"/>
                    <a:pt x="15572" y="26707"/>
                  </a:cubicBezTo>
                  <a:cubicBezTo>
                    <a:pt x="15572" y="27627"/>
                    <a:pt x="14819" y="28800"/>
                    <a:pt x="13982" y="28548"/>
                  </a:cubicBezTo>
                  <a:cubicBezTo>
                    <a:pt x="13144" y="28297"/>
                    <a:pt x="13144" y="27209"/>
                    <a:pt x="12726" y="26455"/>
                  </a:cubicBezTo>
                  <a:cubicBezTo>
                    <a:pt x="12056" y="25618"/>
                    <a:pt x="10800" y="25618"/>
                    <a:pt x="10131" y="26372"/>
                  </a:cubicBezTo>
                  <a:cubicBezTo>
                    <a:pt x="9712" y="26958"/>
                    <a:pt x="9461" y="27627"/>
                    <a:pt x="9461" y="28297"/>
                  </a:cubicBezTo>
                  <a:cubicBezTo>
                    <a:pt x="8958" y="31144"/>
                    <a:pt x="7954" y="33906"/>
                    <a:pt x="6363" y="36334"/>
                  </a:cubicBezTo>
                  <a:cubicBezTo>
                    <a:pt x="5693" y="35413"/>
                    <a:pt x="5191" y="34409"/>
                    <a:pt x="4521" y="33404"/>
                  </a:cubicBezTo>
                  <a:cubicBezTo>
                    <a:pt x="3684" y="32316"/>
                    <a:pt x="3014" y="31060"/>
                    <a:pt x="2596" y="29804"/>
                  </a:cubicBezTo>
                  <a:cubicBezTo>
                    <a:pt x="2261" y="28381"/>
                    <a:pt x="2428" y="26958"/>
                    <a:pt x="1926" y="25618"/>
                  </a:cubicBezTo>
                  <a:cubicBezTo>
                    <a:pt x="1591" y="24614"/>
                    <a:pt x="1005" y="23860"/>
                    <a:pt x="670" y="22855"/>
                  </a:cubicBezTo>
                  <a:cubicBezTo>
                    <a:pt x="0" y="21014"/>
                    <a:pt x="1340" y="19172"/>
                    <a:pt x="1675" y="17246"/>
                  </a:cubicBezTo>
                  <a:cubicBezTo>
                    <a:pt x="1926" y="15907"/>
                    <a:pt x="1424" y="14567"/>
                    <a:pt x="1591" y="13228"/>
                  </a:cubicBezTo>
                  <a:cubicBezTo>
                    <a:pt x="1675" y="10967"/>
                    <a:pt x="3433" y="9460"/>
                    <a:pt x="5275" y="8539"/>
                  </a:cubicBezTo>
                  <a:cubicBezTo>
                    <a:pt x="7619" y="7451"/>
                    <a:pt x="9712" y="5944"/>
                    <a:pt x="11554" y="4102"/>
                  </a:cubicBezTo>
                  <a:cubicBezTo>
                    <a:pt x="12224" y="3265"/>
                    <a:pt x="13061" y="2512"/>
                    <a:pt x="13982" y="2009"/>
                  </a:cubicBezTo>
                  <a:cubicBezTo>
                    <a:pt x="15070" y="1507"/>
                    <a:pt x="16326" y="1674"/>
                    <a:pt x="17498" y="1256"/>
                  </a:cubicBezTo>
                  <a:cubicBezTo>
                    <a:pt x="18586" y="837"/>
                    <a:pt x="19340" y="0"/>
                    <a:pt x="20512" y="0"/>
                  </a:cubicBezTo>
                  <a:cubicBezTo>
                    <a:pt x="22019" y="0"/>
                    <a:pt x="23023" y="1674"/>
                    <a:pt x="24447" y="2260"/>
                  </a:cubicBezTo>
                  <a:cubicBezTo>
                    <a:pt x="26205" y="2930"/>
                    <a:pt x="28298" y="1674"/>
                    <a:pt x="30139" y="1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93"/>
            <p:cNvSpPr/>
            <p:nvPr/>
          </p:nvSpPr>
          <p:spPr>
            <a:xfrm>
              <a:off x="2325000" y="564100"/>
              <a:ext cx="196775" cy="579225"/>
            </a:xfrm>
            <a:custGeom>
              <a:avLst/>
              <a:gdLst/>
              <a:ahLst/>
              <a:cxnLst/>
              <a:rect l="l" t="t" r="r" b="b"/>
              <a:pathLst>
                <a:path w="7871" h="23169" extrusionOk="0">
                  <a:moveTo>
                    <a:pt x="3423" y="0"/>
                  </a:moveTo>
                  <a:cubicBezTo>
                    <a:pt x="3329" y="0"/>
                    <a:pt x="3224" y="63"/>
                    <a:pt x="3182" y="189"/>
                  </a:cubicBezTo>
                  <a:cubicBezTo>
                    <a:pt x="3182" y="1863"/>
                    <a:pt x="2763" y="3537"/>
                    <a:pt x="1926" y="4961"/>
                  </a:cubicBezTo>
                  <a:cubicBezTo>
                    <a:pt x="1089" y="6384"/>
                    <a:pt x="1" y="7975"/>
                    <a:pt x="84" y="9733"/>
                  </a:cubicBezTo>
                  <a:cubicBezTo>
                    <a:pt x="252" y="10570"/>
                    <a:pt x="587" y="11240"/>
                    <a:pt x="1173" y="11826"/>
                  </a:cubicBezTo>
                  <a:cubicBezTo>
                    <a:pt x="1759" y="12579"/>
                    <a:pt x="2177" y="13416"/>
                    <a:pt x="2345" y="14337"/>
                  </a:cubicBezTo>
                  <a:cubicBezTo>
                    <a:pt x="2512" y="15844"/>
                    <a:pt x="2094" y="17267"/>
                    <a:pt x="3182" y="18523"/>
                  </a:cubicBezTo>
                  <a:cubicBezTo>
                    <a:pt x="3852" y="19193"/>
                    <a:pt x="4605" y="19863"/>
                    <a:pt x="5442" y="20449"/>
                  </a:cubicBezTo>
                  <a:cubicBezTo>
                    <a:pt x="6280" y="21202"/>
                    <a:pt x="6949" y="22039"/>
                    <a:pt x="7368" y="23044"/>
                  </a:cubicBezTo>
                  <a:cubicBezTo>
                    <a:pt x="7426" y="23132"/>
                    <a:pt x="7505" y="23168"/>
                    <a:pt x="7583" y="23168"/>
                  </a:cubicBezTo>
                  <a:cubicBezTo>
                    <a:pt x="7728" y="23168"/>
                    <a:pt x="7870" y="23040"/>
                    <a:pt x="7870" y="22877"/>
                  </a:cubicBezTo>
                  <a:cubicBezTo>
                    <a:pt x="7787" y="21202"/>
                    <a:pt x="6028" y="19946"/>
                    <a:pt x="4773" y="19026"/>
                  </a:cubicBezTo>
                  <a:cubicBezTo>
                    <a:pt x="4019" y="18523"/>
                    <a:pt x="3433" y="17854"/>
                    <a:pt x="3098" y="17016"/>
                  </a:cubicBezTo>
                  <a:cubicBezTo>
                    <a:pt x="3015" y="16263"/>
                    <a:pt x="2931" y="15509"/>
                    <a:pt x="3015" y="14756"/>
                  </a:cubicBezTo>
                  <a:cubicBezTo>
                    <a:pt x="2931" y="13919"/>
                    <a:pt x="2763" y="13165"/>
                    <a:pt x="2429" y="12495"/>
                  </a:cubicBezTo>
                  <a:cubicBezTo>
                    <a:pt x="2010" y="11742"/>
                    <a:pt x="1340" y="11156"/>
                    <a:pt x="922" y="10402"/>
                  </a:cubicBezTo>
                  <a:cubicBezTo>
                    <a:pt x="84" y="8644"/>
                    <a:pt x="1675" y="6635"/>
                    <a:pt x="2512" y="5128"/>
                  </a:cubicBezTo>
                  <a:cubicBezTo>
                    <a:pt x="3349" y="3621"/>
                    <a:pt x="3768" y="1947"/>
                    <a:pt x="3601" y="189"/>
                  </a:cubicBezTo>
                  <a:cubicBezTo>
                    <a:pt x="3601" y="63"/>
                    <a:pt x="3517" y="0"/>
                    <a:pt x="3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93"/>
            <p:cNvSpPr/>
            <p:nvPr/>
          </p:nvSpPr>
          <p:spPr>
            <a:xfrm>
              <a:off x="2498725" y="843625"/>
              <a:ext cx="177925" cy="287050"/>
            </a:xfrm>
            <a:custGeom>
              <a:avLst/>
              <a:gdLst/>
              <a:ahLst/>
              <a:cxnLst/>
              <a:rect l="l" t="t" r="r" b="b"/>
              <a:pathLst>
                <a:path w="7117" h="11482" extrusionOk="0">
                  <a:moveTo>
                    <a:pt x="3596" y="0"/>
                  </a:moveTo>
                  <a:cubicBezTo>
                    <a:pt x="1092" y="0"/>
                    <a:pt x="161" y="2600"/>
                    <a:pt x="84" y="4914"/>
                  </a:cubicBezTo>
                  <a:cubicBezTo>
                    <a:pt x="0" y="7677"/>
                    <a:pt x="921" y="10858"/>
                    <a:pt x="3935" y="11445"/>
                  </a:cubicBezTo>
                  <a:cubicBezTo>
                    <a:pt x="4061" y="11465"/>
                    <a:pt x="4233" y="11481"/>
                    <a:pt x="4422" y="11481"/>
                  </a:cubicBezTo>
                  <a:cubicBezTo>
                    <a:pt x="4987" y="11481"/>
                    <a:pt x="5693" y="11340"/>
                    <a:pt x="5693" y="10775"/>
                  </a:cubicBezTo>
                  <a:lnTo>
                    <a:pt x="7117" y="3993"/>
                  </a:lnTo>
                  <a:cubicBezTo>
                    <a:pt x="6698" y="1984"/>
                    <a:pt x="5777" y="394"/>
                    <a:pt x="4270" y="59"/>
                  </a:cubicBezTo>
                  <a:cubicBezTo>
                    <a:pt x="4034" y="19"/>
                    <a:pt x="3809" y="0"/>
                    <a:pt x="3596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93"/>
            <p:cNvSpPr/>
            <p:nvPr/>
          </p:nvSpPr>
          <p:spPr>
            <a:xfrm>
              <a:off x="2607550" y="1198800"/>
              <a:ext cx="456300" cy="274200"/>
            </a:xfrm>
            <a:custGeom>
              <a:avLst/>
              <a:gdLst/>
              <a:ahLst/>
              <a:cxnLst/>
              <a:rect l="l" t="t" r="r" b="b"/>
              <a:pathLst>
                <a:path w="18252" h="10968" fill="none" extrusionOk="0">
                  <a:moveTo>
                    <a:pt x="18252" y="10968"/>
                  </a:moveTo>
                  <a:cubicBezTo>
                    <a:pt x="11973" y="10968"/>
                    <a:pt x="6615" y="10130"/>
                    <a:pt x="3601" y="8205"/>
                  </a:cubicBezTo>
                  <a:cubicBezTo>
                    <a:pt x="1591" y="6865"/>
                    <a:pt x="503" y="3935"/>
                    <a:pt x="1" y="0"/>
                  </a:cubicBezTo>
                </a:path>
              </a:pathLst>
            </a:custGeom>
            <a:noFill/>
            <a:ln w="18825" cap="flat" cmpd="sng">
              <a:solidFill>
                <a:srgbClr val="662E0E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93"/>
            <p:cNvSpPr/>
            <p:nvPr/>
          </p:nvSpPr>
          <p:spPr>
            <a:xfrm>
              <a:off x="2542675" y="1102525"/>
              <a:ext cx="92125" cy="64900"/>
            </a:xfrm>
            <a:custGeom>
              <a:avLst/>
              <a:gdLst/>
              <a:ahLst/>
              <a:cxnLst/>
              <a:rect l="l" t="t" r="r" b="b"/>
              <a:pathLst>
                <a:path w="3685" h="2596" fill="none" extrusionOk="0">
                  <a:moveTo>
                    <a:pt x="3684" y="837"/>
                  </a:moveTo>
                  <a:cubicBezTo>
                    <a:pt x="3684" y="837"/>
                    <a:pt x="1842" y="2595"/>
                    <a:pt x="1" y="0"/>
                  </a:cubicBezTo>
                </a:path>
              </a:pathLst>
            </a:custGeom>
            <a:noFill/>
            <a:ln w="12550" cap="flat" cmpd="sng">
              <a:solidFill>
                <a:srgbClr val="662E0E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3"/>
            <p:cNvSpPr/>
            <p:nvPr/>
          </p:nvSpPr>
          <p:spPr>
            <a:xfrm>
              <a:off x="3026150" y="976925"/>
              <a:ext cx="115150" cy="228175"/>
            </a:xfrm>
            <a:custGeom>
              <a:avLst/>
              <a:gdLst/>
              <a:ahLst/>
              <a:cxnLst/>
              <a:rect l="l" t="t" r="r" b="b"/>
              <a:pathLst>
                <a:path w="4606" h="9127" fill="none" extrusionOk="0">
                  <a:moveTo>
                    <a:pt x="2763" y="1"/>
                  </a:moveTo>
                  <a:cubicBezTo>
                    <a:pt x="3433" y="1508"/>
                    <a:pt x="3935" y="3015"/>
                    <a:pt x="4270" y="4606"/>
                  </a:cubicBezTo>
                  <a:cubicBezTo>
                    <a:pt x="4354" y="5443"/>
                    <a:pt x="4438" y="6196"/>
                    <a:pt x="4438" y="7033"/>
                  </a:cubicBezTo>
                  <a:cubicBezTo>
                    <a:pt x="4438" y="7787"/>
                    <a:pt x="4605" y="8708"/>
                    <a:pt x="3684" y="9043"/>
                  </a:cubicBezTo>
                  <a:cubicBezTo>
                    <a:pt x="2345" y="9126"/>
                    <a:pt x="1089" y="8792"/>
                    <a:pt x="1" y="8122"/>
                  </a:cubicBezTo>
                </a:path>
              </a:pathLst>
            </a:custGeom>
            <a:noFill/>
            <a:ln w="18825" cap="flat" cmpd="sng">
              <a:solidFill>
                <a:srgbClr val="662E0E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93"/>
            <p:cNvSpPr/>
            <p:nvPr/>
          </p:nvSpPr>
          <p:spPr>
            <a:xfrm>
              <a:off x="2919400" y="1236475"/>
              <a:ext cx="173750" cy="138150"/>
            </a:xfrm>
            <a:custGeom>
              <a:avLst/>
              <a:gdLst/>
              <a:ahLst/>
              <a:cxnLst/>
              <a:rect l="l" t="t" r="r" b="b"/>
              <a:pathLst>
                <a:path w="6950" h="5526" extrusionOk="0">
                  <a:moveTo>
                    <a:pt x="336" y="0"/>
                  </a:moveTo>
                  <a:cubicBezTo>
                    <a:pt x="168" y="419"/>
                    <a:pt x="85" y="837"/>
                    <a:pt x="1" y="1340"/>
                  </a:cubicBezTo>
                  <a:cubicBezTo>
                    <a:pt x="91" y="1334"/>
                    <a:pt x="182" y="1332"/>
                    <a:pt x="272" y="1332"/>
                  </a:cubicBezTo>
                  <a:cubicBezTo>
                    <a:pt x="1603" y="1332"/>
                    <a:pt x="2911" y="1901"/>
                    <a:pt x="3852" y="2763"/>
                  </a:cubicBezTo>
                  <a:cubicBezTo>
                    <a:pt x="4606" y="3516"/>
                    <a:pt x="5024" y="4521"/>
                    <a:pt x="5108" y="5526"/>
                  </a:cubicBezTo>
                  <a:cubicBezTo>
                    <a:pt x="6950" y="4521"/>
                    <a:pt x="6950" y="1423"/>
                    <a:pt x="6950" y="1423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351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3"/>
            <p:cNvSpPr/>
            <p:nvPr/>
          </p:nvSpPr>
          <p:spPr>
            <a:xfrm>
              <a:off x="2915225" y="1269750"/>
              <a:ext cx="131875" cy="114700"/>
            </a:xfrm>
            <a:custGeom>
              <a:avLst/>
              <a:gdLst/>
              <a:ahLst/>
              <a:cxnLst/>
              <a:rect l="l" t="t" r="r" b="b"/>
              <a:pathLst>
                <a:path w="5275" h="4588" extrusionOk="0">
                  <a:moveTo>
                    <a:pt x="439" y="1"/>
                  </a:moveTo>
                  <a:cubicBezTo>
                    <a:pt x="349" y="1"/>
                    <a:pt x="258" y="3"/>
                    <a:pt x="168" y="9"/>
                  </a:cubicBezTo>
                  <a:cubicBezTo>
                    <a:pt x="1" y="1432"/>
                    <a:pt x="168" y="3776"/>
                    <a:pt x="2680" y="4446"/>
                  </a:cubicBezTo>
                  <a:cubicBezTo>
                    <a:pt x="2993" y="4540"/>
                    <a:pt x="3319" y="4587"/>
                    <a:pt x="3648" y="4587"/>
                  </a:cubicBezTo>
                  <a:cubicBezTo>
                    <a:pt x="4196" y="4587"/>
                    <a:pt x="4752" y="4456"/>
                    <a:pt x="5275" y="4195"/>
                  </a:cubicBezTo>
                  <a:cubicBezTo>
                    <a:pt x="5191" y="3190"/>
                    <a:pt x="4773" y="2185"/>
                    <a:pt x="4019" y="1432"/>
                  </a:cubicBezTo>
                  <a:cubicBezTo>
                    <a:pt x="3078" y="570"/>
                    <a:pt x="1770" y="1"/>
                    <a:pt x="439" y="1"/>
                  </a:cubicBezTo>
                  <a:close/>
                </a:path>
              </a:pathLst>
            </a:custGeom>
            <a:solidFill>
              <a:srgbClr val="5422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93"/>
            <p:cNvSpPr/>
            <p:nvPr/>
          </p:nvSpPr>
          <p:spPr>
            <a:xfrm>
              <a:off x="2806400" y="869775"/>
              <a:ext cx="144425" cy="68275"/>
            </a:xfrm>
            <a:custGeom>
              <a:avLst/>
              <a:gdLst/>
              <a:ahLst/>
              <a:cxnLst/>
              <a:rect l="l" t="t" r="r" b="b"/>
              <a:pathLst>
                <a:path w="5777" h="2731" extrusionOk="0">
                  <a:moveTo>
                    <a:pt x="3612" y="0"/>
                  </a:moveTo>
                  <a:cubicBezTo>
                    <a:pt x="3552" y="0"/>
                    <a:pt x="3492" y="5"/>
                    <a:pt x="3433" y="17"/>
                  </a:cubicBezTo>
                  <a:cubicBezTo>
                    <a:pt x="3098" y="17"/>
                    <a:pt x="2847" y="268"/>
                    <a:pt x="2595" y="352"/>
                  </a:cubicBezTo>
                  <a:lnTo>
                    <a:pt x="2595" y="268"/>
                  </a:lnTo>
                  <a:cubicBezTo>
                    <a:pt x="2261" y="268"/>
                    <a:pt x="1926" y="268"/>
                    <a:pt x="1591" y="352"/>
                  </a:cubicBezTo>
                  <a:cubicBezTo>
                    <a:pt x="1256" y="520"/>
                    <a:pt x="1005" y="687"/>
                    <a:pt x="837" y="1022"/>
                  </a:cubicBezTo>
                  <a:lnTo>
                    <a:pt x="251" y="1859"/>
                  </a:lnTo>
                  <a:cubicBezTo>
                    <a:pt x="168" y="1943"/>
                    <a:pt x="84" y="2027"/>
                    <a:pt x="84" y="2110"/>
                  </a:cubicBezTo>
                  <a:cubicBezTo>
                    <a:pt x="0" y="2361"/>
                    <a:pt x="168" y="2613"/>
                    <a:pt x="419" y="2696"/>
                  </a:cubicBezTo>
                  <a:cubicBezTo>
                    <a:pt x="465" y="2720"/>
                    <a:pt x="512" y="2730"/>
                    <a:pt x="559" y="2730"/>
                  </a:cubicBezTo>
                  <a:cubicBezTo>
                    <a:pt x="847" y="2730"/>
                    <a:pt x="1135" y="2338"/>
                    <a:pt x="1423" y="2194"/>
                  </a:cubicBezTo>
                  <a:cubicBezTo>
                    <a:pt x="1758" y="1943"/>
                    <a:pt x="2177" y="1859"/>
                    <a:pt x="2679" y="1859"/>
                  </a:cubicBezTo>
                  <a:lnTo>
                    <a:pt x="3516" y="1859"/>
                  </a:lnTo>
                  <a:cubicBezTo>
                    <a:pt x="3684" y="1775"/>
                    <a:pt x="3851" y="1692"/>
                    <a:pt x="4019" y="1608"/>
                  </a:cubicBezTo>
                  <a:cubicBezTo>
                    <a:pt x="4049" y="1603"/>
                    <a:pt x="4081" y="1601"/>
                    <a:pt x="4114" y="1601"/>
                  </a:cubicBezTo>
                  <a:cubicBezTo>
                    <a:pt x="4437" y="1601"/>
                    <a:pt x="4862" y="1825"/>
                    <a:pt x="5209" y="1825"/>
                  </a:cubicBezTo>
                  <a:cubicBezTo>
                    <a:pt x="5407" y="1825"/>
                    <a:pt x="5579" y="1752"/>
                    <a:pt x="5693" y="1524"/>
                  </a:cubicBezTo>
                  <a:cubicBezTo>
                    <a:pt x="5777" y="1357"/>
                    <a:pt x="5777" y="1189"/>
                    <a:pt x="5693" y="938"/>
                  </a:cubicBezTo>
                  <a:cubicBezTo>
                    <a:pt x="5693" y="603"/>
                    <a:pt x="5442" y="352"/>
                    <a:pt x="5107" y="185"/>
                  </a:cubicBezTo>
                  <a:lnTo>
                    <a:pt x="4688" y="185"/>
                  </a:lnTo>
                  <a:cubicBezTo>
                    <a:pt x="4330" y="185"/>
                    <a:pt x="3971" y="0"/>
                    <a:pt x="3612" y="0"/>
                  </a:cubicBezTo>
                  <a:close/>
                </a:path>
              </a:pathLst>
            </a:custGeom>
            <a:solidFill>
              <a:srgbClr val="2311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93"/>
            <p:cNvSpPr/>
            <p:nvPr/>
          </p:nvSpPr>
          <p:spPr>
            <a:xfrm>
              <a:off x="3160100" y="902450"/>
              <a:ext cx="104675" cy="64125"/>
            </a:xfrm>
            <a:custGeom>
              <a:avLst/>
              <a:gdLst/>
              <a:ahLst/>
              <a:cxnLst/>
              <a:rect l="l" t="t" r="r" b="b"/>
              <a:pathLst>
                <a:path w="4187" h="2565" extrusionOk="0">
                  <a:moveTo>
                    <a:pt x="737" y="1"/>
                  </a:moveTo>
                  <a:cubicBezTo>
                    <a:pt x="553" y="1"/>
                    <a:pt x="383" y="35"/>
                    <a:pt x="252" y="134"/>
                  </a:cubicBezTo>
                  <a:cubicBezTo>
                    <a:pt x="84" y="301"/>
                    <a:pt x="1" y="552"/>
                    <a:pt x="84" y="803"/>
                  </a:cubicBezTo>
                  <a:cubicBezTo>
                    <a:pt x="168" y="1054"/>
                    <a:pt x="336" y="1222"/>
                    <a:pt x="587" y="1222"/>
                  </a:cubicBezTo>
                  <a:cubicBezTo>
                    <a:pt x="754" y="1389"/>
                    <a:pt x="922" y="1306"/>
                    <a:pt x="1173" y="1389"/>
                  </a:cubicBezTo>
                  <a:cubicBezTo>
                    <a:pt x="1424" y="1473"/>
                    <a:pt x="1591" y="1640"/>
                    <a:pt x="1843" y="1724"/>
                  </a:cubicBezTo>
                  <a:cubicBezTo>
                    <a:pt x="2094" y="1808"/>
                    <a:pt x="2345" y="1724"/>
                    <a:pt x="2596" y="1892"/>
                  </a:cubicBezTo>
                  <a:cubicBezTo>
                    <a:pt x="2847" y="2059"/>
                    <a:pt x="3015" y="2310"/>
                    <a:pt x="3266" y="2478"/>
                  </a:cubicBezTo>
                  <a:cubicBezTo>
                    <a:pt x="3355" y="2537"/>
                    <a:pt x="3454" y="2565"/>
                    <a:pt x="3553" y="2565"/>
                  </a:cubicBezTo>
                  <a:cubicBezTo>
                    <a:pt x="3733" y="2565"/>
                    <a:pt x="3911" y="2472"/>
                    <a:pt x="4019" y="2310"/>
                  </a:cubicBezTo>
                  <a:cubicBezTo>
                    <a:pt x="4187" y="2227"/>
                    <a:pt x="4187" y="1975"/>
                    <a:pt x="4187" y="1808"/>
                  </a:cubicBezTo>
                  <a:cubicBezTo>
                    <a:pt x="4103" y="1557"/>
                    <a:pt x="3935" y="1557"/>
                    <a:pt x="3768" y="1389"/>
                  </a:cubicBezTo>
                  <a:cubicBezTo>
                    <a:pt x="3517" y="1222"/>
                    <a:pt x="3349" y="971"/>
                    <a:pt x="3182" y="720"/>
                  </a:cubicBezTo>
                  <a:cubicBezTo>
                    <a:pt x="2931" y="468"/>
                    <a:pt x="2596" y="217"/>
                    <a:pt x="2177" y="217"/>
                  </a:cubicBezTo>
                  <a:lnTo>
                    <a:pt x="1591" y="134"/>
                  </a:lnTo>
                  <a:cubicBezTo>
                    <a:pt x="1337" y="83"/>
                    <a:pt x="1021" y="1"/>
                    <a:pt x="737" y="1"/>
                  </a:cubicBezTo>
                  <a:close/>
                </a:path>
              </a:pathLst>
            </a:custGeom>
            <a:solidFill>
              <a:srgbClr val="2311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93"/>
            <p:cNvSpPr/>
            <p:nvPr/>
          </p:nvSpPr>
          <p:spPr>
            <a:xfrm>
              <a:off x="2760350" y="3448750"/>
              <a:ext cx="418625" cy="194675"/>
            </a:xfrm>
            <a:custGeom>
              <a:avLst/>
              <a:gdLst/>
              <a:ahLst/>
              <a:cxnLst/>
              <a:rect l="l" t="t" r="r" b="b"/>
              <a:pathLst>
                <a:path w="16745" h="7787" extrusionOk="0">
                  <a:moveTo>
                    <a:pt x="0" y="1"/>
                  </a:moveTo>
                  <a:lnTo>
                    <a:pt x="0" y="1"/>
                  </a:lnTo>
                  <a:cubicBezTo>
                    <a:pt x="921" y="1424"/>
                    <a:pt x="2093" y="2847"/>
                    <a:pt x="3433" y="4019"/>
                  </a:cubicBezTo>
                  <a:cubicBezTo>
                    <a:pt x="4689" y="5610"/>
                    <a:pt x="6363" y="6782"/>
                    <a:pt x="8205" y="7536"/>
                  </a:cubicBezTo>
                  <a:cubicBezTo>
                    <a:pt x="8791" y="7787"/>
                    <a:pt x="9377" y="7787"/>
                    <a:pt x="10047" y="7787"/>
                  </a:cubicBezTo>
                  <a:cubicBezTo>
                    <a:pt x="11302" y="7368"/>
                    <a:pt x="12474" y="6531"/>
                    <a:pt x="13228" y="5359"/>
                  </a:cubicBezTo>
                  <a:lnTo>
                    <a:pt x="16744" y="12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7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93"/>
            <p:cNvSpPr/>
            <p:nvPr/>
          </p:nvSpPr>
          <p:spPr>
            <a:xfrm>
              <a:off x="3460025" y="3633300"/>
              <a:ext cx="83125" cy="255525"/>
            </a:xfrm>
            <a:custGeom>
              <a:avLst/>
              <a:gdLst/>
              <a:ahLst/>
              <a:cxnLst/>
              <a:rect l="l" t="t" r="r" b="b"/>
              <a:pathLst>
                <a:path w="3325" h="10221" extrusionOk="0">
                  <a:moveTo>
                    <a:pt x="273" y="0"/>
                  </a:moveTo>
                  <a:cubicBezTo>
                    <a:pt x="150" y="0"/>
                    <a:pt x="0" y="119"/>
                    <a:pt x="59" y="237"/>
                  </a:cubicBezTo>
                  <a:lnTo>
                    <a:pt x="143" y="237"/>
                  </a:lnTo>
                  <a:cubicBezTo>
                    <a:pt x="729" y="1828"/>
                    <a:pt x="1399" y="3419"/>
                    <a:pt x="1901" y="5093"/>
                  </a:cubicBezTo>
                  <a:cubicBezTo>
                    <a:pt x="2152" y="5846"/>
                    <a:pt x="2320" y="6684"/>
                    <a:pt x="2487" y="7521"/>
                  </a:cubicBezTo>
                  <a:cubicBezTo>
                    <a:pt x="2571" y="7939"/>
                    <a:pt x="2655" y="8358"/>
                    <a:pt x="2738" y="8777"/>
                  </a:cubicBezTo>
                  <a:cubicBezTo>
                    <a:pt x="2738" y="9195"/>
                    <a:pt x="2738" y="9614"/>
                    <a:pt x="2822" y="10032"/>
                  </a:cubicBezTo>
                  <a:cubicBezTo>
                    <a:pt x="2822" y="10158"/>
                    <a:pt x="2927" y="10221"/>
                    <a:pt x="3031" y="10221"/>
                  </a:cubicBezTo>
                  <a:cubicBezTo>
                    <a:pt x="3136" y="10221"/>
                    <a:pt x="3241" y="10158"/>
                    <a:pt x="3241" y="10032"/>
                  </a:cubicBezTo>
                  <a:cubicBezTo>
                    <a:pt x="3324" y="9279"/>
                    <a:pt x="3324" y="8442"/>
                    <a:pt x="3157" y="7605"/>
                  </a:cubicBezTo>
                  <a:cubicBezTo>
                    <a:pt x="2989" y="6684"/>
                    <a:pt x="2738" y="5846"/>
                    <a:pt x="2487" y="5009"/>
                  </a:cubicBezTo>
                  <a:cubicBezTo>
                    <a:pt x="1901" y="3335"/>
                    <a:pt x="1148" y="1660"/>
                    <a:pt x="394" y="70"/>
                  </a:cubicBezTo>
                  <a:cubicBezTo>
                    <a:pt x="370" y="21"/>
                    <a:pt x="324" y="0"/>
                    <a:pt x="273" y="0"/>
                  </a:cubicBezTo>
                  <a:close/>
                </a:path>
              </a:pathLst>
            </a:custGeom>
            <a:solidFill>
              <a:srgbClr val="BF5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93"/>
            <p:cNvSpPr/>
            <p:nvPr/>
          </p:nvSpPr>
          <p:spPr>
            <a:xfrm>
              <a:off x="3308700" y="3055225"/>
              <a:ext cx="1946500" cy="2157425"/>
            </a:xfrm>
            <a:custGeom>
              <a:avLst/>
              <a:gdLst/>
              <a:ahLst/>
              <a:cxnLst/>
              <a:rect l="l" t="t" r="r" b="b"/>
              <a:pathLst>
                <a:path w="77860" h="86297" extrusionOk="0">
                  <a:moveTo>
                    <a:pt x="39521" y="1"/>
                  </a:moveTo>
                  <a:cubicBezTo>
                    <a:pt x="38139" y="1"/>
                    <a:pt x="36740" y="66"/>
                    <a:pt x="35330" y="170"/>
                  </a:cubicBezTo>
                  <a:cubicBezTo>
                    <a:pt x="27963" y="672"/>
                    <a:pt x="20428" y="1761"/>
                    <a:pt x="14400" y="5695"/>
                  </a:cubicBezTo>
                  <a:cubicBezTo>
                    <a:pt x="12056" y="7119"/>
                    <a:pt x="9210" y="7370"/>
                    <a:pt x="7954" y="9630"/>
                  </a:cubicBezTo>
                  <a:cubicBezTo>
                    <a:pt x="7884" y="9628"/>
                    <a:pt x="7815" y="9627"/>
                    <a:pt x="7746" y="9627"/>
                  </a:cubicBezTo>
                  <a:cubicBezTo>
                    <a:pt x="4850" y="9627"/>
                    <a:pt x="2945" y="11309"/>
                    <a:pt x="1" y="11472"/>
                  </a:cubicBezTo>
                  <a:lnTo>
                    <a:pt x="922" y="34914"/>
                  </a:lnTo>
                  <a:cubicBezTo>
                    <a:pt x="1005" y="38346"/>
                    <a:pt x="1173" y="41946"/>
                    <a:pt x="2680" y="44960"/>
                  </a:cubicBezTo>
                  <a:cubicBezTo>
                    <a:pt x="3015" y="45546"/>
                    <a:pt x="3350" y="46048"/>
                    <a:pt x="3684" y="46551"/>
                  </a:cubicBezTo>
                  <a:lnTo>
                    <a:pt x="3768" y="47304"/>
                  </a:lnTo>
                  <a:lnTo>
                    <a:pt x="3768" y="54588"/>
                  </a:lnTo>
                  <a:lnTo>
                    <a:pt x="18419" y="84978"/>
                  </a:lnTo>
                  <a:cubicBezTo>
                    <a:pt x="18419" y="84978"/>
                    <a:pt x="25696" y="86296"/>
                    <a:pt x="39162" y="86296"/>
                  </a:cubicBezTo>
                  <a:cubicBezTo>
                    <a:pt x="42664" y="86296"/>
                    <a:pt x="46583" y="86207"/>
                    <a:pt x="50902" y="85982"/>
                  </a:cubicBezTo>
                  <a:cubicBezTo>
                    <a:pt x="58520" y="85982"/>
                    <a:pt x="59693" y="52327"/>
                    <a:pt x="59693" y="52243"/>
                  </a:cubicBezTo>
                  <a:cubicBezTo>
                    <a:pt x="62874" y="48978"/>
                    <a:pt x="66055" y="44625"/>
                    <a:pt x="68985" y="41109"/>
                  </a:cubicBezTo>
                  <a:cubicBezTo>
                    <a:pt x="69571" y="40439"/>
                    <a:pt x="70157" y="39769"/>
                    <a:pt x="70744" y="39100"/>
                  </a:cubicBezTo>
                  <a:cubicBezTo>
                    <a:pt x="72669" y="35583"/>
                    <a:pt x="75013" y="32402"/>
                    <a:pt x="77860" y="29556"/>
                  </a:cubicBezTo>
                  <a:cubicBezTo>
                    <a:pt x="77608" y="28718"/>
                    <a:pt x="77274" y="27881"/>
                    <a:pt x="76939" y="26960"/>
                  </a:cubicBezTo>
                  <a:cubicBezTo>
                    <a:pt x="75264" y="22858"/>
                    <a:pt x="73004" y="19007"/>
                    <a:pt x="70157" y="15491"/>
                  </a:cubicBezTo>
                  <a:cubicBezTo>
                    <a:pt x="69153" y="14151"/>
                    <a:pt x="68064" y="12895"/>
                    <a:pt x="66809" y="11723"/>
                  </a:cubicBezTo>
                  <a:lnTo>
                    <a:pt x="61116" y="11807"/>
                  </a:lnTo>
                  <a:cubicBezTo>
                    <a:pt x="59358" y="8793"/>
                    <a:pt x="57014" y="6198"/>
                    <a:pt x="54251" y="4188"/>
                  </a:cubicBezTo>
                  <a:cubicBezTo>
                    <a:pt x="49808" y="939"/>
                    <a:pt x="44787" y="1"/>
                    <a:pt x="39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93"/>
            <p:cNvSpPr/>
            <p:nvPr/>
          </p:nvSpPr>
          <p:spPr>
            <a:xfrm>
              <a:off x="1893850" y="3298050"/>
              <a:ext cx="2032300" cy="1881625"/>
            </a:xfrm>
            <a:custGeom>
              <a:avLst/>
              <a:gdLst/>
              <a:ahLst/>
              <a:cxnLst/>
              <a:rect l="l" t="t" r="r" b="b"/>
              <a:pathLst>
                <a:path w="81292" h="75265" extrusionOk="0">
                  <a:moveTo>
                    <a:pt x="5945" y="32317"/>
                  </a:moveTo>
                  <a:cubicBezTo>
                    <a:pt x="5359" y="32986"/>
                    <a:pt x="10131" y="35498"/>
                    <a:pt x="7033" y="36503"/>
                  </a:cubicBezTo>
                  <a:cubicBezTo>
                    <a:pt x="3852" y="37591"/>
                    <a:pt x="1" y="43619"/>
                    <a:pt x="1759" y="45210"/>
                  </a:cubicBezTo>
                  <a:cubicBezTo>
                    <a:pt x="32149" y="72083"/>
                    <a:pt x="75013" y="75265"/>
                    <a:pt x="75013" y="75265"/>
                  </a:cubicBezTo>
                  <a:lnTo>
                    <a:pt x="66474" y="42782"/>
                  </a:lnTo>
                  <a:cubicBezTo>
                    <a:pt x="66139" y="36921"/>
                    <a:pt x="65218" y="31145"/>
                    <a:pt x="65134" y="25284"/>
                  </a:cubicBezTo>
                  <a:cubicBezTo>
                    <a:pt x="66808" y="24615"/>
                    <a:pt x="71580" y="28047"/>
                    <a:pt x="73255" y="27210"/>
                  </a:cubicBezTo>
                  <a:cubicBezTo>
                    <a:pt x="74929" y="26456"/>
                    <a:pt x="76185" y="25703"/>
                    <a:pt x="77692" y="24866"/>
                  </a:cubicBezTo>
                  <a:cubicBezTo>
                    <a:pt x="77943" y="24698"/>
                    <a:pt x="81041" y="22605"/>
                    <a:pt x="81292" y="22940"/>
                  </a:cubicBezTo>
                  <a:cubicBezTo>
                    <a:pt x="75264" y="14987"/>
                    <a:pt x="64213" y="5359"/>
                    <a:pt x="52576" y="3015"/>
                  </a:cubicBezTo>
                  <a:lnTo>
                    <a:pt x="52409" y="3517"/>
                  </a:lnTo>
                  <a:cubicBezTo>
                    <a:pt x="50483" y="1927"/>
                    <a:pt x="48223" y="838"/>
                    <a:pt x="45795" y="503"/>
                  </a:cubicBezTo>
                  <a:cubicBezTo>
                    <a:pt x="43116" y="85"/>
                    <a:pt x="40353" y="1"/>
                    <a:pt x="37674" y="252"/>
                  </a:cubicBezTo>
                  <a:cubicBezTo>
                    <a:pt x="34577" y="420"/>
                    <a:pt x="31395" y="671"/>
                    <a:pt x="28800" y="2345"/>
                  </a:cubicBezTo>
                  <a:cubicBezTo>
                    <a:pt x="27963" y="2931"/>
                    <a:pt x="27293" y="3601"/>
                    <a:pt x="26623" y="4354"/>
                  </a:cubicBezTo>
                  <a:cubicBezTo>
                    <a:pt x="23274" y="5610"/>
                    <a:pt x="20177" y="7452"/>
                    <a:pt x="17498" y="9796"/>
                  </a:cubicBezTo>
                  <a:cubicBezTo>
                    <a:pt x="12642" y="13898"/>
                    <a:pt x="9712" y="19675"/>
                    <a:pt x="7619" y="25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93"/>
            <p:cNvSpPr/>
            <p:nvPr/>
          </p:nvSpPr>
          <p:spPr>
            <a:xfrm>
              <a:off x="2528025" y="3884100"/>
              <a:ext cx="127700" cy="236525"/>
            </a:xfrm>
            <a:custGeom>
              <a:avLst/>
              <a:gdLst/>
              <a:ahLst/>
              <a:cxnLst/>
              <a:rect l="l" t="t" r="r" b="b"/>
              <a:pathLst>
                <a:path w="5108" h="9461" fill="none" extrusionOk="0">
                  <a:moveTo>
                    <a:pt x="5107" y="0"/>
                  </a:moveTo>
                  <a:cubicBezTo>
                    <a:pt x="3600" y="1424"/>
                    <a:pt x="921" y="7117"/>
                    <a:pt x="0" y="9461"/>
                  </a:cubicBezTo>
                </a:path>
              </a:pathLst>
            </a:custGeom>
            <a:noFill/>
            <a:ln w="18825" cap="flat" cmpd="sng">
              <a:solidFill>
                <a:srgbClr val="BF550C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93"/>
            <p:cNvSpPr/>
            <p:nvPr/>
          </p:nvSpPr>
          <p:spPr>
            <a:xfrm>
              <a:off x="2731050" y="3450850"/>
              <a:ext cx="489775" cy="242800"/>
            </a:xfrm>
            <a:custGeom>
              <a:avLst/>
              <a:gdLst/>
              <a:ahLst/>
              <a:cxnLst/>
              <a:rect l="l" t="t" r="r" b="b"/>
              <a:pathLst>
                <a:path w="19591" h="9712" fill="none" extrusionOk="0">
                  <a:moveTo>
                    <a:pt x="19591" y="0"/>
                  </a:moveTo>
                  <a:cubicBezTo>
                    <a:pt x="19591" y="0"/>
                    <a:pt x="15237" y="9712"/>
                    <a:pt x="10884" y="9628"/>
                  </a:cubicBezTo>
                  <a:cubicBezTo>
                    <a:pt x="6530" y="9461"/>
                    <a:pt x="1089" y="2261"/>
                    <a:pt x="0" y="0"/>
                  </a:cubicBezTo>
                </a:path>
              </a:pathLst>
            </a:custGeom>
            <a:noFill/>
            <a:ln w="18825" cap="flat" cmpd="sng">
              <a:solidFill>
                <a:srgbClr val="BF550C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93"/>
            <p:cNvSpPr/>
            <p:nvPr/>
          </p:nvSpPr>
          <p:spPr>
            <a:xfrm>
              <a:off x="813875" y="1615300"/>
              <a:ext cx="1492325" cy="3560200"/>
            </a:xfrm>
            <a:custGeom>
              <a:avLst/>
              <a:gdLst/>
              <a:ahLst/>
              <a:cxnLst/>
              <a:rect l="l" t="t" r="r" b="b"/>
              <a:pathLst>
                <a:path w="59693" h="142408" extrusionOk="0">
                  <a:moveTo>
                    <a:pt x="43032" y="0"/>
                  </a:moveTo>
                  <a:cubicBezTo>
                    <a:pt x="41107" y="1005"/>
                    <a:pt x="39181" y="2010"/>
                    <a:pt x="37339" y="3182"/>
                  </a:cubicBezTo>
                  <a:cubicBezTo>
                    <a:pt x="28214" y="8791"/>
                    <a:pt x="22688" y="17916"/>
                    <a:pt x="18167" y="27293"/>
                  </a:cubicBezTo>
                  <a:cubicBezTo>
                    <a:pt x="7535" y="49311"/>
                    <a:pt x="0" y="75767"/>
                    <a:pt x="9628" y="99543"/>
                  </a:cubicBezTo>
                  <a:cubicBezTo>
                    <a:pt x="16493" y="116538"/>
                    <a:pt x="31395" y="130101"/>
                    <a:pt x="46381" y="142407"/>
                  </a:cubicBezTo>
                  <a:lnTo>
                    <a:pt x="59692" y="118464"/>
                  </a:lnTo>
                  <a:cubicBezTo>
                    <a:pt x="50818" y="107496"/>
                    <a:pt x="41609" y="96194"/>
                    <a:pt x="40437" y="83971"/>
                  </a:cubicBezTo>
                  <a:cubicBezTo>
                    <a:pt x="39683" y="76604"/>
                    <a:pt x="43116" y="62790"/>
                    <a:pt x="44120" y="59860"/>
                  </a:cubicBezTo>
                  <a:cubicBezTo>
                    <a:pt x="46381" y="52827"/>
                    <a:pt x="49227" y="45962"/>
                    <a:pt x="52576" y="39349"/>
                  </a:cubicBezTo>
                  <a:lnTo>
                    <a:pt x="43032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93"/>
            <p:cNvSpPr/>
            <p:nvPr/>
          </p:nvSpPr>
          <p:spPr>
            <a:xfrm>
              <a:off x="1567350" y="4252475"/>
              <a:ext cx="1098825" cy="1196450"/>
            </a:xfrm>
            <a:custGeom>
              <a:avLst/>
              <a:gdLst/>
              <a:ahLst/>
              <a:cxnLst/>
              <a:rect l="l" t="t" r="r" b="b"/>
              <a:pathLst>
                <a:path w="43953" h="47858" extrusionOk="0">
                  <a:moveTo>
                    <a:pt x="18670" y="0"/>
                  </a:moveTo>
                  <a:lnTo>
                    <a:pt x="0" y="21851"/>
                  </a:lnTo>
                  <a:cubicBezTo>
                    <a:pt x="0" y="21851"/>
                    <a:pt x="26687" y="47858"/>
                    <a:pt x="31353" y="47858"/>
                  </a:cubicBezTo>
                  <a:cubicBezTo>
                    <a:pt x="31597" y="47858"/>
                    <a:pt x="31781" y="47786"/>
                    <a:pt x="31897" y="47636"/>
                  </a:cubicBezTo>
                  <a:cubicBezTo>
                    <a:pt x="32986" y="46213"/>
                    <a:pt x="23023" y="37925"/>
                    <a:pt x="20679" y="35162"/>
                  </a:cubicBezTo>
                  <a:lnTo>
                    <a:pt x="20679" y="35162"/>
                  </a:lnTo>
                  <a:cubicBezTo>
                    <a:pt x="24267" y="37758"/>
                    <a:pt x="33354" y="47593"/>
                    <a:pt x="35753" y="47593"/>
                  </a:cubicBezTo>
                  <a:cubicBezTo>
                    <a:pt x="35985" y="47593"/>
                    <a:pt x="36155" y="47501"/>
                    <a:pt x="36251" y="47302"/>
                  </a:cubicBezTo>
                  <a:cubicBezTo>
                    <a:pt x="37339" y="45041"/>
                    <a:pt x="25032" y="32567"/>
                    <a:pt x="25032" y="32567"/>
                  </a:cubicBezTo>
                  <a:cubicBezTo>
                    <a:pt x="25041" y="32565"/>
                    <a:pt x="25050" y="32564"/>
                    <a:pt x="25060" y="32564"/>
                  </a:cubicBezTo>
                  <a:cubicBezTo>
                    <a:pt x="26149" y="32564"/>
                    <a:pt x="37103" y="44607"/>
                    <a:pt x="40178" y="44607"/>
                  </a:cubicBezTo>
                  <a:cubicBezTo>
                    <a:pt x="40493" y="44607"/>
                    <a:pt x="40725" y="44481"/>
                    <a:pt x="40855" y="44204"/>
                  </a:cubicBezTo>
                  <a:cubicBezTo>
                    <a:pt x="41944" y="42111"/>
                    <a:pt x="28716" y="29134"/>
                    <a:pt x="29135" y="28381"/>
                  </a:cubicBezTo>
                  <a:lnTo>
                    <a:pt x="29135" y="28381"/>
                  </a:lnTo>
                  <a:cubicBezTo>
                    <a:pt x="29135" y="28381"/>
                    <a:pt x="39802" y="39543"/>
                    <a:pt x="42642" y="39543"/>
                  </a:cubicBezTo>
                  <a:cubicBezTo>
                    <a:pt x="42893" y="39543"/>
                    <a:pt x="43084" y="39455"/>
                    <a:pt x="43199" y="39265"/>
                  </a:cubicBezTo>
                  <a:cubicBezTo>
                    <a:pt x="43953" y="38009"/>
                    <a:pt x="31395" y="23693"/>
                    <a:pt x="31730" y="22521"/>
                  </a:cubicBezTo>
                  <a:cubicBezTo>
                    <a:pt x="31744" y="22450"/>
                    <a:pt x="31807" y="22418"/>
                    <a:pt x="31910" y="22418"/>
                  </a:cubicBezTo>
                  <a:cubicBezTo>
                    <a:pt x="32908" y="22418"/>
                    <a:pt x="37693" y="25367"/>
                    <a:pt x="39482" y="25367"/>
                  </a:cubicBezTo>
                  <a:cubicBezTo>
                    <a:pt x="39718" y="25367"/>
                    <a:pt x="39902" y="25316"/>
                    <a:pt x="40018" y="25200"/>
                  </a:cubicBezTo>
                  <a:cubicBezTo>
                    <a:pt x="41023" y="24111"/>
                    <a:pt x="27293" y="11721"/>
                    <a:pt x="1867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93"/>
            <p:cNvSpPr/>
            <p:nvPr/>
          </p:nvSpPr>
          <p:spPr>
            <a:xfrm>
              <a:off x="1092250" y="1586000"/>
              <a:ext cx="1195100" cy="1488125"/>
            </a:xfrm>
            <a:custGeom>
              <a:avLst/>
              <a:gdLst/>
              <a:ahLst/>
              <a:cxnLst/>
              <a:rect l="l" t="t" r="r" b="b"/>
              <a:pathLst>
                <a:path w="47804" h="59525" extrusionOk="0">
                  <a:moveTo>
                    <a:pt x="32818" y="0"/>
                  </a:moveTo>
                  <a:cubicBezTo>
                    <a:pt x="29804" y="1424"/>
                    <a:pt x="26958" y="2931"/>
                    <a:pt x="24279" y="4689"/>
                  </a:cubicBezTo>
                  <a:cubicBezTo>
                    <a:pt x="6781" y="15823"/>
                    <a:pt x="0" y="42111"/>
                    <a:pt x="0" y="42111"/>
                  </a:cubicBezTo>
                  <a:lnTo>
                    <a:pt x="33488" y="59525"/>
                  </a:lnTo>
                  <a:lnTo>
                    <a:pt x="47804" y="35163"/>
                  </a:lnTo>
                  <a:lnTo>
                    <a:pt x="328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93"/>
            <p:cNvSpPr/>
            <p:nvPr/>
          </p:nvSpPr>
          <p:spPr>
            <a:xfrm>
              <a:off x="1967100" y="2460875"/>
              <a:ext cx="261650" cy="546275"/>
            </a:xfrm>
            <a:custGeom>
              <a:avLst/>
              <a:gdLst/>
              <a:ahLst/>
              <a:cxnLst/>
              <a:rect l="l" t="t" r="r" b="b"/>
              <a:pathLst>
                <a:path w="10466" h="21851" fill="none" extrusionOk="0">
                  <a:moveTo>
                    <a:pt x="1" y="21851"/>
                  </a:moveTo>
                  <a:cubicBezTo>
                    <a:pt x="1" y="21851"/>
                    <a:pt x="6866" y="7786"/>
                    <a:pt x="10466" y="0"/>
                  </a:cubicBezTo>
                </a:path>
              </a:pathLst>
            </a:custGeom>
            <a:noFill/>
            <a:ln w="18825" cap="flat" cmpd="sng">
              <a:solidFill>
                <a:srgbClr val="771A10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93"/>
            <p:cNvSpPr/>
            <p:nvPr/>
          </p:nvSpPr>
          <p:spPr>
            <a:xfrm>
              <a:off x="2032000" y="4017925"/>
              <a:ext cx="1310225" cy="615800"/>
            </a:xfrm>
            <a:custGeom>
              <a:avLst/>
              <a:gdLst/>
              <a:ahLst/>
              <a:cxnLst/>
              <a:rect l="l" t="t" r="r" b="b"/>
              <a:pathLst>
                <a:path w="52409" h="24632" extrusionOk="0">
                  <a:moveTo>
                    <a:pt x="44242" y="1"/>
                  </a:moveTo>
                  <a:cubicBezTo>
                    <a:pt x="43046" y="1"/>
                    <a:pt x="41850" y="81"/>
                    <a:pt x="40688" y="173"/>
                  </a:cubicBezTo>
                  <a:cubicBezTo>
                    <a:pt x="36502" y="508"/>
                    <a:pt x="32399" y="1261"/>
                    <a:pt x="28297" y="2433"/>
                  </a:cubicBezTo>
                  <a:cubicBezTo>
                    <a:pt x="25367" y="3187"/>
                    <a:pt x="22520" y="4443"/>
                    <a:pt x="19507" y="4861"/>
                  </a:cubicBezTo>
                  <a:lnTo>
                    <a:pt x="19507" y="4359"/>
                  </a:lnTo>
                  <a:cubicBezTo>
                    <a:pt x="19507" y="4359"/>
                    <a:pt x="14320" y="3431"/>
                    <a:pt x="8347" y="3431"/>
                  </a:cubicBezTo>
                  <a:cubicBezTo>
                    <a:pt x="5903" y="3431"/>
                    <a:pt x="3327" y="3587"/>
                    <a:pt x="921" y="4024"/>
                  </a:cubicBezTo>
                  <a:cubicBezTo>
                    <a:pt x="921" y="4024"/>
                    <a:pt x="419" y="6284"/>
                    <a:pt x="335" y="7457"/>
                  </a:cubicBezTo>
                  <a:cubicBezTo>
                    <a:pt x="0" y="10219"/>
                    <a:pt x="167" y="13066"/>
                    <a:pt x="921" y="15828"/>
                  </a:cubicBezTo>
                  <a:cubicBezTo>
                    <a:pt x="1088" y="16247"/>
                    <a:pt x="1256" y="16666"/>
                    <a:pt x="1423" y="17084"/>
                  </a:cubicBezTo>
                  <a:cubicBezTo>
                    <a:pt x="3720" y="22423"/>
                    <a:pt x="9101" y="24632"/>
                    <a:pt x="14529" y="24632"/>
                  </a:cubicBezTo>
                  <a:cubicBezTo>
                    <a:pt x="16421" y="24632"/>
                    <a:pt x="18318" y="24363"/>
                    <a:pt x="20093" y="23866"/>
                  </a:cubicBezTo>
                  <a:cubicBezTo>
                    <a:pt x="23609" y="22693"/>
                    <a:pt x="26958" y="21270"/>
                    <a:pt x="30223" y="19428"/>
                  </a:cubicBezTo>
                  <a:cubicBezTo>
                    <a:pt x="32902" y="18089"/>
                    <a:pt x="35581" y="16666"/>
                    <a:pt x="38260" y="15242"/>
                  </a:cubicBezTo>
                  <a:cubicBezTo>
                    <a:pt x="39683" y="14573"/>
                    <a:pt x="41022" y="13903"/>
                    <a:pt x="42446" y="13317"/>
                  </a:cubicBezTo>
                  <a:cubicBezTo>
                    <a:pt x="42961" y="13170"/>
                    <a:pt x="45416" y="11988"/>
                    <a:pt x="46230" y="11988"/>
                  </a:cubicBezTo>
                  <a:cubicBezTo>
                    <a:pt x="46343" y="11988"/>
                    <a:pt x="46424" y="12010"/>
                    <a:pt x="46464" y="12061"/>
                  </a:cubicBezTo>
                  <a:cubicBezTo>
                    <a:pt x="46548" y="12229"/>
                    <a:pt x="46548" y="12312"/>
                    <a:pt x="46548" y="12480"/>
                  </a:cubicBezTo>
                  <a:cubicBezTo>
                    <a:pt x="46548" y="13066"/>
                    <a:pt x="46799" y="14238"/>
                    <a:pt x="46799" y="14238"/>
                  </a:cubicBezTo>
                  <a:cubicBezTo>
                    <a:pt x="46799" y="14238"/>
                    <a:pt x="47887" y="13484"/>
                    <a:pt x="48139" y="13484"/>
                  </a:cubicBezTo>
                  <a:cubicBezTo>
                    <a:pt x="49646" y="12898"/>
                    <a:pt x="50315" y="11056"/>
                    <a:pt x="49562" y="9633"/>
                  </a:cubicBezTo>
                  <a:cubicBezTo>
                    <a:pt x="50734" y="9382"/>
                    <a:pt x="51236" y="7875"/>
                    <a:pt x="50399" y="6954"/>
                  </a:cubicBezTo>
                  <a:cubicBezTo>
                    <a:pt x="51655" y="6787"/>
                    <a:pt x="52241" y="5364"/>
                    <a:pt x="51487" y="4443"/>
                  </a:cubicBezTo>
                  <a:cubicBezTo>
                    <a:pt x="52157" y="4024"/>
                    <a:pt x="52408" y="3187"/>
                    <a:pt x="51990" y="2433"/>
                  </a:cubicBezTo>
                  <a:cubicBezTo>
                    <a:pt x="51655" y="1847"/>
                    <a:pt x="50985" y="1345"/>
                    <a:pt x="50315" y="1094"/>
                  </a:cubicBezTo>
                  <a:cubicBezTo>
                    <a:pt x="48403" y="244"/>
                    <a:pt x="46321" y="1"/>
                    <a:pt x="44242" y="1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93"/>
            <p:cNvSpPr/>
            <p:nvPr/>
          </p:nvSpPr>
          <p:spPr>
            <a:xfrm>
              <a:off x="4420075" y="3690525"/>
              <a:ext cx="514900" cy="580800"/>
            </a:xfrm>
            <a:custGeom>
              <a:avLst/>
              <a:gdLst/>
              <a:ahLst/>
              <a:cxnLst/>
              <a:rect l="l" t="t" r="r" b="b"/>
              <a:pathLst>
                <a:path w="20596" h="23232" extrusionOk="0">
                  <a:moveTo>
                    <a:pt x="228" y="1"/>
                  </a:moveTo>
                  <a:cubicBezTo>
                    <a:pt x="107" y="1"/>
                    <a:pt x="1" y="129"/>
                    <a:pt x="1" y="292"/>
                  </a:cubicBezTo>
                  <a:cubicBezTo>
                    <a:pt x="252" y="1297"/>
                    <a:pt x="587" y="2385"/>
                    <a:pt x="1089" y="3306"/>
                  </a:cubicBezTo>
                  <a:cubicBezTo>
                    <a:pt x="1424" y="4311"/>
                    <a:pt x="1842" y="5316"/>
                    <a:pt x="2345" y="6236"/>
                  </a:cubicBezTo>
                  <a:cubicBezTo>
                    <a:pt x="3266" y="8246"/>
                    <a:pt x="4438" y="10171"/>
                    <a:pt x="5610" y="12097"/>
                  </a:cubicBezTo>
                  <a:cubicBezTo>
                    <a:pt x="8121" y="15613"/>
                    <a:pt x="11386" y="18627"/>
                    <a:pt x="15154" y="20804"/>
                  </a:cubicBezTo>
                  <a:cubicBezTo>
                    <a:pt x="16828" y="21725"/>
                    <a:pt x="18586" y="22562"/>
                    <a:pt x="20344" y="23232"/>
                  </a:cubicBezTo>
                  <a:cubicBezTo>
                    <a:pt x="20512" y="23232"/>
                    <a:pt x="20596" y="22980"/>
                    <a:pt x="20428" y="22980"/>
                  </a:cubicBezTo>
                  <a:lnTo>
                    <a:pt x="20512" y="22980"/>
                  </a:lnTo>
                  <a:cubicBezTo>
                    <a:pt x="16828" y="21473"/>
                    <a:pt x="13396" y="19380"/>
                    <a:pt x="10382" y="16785"/>
                  </a:cubicBezTo>
                  <a:cubicBezTo>
                    <a:pt x="7452" y="13939"/>
                    <a:pt x="5024" y="10506"/>
                    <a:pt x="3266" y="6739"/>
                  </a:cubicBezTo>
                  <a:cubicBezTo>
                    <a:pt x="2680" y="5650"/>
                    <a:pt x="2177" y="4478"/>
                    <a:pt x="1675" y="3390"/>
                  </a:cubicBezTo>
                  <a:cubicBezTo>
                    <a:pt x="1173" y="2218"/>
                    <a:pt x="922" y="1130"/>
                    <a:pt x="419" y="125"/>
                  </a:cubicBezTo>
                  <a:cubicBezTo>
                    <a:pt x="361" y="37"/>
                    <a:pt x="292" y="1"/>
                    <a:pt x="228" y="1"/>
                  </a:cubicBezTo>
                  <a:close/>
                </a:path>
              </a:pathLst>
            </a:custGeom>
            <a:solidFill>
              <a:srgbClr val="5B4F31"/>
            </a:solidFill>
            <a:ln w="9525" cap="flat" cmpd="sng">
              <a:solidFill>
                <a:srgbClr val="5B4F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93"/>
            <p:cNvSpPr/>
            <p:nvPr/>
          </p:nvSpPr>
          <p:spPr>
            <a:xfrm>
              <a:off x="3880100" y="2908775"/>
              <a:ext cx="470925" cy="298875"/>
            </a:xfrm>
            <a:custGeom>
              <a:avLst/>
              <a:gdLst/>
              <a:ahLst/>
              <a:cxnLst/>
              <a:rect l="l" t="t" r="r" b="b"/>
              <a:pathLst>
                <a:path w="18837" h="11955" extrusionOk="0">
                  <a:moveTo>
                    <a:pt x="14735" y="0"/>
                  </a:moveTo>
                  <a:lnTo>
                    <a:pt x="754" y="4354"/>
                  </a:lnTo>
                  <a:cubicBezTo>
                    <a:pt x="251" y="6363"/>
                    <a:pt x="0" y="8456"/>
                    <a:pt x="0" y="10549"/>
                  </a:cubicBezTo>
                  <a:cubicBezTo>
                    <a:pt x="289" y="11127"/>
                    <a:pt x="4759" y="11955"/>
                    <a:pt x="7753" y="11955"/>
                  </a:cubicBezTo>
                  <a:cubicBezTo>
                    <a:pt x="8227" y="11955"/>
                    <a:pt x="8664" y="11934"/>
                    <a:pt x="9042" y="11888"/>
                  </a:cubicBezTo>
                  <a:cubicBezTo>
                    <a:pt x="12558" y="11553"/>
                    <a:pt x="15907" y="10046"/>
                    <a:pt x="18418" y="7535"/>
                  </a:cubicBezTo>
                  <a:cubicBezTo>
                    <a:pt x="18669" y="7284"/>
                    <a:pt x="18753" y="7033"/>
                    <a:pt x="18837" y="6781"/>
                  </a:cubicBezTo>
                  <a:cubicBezTo>
                    <a:pt x="18753" y="6614"/>
                    <a:pt x="18669" y="6447"/>
                    <a:pt x="18586" y="6279"/>
                  </a:cubicBezTo>
                  <a:cubicBezTo>
                    <a:pt x="17832" y="5107"/>
                    <a:pt x="17079" y="3935"/>
                    <a:pt x="16409" y="2763"/>
                  </a:cubicBezTo>
                  <a:cubicBezTo>
                    <a:pt x="15990" y="1758"/>
                    <a:pt x="15488" y="837"/>
                    <a:pt x="14735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93"/>
            <p:cNvSpPr/>
            <p:nvPr/>
          </p:nvSpPr>
          <p:spPr>
            <a:xfrm>
              <a:off x="3610500" y="2686750"/>
              <a:ext cx="112650" cy="159450"/>
            </a:xfrm>
            <a:custGeom>
              <a:avLst/>
              <a:gdLst/>
              <a:ahLst/>
              <a:cxnLst/>
              <a:rect l="l" t="t" r="r" b="b"/>
              <a:pathLst>
                <a:path w="4506" h="6378" extrusionOk="0">
                  <a:moveTo>
                    <a:pt x="3038" y="1"/>
                  </a:moveTo>
                  <a:cubicBezTo>
                    <a:pt x="267" y="1"/>
                    <a:pt x="0" y="5661"/>
                    <a:pt x="2580" y="6286"/>
                  </a:cubicBezTo>
                  <a:cubicBezTo>
                    <a:pt x="2771" y="6350"/>
                    <a:pt x="2976" y="6377"/>
                    <a:pt x="3183" y="6377"/>
                  </a:cubicBezTo>
                  <a:cubicBezTo>
                    <a:pt x="3517" y="6377"/>
                    <a:pt x="3860" y="6306"/>
                    <a:pt x="4170" y="6202"/>
                  </a:cubicBezTo>
                  <a:lnTo>
                    <a:pt x="4421" y="1095"/>
                  </a:lnTo>
                  <a:cubicBezTo>
                    <a:pt x="4505" y="593"/>
                    <a:pt x="4170" y="174"/>
                    <a:pt x="3668" y="91"/>
                  </a:cubicBezTo>
                  <a:cubicBezTo>
                    <a:pt x="3445" y="29"/>
                    <a:pt x="3236" y="1"/>
                    <a:pt x="3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93"/>
            <p:cNvSpPr/>
            <p:nvPr/>
          </p:nvSpPr>
          <p:spPr>
            <a:xfrm>
              <a:off x="3666600" y="2446225"/>
              <a:ext cx="131900" cy="324425"/>
            </a:xfrm>
            <a:custGeom>
              <a:avLst/>
              <a:gdLst/>
              <a:ahLst/>
              <a:cxnLst/>
              <a:rect l="l" t="t" r="r" b="b"/>
              <a:pathLst>
                <a:path w="5276" h="12977" extrusionOk="0">
                  <a:moveTo>
                    <a:pt x="5275" y="0"/>
                  </a:moveTo>
                  <a:lnTo>
                    <a:pt x="5275" y="0"/>
                  </a:lnTo>
                  <a:cubicBezTo>
                    <a:pt x="4103" y="419"/>
                    <a:pt x="3098" y="1340"/>
                    <a:pt x="2680" y="2512"/>
                  </a:cubicBezTo>
                  <a:cubicBezTo>
                    <a:pt x="2429" y="3349"/>
                    <a:pt x="2094" y="4186"/>
                    <a:pt x="1759" y="5023"/>
                  </a:cubicBezTo>
                  <a:cubicBezTo>
                    <a:pt x="1508" y="5358"/>
                    <a:pt x="1257" y="5777"/>
                    <a:pt x="922" y="6112"/>
                  </a:cubicBezTo>
                  <a:cubicBezTo>
                    <a:pt x="252" y="7200"/>
                    <a:pt x="1" y="8456"/>
                    <a:pt x="84" y="9712"/>
                  </a:cubicBezTo>
                  <a:cubicBezTo>
                    <a:pt x="252" y="10967"/>
                    <a:pt x="754" y="12139"/>
                    <a:pt x="1675" y="12977"/>
                  </a:cubicBezTo>
                  <a:cubicBezTo>
                    <a:pt x="3266" y="9795"/>
                    <a:pt x="4103" y="6279"/>
                    <a:pt x="4103" y="2763"/>
                  </a:cubicBezTo>
                  <a:lnTo>
                    <a:pt x="5275" y="0"/>
                  </a:lnTo>
                  <a:close/>
                </a:path>
              </a:pathLst>
            </a:custGeom>
            <a:solidFill>
              <a:srgbClr val="89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93"/>
            <p:cNvSpPr/>
            <p:nvPr/>
          </p:nvSpPr>
          <p:spPr>
            <a:xfrm>
              <a:off x="3649850" y="2299300"/>
              <a:ext cx="841425" cy="814275"/>
            </a:xfrm>
            <a:custGeom>
              <a:avLst/>
              <a:gdLst/>
              <a:ahLst/>
              <a:cxnLst/>
              <a:rect l="l" t="t" r="r" b="b"/>
              <a:pathLst>
                <a:path w="33657" h="32571" extrusionOk="0">
                  <a:moveTo>
                    <a:pt x="20037" y="1"/>
                  </a:moveTo>
                  <a:cubicBezTo>
                    <a:pt x="17834" y="1"/>
                    <a:pt x="15583" y="238"/>
                    <a:pt x="13396" y="603"/>
                  </a:cubicBezTo>
                  <a:cubicBezTo>
                    <a:pt x="11889" y="770"/>
                    <a:pt x="10466" y="1189"/>
                    <a:pt x="9126" y="1859"/>
                  </a:cubicBezTo>
                  <a:cubicBezTo>
                    <a:pt x="7201" y="2779"/>
                    <a:pt x="5610" y="4454"/>
                    <a:pt x="4773" y="6463"/>
                  </a:cubicBezTo>
                  <a:cubicBezTo>
                    <a:pt x="3852" y="9058"/>
                    <a:pt x="3099" y="11737"/>
                    <a:pt x="2178" y="14417"/>
                  </a:cubicBezTo>
                  <a:cubicBezTo>
                    <a:pt x="1173" y="16928"/>
                    <a:pt x="503" y="19523"/>
                    <a:pt x="168" y="22286"/>
                  </a:cubicBezTo>
                  <a:cubicBezTo>
                    <a:pt x="1" y="24881"/>
                    <a:pt x="1006" y="27477"/>
                    <a:pt x="2931" y="29319"/>
                  </a:cubicBezTo>
                  <a:cubicBezTo>
                    <a:pt x="5024" y="31495"/>
                    <a:pt x="8373" y="32249"/>
                    <a:pt x="11554" y="32500"/>
                  </a:cubicBezTo>
                  <a:cubicBezTo>
                    <a:pt x="12119" y="32547"/>
                    <a:pt x="12684" y="32571"/>
                    <a:pt x="13248" y="32571"/>
                  </a:cubicBezTo>
                  <a:cubicBezTo>
                    <a:pt x="15692" y="32571"/>
                    <a:pt x="18116" y="32128"/>
                    <a:pt x="20428" y="31244"/>
                  </a:cubicBezTo>
                  <a:cubicBezTo>
                    <a:pt x="23107" y="29905"/>
                    <a:pt x="25452" y="28147"/>
                    <a:pt x="27377" y="25886"/>
                  </a:cubicBezTo>
                  <a:cubicBezTo>
                    <a:pt x="29638" y="23458"/>
                    <a:pt x="32233" y="21198"/>
                    <a:pt x="32986" y="17933"/>
                  </a:cubicBezTo>
                  <a:cubicBezTo>
                    <a:pt x="33656" y="14751"/>
                    <a:pt x="32484" y="11654"/>
                    <a:pt x="31145" y="8640"/>
                  </a:cubicBezTo>
                  <a:cubicBezTo>
                    <a:pt x="30391" y="7049"/>
                    <a:pt x="29470" y="5459"/>
                    <a:pt x="28884" y="3784"/>
                  </a:cubicBezTo>
                  <a:cubicBezTo>
                    <a:pt x="28382" y="2445"/>
                    <a:pt x="27293" y="1440"/>
                    <a:pt x="25954" y="854"/>
                  </a:cubicBezTo>
                  <a:cubicBezTo>
                    <a:pt x="24526" y="328"/>
                    <a:pt x="23030" y="4"/>
                    <a:pt x="21527" y="4"/>
                  </a:cubicBezTo>
                  <a:cubicBezTo>
                    <a:pt x="21356" y="4"/>
                    <a:pt x="21185" y="8"/>
                    <a:pt x="21015" y="17"/>
                  </a:cubicBezTo>
                  <a:cubicBezTo>
                    <a:pt x="20690" y="6"/>
                    <a:pt x="20364" y="1"/>
                    <a:pt x="20037" y="1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93"/>
            <p:cNvSpPr/>
            <p:nvPr/>
          </p:nvSpPr>
          <p:spPr>
            <a:xfrm>
              <a:off x="3986825" y="2815250"/>
              <a:ext cx="177925" cy="159925"/>
            </a:xfrm>
            <a:custGeom>
              <a:avLst/>
              <a:gdLst/>
              <a:ahLst/>
              <a:cxnLst/>
              <a:rect l="l" t="t" r="r" b="b"/>
              <a:pathLst>
                <a:path w="7117" h="6397" extrusionOk="0">
                  <a:moveTo>
                    <a:pt x="3501" y="0"/>
                  </a:moveTo>
                  <a:cubicBezTo>
                    <a:pt x="1977" y="0"/>
                    <a:pt x="632" y="1097"/>
                    <a:pt x="336" y="2653"/>
                  </a:cubicBezTo>
                  <a:cubicBezTo>
                    <a:pt x="1" y="4411"/>
                    <a:pt x="1173" y="6085"/>
                    <a:pt x="2931" y="6336"/>
                  </a:cubicBezTo>
                  <a:cubicBezTo>
                    <a:pt x="3145" y="6377"/>
                    <a:pt x="3357" y="6397"/>
                    <a:pt x="3566" y="6397"/>
                  </a:cubicBezTo>
                  <a:cubicBezTo>
                    <a:pt x="5078" y="6397"/>
                    <a:pt x="6414" y="5369"/>
                    <a:pt x="6782" y="3825"/>
                  </a:cubicBezTo>
                  <a:cubicBezTo>
                    <a:pt x="7117" y="2067"/>
                    <a:pt x="5861" y="309"/>
                    <a:pt x="4103" y="57"/>
                  </a:cubicBezTo>
                  <a:cubicBezTo>
                    <a:pt x="3901" y="19"/>
                    <a:pt x="3699" y="0"/>
                    <a:pt x="3501" y="0"/>
                  </a:cubicBezTo>
                  <a:close/>
                </a:path>
              </a:pathLst>
            </a:custGeom>
            <a:solidFill>
              <a:srgbClr val="EFA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93"/>
            <p:cNvSpPr/>
            <p:nvPr/>
          </p:nvSpPr>
          <p:spPr>
            <a:xfrm>
              <a:off x="3656150" y="2744600"/>
              <a:ext cx="142350" cy="141150"/>
            </a:xfrm>
            <a:custGeom>
              <a:avLst/>
              <a:gdLst/>
              <a:ahLst/>
              <a:cxnLst/>
              <a:rect l="l" t="t" r="r" b="b"/>
              <a:pathLst>
                <a:path w="5694" h="5646" extrusionOk="0">
                  <a:moveTo>
                    <a:pt x="2738" y="0"/>
                  </a:moveTo>
                  <a:cubicBezTo>
                    <a:pt x="1888" y="0"/>
                    <a:pt x="1073" y="399"/>
                    <a:pt x="502" y="1042"/>
                  </a:cubicBezTo>
                  <a:cubicBezTo>
                    <a:pt x="251" y="1963"/>
                    <a:pt x="84" y="2883"/>
                    <a:pt x="0" y="3804"/>
                  </a:cubicBezTo>
                  <a:cubicBezTo>
                    <a:pt x="468" y="5052"/>
                    <a:pt x="1552" y="5646"/>
                    <a:pt x="2637" y="5646"/>
                  </a:cubicBezTo>
                  <a:cubicBezTo>
                    <a:pt x="3883" y="5646"/>
                    <a:pt x="5129" y="4862"/>
                    <a:pt x="5442" y="3386"/>
                  </a:cubicBezTo>
                  <a:cubicBezTo>
                    <a:pt x="5693" y="1795"/>
                    <a:pt x="4688" y="288"/>
                    <a:pt x="3181" y="37"/>
                  </a:cubicBezTo>
                  <a:cubicBezTo>
                    <a:pt x="3033" y="12"/>
                    <a:pt x="2885" y="0"/>
                    <a:pt x="2738" y="0"/>
                  </a:cubicBezTo>
                  <a:close/>
                </a:path>
              </a:pathLst>
            </a:custGeom>
            <a:solidFill>
              <a:srgbClr val="EFA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93"/>
            <p:cNvSpPr/>
            <p:nvPr/>
          </p:nvSpPr>
          <p:spPr>
            <a:xfrm>
              <a:off x="4076825" y="2745200"/>
              <a:ext cx="62825" cy="55025"/>
            </a:xfrm>
            <a:custGeom>
              <a:avLst/>
              <a:gdLst/>
              <a:ahLst/>
              <a:cxnLst/>
              <a:rect l="l" t="t" r="r" b="b"/>
              <a:pathLst>
                <a:path w="2513" h="2201" extrusionOk="0">
                  <a:moveTo>
                    <a:pt x="1247" y="0"/>
                  </a:moveTo>
                  <a:cubicBezTo>
                    <a:pt x="725" y="0"/>
                    <a:pt x="243" y="332"/>
                    <a:pt x="168" y="934"/>
                  </a:cubicBezTo>
                  <a:cubicBezTo>
                    <a:pt x="1" y="1520"/>
                    <a:pt x="419" y="2106"/>
                    <a:pt x="1089" y="2190"/>
                  </a:cubicBezTo>
                  <a:cubicBezTo>
                    <a:pt x="1139" y="2197"/>
                    <a:pt x="1190" y="2200"/>
                    <a:pt x="1240" y="2200"/>
                  </a:cubicBezTo>
                  <a:cubicBezTo>
                    <a:pt x="1772" y="2200"/>
                    <a:pt x="2268" y="1805"/>
                    <a:pt x="2345" y="1269"/>
                  </a:cubicBezTo>
                  <a:cubicBezTo>
                    <a:pt x="2512" y="683"/>
                    <a:pt x="2010" y="97"/>
                    <a:pt x="1424" y="13"/>
                  </a:cubicBezTo>
                  <a:cubicBezTo>
                    <a:pt x="1365" y="5"/>
                    <a:pt x="1306" y="0"/>
                    <a:pt x="1247" y="0"/>
                  </a:cubicBezTo>
                  <a:close/>
                </a:path>
              </a:pathLst>
            </a:custGeom>
            <a:solidFill>
              <a:srgbClr val="4C2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3"/>
            <p:cNvSpPr/>
            <p:nvPr/>
          </p:nvSpPr>
          <p:spPr>
            <a:xfrm>
              <a:off x="3748225" y="2671325"/>
              <a:ext cx="60725" cy="54225"/>
            </a:xfrm>
            <a:custGeom>
              <a:avLst/>
              <a:gdLst/>
              <a:ahLst/>
              <a:cxnLst/>
              <a:rect l="l" t="t" r="r" b="b"/>
              <a:pathLst>
                <a:path w="2429" h="2169" extrusionOk="0">
                  <a:moveTo>
                    <a:pt x="1077" y="1"/>
                  </a:moveTo>
                  <a:cubicBezTo>
                    <a:pt x="589" y="1"/>
                    <a:pt x="156" y="377"/>
                    <a:pt x="85" y="875"/>
                  </a:cubicBezTo>
                  <a:cubicBezTo>
                    <a:pt x="1" y="1461"/>
                    <a:pt x="419" y="2047"/>
                    <a:pt x="1005" y="2131"/>
                  </a:cubicBezTo>
                  <a:cubicBezTo>
                    <a:pt x="1094" y="2156"/>
                    <a:pt x="1182" y="2168"/>
                    <a:pt x="1269" y="2168"/>
                  </a:cubicBezTo>
                  <a:cubicBezTo>
                    <a:pt x="1757" y="2168"/>
                    <a:pt x="2190" y="1791"/>
                    <a:pt x="2261" y="1294"/>
                  </a:cubicBezTo>
                  <a:cubicBezTo>
                    <a:pt x="2429" y="624"/>
                    <a:pt x="2010" y="122"/>
                    <a:pt x="1340" y="38"/>
                  </a:cubicBezTo>
                  <a:cubicBezTo>
                    <a:pt x="1252" y="13"/>
                    <a:pt x="1163" y="1"/>
                    <a:pt x="1077" y="1"/>
                  </a:cubicBezTo>
                  <a:close/>
                </a:path>
              </a:pathLst>
            </a:custGeom>
            <a:solidFill>
              <a:srgbClr val="4C2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93"/>
            <p:cNvSpPr/>
            <p:nvPr/>
          </p:nvSpPr>
          <p:spPr>
            <a:xfrm>
              <a:off x="3631025" y="2223375"/>
              <a:ext cx="923025" cy="757525"/>
            </a:xfrm>
            <a:custGeom>
              <a:avLst/>
              <a:gdLst/>
              <a:ahLst/>
              <a:cxnLst/>
              <a:rect l="l" t="t" r="r" b="b"/>
              <a:pathLst>
                <a:path w="36921" h="30301" extrusionOk="0">
                  <a:moveTo>
                    <a:pt x="15109" y="1"/>
                  </a:moveTo>
                  <a:cubicBezTo>
                    <a:pt x="14486" y="1"/>
                    <a:pt x="13857" y="67"/>
                    <a:pt x="13228" y="207"/>
                  </a:cubicBezTo>
                  <a:cubicBezTo>
                    <a:pt x="12307" y="458"/>
                    <a:pt x="11470" y="961"/>
                    <a:pt x="10549" y="1296"/>
                  </a:cubicBezTo>
                  <a:cubicBezTo>
                    <a:pt x="9042" y="1798"/>
                    <a:pt x="7368" y="2049"/>
                    <a:pt x="5945" y="2551"/>
                  </a:cubicBezTo>
                  <a:cubicBezTo>
                    <a:pt x="4354" y="3054"/>
                    <a:pt x="3098" y="4226"/>
                    <a:pt x="2512" y="5733"/>
                  </a:cubicBezTo>
                  <a:cubicBezTo>
                    <a:pt x="2428" y="6068"/>
                    <a:pt x="2345" y="6403"/>
                    <a:pt x="2261" y="6737"/>
                  </a:cubicBezTo>
                  <a:cubicBezTo>
                    <a:pt x="1675" y="8747"/>
                    <a:pt x="1" y="10505"/>
                    <a:pt x="252" y="12514"/>
                  </a:cubicBezTo>
                  <a:cubicBezTo>
                    <a:pt x="476" y="13786"/>
                    <a:pt x="1570" y="15258"/>
                    <a:pt x="2875" y="15258"/>
                  </a:cubicBezTo>
                  <a:cubicBezTo>
                    <a:pt x="3031" y="15258"/>
                    <a:pt x="3189" y="15238"/>
                    <a:pt x="3349" y="15193"/>
                  </a:cubicBezTo>
                  <a:cubicBezTo>
                    <a:pt x="4186" y="14942"/>
                    <a:pt x="5024" y="14607"/>
                    <a:pt x="5693" y="14105"/>
                  </a:cubicBezTo>
                  <a:cubicBezTo>
                    <a:pt x="6196" y="13602"/>
                    <a:pt x="6782" y="13268"/>
                    <a:pt x="7368" y="13184"/>
                  </a:cubicBezTo>
                  <a:cubicBezTo>
                    <a:pt x="7444" y="13174"/>
                    <a:pt x="7522" y="13170"/>
                    <a:pt x="7601" y="13170"/>
                  </a:cubicBezTo>
                  <a:cubicBezTo>
                    <a:pt x="8068" y="13170"/>
                    <a:pt x="8565" y="13315"/>
                    <a:pt x="9039" y="13315"/>
                  </a:cubicBezTo>
                  <a:cubicBezTo>
                    <a:pt x="9182" y="13315"/>
                    <a:pt x="9323" y="13302"/>
                    <a:pt x="9461" y="13268"/>
                  </a:cubicBezTo>
                  <a:cubicBezTo>
                    <a:pt x="9712" y="13184"/>
                    <a:pt x="9963" y="13100"/>
                    <a:pt x="10214" y="13100"/>
                  </a:cubicBezTo>
                  <a:cubicBezTo>
                    <a:pt x="10465" y="13100"/>
                    <a:pt x="10717" y="13435"/>
                    <a:pt x="10968" y="13686"/>
                  </a:cubicBezTo>
                  <a:cubicBezTo>
                    <a:pt x="12056" y="14774"/>
                    <a:pt x="13563" y="15444"/>
                    <a:pt x="15154" y="15528"/>
                  </a:cubicBezTo>
                  <a:cubicBezTo>
                    <a:pt x="15345" y="15539"/>
                    <a:pt x="15538" y="15544"/>
                    <a:pt x="15732" y="15544"/>
                  </a:cubicBezTo>
                  <a:cubicBezTo>
                    <a:pt x="17063" y="15544"/>
                    <a:pt x="18443" y="15297"/>
                    <a:pt x="19758" y="14858"/>
                  </a:cubicBezTo>
                  <a:cubicBezTo>
                    <a:pt x="20394" y="14646"/>
                    <a:pt x="21129" y="14435"/>
                    <a:pt x="21796" y="14435"/>
                  </a:cubicBezTo>
                  <a:cubicBezTo>
                    <a:pt x="22184" y="14435"/>
                    <a:pt x="22548" y="14506"/>
                    <a:pt x="22856" y="14691"/>
                  </a:cubicBezTo>
                  <a:cubicBezTo>
                    <a:pt x="23442" y="15109"/>
                    <a:pt x="23777" y="15779"/>
                    <a:pt x="24363" y="16198"/>
                  </a:cubicBezTo>
                  <a:cubicBezTo>
                    <a:pt x="24865" y="16616"/>
                    <a:pt x="25367" y="16784"/>
                    <a:pt x="25870" y="17202"/>
                  </a:cubicBezTo>
                  <a:cubicBezTo>
                    <a:pt x="26372" y="17872"/>
                    <a:pt x="26707" y="18709"/>
                    <a:pt x="26707" y="19546"/>
                  </a:cubicBezTo>
                  <a:cubicBezTo>
                    <a:pt x="26958" y="21472"/>
                    <a:pt x="27042" y="23314"/>
                    <a:pt x="26958" y="25239"/>
                  </a:cubicBezTo>
                  <a:cubicBezTo>
                    <a:pt x="26958" y="26663"/>
                    <a:pt x="26205" y="28588"/>
                    <a:pt x="27209" y="29760"/>
                  </a:cubicBezTo>
                  <a:cubicBezTo>
                    <a:pt x="27573" y="30145"/>
                    <a:pt x="28029" y="30301"/>
                    <a:pt x="28524" y="30301"/>
                  </a:cubicBezTo>
                  <a:cubicBezTo>
                    <a:pt x="29967" y="30301"/>
                    <a:pt x="31736" y="28980"/>
                    <a:pt x="32484" y="28170"/>
                  </a:cubicBezTo>
                  <a:cubicBezTo>
                    <a:pt x="33153" y="27249"/>
                    <a:pt x="33656" y="26328"/>
                    <a:pt x="34074" y="25323"/>
                  </a:cubicBezTo>
                  <a:cubicBezTo>
                    <a:pt x="34660" y="23984"/>
                    <a:pt x="35832" y="22895"/>
                    <a:pt x="36418" y="21556"/>
                  </a:cubicBezTo>
                  <a:cubicBezTo>
                    <a:pt x="36921" y="20300"/>
                    <a:pt x="36921" y="18877"/>
                    <a:pt x="36251" y="17705"/>
                  </a:cubicBezTo>
                  <a:cubicBezTo>
                    <a:pt x="35916" y="17202"/>
                    <a:pt x="35665" y="16616"/>
                    <a:pt x="35497" y="15947"/>
                  </a:cubicBezTo>
                  <a:cubicBezTo>
                    <a:pt x="35414" y="15528"/>
                    <a:pt x="35497" y="15026"/>
                    <a:pt x="35581" y="14607"/>
                  </a:cubicBezTo>
                  <a:cubicBezTo>
                    <a:pt x="36000" y="12263"/>
                    <a:pt x="35163" y="10002"/>
                    <a:pt x="33321" y="8496"/>
                  </a:cubicBezTo>
                  <a:cubicBezTo>
                    <a:pt x="32818" y="8077"/>
                    <a:pt x="32316" y="7826"/>
                    <a:pt x="31730" y="7491"/>
                  </a:cubicBezTo>
                  <a:cubicBezTo>
                    <a:pt x="30391" y="6403"/>
                    <a:pt x="29805" y="4561"/>
                    <a:pt x="28381" y="3556"/>
                  </a:cubicBezTo>
                  <a:cubicBezTo>
                    <a:pt x="27156" y="2943"/>
                    <a:pt x="25790" y="2541"/>
                    <a:pt x="24413" y="2541"/>
                  </a:cubicBezTo>
                  <a:cubicBezTo>
                    <a:pt x="24285" y="2541"/>
                    <a:pt x="24156" y="2544"/>
                    <a:pt x="24028" y="2551"/>
                  </a:cubicBezTo>
                  <a:cubicBezTo>
                    <a:pt x="22605" y="2384"/>
                    <a:pt x="21265" y="1965"/>
                    <a:pt x="20009" y="1296"/>
                  </a:cubicBezTo>
                  <a:cubicBezTo>
                    <a:pt x="19256" y="961"/>
                    <a:pt x="18502" y="626"/>
                    <a:pt x="17665" y="375"/>
                  </a:cubicBezTo>
                  <a:cubicBezTo>
                    <a:pt x="16836" y="131"/>
                    <a:pt x="15979" y="1"/>
                    <a:pt x="15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93"/>
            <p:cNvSpPr/>
            <p:nvPr/>
          </p:nvSpPr>
          <p:spPr>
            <a:xfrm>
              <a:off x="3605900" y="2320625"/>
              <a:ext cx="154925" cy="286325"/>
            </a:xfrm>
            <a:custGeom>
              <a:avLst/>
              <a:gdLst/>
              <a:ahLst/>
              <a:cxnLst/>
              <a:rect l="l" t="t" r="r" b="b"/>
              <a:pathLst>
                <a:path w="6197" h="11453" extrusionOk="0">
                  <a:moveTo>
                    <a:pt x="6196" y="1"/>
                  </a:moveTo>
                  <a:lnTo>
                    <a:pt x="6196" y="1"/>
                  </a:lnTo>
                  <a:cubicBezTo>
                    <a:pt x="4773" y="420"/>
                    <a:pt x="3601" y="1340"/>
                    <a:pt x="2847" y="2680"/>
                  </a:cubicBezTo>
                  <a:cubicBezTo>
                    <a:pt x="2010" y="4187"/>
                    <a:pt x="754" y="5359"/>
                    <a:pt x="336" y="7033"/>
                  </a:cubicBezTo>
                  <a:cubicBezTo>
                    <a:pt x="1" y="8289"/>
                    <a:pt x="85" y="10215"/>
                    <a:pt x="1257" y="11052"/>
                  </a:cubicBezTo>
                  <a:cubicBezTo>
                    <a:pt x="1686" y="11297"/>
                    <a:pt x="2249" y="11452"/>
                    <a:pt x="2816" y="11452"/>
                  </a:cubicBezTo>
                  <a:cubicBezTo>
                    <a:pt x="3024" y="11452"/>
                    <a:pt x="3231" y="11432"/>
                    <a:pt x="3433" y="11387"/>
                  </a:cubicBezTo>
                  <a:cubicBezTo>
                    <a:pt x="4187" y="11303"/>
                    <a:pt x="5024" y="11052"/>
                    <a:pt x="5694" y="10550"/>
                  </a:cubicBezTo>
                  <a:cubicBezTo>
                    <a:pt x="5778" y="10382"/>
                    <a:pt x="5610" y="10215"/>
                    <a:pt x="5443" y="10215"/>
                  </a:cubicBezTo>
                  <a:cubicBezTo>
                    <a:pt x="4726" y="10471"/>
                    <a:pt x="3634" y="10914"/>
                    <a:pt x="2683" y="10914"/>
                  </a:cubicBezTo>
                  <a:cubicBezTo>
                    <a:pt x="2078" y="10914"/>
                    <a:pt x="1531" y="10735"/>
                    <a:pt x="1173" y="10215"/>
                  </a:cubicBezTo>
                  <a:cubicBezTo>
                    <a:pt x="419" y="8959"/>
                    <a:pt x="419" y="7452"/>
                    <a:pt x="1173" y="6196"/>
                  </a:cubicBezTo>
                  <a:cubicBezTo>
                    <a:pt x="1424" y="5610"/>
                    <a:pt x="1759" y="5024"/>
                    <a:pt x="2178" y="4522"/>
                  </a:cubicBezTo>
                  <a:cubicBezTo>
                    <a:pt x="2596" y="3936"/>
                    <a:pt x="2931" y="3350"/>
                    <a:pt x="3266" y="2764"/>
                  </a:cubicBezTo>
                  <a:cubicBezTo>
                    <a:pt x="3936" y="1508"/>
                    <a:pt x="4940" y="587"/>
                    <a:pt x="6196" y="1"/>
                  </a:cubicBezTo>
                  <a:close/>
                </a:path>
              </a:pathLst>
            </a:custGeom>
            <a:solidFill>
              <a:srgbClr val="89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93"/>
            <p:cNvSpPr/>
            <p:nvPr/>
          </p:nvSpPr>
          <p:spPr>
            <a:xfrm>
              <a:off x="4353750" y="2484600"/>
              <a:ext cx="252625" cy="498475"/>
            </a:xfrm>
            <a:custGeom>
              <a:avLst/>
              <a:gdLst/>
              <a:ahLst/>
              <a:cxnLst/>
              <a:rect l="l" t="t" r="r" b="b"/>
              <a:pathLst>
                <a:path w="10105" h="19939" extrusionOk="0">
                  <a:moveTo>
                    <a:pt x="5915" y="1"/>
                  </a:moveTo>
                  <a:cubicBezTo>
                    <a:pt x="5852" y="1"/>
                    <a:pt x="5786" y="41"/>
                    <a:pt x="5835" y="140"/>
                  </a:cubicBezTo>
                  <a:cubicBezTo>
                    <a:pt x="6421" y="2065"/>
                    <a:pt x="6086" y="4242"/>
                    <a:pt x="7258" y="6000"/>
                  </a:cubicBezTo>
                  <a:cubicBezTo>
                    <a:pt x="8347" y="7507"/>
                    <a:pt x="10105" y="9014"/>
                    <a:pt x="8849" y="10939"/>
                  </a:cubicBezTo>
                  <a:cubicBezTo>
                    <a:pt x="8263" y="11860"/>
                    <a:pt x="7509" y="12530"/>
                    <a:pt x="7007" y="13367"/>
                  </a:cubicBezTo>
                  <a:cubicBezTo>
                    <a:pt x="6505" y="14288"/>
                    <a:pt x="6086" y="15293"/>
                    <a:pt x="5584" y="16214"/>
                  </a:cubicBezTo>
                  <a:cubicBezTo>
                    <a:pt x="4828" y="17725"/>
                    <a:pt x="3453" y="19405"/>
                    <a:pt x="1689" y="19405"/>
                  </a:cubicBezTo>
                  <a:cubicBezTo>
                    <a:pt x="1303" y="19405"/>
                    <a:pt x="898" y="19324"/>
                    <a:pt x="477" y="19144"/>
                  </a:cubicBezTo>
                  <a:cubicBezTo>
                    <a:pt x="452" y="19137"/>
                    <a:pt x="427" y="19135"/>
                    <a:pt x="404" y="19135"/>
                  </a:cubicBezTo>
                  <a:cubicBezTo>
                    <a:pt x="120" y="19135"/>
                    <a:pt x="0" y="19575"/>
                    <a:pt x="310" y="19730"/>
                  </a:cubicBezTo>
                  <a:cubicBezTo>
                    <a:pt x="731" y="19870"/>
                    <a:pt x="1160" y="19939"/>
                    <a:pt x="1581" y="19939"/>
                  </a:cubicBezTo>
                  <a:cubicBezTo>
                    <a:pt x="2667" y="19939"/>
                    <a:pt x="3712" y="19486"/>
                    <a:pt x="4495" y="18642"/>
                  </a:cubicBezTo>
                  <a:cubicBezTo>
                    <a:pt x="5835" y="17386"/>
                    <a:pt x="6421" y="15628"/>
                    <a:pt x="7258" y="14037"/>
                  </a:cubicBezTo>
                  <a:cubicBezTo>
                    <a:pt x="7761" y="13283"/>
                    <a:pt x="8263" y="12446"/>
                    <a:pt x="8849" y="11777"/>
                  </a:cubicBezTo>
                  <a:cubicBezTo>
                    <a:pt x="9351" y="11274"/>
                    <a:pt x="9686" y="10604"/>
                    <a:pt x="9770" y="9935"/>
                  </a:cubicBezTo>
                  <a:cubicBezTo>
                    <a:pt x="10021" y="8344"/>
                    <a:pt x="8765" y="7172"/>
                    <a:pt x="7928" y="6000"/>
                  </a:cubicBezTo>
                  <a:cubicBezTo>
                    <a:pt x="7342" y="5246"/>
                    <a:pt x="7007" y="4409"/>
                    <a:pt x="6840" y="3488"/>
                  </a:cubicBezTo>
                  <a:cubicBezTo>
                    <a:pt x="6672" y="2316"/>
                    <a:pt x="6421" y="1144"/>
                    <a:pt x="6002" y="56"/>
                  </a:cubicBezTo>
                  <a:cubicBezTo>
                    <a:pt x="6002" y="21"/>
                    <a:pt x="5959" y="1"/>
                    <a:pt x="5915" y="1"/>
                  </a:cubicBezTo>
                  <a:close/>
                </a:path>
              </a:pathLst>
            </a:custGeom>
            <a:solidFill>
              <a:srgbClr val="893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93"/>
            <p:cNvSpPr/>
            <p:nvPr/>
          </p:nvSpPr>
          <p:spPr>
            <a:xfrm>
              <a:off x="4252650" y="2792075"/>
              <a:ext cx="177925" cy="208150"/>
            </a:xfrm>
            <a:custGeom>
              <a:avLst/>
              <a:gdLst/>
              <a:ahLst/>
              <a:cxnLst/>
              <a:rect l="l" t="t" r="r" b="b"/>
              <a:pathLst>
                <a:path w="7117" h="8326" extrusionOk="0">
                  <a:moveTo>
                    <a:pt x="3979" y="0"/>
                  </a:moveTo>
                  <a:cubicBezTo>
                    <a:pt x="2829" y="0"/>
                    <a:pt x="1785" y="512"/>
                    <a:pt x="1088" y="1487"/>
                  </a:cubicBezTo>
                  <a:lnTo>
                    <a:pt x="251" y="7180"/>
                  </a:lnTo>
                  <a:cubicBezTo>
                    <a:pt x="0" y="7766"/>
                    <a:pt x="921" y="8184"/>
                    <a:pt x="1340" y="8268"/>
                  </a:cubicBezTo>
                  <a:cubicBezTo>
                    <a:pt x="1567" y="8307"/>
                    <a:pt x="1789" y="8326"/>
                    <a:pt x="2004" y="8326"/>
                  </a:cubicBezTo>
                  <a:cubicBezTo>
                    <a:pt x="4088" y="8326"/>
                    <a:pt x="5596" y="6581"/>
                    <a:pt x="6279" y="4836"/>
                  </a:cubicBezTo>
                  <a:cubicBezTo>
                    <a:pt x="7116" y="2826"/>
                    <a:pt x="7116" y="650"/>
                    <a:pt x="4688" y="64"/>
                  </a:cubicBezTo>
                  <a:cubicBezTo>
                    <a:pt x="4449" y="21"/>
                    <a:pt x="4212" y="0"/>
                    <a:pt x="3979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93"/>
            <p:cNvSpPr/>
            <p:nvPr/>
          </p:nvSpPr>
          <p:spPr>
            <a:xfrm>
              <a:off x="3884275" y="3034350"/>
              <a:ext cx="351650" cy="96300"/>
            </a:xfrm>
            <a:custGeom>
              <a:avLst/>
              <a:gdLst/>
              <a:ahLst/>
              <a:cxnLst/>
              <a:rect l="l" t="t" r="r" b="b"/>
              <a:pathLst>
                <a:path w="14066" h="3852" fill="none" extrusionOk="0">
                  <a:moveTo>
                    <a:pt x="1" y="3098"/>
                  </a:moveTo>
                  <a:cubicBezTo>
                    <a:pt x="4605" y="3851"/>
                    <a:pt x="10382" y="3265"/>
                    <a:pt x="14065" y="0"/>
                  </a:cubicBezTo>
                </a:path>
              </a:pathLst>
            </a:custGeom>
            <a:noFill/>
            <a:ln w="18825" cap="flat" cmpd="sng">
              <a:solidFill>
                <a:srgbClr val="DD8D52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93"/>
            <p:cNvSpPr/>
            <p:nvPr/>
          </p:nvSpPr>
          <p:spPr>
            <a:xfrm>
              <a:off x="4258925" y="2977825"/>
              <a:ext cx="79550" cy="39800"/>
            </a:xfrm>
            <a:custGeom>
              <a:avLst/>
              <a:gdLst/>
              <a:ahLst/>
              <a:cxnLst/>
              <a:rect l="l" t="t" r="r" b="b"/>
              <a:pathLst>
                <a:path w="3182" h="1592" fill="none" extrusionOk="0">
                  <a:moveTo>
                    <a:pt x="0" y="1"/>
                  </a:moveTo>
                  <a:cubicBezTo>
                    <a:pt x="0" y="1"/>
                    <a:pt x="586" y="1592"/>
                    <a:pt x="3182" y="419"/>
                  </a:cubicBezTo>
                </a:path>
              </a:pathLst>
            </a:custGeom>
            <a:noFill/>
            <a:ln w="12550" cap="flat" cmpd="sng">
              <a:solidFill>
                <a:srgbClr val="DD8D52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3"/>
            <p:cNvSpPr/>
            <p:nvPr/>
          </p:nvSpPr>
          <p:spPr>
            <a:xfrm>
              <a:off x="3815200" y="2785275"/>
              <a:ext cx="75375" cy="98400"/>
            </a:xfrm>
            <a:custGeom>
              <a:avLst/>
              <a:gdLst/>
              <a:ahLst/>
              <a:cxnLst/>
              <a:rect l="l" t="t" r="r" b="b"/>
              <a:pathLst>
                <a:path w="3015" h="3936" extrusionOk="0">
                  <a:moveTo>
                    <a:pt x="2596" y="1"/>
                  </a:moveTo>
                  <a:lnTo>
                    <a:pt x="2512" y="84"/>
                  </a:lnTo>
                  <a:cubicBezTo>
                    <a:pt x="2533" y="64"/>
                    <a:pt x="2553" y="49"/>
                    <a:pt x="2572" y="39"/>
                  </a:cubicBezTo>
                  <a:lnTo>
                    <a:pt x="2572" y="39"/>
                  </a:lnTo>
                  <a:cubicBezTo>
                    <a:pt x="2580" y="27"/>
                    <a:pt x="2588" y="14"/>
                    <a:pt x="2596" y="1"/>
                  </a:cubicBezTo>
                  <a:close/>
                  <a:moveTo>
                    <a:pt x="2610" y="29"/>
                  </a:moveTo>
                  <a:cubicBezTo>
                    <a:pt x="2599" y="29"/>
                    <a:pt x="2586" y="33"/>
                    <a:pt x="2572" y="39"/>
                  </a:cubicBezTo>
                  <a:lnTo>
                    <a:pt x="2572" y="39"/>
                  </a:lnTo>
                  <a:cubicBezTo>
                    <a:pt x="2319" y="440"/>
                    <a:pt x="1913" y="762"/>
                    <a:pt x="1508" y="1005"/>
                  </a:cubicBezTo>
                  <a:cubicBezTo>
                    <a:pt x="1173" y="1173"/>
                    <a:pt x="838" y="1424"/>
                    <a:pt x="587" y="1759"/>
                  </a:cubicBezTo>
                  <a:cubicBezTo>
                    <a:pt x="1" y="2596"/>
                    <a:pt x="838" y="3517"/>
                    <a:pt x="1591" y="3852"/>
                  </a:cubicBezTo>
                  <a:cubicBezTo>
                    <a:pt x="1843" y="3935"/>
                    <a:pt x="2094" y="3935"/>
                    <a:pt x="2345" y="3935"/>
                  </a:cubicBezTo>
                  <a:cubicBezTo>
                    <a:pt x="2512" y="3935"/>
                    <a:pt x="2847" y="3935"/>
                    <a:pt x="3015" y="3684"/>
                  </a:cubicBezTo>
                  <a:cubicBezTo>
                    <a:pt x="3015" y="3601"/>
                    <a:pt x="3015" y="3433"/>
                    <a:pt x="2847" y="3433"/>
                  </a:cubicBezTo>
                  <a:lnTo>
                    <a:pt x="2178" y="3433"/>
                  </a:lnTo>
                  <a:cubicBezTo>
                    <a:pt x="2010" y="3433"/>
                    <a:pt x="1759" y="3349"/>
                    <a:pt x="1591" y="3266"/>
                  </a:cubicBezTo>
                  <a:cubicBezTo>
                    <a:pt x="1173" y="3098"/>
                    <a:pt x="922" y="2680"/>
                    <a:pt x="922" y="2261"/>
                  </a:cubicBezTo>
                  <a:cubicBezTo>
                    <a:pt x="922" y="1759"/>
                    <a:pt x="1508" y="1591"/>
                    <a:pt x="1843" y="1340"/>
                  </a:cubicBezTo>
                  <a:cubicBezTo>
                    <a:pt x="2261" y="1089"/>
                    <a:pt x="2596" y="587"/>
                    <a:pt x="2680" y="168"/>
                  </a:cubicBezTo>
                  <a:cubicBezTo>
                    <a:pt x="2680" y="70"/>
                    <a:pt x="2651" y="29"/>
                    <a:pt x="2610" y="29"/>
                  </a:cubicBezTo>
                  <a:close/>
                </a:path>
              </a:pathLst>
            </a:custGeom>
            <a:solidFill>
              <a:srgbClr val="DD8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3"/>
            <p:cNvSpPr/>
            <p:nvPr/>
          </p:nvSpPr>
          <p:spPr>
            <a:xfrm>
              <a:off x="3737775" y="2611550"/>
              <a:ext cx="95500" cy="41900"/>
            </a:xfrm>
            <a:custGeom>
              <a:avLst/>
              <a:gdLst/>
              <a:ahLst/>
              <a:cxnLst/>
              <a:rect l="l" t="t" r="r" b="b"/>
              <a:pathLst>
                <a:path w="3820" h="1676" extrusionOk="0">
                  <a:moveTo>
                    <a:pt x="2009" y="1"/>
                  </a:moveTo>
                  <a:cubicBezTo>
                    <a:pt x="1172" y="1"/>
                    <a:pt x="335" y="503"/>
                    <a:pt x="84" y="1340"/>
                  </a:cubicBezTo>
                  <a:cubicBezTo>
                    <a:pt x="0" y="1508"/>
                    <a:pt x="84" y="1592"/>
                    <a:pt x="251" y="1675"/>
                  </a:cubicBezTo>
                  <a:lnTo>
                    <a:pt x="335" y="1675"/>
                  </a:lnTo>
                  <a:cubicBezTo>
                    <a:pt x="419" y="1675"/>
                    <a:pt x="586" y="1592"/>
                    <a:pt x="586" y="1508"/>
                  </a:cubicBezTo>
                  <a:cubicBezTo>
                    <a:pt x="837" y="922"/>
                    <a:pt x="1340" y="503"/>
                    <a:pt x="2009" y="503"/>
                  </a:cubicBezTo>
                  <a:cubicBezTo>
                    <a:pt x="2067" y="496"/>
                    <a:pt x="2124" y="493"/>
                    <a:pt x="2180" y="493"/>
                  </a:cubicBezTo>
                  <a:cubicBezTo>
                    <a:pt x="2777" y="493"/>
                    <a:pt x="3287" y="888"/>
                    <a:pt x="3516" y="1424"/>
                  </a:cubicBezTo>
                  <a:cubicBezTo>
                    <a:pt x="3548" y="1488"/>
                    <a:pt x="3605" y="1515"/>
                    <a:pt x="3658" y="1515"/>
                  </a:cubicBezTo>
                  <a:cubicBezTo>
                    <a:pt x="3743" y="1515"/>
                    <a:pt x="3819" y="1444"/>
                    <a:pt x="3768" y="1340"/>
                  </a:cubicBezTo>
                  <a:lnTo>
                    <a:pt x="3768" y="1340"/>
                  </a:lnTo>
                  <a:lnTo>
                    <a:pt x="3768" y="1424"/>
                  </a:lnTo>
                  <a:cubicBezTo>
                    <a:pt x="3516" y="587"/>
                    <a:pt x="2847" y="85"/>
                    <a:pt x="2009" y="1"/>
                  </a:cubicBezTo>
                  <a:close/>
                </a:path>
              </a:pathLst>
            </a:custGeom>
            <a:solidFill>
              <a:srgbClr val="4C2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3"/>
            <p:cNvSpPr/>
            <p:nvPr/>
          </p:nvSpPr>
          <p:spPr>
            <a:xfrm>
              <a:off x="4067125" y="2660750"/>
              <a:ext cx="112275" cy="64150"/>
            </a:xfrm>
            <a:custGeom>
              <a:avLst/>
              <a:gdLst/>
              <a:ahLst/>
              <a:cxnLst/>
              <a:rect l="l" t="t" r="r" b="b"/>
              <a:pathLst>
                <a:path w="4491" h="2566" extrusionOk="0">
                  <a:moveTo>
                    <a:pt x="1990" y="0"/>
                  </a:moveTo>
                  <a:cubicBezTo>
                    <a:pt x="1749" y="0"/>
                    <a:pt x="1519" y="42"/>
                    <a:pt x="1310" y="126"/>
                  </a:cubicBezTo>
                  <a:cubicBezTo>
                    <a:pt x="807" y="210"/>
                    <a:pt x="389" y="545"/>
                    <a:pt x="138" y="963"/>
                  </a:cubicBezTo>
                  <a:cubicBezTo>
                    <a:pt x="1" y="1100"/>
                    <a:pt x="143" y="1237"/>
                    <a:pt x="291" y="1237"/>
                  </a:cubicBezTo>
                  <a:cubicBezTo>
                    <a:pt x="324" y="1237"/>
                    <a:pt x="358" y="1230"/>
                    <a:pt x="389" y="1214"/>
                  </a:cubicBezTo>
                  <a:lnTo>
                    <a:pt x="389" y="1131"/>
                  </a:lnTo>
                  <a:cubicBezTo>
                    <a:pt x="793" y="784"/>
                    <a:pt x="1318" y="597"/>
                    <a:pt x="1851" y="597"/>
                  </a:cubicBezTo>
                  <a:cubicBezTo>
                    <a:pt x="2091" y="597"/>
                    <a:pt x="2332" y="634"/>
                    <a:pt x="2565" y="712"/>
                  </a:cubicBezTo>
                  <a:cubicBezTo>
                    <a:pt x="3319" y="1047"/>
                    <a:pt x="3821" y="1633"/>
                    <a:pt x="3989" y="2386"/>
                  </a:cubicBezTo>
                  <a:cubicBezTo>
                    <a:pt x="4027" y="2503"/>
                    <a:pt x="4138" y="2565"/>
                    <a:pt x="4246" y="2565"/>
                  </a:cubicBezTo>
                  <a:cubicBezTo>
                    <a:pt x="4371" y="2565"/>
                    <a:pt x="4491" y="2482"/>
                    <a:pt x="4491" y="2303"/>
                  </a:cubicBezTo>
                  <a:cubicBezTo>
                    <a:pt x="4407" y="1800"/>
                    <a:pt x="4240" y="1382"/>
                    <a:pt x="3905" y="963"/>
                  </a:cubicBezTo>
                  <a:cubicBezTo>
                    <a:pt x="3570" y="545"/>
                    <a:pt x="3235" y="293"/>
                    <a:pt x="2733" y="126"/>
                  </a:cubicBezTo>
                  <a:cubicBezTo>
                    <a:pt x="2482" y="42"/>
                    <a:pt x="2231" y="0"/>
                    <a:pt x="1990" y="0"/>
                  </a:cubicBezTo>
                  <a:close/>
                </a:path>
              </a:pathLst>
            </a:custGeom>
            <a:solidFill>
              <a:srgbClr val="4C2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93"/>
            <p:cNvSpPr/>
            <p:nvPr/>
          </p:nvSpPr>
          <p:spPr>
            <a:xfrm>
              <a:off x="3654050" y="2726350"/>
              <a:ext cx="27225" cy="123325"/>
            </a:xfrm>
            <a:custGeom>
              <a:avLst/>
              <a:gdLst/>
              <a:ahLst/>
              <a:cxnLst/>
              <a:rect l="l" t="t" r="r" b="b"/>
              <a:pathLst>
                <a:path w="1089" h="4933" extrusionOk="0">
                  <a:moveTo>
                    <a:pt x="970" y="1"/>
                  </a:moveTo>
                  <a:cubicBezTo>
                    <a:pt x="923" y="1"/>
                    <a:pt x="873" y="26"/>
                    <a:pt x="838" y="97"/>
                  </a:cubicBezTo>
                  <a:lnTo>
                    <a:pt x="921" y="14"/>
                  </a:lnTo>
                  <a:lnTo>
                    <a:pt x="921" y="14"/>
                  </a:lnTo>
                  <a:cubicBezTo>
                    <a:pt x="754" y="767"/>
                    <a:pt x="503" y="1437"/>
                    <a:pt x="252" y="2190"/>
                  </a:cubicBezTo>
                  <a:cubicBezTo>
                    <a:pt x="168" y="2609"/>
                    <a:pt x="84" y="2944"/>
                    <a:pt x="84" y="3362"/>
                  </a:cubicBezTo>
                  <a:cubicBezTo>
                    <a:pt x="84" y="3613"/>
                    <a:pt x="0" y="3781"/>
                    <a:pt x="0" y="4032"/>
                  </a:cubicBezTo>
                  <a:cubicBezTo>
                    <a:pt x="0" y="4283"/>
                    <a:pt x="0" y="4618"/>
                    <a:pt x="0" y="4869"/>
                  </a:cubicBezTo>
                  <a:cubicBezTo>
                    <a:pt x="0" y="4911"/>
                    <a:pt x="42" y="4932"/>
                    <a:pt x="84" y="4932"/>
                  </a:cubicBezTo>
                  <a:cubicBezTo>
                    <a:pt x="126" y="4932"/>
                    <a:pt x="168" y="4911"/>
                    <a:pt x="168" y="4869"/>
                  </a:cubicBezTo>
                  <a:cubicBezTo>
                    <a:pt x="168" y="4618"/>
                    <a:pt x="252" y="4367"/>
                    <a:pt x="252" y="4116"/>
                  </a:cubicBezTo>
                  <a:cubicBezTo>
                    <a:pt x="252" y="3781"/>
                    <a:pt x="252" y="3613"/>
                    <a:pt x="335" y="3362"/>
                  </a:cubicBezTo>
                  <a:cubicBezTo>
                    <a:pt x="419" y="2944"/>
                    <a:pt x="419" y="2609"/>
                    <a:pt x="586" y="2190"/>
                  </a:cubicBezTo>
                  <a:cubicBezTo>
                    <a:pt x="754" y="1520"/>
                    <a:pt x="1005" y="767"/>
                    <a:pt x="1089" y="97"/>
                  </a:cubicBezTo>
                  <a:cubicBezTo>
                    <a:pt x="1089" y="49"/>
                    <a:pt x="1033" y="1"/>
                    <a:pt x="970" y="1"/>
                  </a:cubicBezTo>
                  <a:close/>
                </a:path>
              </a:pathLst>
            </a:custGeom>
            <a:solidFill>
              <a:srgbClr val="DD8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3"/>
            <p:cNvSpPr/>
            <p:nvPr/>
          </p:nvSpPr>
          <p:spPr>
            <a:xfrm>
              <a:off x="3798475" y="2925500"/>
              <a:ext cx="150700" cy="92125"/>
            </a:xfrm>
            <a:custGeom>
              <a:avLst/>
              <a:gdLst/>
              <a:ahLst/>
              <a:cxnLst/>
              <a:rect l="l" t="t" r="r" b="b"/>
              <a:pathLst>
                <a:path w="6028" h="3685" extrusionOk="0">
                  <a:moveTo>
                    <a:pt x="502" y="1"/>
                  </a:moveTo>
                  <a:cubicBezTo>
                    <a:pt x="0" y="1006"/>
                    <a:pt x="0" y="2261"/>
                    <a:pt x="335" y="3350"/>
                  </a:cubicBezTo>
                  <a:cubicBezTo>
                    <a:pt x="419" y="3433"/>
                    <a:pt x="502" y="3601"/>
                    <a:pt x="586" y="3685"/>
                  </a:cubicBezTo>
                  <a:cubicBezTo>
                    <a:pt x="921" y="2931"/>
                    <a:pt x="1591" y="2261"/>
                    <a:pt x="2344" y="1926"/>
                  </a:cubicBezTo>
                  <a:cubicBezTo>
                    <a:pt x="2815" y="1746"/>
                    <a:pt x="3316" y="1658"/>
                    <a:pt x="3822" y="1658"/>
                  </a:cubicBezTo>
                  <a:cubicBezTo>
                    <a:pt x="4487" y="1658"/>
                    <a:pt x="5159" y="1809"/>
                    <a:pt x="5777" y="2094"/>
                  </a:cubicBezTo>
                  <a:cubicBezTo>
                    <a:pt x="5860" y="1759"/>
                    <a:pt x="5944" y="1340"/>
                    <a:pt x="6028" y="1006"/>
                  </a:cubicBezTo>
                  <a:lnTo>
                    <a:pt x="5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3"/>
            <p:cNvSpPr/>
            <p:nvPr/>
          </p:nvSpPr>
          <p:spPr>
            <a:xfrm>
              <a:off x="3813125" y="2966775"/>
              <a:ext cx="127675" cy="73875"/>
            </a:xfrm>
            <a:custGeom>
              <a:avLst/>
              <a:gdLst/>
              <a:ahLst/>
              <a:cxnLst/>
              <a:rect l="l" t="t" r="r" b="b"/>
              <a:pathLst>
                <a:path w="5107" h="2955" extrusionOk="0">
                  <a:moveTo>
                    <a:pt x="3265" y="0"/>
                  </a:moveTo>
                  <a:cubicBezTo>
                    <a:pt x="2756" y="0"/>
                    <a:pt x="2248" y="87"/>
                    <a:pt x="1758" y="275"/>
                  </a:cubicBezTo>
                  <a:cubicBezTo>
                    <a:pt x="1005" y="610"/>
                    <a:pt x="335" y="1196"/>
                    <a:pt x="0" y="1950"/>
                  </a:cubicBezTo>
                  <a:cubicBezTo>
                    <a:pt x="419" y="2536"/>
                    <a:pt x="1088" y="2871"/>
                    <a:pt x="1842" y="2954"/>
                  </a:cubicBezTo>
                  <a:lnTo>
                    <a:pt x="2428" y="2954"/>
                  </a:lnTo>
                  <a:cubicBezTo>
                    <a:pt x="3181" y="2954"/>
                    <a:pt x="3935" y="2620"/>
                    <a:pt x="4353" y="1950"/>
                  </a:cubicBezTo>
                  <a:cubicBezTo>
                    <a:pt x="4437" y="1866"/>
                    <a:pt x="4521" y="1782"/>
                    <a:pt x="4605" y="1615"/>
                  </a:cubicBezTo>
                  <a:cubicBezTo>
                    <a:pt x="4772" y="1448"/>
                    <a:pt x="4856" y="1280"/>
                    <a:pt x="4940" y="1029"/>
                  </a:cubicBezTo>
                  <a:lnTo>
                    <a:pt x="4940" y="945"/>
                  </a:lnTo>
                  <a:cubicBezTo>
                    <a:pt x="5023" y="778"/>
                    <a:pt x="5107" y="610"/>
                    <a:pt x="5107" y="359"/>
                  </a:cubicBezTo>
                  <a:cubicBezTo>
                    <a:pt x="4509" y="129"/>
                    <a:pt x="3886" y="0"/>
                    <a:pt x="3265" y="0"/>
                  </a:cubicBezTo>
                  <a:close/>
                </a:path>
              </a:pathLst>
            </a:custGeom>
            <a:solidFill>
              <a:srgbClr val="E87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93"/>
            <p:cNvSpPr/>
            <p:nvPr/>
          </p:nvSpPr>
          <p:spPr>
            <a:xfrm>
              <a:off x="3214525" y="2669850"/>
              <a:ext cx="483500" cy="858475"/>
            </a:xfrm>
            <a:custGeom>
              <a:avLst/>
              <a:gdLst/>
              <a:ahLst/>
              <a:cxnLst/>
              <a:rect l="l" t="t" r="r" b="b"/>
              <a:pathLst>
                <a:path w="19340" h="34339" extrusionOk="0">
                  <a:moveTo>
                    <a:pt x="3668" y="0"/>
                  </a:moveTo>
                  <a:cubicBezTo>
                    <a:pt x="3628" y="0"/>
                    <a:pt x="3600" y="48"/>
                    <a:pt x="3600" y="97"/>
                  </a:cubicBezTo>
                  <a:lnTo>
                    <a:pt x="3600" y="181"/>
                  </a:lnTo>
                  <a:cubicBezTo>
                    <a:pt x="5358" y="3278"/>
                    <a:pt x="8289" y="5706"/>
                    <a:pt x="11051" y="7799"/>
                  </a:cubicBezTo>
                  <a:cubicBezTo>
                    <a:pt x="12475" y="8887"/>
                    <a:pt x="13981" y="9976"/>
                    <a:pt x="15405" y="11148"/>
                  </a:cubicBezTo>
                  <a:cubicBezTo>
                    <a:pt x="16828" y="12152"/>
                    <a:pt x="17916" y="13576"/>
                    <a:pt x="18502" y="15334"/>
                  </a:cubicBezTo>
                  <a:cubicBezTo>
                    <a:pt x="19256" y="18599"/>
                    <a:pt x="17079" y="21278"/>
                    <a:pt x="14902" y="23455"/>
                  </a:cubicBezTo>
                  <a:cubicBezTo>
                    <a:pt x="13814" y="24459"/>
                    <a:pt x="12809" y="25548"/>
                    <a:pt x="11889" y="26720"/>
                  </a:cubicBezTo>
                  <a:cubicBezTo>
                    <a:pt x="10716" y="28394"/>
                    <a:pt x="10047" y="30320"/>
                    <a:pt x="8791" y="31910"/>
                  </a:cubicBezTo>
                  <a:cubicBezTo>
                    <a:pt x="7926" y="33064"/>
                    <a:pt x="6502" y="33720"/>
                    <a:pt x="5108" y="33720"/>
                  </a:cubicBezTo>
                  <a:cubicBezTo>
                    <a:pt x="4883" y="33720"/>
                    <a:pt x="4659" y="33703"/>
                    <a:pt x="4438" y="33668"/>
                  </a:cubicBezTo>
                  <a:cubicBezTo>
                    <a:pt x="2763" y="33417"/>
                    <a:pt x="1340" y="32496"/>
                    <a:pt x="503" y="31157"/>
                  </a:cubicBezTo>
                  <a:cubicBezTo>
                    <a:pt x="444" y="31069"/>
                    <a:pt x="366" y="31033"/>
                    <a:pt x="288" y="31033"/>
                  </a:cubicBezTo>
                  <a:cubicBezTo>
                    <a:pt x="142" y="31033"/>
                    <a:pt x="0" y="31161"/>
                    <a:pt x="0" y="31324"/>
                  </a:cubicBezTo>
                  <a:cubicBezTo>
                    <a:pt x="633" y="33285"/>
                    <a:pt x="3035" y="34338"/>
                    <a:pt x="5146" y="34338"/>
                  </a:cubicBezTo>
                  <a:cubicBezTo>
                    <a:pt x="5828" y="34338"/>
                    <a:pt x="6481" y="34228"/>
                    <a:pt x="7033" y="34003"/>
                  </a:cubicBezTo>
                  <a:cubicBezTo>
                    <a:pt x="8707" y="33333"/>
                    <a:pt x="9796" y="31659"/>
                    <a:pt x="10549" y="30152"/>
                  </a:cubicBezTo>
                  <a:cubicBezTo>
                    <a:pt x="11051" y="29231"/>
                    <a:pt x="11554" y="28227"/>
                    <a:pt x="12140" y="27306"/>
                  </a:cubicBezTo>
                  <a:cubicBezTo>
                    <a:pt x="12642" y="26552"/>
                    <a:pt x="13228" y="25882"/>
                    <a:pt x="13898" y="25213"/>
                  </a:cubicBezTo>
                  <a:cubicBezTo>
                    <a:pt x="15991" y="23036"/>
                    <a:pt x="18586" y="20776"/>
                    <a:pt x="19088" y="17678"/>
                  </a:cubicBezTo>
                  <a:cubicBezTo>
                    <a:pt x="19340" y="16004"/>
                    <a:pt x="18921" y="14329"/>
                    <a:pt x="17916" y="12990"/>
                  </a:cubicBezTo>
                  <a:cubicBezTo>
                    <a:pt x="16744" y="11650"/>
                    <a:pt x="15488" y="10478"/>
                    <a:pt x="13981" y="9473"/>
                  </a:cubicBezTo>
                  <a:cubicBezTo>
                    <a:pt x="12140" y="8134"/>
                    <a:pt x="10298" y="6794"/>
                    <a:pt x="8540" y="5287"/>
                  </a:cubicBezTo>
                  <a:cubicBezTo>
                    <a:pt x="6782" y="3780"/>
                    <a:pt x="5107" y="2022"/>
                    <a:pt x="3768" y="97"/>
                  </a:cubicBezTo>
                  <a:cubicBezTo>
                    <a:pt x="3732" y="26"/>
                    <a:pt x="3697" y="0"/>
                    <a:pt x="3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3"/>
            <p:cNvSpPr/>
            <p:nvPr/>
          </p:nvSpPr>
          <p:spPr>
            <a:xfrm>
              <a:off x="2201525" y="2682725"/>
              <a:ext cx="345350" cy="619875"/>
            </a:xfrm>
            <a:custGeom>
              <a:avLst/>
              <a:gdLst/>
              <a:ahLst/>
              <a:cxnLst/>
              <a:rect l="l" t="t" r="r" b="b"/>
              <a:pathLst>
                <a:path w="13814" h="24795" extrusionOk="0">
                  <a:moveTo>
                    <a:pt x="13814" y="0"/>
                  </a:moveTo>
                  <a:cubicBezTo>
                    <a:pt x="10800" y="3433"/>
                    <a:pt x="8875" y="7870"/>
                    <a:pt x="5023" y="10465"/>
                  </a:cubicBezTo>
                  <a:cubicBezTo>
                    <a:pt x="3433" y="11637"/>
                    <a:pt x="1675" y="12642"/>
                    <a:pt x="837" y="14484"/>
                  </a:cubicBezTo>
                  <a:cubicBezTo>
                    <a:pt x="419" y="15489"/>
                    <a:pt x="168" y="16493"/>
                    <a:pt x="168" y="17582"/>
                  </a:cubicBezTo>
                  <a:cubicBezTo>
                    <a:pt x="0" y="18754"/>
                    <a:pt x="84" y="19926"/>
                    <a:pt x="419" y="21098"/>
                  </a:cubicBezTo>
                  <a:cubicBezTo>
                    <a:pt x="921" y="22019"/>
                    <a:pt x="1675" y="22772"/>
                    <a:pt x="2679" y="23191"/>
                  </a:cubicBezTo>
                  <a:cubicBezTo>
                    <a:pt x="4019" y="23777"/>
                    <a:pt x="5358" y="24279"/>
                    <a:pt x="6782" y="24781"/>
                  </a:cubicBezTo>
                  <a:cubicBezTo>
                    <a:pt x="6800" y="24790"/>
                    <a:pt x="6818" y="24795"/>
                    <a:pt x="6835" y="24795"/>
                  </a:cubicBezTo>
                  <a:cubicBezTo>
                    <a:pt x="6981" y="24795"/>
                    <a:pt x="7098" y="24512"/>
                    <a:pt x="6949" y="24363"/>
                  </a:cubicBezTo>
                  <a:cubicBezTo>
                    <a:pt x="5777" y="23860"/>
                    <a:pt x="4605" y="23358"/>
                    <a:pt x="3516" y="22856"/>
                  </a:cubicBezTo>
                  <a:cubicBezTo>
                    <a:pt x="2512" y="22605"/>
                    <a:pt x="1591" y="21935"/>
                    <a:pt x="1005" y="21014"/>
                  </a:cubicBezTo>
                  <a:cubicBezTo>
                    <a:pt x="586" y="19926"/>
                    <a:pt x="419" y="18754"/>
                    <a:pt x="586" y="17582"/>
                  </a:cubicBezTo>
                  <a:cubicBezTo>
                    <a:pt x="586" y="16409"/>
                    <a:pt x="837" y="15237"/>
                    <a:pt x="1423" y="14149"/>
                  </a:cubicBezTo>
                  <a:cubicBezTo>
                    <a:pt x="2344" y="12391"/>
                    <a:pt x="4186" y="11470"/>
                    <a:pt x="5693" y="10298"/>
                  </a:cubicBezTo>
                  <a:cubicBezTo>
                    <a:pt x="7200" y="9126"/>
                    <a:pt x="8540" y="7619"/>
                    <a:pt x="9628" y="6028"/>
                  </a:cubicBezTo>
                  <a:cubicBezTo>
                    <a:pt x="11051" y="4019"/>
                    <a:pt x="12307" y="1842"/>
                    <a:pt x="13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93"/>
            <p:cNvSpPr/>
            <p:nvPr/>
          </p:nvSpPr>
          <p:spPr>
            <a:xfrm>
              <a:off x="3164300" y="2852250"/>
              <a:ext cx="481400" cy="650925"/>
            </a:xfrm>
            <a:custGeom>
              <a:avLst/>
              <a:gdLst/>
              <a:ahLst/>
              <a:cxnLst/>
              <a:rect l="l" t="t" r="r" b="b"/>
              <a:pathLst>
                <a:path w="19256" h="26037" extrusionOk="0">
                  <a:moveTo>
                    <a:pt x="1758" y="1"/>
                  </a:moveTo>
                  <a:cubicBezTo>
                    <a:pt x="502" y="5526"/>
                    <a:pt x="0" y="11135"/>
                    <a:pt x="168" y="16828"/>
                  </a:cubicBezTo>
                  <a:cubicBezTo>
                    <a:pt x="251" y="18252"/>
                    <a:pt x="502" y="19759"/>
                    <a:pt x="921" y="21098"/>
                  </a:cubicBezTo>
                  <a:cubicBezTo>
                    <a:pt x="1256" y="22521"/>
                    <a:pt x="1926" y="23777"/>
                    <a:pt x="3014" y="24698"/>
                  </a:cubicBezTo>
                  <a:cubicBezTo>
                    <a:pt x="3999" y="25585"/>
                    <a:pt x="5217" y="26037"/>
                    <a:pt x="6444" y="26037"/>
                  </a:cubicBezTo>
                  <a:cubicBezTo>
                    <a:pt x="7302" y="26037"/>
                    <a:pt x="8166" y="25816"/>
                    <a:pt x="8958" y="25368"/>
                  </a:cubicBezTo>
                  <a:cubicBezTo>
                    <a:pt x="10967" y="24112"/>
                    <a:pt x="12642" y="20428"/>
                    <a:pt x="14316" y="18586"/>
                  </a:cubicBezTo>
                  <a:cubicBezTo>
                    <a:pt x="15990" y="16745"/>
                    <a:pt x="18000" y="15907"/>
                    <a:pt x="18837" y="13480"/>
                  </a:cubicBezTo>
                  <a:cubicBezTo>
                    <a:pt x="19256" y="12307"/>
                    <a:pt x="17749" y="11135"/>
                    <a:pt x="17163" y="10131"/>
                  </a:cubicBezTo>
                  <a:cubicBezTo>
                    <a:pt x="16493" y="9126"/>
                    <a:pt x="15656" y="8205"/>
                    <a:pt x="14818" y="7452"/>
                  </a:cubicBezTo>
                  <a:cubicBezTo>
                    <a:pt x="12474" y="5108"/>
                    <a:pt x="10130" y="2847"/>
                    <a:pt x="7702" y="587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3"/>
            <p:cNvSpPr/>
            <p:nvPr/>
          </p:nvSpPr>
          <p:spPr>
            <a:xfrm>
              <a:off x="3264750" y="3138125"/>
              <a:ext cx="136075" cy="216475"/>
            </a:xfrm>
            <a:custGeom>
              <a:avLst/>
              <a:gdLst/>
              <a:ahLst/>
              <a:cxnLst/>
              <a:rect l="l" t="t" r="r" b="b"/>
              <a:pathLst>
                <a:path w="5443" h="8659" extrusionOk="0">
                  <a:moveTo>
                    <a:pt x="3042" y="1"/>
                  </a:moveTo>
                  <a:cubicBezTo>
                    <a:pt x="2901" y="1"/>
                    <a:pt x="2752" y="12"/>
                    <a:pt x="2596" y="35"/>
                  </a:cubicBezTo>
                  <a:cubicBezTo>
                    <a:pt x="1340" y="203"/>
                    <a:pt x="252" y="1124"/>
                    <a:pt x="1" y="2463"/>
                  </a:cubicBezTo>
                  <a:lnTo>
                    <a:pt x="1089" y="7989"/>
                  </a:lnTo>
                  <a:cubicBezTo>
                    <a:pt x="1089" y="8575"/>
                    <a:pt x="1926" y="8658"/>
                    <a:pt x="2261" y="8658"/>
                  </a:cubicBezTo>
                  <a:cubicBezTo>
                    <a:pt x="4521" y="8324"/>
                    <a:pt x="5442" y="5979"/>
                    <a:pt x="5442" y="3886"/>
                  </a:cubicBezTo>
                  <a:cubicBezTo>
                    <a:pt x="5442" y="2016"/>
                    <a:pt x="4935" y="1"/>
                    <a:pt x="3042" y="1"/>
                  </a:cubicBezTo>
                  <a:close/>
                </a:path>
              </a:pathLst>
            </a:custGeom>
            <a:solidFill>
              <a:srgbClr val="8E5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93"/>
            <p:cNvSpPr/>
            <p:nvPr/>
          </p:nvSpPr>
          <p:spPr>
            <a:xfrm>
              <a:off x="2505000" y="2562775"/>
              <a:ext cx="866525" cy="984350"/>
            </a:xfrm>
            <a:custGeom>
              <a:avLst/>
              <a:gdLst/>
              <a:ahLst/>
              <a:cxnLst/>
              <a:rect l="l" t="t" r="r" b="b"/>
              <a:pathLst>
                <a:path w="34661" h="39374" extrusionOk="0">
                  <a:moveTo>
                    <a:pt x="21627" y="0"/>
                  </a:moveTo>
                  <a:cubicBezTo>
                    <a:pt x="20328" y="0"/>
                    <a:pt x="18994" y="228"/>
                    <a:pt x="17749" y="278"/>
                  </a:cubicBezTo>
                  <a:cubicBezTo>
                    <a:pt x="15907" y="361"/>
                    <a:pt x="13228" y="278"/>
                    <a:pt x="11554" y="1031"/>
                  </a:cubicBezTo>
                  <a:cubicBezTo>
                    <a:pt x="9126" y="2119"/>
                    <a:pt x="6949" y="3710"/>
                    <a:pt x="5275" y="5803"/>
                  </a:cubicBezTo>
                  <a:cubicBezTo>
                    <a:pt x="2847" y="8566"/>
                    <a:pt x="503" y="11663"/>
                    <a:pt x="84" y="15347"/>
                  </a:cubicBezTo>
                  <a:cubicBezTo>
                    <a:pt x="1" y="16101"/>
                    <a:pt x="1" y="16938"/>
                    <a:pt x="84" y="17691"/>
                  </a:cubicBezTo>
                  <a:cubicBezTo>
                    <a:pt x="419" y="19952"/>
                    <a:pt x="1089" y="22128"/>
                    <a:pt x="2177" y="24221"/>
                  </a:cubicBezTo>
                  <a:cubicBezTo>
                    <a:pt x="3014" y="26063"/>
                    <a:pt x="4187" y="27989"/>
                    <a:pt x="4438" y="30082"/>
                  </a:cubicBezTo>
                  <a:cubicBezTo>
                    <a:pt x="4689" y="31840"/>
                    <a:pt x="5610" y="33514"/>
                    <a:pt x="6866" y="34686"/>
                  </a:cubicBezTo>
                  <a:cubicBezTo>
                    <a:pt x="8791" y="36528"/>
                    <a:pt x="11135" y="37868"/>
                    <a:pt x="13647" y="38621"/>
                  </a:cubicBezTo>
                  <a:cubicBezTo>
                    <a:pt x="15300" y="39117"/>
                    <a:pt x="17097" y="39373"/>
                    <a:pt x="18910" y="39373"/>
                  </a:cubicBezTo>
                  <a:cubicBezTo>
                    <a:pt x="24442" y="39373"/>
                    <a:pt x="30130" y="36989"/>
                    <a:pt x="32400" y="31756"/>
                  </a:cubicBezTo>
                  <a:cubicBezTo>
                    <a:pt x="32819" y="30417"/>
                    <a:pt x="33070" y="29077"/>
                    <a:pt x="33070" y="27654"/>
                  </a:cubicBezTo>
                  <a:cubicBezTo>
                    <a:pt x="33153" y="25896"/>
                    <a:pt x="33153" y="24138"/>
                    <a:pt x="33153" y="22463"/>
                  </a:cubicBezTo>
                  <a:cubicBezTo>
                    <a:pt x="33153" y="17608"/>
                    <a:pt x="34660" y="10910"/>
                    <a:pt x="31730" y="6640"/>
                  </a:cubicBezTo>
                  <a:cubicBezTo>
                    <a:pt x="30893" y="5552"/>
                    <a:pt x="29972" y="4547"/>
                    <a:pt x="28884" y="3794"/>
                  </a:cubicBezTo>
                  <a:cubicBezTo>
                    <a:pt x="27209" y="2371"/>
                    <a:pt x="26205" y="1282"/>
                    <a:pt x="24195" y="445"/>
                  </a:cubicBezTo>
                  <a:cubicBezTo>
                    <a:pt x="23381" y="106"/>
                    <a:pt x="22512" y="0"/>
                    <a:pt x="21627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3"/>
            <p:cNvSpPr/>
            <p:nvPr/>
          </p:nvSpPr>
          <p:spPr>
            <a:xfrm>
              <a:off x="2751975" y="3037550"/>
              <a:ext cx="113050" cy="51250"/>
            </a:xfrm>
            <a:custGeom>
              <a:avLst/>
              <a:gdLst/>
              <a:ahLst/>
              <a:cxnLst/>
              <a:rect l="l" t="t" r="r" b="b"/>
              <a:pathLst>
                <a:path w="4522" h="2050" extrusionOk="0">
                  <a:moveTo>
                    <a:pt x="3052" y="1"/>
                  </a:moveTo>
                  <a:cubicBezTo>
                    <a:pt x="2709" y="1"/>
                    <a:pt x="2359" y="67"/>
                    <a:pt x="2010" y="207"/>
                  </a:cubicBezTo>
                  <a:cubicBezTo>
                    <a:pt x="1591" y="375"/>
                    <a:pt x="1172" y="626"/>
                    <a:pt x="838" y="877"/>
                  </a:cubicBezTo>
                  <a:cubicBezTo>
                    <a:pt x="586" y="1128"/>
                    <a:pt x="0" y="1463"/>
                    <a:pt x="0" y="1882"/>
                  </a:cubicBezTo>
                  <a:cubicBezTo>
                    <a:pt x="0" y="1965"/>
                    <a:pt x="84" y="2049"/>
                    <a:pt x="168" y="2049"/>
                  </a:cubicBezTo>
                  <a:cubicBezTo>
                    <a:pt x="503" y="2049"/>
                    <a:pt x="838" y="1630"/>
                    <a:pt x="1089" y="1379"/>
                  </a:cubicBezTo>
                  <a:cubicBezTo>
                    <a:pt x="1424" y="1128"/>
                    <a:pt x="1675" y="877"/>
                    <a:pt x="2093" y="710"/>
                  </a:cubicBezTo>
                  <a:cubicBezTo>
                    <a:pt x="2550" y="507"/>
                    <a:pt x="3037" y="396"/>
                    <a:pt x="3517" y="396"/>
                  </a:cubicBezTo>
                  <a:cubicBezTo>
                    <a:pt x="3830" y="396"/>
                    <a:pt x="4140" y="443"/>
                    <a:pt x="4438" y="542"/>
                  </a:cubicBezTo>
                  <a:cubicBezTo>
                    <a:pt x="4438" y="542"/>
                    <a:pt x="4521" y="542"/>
                    <a:pt x="4438" y="458"/>
                  </a:cubicBezTo>
                  <a:lnTo>
                    <a:pt x="4438" y="375"/>
                  </a:lnTo>
                  <a:cubicBezTo>
                    <a:pt x="3999" y="131"/>
                    <a:pt x="3531" y="1"/>
                    <a:pt x="3052" y="1"/>
                  </a:cubicBezTo>
                  <a:close/>
                </a:path>
              </a:pathLst>
            </a:custGeom>
            <a:solidFill>
              <a:srgbClr val="11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93"/>
            <p:cNvSpPr/>
            <p:nvPr/>
          </p:nvSpPr>
          <p:spPr>
            <a:xfrm>
              <a:off x="2676625" y="3232500"/>
              <a:ext cx="205150" cy="198125"/>
            </a:xfrm>
            <a:custGeom>
              <a:avLst/>
              <a:gdLst/>
              <a:ahLst/>
              <a:cxnLst/>
              <a:rect l="l" t="t" r="r" b="b"/>
              <a:pathLst>
                <a:path w="8206" h="7925" extrusionOk="0">
                  <a:moveTo>
                    <a:pt x="4215" y="0"/>
                  </a:moveTo>
                  <a:cubicBezTo>
                    <a:pt x="2239" y="0"/>
                    <a:pt x="568" y="1437"/>
                    <a:pt x="335" y="3376"/>
                  </a:cubicBezTo>
                  <a:cubicBezTo>
                    <a:pt x="1" y="5553"/>
                    <a:pt x="1424" y="7562"/>
                    <a:pt x="3600" y="7897"/>
                  </a:cubicBezTo>
                  <a:cubicBezTo>
                    <a:pt x="3754" y="7916"/>
                    <a:pt x="3906" y="7925"/>
                    <a:pt x="4058" y="7925"/>
                  </a:cubicBezTo>
                  <a:cubicBezTo>
                    <a:pt x="5978" y="7925"/>
                    <a:pt x="7721" y="6488"/>
                    <a:pt x="7954" y="4549"/>
                  </a:cubicBezTo>
                  <a:cubicBezTo>
                    <a:pt x="8205" y="2372"/>
                    <a:pt x="6782" y="363"/>
                    <a:pt x="4689" y="28"/>
                  </a:cubicBezTo>
                  <a:cubicBezTo>
                    <a:pt x="4529" y="9"/>
                    <a:pt x="4371" y="0"/>
                    <a:pt x="4215" y="0"/>
                  </a:cubicBezTo>
                  <a:close/>
                </a:path>
              </a:pathLst>
            </a:custGeom>
            <a:solidFill>
              <a:srgbClr val="B75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3"/>
            <p:cNvSpPr/>
            <p:nvPr/>
          </p:nvSpPr>
          <p:spPr>
            <a:xfrm>
              <a:off x="3118250" y="3238750"/>
              <a:ext cx="192575" cy="185625"/>
            </a:xfrm>
            <a:custGeom>
              <a:avLst/>
              <a:gdLst/>
              <a:ahLst/>
              <a:cxnLst/>
              <a:rect l="l" t="t" r="r" b="b"/>
              <a:pathLst>
                <a:path w="7703" h="7425" extrusionOk="0">
                  <a:moveTo>
                    <a:pt x="3895" y="0"/>
                  </a:moveTo>
                  <a:cubicBezTo>
                    <a:pt x="2083" y="0"/>
                    <a:pt x="567" y="1355"/>
                    <a:pt x="335" y="3210"/>
                  </a:cubicBezTo>
                  <a:cubicBezTo>
                    <a:pt x="0" y="5136"/>
                    <a:pt x="1340" y="7061"/>
                    <a:pt x="3349" y="7396"/>
                  </a:cubicBezTo>
                  <a:cubicBezTo>
                    <a:pt x="3504" y="7415"/>
                    <a:pt x="3657" y="7425"/>
                    <a:pt x="3809" y="7425"/>
                  </a:cubicBezTo>
                  <a:cubicBezTo>
                    <a:pt x="5632" y="7425"/>
                    <a:pt x="7219" y="6070"/>
                    <a:pt x="7451" y="4215"/>
                  </a:cubicBezTo>
                  <a:cubicBezTo>
                    <a:pt x="7702" y="2206"/>
                    <a:pt x="6363" y="364"/>
                    <a:pt x="4354" y="29"/>
                  </a:cubicBezTo>
                  <a:cubicBezTo>
                    <a:pt x="4199" y="9"/>
                    <a:pt x="4046" y="0"/>
                    <a:pt x="3895" y="0"/>
                  </a:cubicBezTo>
                  <a:close/>
                </a:path>
              </a:pathLst>
            </a:custGeom>
            <a:solidFill>
              <a:srgbClr val="B75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93"/>
            <p:cNvSpPr/>
            <p:nvPr/>
          </p:nvSpPr>
          <p:spPr>
            <a:xfrm>
              <a:off x="2777100" y="3151325"/>
              <a:ext cx="64900" cy="63275"/>
            </a:xfrm>
            <a:custGeom>
              <a:avLst/>
              <a:gdLst/>
              <a:ahLst/>
              <a:cxnLst/>
              <a:rect l="l" t="t" r="r" b="b"/>
              <a:pathLst>
                <a:path w="2596" h="2531" extrusionOk="0">
                  <a:moveTo>
                    <a:pt x="1360" y="0"/>
                  </a:moveTo>
                  <a:cubicBezTo>
                    <a:pt x="742" y="0"/>
                    <a:pt x="161" y="477"/>
                    <a:pt x="84" y="1098"/>
                  </a:cubicBezTo>
                  <a:cubicBezTo>
                    <a:pt x="0" y="1768"/>
                    <a:pt x="502" y="2437"/>
                    <a:pt x="1172" y="2521"/>
                  </a:cubicBezTo>
                  <a:cubicBezTo>
                    <a:pt x="1221" y="2527"/>
                    <a:pt x="1270" y="2530"/>
                    <a:pt x="1318" y="2530"/>
                  </a:cubicBezTo>
                  <a:cubicBezTo>
                    <a:pt x="1925" y="2530"/>
                    <a:pt x="2434" y="2053"/>
                    <a:pt x="2512" y="1433"/>
                  </a:cubicBezTo>
                  <a:cubicBezTo>
                    <a:pt x="2595" y="763"/>
                    <a:pt x="2177" y="93"/>
                    <a:pt x="1507" y="10"/>
                  </a:cubicBezTo>
                  <a:cubicBezTo>
                    <a:pt x="1458" y="3"/>
                    <a:pt x="1409" y="0"/>
                    <a:pt x="1360" y="0"/>
                  </a:cubicBezTo>
                  <a:close/>
                </a:path>
              </a:pathLst>
            </a:custGeom>
            <a:solidFill>
              <a:srgbClr val="11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93"/>
            <p:cNvSpPr/>
            <p:nvPr/>
          </p:nvSpPr>
          <p:spPr>
            <a:xfrm>
              <a:off x="3183125" y="3145050"/>
              <a:ext cx="64900" cy="61750"/>
            </a:xfrm>
            <a:custGeom>
              <a:avLst/>
              <a:gdLst/>
              <a:ahLst/>
              <a:cxnLst/>
              <a:rect l="l" t="t" r="r" b="b"/>
              <a:pathLst>
                <a:path w="2596" h="2470" extrusionOk="0">
                  <a:moveTo>
                    <a:pt x="1278" y="0"/>
                  </a:moveTo>
                  <a:cubicBezTo>
                    <a:pt x="671" y="0"/>
                    <a:pt x="162" y="477"/>
                    <a:pt x="84" y="1098"/>
                  </a:cubicBezTo>
                  <a:cubicBezTo>
                    <a:pt x="1" y="1768"/>
                    <a:pt x="419" y="2354"/>
                    <a:pt x="1089" y="2437"/>
                  </a:cubicBezTo>
                  <a:cubicBezTo>
                    <a:pt x="1177" y="2459"/>
                    <a:pt x="1264" y="2470"/>
                    <a:pt x="1348" y="2470"/>
                  </a:cubicBezTo>
                  <a:cubicBezTo>
                    <a:pt x="1904" y="2470"/>
                    <a:pt x="2356" y="2014"/>
                    <a:pt x="2428" y="1433"/>
                  </a:cubicBezTo>
                  <a:cubicBezTo>
                    <a:pt x="2596" y="763"/>
                    <a:pt x="2094" y="93"/>
                    <a:pt x="1424" y="9"/>
                  </a:cubicBezTo>
                  <a:cubicBezTo>
                    <a:pt x="1375" y="3"/>
                    <a:pt x="1326" y="0"/>
                    <a:pt x="1278" y="0"/>
                  </a:cubicBezTo>
                  <a:close/>
                </a:path>
              </a:pathLst>
            </a:custGeom>
            <a:solidFill>
              <a:srgbClr val="11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93"/>
            <p:cNvSpPr/>
            <p:nvPr/>
          </p:nvSpPr>
          <p:spPr>
            <a:xfrm>
              <a:off x="2222450" y="2527150"/>
              <a:ext cx="1442100" cy="962600"/>
            </a:xfrm>
            <a:custGeom>
              <a:avLst/>
              <a:gdLst/>
              <a:ahLst/>
              <a:cxnLst/>
              <a:rect l="l" t="t" r="r" b="b"/>
              <a:pathLst>
                <a:path w="57684" h="38504" extrusionOk="0">
                  <a:moveTo>
                    <a:pt x="31507" y="0"/>
                  </a:moveTo>
                  <a:cubicBezTo>
                    <a:pt x="30191" y="0"/>
                    <a:pt x="28884" y="233"/>
                    <a:pt x="27628" y="698"/>
                  </a:cubicBezTo>
                  <a:cubicBezTo>
                    <a:pt x="27042" y="865"/>
                    <a:pt x="26539" y="1033"/>
                    <a:pt x="25953" y="1117"/>
                  </a:cubicBezTo>
                  <a:cubicBezTo>
                    <a:pt x="24949" y="1117"/>
                    <a:pt x="23944" y="1033"/>
                    <a:pt x="22940" y="865"/>
                  </a:cubicBezTo>
                  <a:cubicBezTo>
                    <a:pt x="22863" y="863"/>
                    <a:pt x="22786" y="863"/>
                    <a:pt x="22710" y="863"/>
                  </a:cubicBezTo>
                  <a:cubicBezTo>
                    <a:pt x="19445" y="863"/>
                    <a:pt x="16354" y="2595"/>
                    <a:pt x="13982" y="4968"/>
                  </a:cubicBezTo>
                  <a:cubicBezTo>
                    <a:pt x="12391" y="6558"/>
                    <a:pt x="10800" y="9572"/>
                    <a:pt x="9544" y="11414"/>
                  </a:cubicBezTo>
                  <a:cubicBezTo>
                    <a:pt x="8289" y="13507"/>
                    <a:pt x="6782" y="15349"/>
                    <a:pt x="5024" y="17023"/>
                  </a:cubicBezTo>
                  <a:cubicBezTo>
                    <a:pt x="2847" y="18865"/>
                    <a:pt x="503" y="20623"/>
                    <a:pt x="168" y="23721"/>
                  </a:cubicBezTo>
                  <a:cubicBezTo>
                    <a:pt x="0" y="25898"/>
                    <a:pt x="838" y="28074"/>
                    <a:pt x="2428" y="29581"/>
                  </a:cubicBezTo>
                  <a:cubicBezTo>
                    <a:pt x="3517" y="30502"/>
                    <a:pt x="4940" y="31088"/>
                    <a:pt x="6028" y="32009"/>
                  </a:cubicBezTo>
                  <a:cubicBezTo>
                    <a:pt x="7200" y="33181"/>
                    <a:pt x="8205" y="34437"/>
                    <a:pt x="9126" y="35776"/>
                  </a:cubicBezTo>
                  <a:cubicBezTo>
                    <a:pt x="10047" y="37116"/>
                    <a:pt x="11470" y="38037"/>
                    <a:pt x="13061" y="38455"/>
                  </a:cubicBezTo>
                  <a:cubicBezTo>
                    <a:pt x="13245" y="38488"/>
                    <a:pt x="13427" y="38504"/>
                    <a:pt x="13607" y="38504"/>
                  </a:cubicBezTo>
                  <a:cubicBezTo>
                    <a:pt x="14817" y="38504"/>
                    <a:pt x="15899" y="37791"/>
                    <a:pt x="16409" y="36697"/>
                  </a:cubicBezTo>
                  <a:cubicBezTo>
                    <a:pt x="17163" y="35023"/>
                    <a:pt x="16577" y="33349"/>
                    <a:pt x="16409" y="31674"/>
                  </a:cubicBezTo>
                  <a:cubicBezTo>
                    <a:pt x="16075" y="29330"/>
                    <a:pt x="17079" y="26400"/>
                    <a:pt x="17916" y="24139"/>
                  </a:cubicBezTo>
                  <a:cubicBezTo>
                    <a:pt x="18921" y="21712"/>
                    <a:pt x="20344" y="19535"/>
                    <a:pt x="22102" y="17609"/>
                  </a:cubicBezTo>
                  <a:cubicBezTo>
                    <a:pt x="22437" y="17191"/>
                    <a:pt x="22856" y="16856"/>
                    <a:pt x="23358" y="16688"/>
                  </a:cubicBezTo>
                  <a:cubicBezTo>
                    <a:pt x="23460" y="16674"/>
                    <a:pt x="23553" y="16667"/>
                    <a:pt x="23637" y="16667"/>
                  </a:cubicBezTo>
                  <a:cubicBezTo>
                    <a:pt x="24519" y="16667"/>
                    <a:pt x="24483" y="17431"/>
                    <a:pt x="24865" y="18195"/>
                  </a:cubicBezTo>
                  <a:cubicBezTo>
                    <a:pt x="25081" y="18585"/>
                    <a:pt x="25521" y="18750"/>
                    <a:pt x="26011" y="18750"/>
                  </a:cubicBezTo>
                  <a:cubicBezTo>
                    <a:pt x="26470" y="18750"/>
                    <a:pt x="26972" y="18605"/>
                    <a:pt x="27377" y="18363"/>
                  </a:cubicBezTo>
                  <a:cubicBezTo>
                    <a:pt x="28465" y="17777"/>
                    <a:pt x="29470" y="16856"/>
                    <a:pt x="30139" y="15767"/>
                  </a:cubicBezTo>
                  <a:cubicBezTo>
                    <a:pt x="30642" y="16772"/>
                    <a:pt x="31563" y="17609"/>
                    <a:pt x="32651" y="17944"/>
                  </a:cubicBezTo>
                  <a:cubicBezTo>
                    <a:pt x="32736" y="17955"/>
                    <a:pt x="32820" y="17960"/>
                    <a:pt x="32902" y="17960"/>
                  </a:cubicBezTo>
                  <a:cubicBezTo>
                    <a:pt x="33467" y="17960"/>
                    <a:pt x="33960" y="17713"/>
                    <a:pt x="34325" y="17274"/>
                  </a:cubicBezTo>
                  <a:cubicBezTo>
                    <a:pt x="34744" y="16772"/>
                    <a:pt x="35079" y="16186"/>
                    <a:pt x="35330" y="15600"/>
                  </a:cubicBezTo>
                  <a:cubicBezTo>
                    <a:pt x="35832" y="16353"/>
                    <a:pt x="36502" y="17107"/>
                    <a:pt x="37172" y="17860"/>
                  </a:cubicBezTo>
                  <a:cubicBezTo>
                    <a:pt x="37339" y="18112"/>
                    <a:pt x="37590" y="18279"/>
                    <a:pt x="37925" y="18446"/>
                  </a:cubicBezTo>
                  <a:cubicBezTo>
                    <a:pt x="38428" y="18446"/>
                    <a:pt x="38930" y="18112"/>
                    <a:pt x="39097" y="17609"/>
                  </a:cubicBezTo>
                  <a:cubicBezTo>
                    <a:pt x="39181" y="17191"/>
                    <a:pt x="39265" y="16605"/>
                    <a:pt x="39181" y="16186"/>
                  </a:cubicBezTo>
                  <a:lnTo>
                    <a:pt x="39181" y="16186"/>
                  </a:lnTo>
                  <a:cubicBezTo>
                    <a:pt x="40939" y="17442"/>
                    <a:pt x="42279" y="19284"/>
                    <a:pt x="43032" y="21377"/>
                  </a:cubicBezTo>
                  <a:cubicBezTo>
                    <a:pt x="43451" y="23470"/>
                    <a:pt x="44121" y="25479"/>
                    <a:pt x="44958" y="27488"/>
                  </a:cubicBezTo>
                  <a:cubicBezTo>
                    <a:pt x="45460" y="28409"/>
                    <a:pt x="46130" y="29163"/>
                    <a:pt x="46716" y="30083"/>
                  </a:cubicBezTo>
                  <a:cubicBezTo>
                    <a:pt x="46967" y="30586"/>
                    <a:pt x="47218" y="31172"/>
                    <a:pt x="47386" y="31758"/>
                  </a:cubicBezTo>
                  <a:cubicBezTo>
                    <a:pt x="47302" y="32260"/>
                    <a:pt x="47302" y="32763"/>
                    <a:pt x="47218" y="33181"/>
                  </a:cubicBezTo>
                  <a:cubicBezTo>
                    <a:pt x="47361" y="33970"/>
                    <a:pt x="47996" y="34574"/>
                    <a:pt x="48753" y="34574"/>
                  </a:cubicBezTo>
                  <a:cubicBezTo>
                    <a:pt x="48880" y="34574"/>
                    <a:pt x="49011" y="34557"/>
                    <a:pt x="49144" y="34521"/>
                  </a:cubicBezTo>
                  <a:cubicBezTo>
                    <a:pt x="50567" y="34186"/>
                    <a:pt x="51153" y="32679"/>
                    <a:pt x="51990" y="31590"/>
                  </a:cubicBezTo>
                  <a:cubicBezTo>
                    <a:pt x="53162" y="30251"/>
                    <a:pt x="54669" y="29246"/>
                    <a:pt x="55757" y="27907"/>
                  </a:cubicBezTo>
                  <a:cubicBezTo>
                    <a:pt x="57683" y="25395"/>
                    <a:pt x="57181" y="22381"/>
                    <a:pt x="55925" y="19702"/>
                  </a:cubicBezTo>
                  <a:cubicBezTo>
                    <a:pt x="55255" y="18446"/>
                    <a:pt x="54418" y="17274"/>
                    <a:pt x="53413" y="16270"/>
                  </a:cubicBezTo>
                  <a:cubicBezTo>
                    <a:pt x="51572" y="14428"/>
                    <a:pt x="50232" y="13423"/>
                    <a:pt x="48558" y="11581"/>
                  </a:cubicBezTo>
                  <a:cubicBezTo>
                    <a:pt x="46967" y="9656"/>
                    <a:pt x="45376" y="6893"/>
                    <a:pt x="43702" y="5135"/>
                  </a:cubicBezTo>
                  <a:cubicBezTo>
                    <a:pt x="41776" y="3293"/>
                    <a:pt x="39600" y="1870"/>
                    <a:pt x="37172" y="1033"/>
                  </a:cubicBezTo>
                  <a:cubicBezTo>
                    <a:pt x="36335" y="698"/>
                    <a:pt x="35497" y="530"/>
                    <a:pt x="34660" y="447"/>
                  </a:cubicBezTo>
                  <a:cubicBezTo>
                    <a:pt x="33618" y="149"/>
                    <a:pt x="32560" y="0"/>
                    <a:pt x="31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93"/>
            <p:cNvSpPr/>
            <p:nvPr/>
          </p:nvSpPr>
          <p:spPr>
            <a:xfrm>
              <a:off x="2657800" y="2294550"/>
              <a:ext cx="366275" cy="314950"/>
            </a:xfrm>
            <a:custGeom>
              <a:avLst/>
              <a:gdLst/>
              <a:ahLst/>
              <a:cxnLst/>
              <a:rect l="l" t="t" r="r" b="b"/>
              <a:pathLst>
                <a:path w="14651" h="12598" extrusionOk="0">
                  <a:moveTo>
                    <a:pt x="7115" y="1"/>
                  </a:moveTo>
                  <a:cubicBezTo>
                    <a:pt x="5443" y="1"/>
                    <a:pt x="3790" y="583"/>
                    <a:pt x="2512" y="1714"/>
                  </a:cubicBezTo>
                  <a:cubicBezTo>
                    <a:pt x="0" y="4142"/>
                    <a:pt x="586" y="8579"/>
                    <a:pt x="2847" y="10923"/>
                  </a:cubicBezTo>
                  <a:cubicBezTo>
                    <a:pt x="3516" y="11509"/>
                    <a:pt x="4270" y="12011"/>
                    <a:pt x="5107" y="12346"/>
                  </a:cubicBezTo>
                  <a:cubicBezTo>
                    <a:pt x="5526" y="12514"/>
                    <a:pt x="5965" y="12597"/>
                    <a:pt x="6405" y="12597"/>
                  </a:cubicBezTo>
                  <a:cubicBezTo>
                    <a:pt x="6844" y="12597"/>
                    <a:pt x="7284" y="12514"/>
                    <a:pt x="7702" y="12346"/>
                  </a:cubicBezTo>
                  <a:lnTo>
                    <a:pt x="9963" y="11927"/>
                  </a:lnTo>
                  <a:cubicBezTo>
                    <a:pt x="14316" y="9751"/>
                    <a:pt x="14651" y="3556"/>
                    <a:pt x="10549" y="877"/>
                  </a:cubicBezTo>
                  <a:cubicBezTo>
                    <a:pt x="9477" y="289"/>
                    <a:pt x="8291" y="1"/>
                    <a:pt x="7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93"/>
            <p:cNvSpPr/>
            <p:nvPr/>
          </p:nvSpPr>
          <p:spPr>
            <a:xfrm>
              <a:off x="2731050" y="2313425"/>
              <a:ext cx="70600" cy="279750"/>
            </a:xfrm>
            <a:custGeom>
              <a:avLst/>
              <a:gdLst/>
              <a:ahLst/>
              <a:cxnLst/>
              <a:rect l="l" t="t" r="r" b="b"/>
              <a:pathLst>
                <a:path w="2824" h="11190" extrusionOk="0">
                  <a:moveTo>
                    <a:pt x="1613" y="1"/>
                  </a:moveTo>
                  <a:cubicBezTo>
                    <a:pt x="1600" y="1"/>
                    <a:pt x="1591" y="10"/>
                    <a:pt x="1591" y="38"/>
                  </a:cubicBezTo>
                  <a:cubicBezTo>
                    <a:pt x="586" y="1796"/>
                    <a:pt x="84" y="3805"/>
                    <a:pt x="84" y="5814"/>
                  </a:cubicBezTo>
                  <a:cubicBezTo>
                    <a:pt x="0" y="6819"/>
                    <a:pt x="168" y="7907"/>
                    <a:pt x="586" y="8828"/>
                  </a:cubicBezTo>
                  <a:cubicBezTo>
                    <a:pt x="921" y="9833"/>
                    <a:pt x="1591" y="10670"/>
                    <a:pt x="2512" y="11172"/>
                  </a:cubicBezTo>
                  <a:cubicBezTo>
                    <a:pt x="2535" y="11184"/>
                    <a:pt x="2559" y="11189"/>
                    <a:pt x="2581" y="11189"/>
                  </a:cubicBezTo>
                  <a:cubicBezTo>
                    <a:pt x="2719" y="11189"/>
                    <a:pt x="2823" y="10993"/>
                    <a:pt x="2679" y="10921"/>
                  </a:cubicBezTo>
                  <a:cubicBezTo>
                    <a:pt x="2009" y="10252"/>
                    <a:pt x="1423" y="9582"/>
                    <a:pt x="1005" y="8745"/>
                  </a:cubicBezTo>
                  <a:cubicBezTo>
                    <a:pt x="503" y="7740"/>
                    <a:pt x="335" y="6652"/>
                    <a:pt x="419" y="5563"/>
                  </a:cubicBezTo>
                  <a:cubicBezTo>
                    <a:pt x="503" y="4642"/>
                    <a:pt x="670" y="3638"/>
                    <a:pt x="837" y="2717"/>
                  </a:cubicBezTo>
                  <a:cubicBezTo>
                    <a:pt x="1005" y="1796"/>
                    <a:pt x="1256" y="875"/>
                    <a:pt x="1675" y="38"/>
                  </a:cubicBezTo>
                  <a:cubicBezTo>
                    <a:pt x="1675" y="38"/>
                    <a:pt x="1637" y="1"/>
                    <a:pt x="1613" y="1"/>
                  </a:cubicBez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93"/>
            <p:cNvSpPr/>
            <p:nvPr/>
          </p:nvSpPr>
          <p:spPr>
            <a:xfrm>
              <a:off x="2701750" y="2389700"/>
              <a:ext cx="69075" cy="192575"/>
            </a:xfrm>
            <a:custGeom>
              <a:avLst/>
              <a:gdLst/>
              <a:ahLst/>
              <a:cxnLst/>
              <a:rect l="l" t="t" r="r" b="b"/>
              <a:pathLst>
                <a:path w="2763" h="7703" extrusionOk="0">
                  <a:moveTo>
                    <a:pt x="921" y="1"/>
                  </a:moveTo>
                  <a:cubicBezTo>
                    <a:pt x="251" y="1424"/>
                    <a:pt x="0" y="3015"/>
                    <a:pt x="168" y="4605"/>
                  </a:cubicBezTo>
                  <a:cubicBezTo>
                    <a:pt x="419" y="5861"/>
                    <a:pt x="1089" y="7368"/>
                    <a:pt x="2512" y="7703"/>
                  </a:cubicBezTo>
                  <a:cubicBezTo>
                    <a:pt x="2595" y="7703"/>
                    <a:pt x="2763" y="7535"/>
                    <a:pt x="2595" y="7452"/>
                  </a:cubicBezTo>
                  <a:cubicBezTo>
                    <a:pt x="2009" y="7201"/>
                    <a:pt x="1591" y="6782"/>
                    <a:pt x="1256" y="6363"/>
                  </a:cubicBezTo>
                  <a:cubicBezTo>
                    <a:pt x="837" y="5777"/>
                    <a:pt x="586" y="5108"/>
                    <a:pt x="502" y="4438"/>
                  </a:cubicBezTo>
                  <a:cubicBezTo>
                    <a:pt x="335" y="2931"/>
                    <a:pt x="502" y="1508"/>
                    <a:pt x="1005" y="168"/>
                  </a:cubicBezTo>
                  <a:cubicBezTo>
                    <a:pt x="1005" y="109"/>
                    <a:pt x="1005" y="50"/>
                    <a:pt x="975" y="50"/>
                  </a:cubicBezTo>
                  <a:cubicBezTo>
                    <a:pt x="963" y="50"/>
                    <a:pt x="946" y="60"/>
                    <a:pt x="921" y="84"/>
                  </a:cubicBezTo>
                  <a:lnTo>
                    <a:pt x="921" y="1"/>
                  </a:ln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93"/>
            <p:cNvSpPr/>
            <p:nvPr/>
          </p:nvSpPr>
          <p:spPr>
            <a:xfrm>
              <a:off x="2791750" y="2444650"/>
              <a:ext cx="85825" cy="135550"/>
            </a:xfrm>
            <a:custGeom>
              <a:avLst/>
              <a:gdLst/>
              <a:ahLst/>
              <a:cxnLst/>
              <a:rect l="l" t="t" r="r" b="b"/>
              <a:pathLst>
                <a:path w="3433" h="5422" extrusionOk="0">
                  <a:moveTo>
                    <a:pt x="126" y="0"/>
                  </a:moveTo>
                  <a:cubicBezTo>
                    <a:pt x="63" y="0"/>
                    <a:pt x="0" y="21"/>
                    <a:pt x="0" y="63"/>
                  </a:cubicBezTo>
                  <a:cubicBezTo>
                    <a:pt x="335" y="2156"/>
                    <a:pt x="921" y="4919"/>
                    <a:pt x="3349" y="5421"/>
                  </a:cubicBezTo>
                  <a:cubicBezTo>
                    <a:pt x="3433" y="5421"/>
                    <a:pt x="3433" y="5337"/>
                    <a:pt x="3349" y="5337"/>
                  </a:cubicBezTo>
                  <a:cubicBezTo>
                    <a:pt x="1256" y="4333"/>
                    <a:pt x="670" y="2072"/>
                    <a:pt x="251" y="63"/>
                  </a:cubicBezTo>
                  <a:cubicBezTo>
                    <a:pt x="251" y="21"/>
                    <a:pt x="188" y="0"/>
                    <a:pt x="126" y="0"/>
                  </a:cubicBez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93"/>
            <p:cNvSpPr/>
            <p:nvPr/>
          </p:nvSpPr>
          <p:spPr>
            <a:xfrm>
              <a:off x="2448500" y="2896200"/>
              <a:ext cx="349550" cy="568400"/>
            </a:xfrm>
            <a:custGeom>
              <a:avLst/>
              <a:gdLst/>
              <a:ahLst/>
              <a:cxnLst/>
              <a:rect l="l" t="t" r="r" b="b"/>
              <a:pathLst>
                <a:path w="13982" h="22736" extrusionOk="0">
                  <a:moveTo>
                    <a:pt x="13981" y="1"/>
                  </a:moveTo>
                  <a:lnTo>
                    <a:pt x="13981" y="1"/>
                  </a:lnTo>
                  <a:cubicBezTo>
                    <a:pt x="11135" y="2178"/>
                    <a:pt x="8958" y="5024"/>
                    <a:pt x="7451" y="8289"/>
                  </a:cubicBezTo>
                  <a:cubicBezTo>
                    <a:pt x="6781" y="9880"/>
                    <a:pt x="6363" y="11638"/>
                    <a:pt x="6112" y="13396"/>
                  </a:cubicBezTo>
                  <a:cubicBezTo>
                    <a:pt x="5944" y="15405"/>
                    <a:pt x="6112" y="17414"/>
                    <a:pt x="5526" y="19340"/>
                  </a:cubicBezTo>
                  <a:cubicBezTo>
                    <a:pt x="5191" y="20428"/>
                    <a:pt x="4437" y="21349"/>
                    <a:pt x="3433" y="21935"/>
                  </a:cubicBezTo>
                  <a:cubicBezTo>
                    <a:pt x="2780" y="22237"/>
                    <a:pt x="2096" y="22387"/>
                    <a:pt x="1419" y="22387"/>
                  </a:cubicBezTo>
                  <a:cubicBezTo>
                    <a:pt x="968" y="22387"/>
                    <a:pt x="519" y="22320"/>
                    <a:pt x="84" y="22186"/>
                  </a:cubicBezTo>
                  <a:cubicBezTo>
                    <a:pt x="0" y="22186"/>
                    <a:pt x="0" y="22270"/>
                    <a:pt x="0" y="22354"/>
                  </a:cubicBezTo>
                  <a:cubicBezTo>
                    <a:pt x="430" y="22622"/>
                    <a:pt x="919" y="22736"/>
                    <a:pt x="1422" y="22736"/>
                  </a:cubicBezTo>
                  <a:cubicBezTo>
                    <a:pt x="2488" y="22736"/>
                    <a:pt x="3614" y="22226"/>
                    <a:pt x="4354" y="21600"/>
                  </a:cubicBezTo>
                  <a:cubicBezTo>
                    <a:pt x="5693" y="20261"/>
                    <a:pt x="6447" y="18503"/>
                    <a:pt x="6363" y="16577"/>
                  </a:cubicBezTo>
                  <a:cubicBezTo>
                    <a:pt x="6363" y="14568"/>
                    <a:pt x="6614" y="12475"/>
                    <a:pt x="7033" y="10466"/>
                  </a:cubicBezTo>
                  <a:cubicBezTo>
                    <a:pt x="7535" y="8540"/>
                    <a:pt x="8372" y="6698"/>
                    <a:pt x="9460" y="5108"/>
                  </a:cubicBezTo>
                  <a:cubicBezTo>
                    <a:pt x="10716" y="3182"/>
                    <a:pt x="12307" y="1508"/>
                    <a:pt x="13981" y="1"/>
                  </a:cubicBez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93"/>
            <p:cNvSpPr/>
            <p:nvPr/>
          </p:nvSpPr>
          <p:spPr>
            <a:xfrm>
              <a:off x="2400350" y="2843875"/>
              <a:ext cx="378850" cy="569550"/>
            </a:xfrm>
            <a:custGeom>
              <a:avLst/>
              <a:gdLst/>
              <a:ahLst/>
              <a:cxnLst/>
              <a:rect l="l" t="t" r="r" b="b"/>
              <a:pathLst>
                <a:path w="15154" h="22782" extrusionOk="0">
                  <a:moveTo>
                    <a:pt x="15070" y="1"/>
                  </a:moveTo>
                  <a:lnTo>
                    <a:pt x="15070" y="52"/>
                  </a:lnTo>
                  <a:lnTo>
                    <a:pt x="15070" y="52"/>
                  </a:lnTo>
                  <a:cubicBezTo>
                    <a:pt x="15098" y="35"/>
                    <a:pt x="15126" y="18"/>
                    <a:pt x="15154" y="1"/>
                  </a:cubicBezTo>
                  <a:close/>
                  <a:moveTo>
                    <a:pt x="15070" y="52"/>
                  </a:moveTo>
                  <a:cubicBezTo>
                    <a:pt x="12095" y="1892"/>
                    <a:pt x="9698" y="4552"/>
                    <a:pt x="8205" y="7787"/>
                  </a:cubicBezTo>
                  <a:cubicBezTo>
                    <a:pt x="6698" y="11303"/>
                    <a:pt x="6614" y="15238"/>
                    <a:pt x="5442" y="18838"/>
                  </a:cubicBezTo>
                  <a:cubicBezTo>
                    <a:pt x="5107" y="19926"/>
                    <a:pt x="4521" y="20931"/>
                    <a:pt x="3601" y="21684"/>
                  </a:cubicBezTo>
                  <a:cubicBezTo>
                    <a:pt x="2889" y="22159"/>
                    <a:pt x="2093" y="22381"/>
                    <a:pt x="1273" y="22381"/>
                  </a:cubicBezTo>
                  <a:cubicBezTo>
                    <a:pt x="935" y="22381"/>
                    <a:pt x="593" y="22343"/>
                    <a:pt x="252" y="22270"/>
                  </a:cubicBezTo>
                  <a:cubicBezTo>
                    <a:pt x="1" y="22270"/>
                    <a:pt x="1" y="22689"/>
                    <a:pt x="252" y="22689"/>
                  </a:cubicBezTo>
                  <a:cubicBezTo>
                    <a:pt x="564" y="22751"/>
                    <a:pt x="877" y="22782"/>
                    <a:pt x="1185" y="22782"/>
                  </a:cubicBezTo>
                  <a:cubicBezTo>
                    <a:pt x="2531" y="22782"/>
                    <a:pt x="3804" y="22203"/>
                    <a:pt x="4689" y="21182"/>
                  </a:cubicBezTo>
                  <a:cubicBezTo>
                    <a:pt x="5694" y="19591"/>
                    <a:pt x="6363" y="17833"/>
                    <a:pt x="6614" y="15908"/>
                  </a:cubicBezTo>
                  <a:cubicBezTo>
                    <a:pt x="6949" y="13982"/>
                    <a:pt x="7284" y="11973"/>
                    <a:pt x="7786" y="10047"/>
                  </a:cubicBezTo>
                  <a:cubicBezTo>
                    <a:pt x="8875" y="5861"/>
                    <a:pt x="11470" y="2345"/>
                    <a:pt x="15070" y="85"/>
                  </a:cubicBezTo>
                  <a:lnTo>
                    <a:pt x="15070" y="52"/>
                  </a:ln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93"/>
            <p:cNvSpPr/>
            <p:nvPr/>
          </p:nvSpPr>
          <p:spPr>
            <a:xfrm>
              <a:off x="2377325" y="2779000"/>
              <a:ext cx="282575" cy="569825"/>
            </a:xfrm>
            <a:custGeom>
              <a:avLst/>
              <a:gdLst/>
              <a:ahLst/>
              <a:cxnLst/>
              <a:rect l="l" t="t" r="r" b="b"/>
              <a:pathLst>
                <a:path w="11303" h="22793" extrusionOk="0">
                  <a:moveTo>
                    <a:pt x="11303" y="1"/>
                  </a:moveTo>
                  <a:cubicBezTo>
                    <a:pt x="10999" y="694"/>
                    <a:pt x="10641" y="1341"/>
                    <a:pt x="10242" y="1953"/>
                  </a:cubicBezTo>
                  <a:lnTo>
                    <a:pt x="10242" y="1953"/>
                  </a:lnTo>
                  <a:cubicBezTo>
                    <a:pt x="10640" y="1365"/>
                    <a:pt x="10999" y="745"/>
                    <a:pt x="11303" y="84"/>
                  </a:cubicBezTo>
                  <a:lnTo>
                    <a:pt x="11303" y="1"/>
                  </a:lnTo>
                  <a:close/>
                  <a:moveTo>
                    <a:pt x="10242" y="1953"/>
                  </a:moveTo>
                  <a:cubicBezTo>
                    <a:pt x="8117" y="5091"/>
                    <a:pt x="4852" y="7350"/>
                    <a:pt x="2596" y="10382"/>
                  </a:cubicBezTo>
                  <a:cubicBezTo>
                    <a:pt x="1256" y="12056"/>
                    <a:pt x="336" y="14065"/>
                    <a:pt x="84" y="16158"/>
                  </a:cubicBezTo>
                  <a:cubicBezTo>
                    <a:pt x="1" y="17163"/>
                    <a:pt x="84" y="18251"/>
                    <a:pt x="336" y="19256"/>
                  </a:cubicBezTo>
                  <a:cubicBezTo>
                    <a:pt x="503" y="19926"/>
                    <a:pt x="503" y="20596"/>
                    <a:pt x="419" y="21265"/>
                  </a:cubicBezTo>
                  <a:cubicBezTo>
                    <a:pt x="336" y="21684"/>
                    <a:pt x="336" y="22186"/>
                    <a:pt x="419" y="22605"/>
                  </a:cubicBezTo>
                  <a:cubicBezTo>
                    <a:pt x="453" y="22739"/>
                    <a:pt x="553" y="22792"/>
                    <a:pt x="651" y="22792"/>
                  </a:cubicBezTo>
                  <a:cubicBezTo>
                    <a:pt x="798" y="22792"/>
                    <a:pt x="938" y="22672"/>
                    <a:pt x="838" y="22521"/>
                  </a:cubicBezTo>
                  <a:cubicBezTo>
                    <a:pt x="754" y="21935"/>
                    <a:pt x="754" y="21349"/>
                    <a:pt x="922" y="20847"/>
                  </a:cubicBezTo>
                  <a:cubicBezTo>
                    <a:pt x="1005" y="20261"/>
                    <a:pt x="922" y="19758"/>
                    <a:pt x="838" y="19256"/>
                  </a:cubicBezTo>
                  <a:cubicBezTo>
                    <a:pt x="503" y="18251"/>
                    <a:pt x="419" y="17079"/>
                    <a:pt x="503" y="15991"/>
                  </a:cubicBezTo>
                  <a:cubicBezTo>
                    <a:pt x="838" y="13731"/>
                    <a:pt x="1843" y="11554"/>
                    <a:pt x="3349" y="9796"/>
                  </a:cubicBezTo>
                  <a:cubicBezTo>
                    <a:pt x="5497" y="7025"/>
                    <a:pt x="8331" y="4885"/>
                    <a:pt x="10242" y="1953"/>
                  </a:cubicBez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93"/>
            <p:cNvSpPr/>
            <p:nvPr/>
          </p:nvSpPr>
          <p:spPr>
            <a:xfrm>
              <a:off x="2274775" y="2628300"/>
              <a:ext cx="403975" cy="661050"/>
            </a:xfrm>
            <a:custGeom>
              <a:avLst/>
              <a:gdLst/>
              <a:ahLst/>
              <a:cxnLst/>
              <a:rect l="l" t="t" r="r" b="b"/>
              <a:pathLst>
                <a:path w="16159" h="26442" extrusionOk="0">
                  <a:moveTo>
                    <a:pt x="16158" y="1"/>
                  </a:moveTo>
                  <a:cubicBezTo>
                    <a:pt x="11637" y="1591"/>
                    <a:pt x="9628" y="6447"/>
                    <a:pt x="7117" y="10131"/>
                  </a:cubicBezTo>
                  <a:cubicBezTo>
                    <a:pt x="6447" y="11219"/>
                    <a:pt x="5526" y="12224"/>
                    <a:pt x="4521" y="13145"/>
                  </a:cubicBezTo>
                  <a:cubicBezTo>
                    <a:pt x="3684" y="13898"/>
                    <a:pt x="2931" y="14652"/>
                    <a:pt x="2261" y="15573"/>
                  </a:cubicBezTo>
                  <a:cubicBezTo>
                    <a:pt x="1173" y="17163"/>
                    <a:pt x="419" y="18921"/>
                    <a:pt x="252" y="20847"/>
                  </a:cubicBezTo>
                  <a:cubicBezTo>
                    <a:pt x="0" y="22605"/>
                    <a:pt x="0" y="25033"/>
                    <a:pt x="1256" y="26372"/>
                  </a:cubicBezTo>
                  <a:cubicBezTo>
                    <a:pt x="1305" y="26421"/>
                    <a:pt x="1361" y="26442"/>
                    <a:pt x="1412" y="26442"/>
                  </a:cubicBezTo>
                  <a:cubicBezTo>
                    <a:pt x="1535" y="26442"/>
                    <a:pt x="1626" y="26323"/>
                    <a:pt x="1507" y="26205"/>
                  </a:cubicBezTo>
                  <a:cubicBezTo>
                    <a:pt x="754" y="24698"/>
                    <a:pt x="419" y="22940"/>
                    <a:pt x="670" y="21265"/>
                  </a:cubicBezTo>
                  <a:cubicBezTo>
                    <a:pt x="838" y="19340"/>
                    <a:pt x="1424" y="17582"/>
                    <a:pt x="2428" y="15991"/>
                  </a:cubicBezTo>
                  <a:cubicBezTo>
                    <a:pt x="3098" y="15154"/>
                    <a:pt x="3852" y="14317"/>
                    <a:pt x="4689" y="13647"/>
                  </a:cubicBezTo>
                  <a:cubicBezTo>
                    <a:pt x="5526" y="12894"/>
                    <a:pt x="6279" y="12056"/>
                    <a:pt x="6949" y="11219"/>
                  </a:cubicBezTo>
                  <a:cubicBezTo>
                    <a:pt x="8372" y="9294"/>
                    <a:pt x="9377" y="7201"/>
                    <a:pt x="10633" y="5275"/>
                  </a:cubicBezTo>
                  <a:cubicBezTo>
                    <a:pt x="11889" y="3015"/>
                    <a:pt x="13814" y="1173"/>
                    <a:pt x="16158" y="84"/>
                  </a:cubicBezTo>
                  <a:lnTo>
                    <a:pt x="16158" y="1"/>
                  </a:ln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93"/>
            <p:cNvSpPr/>
            <p:nvPr/>
          </p:nvSpPr>
          <p:spPr>
            <a:xfrm>
              <a:off x="2327100" y="2829225"/>
              <a:ext cx="228150" cy="498975"/>
            </a:xfrm>
            <a:custGeom>
              <a:avLst/>
              <a:gdLst/>
              <a:ahLst/>
              <a:cxnLst/>
              <a:rect l="l" t="t" r="r" b="b"/>
              <a:pathLst>
                <a:path w="9126" h="19959" extrusionOk="0">
                  <a:moveTo>
                    <a:pt x="9126" y="1"/>
                  </a:moveTo>
                  <a:lnTo>
                    <a:pt x="9042" y="85"/>
                  </a:lnTo>
                  <a:cubicBezTo>
                    <a:pt x="8891" y="266"/>
                    <a:pt x="8740" y="448"/>
                    <a:pt x="8589" y="631"/>
                  </a:cubicBezTo>
                  <a:lnTo>
                    <a:pt x="8589" y="631"/>
                  </a:lnTo>
                  <a:cubicBezTo>
                    <a:pt x="8769" y="420"/>
                    <a:pt x="8948" y="210"/>
                    <a:pt x="9126" y="1"/>
                  </a:cubicBezTo>
                  <a:close/>
                  <a:moveTo>
                    <a:pt x="8589" y="631"/>
                  </a:moveTo>
                  <a:cubicBezTo>
                    <a:pt x="7328" y="2113"/>
                    <a:pt x="6018" y="3642"/>
                    <a:pt x="4772" y="5108"/>
                  </a:cubicBezTo>
                  <a:cubicBezTo>
                    <a:pt x="3349" y="6531"/>
                    <a:pt x="2177" y="8122"/>
                    <a:pt x="1172" y="9880"/>
                  </a:cubicBezTo>
                  <a:cubicBezTo>
                    <a:pt x="419" y="11554"/>
                    <a:pt x="84" y="13396"/>
                    <a:pt x="168" y="15238"/>
                  </a:cubicBezTo>
                  <a:cubicBezTo>
                    <a:pt x="0" y="16912"/>
                    <a:pt x="419" y="18503"/>
                    <a:pt x="1424" y="19926"/>
                  </a:cubicBezTo>
                  <a:cubicBezTo>
                    <a:pt x="1446" y="19948"/>
                    <a:pt x="1475" y="19959"/>
                    <a:pt x="1503" y="19959"/>
                  </a:cubicBezTo>
                  <a:cubicBezTo>
                    <a:pt x="1579" y="19959"/>
                    <a:pt x="1652" y="19881"/>
                    <a:pt x="1591" y="19759"/>
                  </a:cubicBezTo>
                  <a:cubicBezTo>
                    <a:pt x="838" y="18168"/>
                    <a:pt x="503" y="16494"/>
                    <a:pt x="503" y="14819"/>
                  </a:cubicBezTo>
                  <a:cubicBezTo>
                    <a:pt x="503" y="12894"/>
                    <a:pt x="1005" y="11052"/>
                    <a:pt x="1842" y="9377"/>
                  </a:cubicBezTo>
                  <a:cubicBezTo>
                    <a:pt x="2847" y="7703"/>
                    <a:pt x="3935" y="6196"/>
                    <a:pt x="5275" y="4773"/>
                  </a:cubicBezTo>
                  <a:cubicBezTo>
                    <a:pt x="6380" y="3373"/>
                    <a:pt x="7484" y="1974"/>
                    <a:pt x="8589" y="631"/>
                  </a:cubicBez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93"/>
            <p:cNvSpPr/>
            <p:nvPr/>
          </p:nvSpPr>
          <p:spPr>
            <a:xfrm>
              <a:off x="3256375" y="2940150"/>
              <a:ext cx="221875" cy="453250"/>
            </a:xfrm>
            <a:custGeom>
              <a:avLst/>
              <a:gdLst/>
              <a:ahLst/>
              <a:cxnLst/>
              <a:rect l="l" t="t" r="r" b="b"/>
              <a:pathLst>
                <a:path w="8875" h="18130" extrusionOk="0">
                  <a:moveTo>
                    <a:pt x="1" y="1"/>
                  </a:moveTo>
                  <a:cubicBezTo>
                    <a:pt x="1089" y="1173"/>
                    <a:pt x="2010" y="2596"/>
                    <a:pt x="2764" y="4019"/>
                  </a:cubicBezTo>
                  <a:cubicBezTo>
                    <a:pt x="3601" y="5526"/>
                    <a:pt x="4270" y="7117"/>
                    <a:pt x="4689" y="8791"/>
                  </a:cubicBezTo>
                  <a:cubicBezTo>
                    <a:pt x="4773" y="9545"/>
                    <a:pt x="4940" y="10215"/>
                    <a:pt x="5191" y="10884"/>
                  </a:cubicBezTo>
                  <a:cubicBezTo>
                    <a:pt x="5610" y="11554"/>
                    <a:pt x="6112" y="12140"/>
                    <a:pt x="6531" y="12726"/>
                  </a:cubicBezTo>
                  <a:cubicBezTo>
                    <a:pt x="7368" y="14066"/>
                    <a:pt x="8875" y="16326"/>
                    <a:pt x="7452" y="17749"/>
                  </a:cubicBezTo>
                  <a:cubicBezTo>
                    <a:pt x="7316" y="17885"/>
                    <a:pt x="7455" y="18130"/>
                    <a:pt x="7601" y="18130"/>
                  </a:cubicBezTo>
                  <a:cubicBezTo>
                    <a:pt x="7636" y="18130"/>
                    <a:pt x="7671" y="18116"/>
                    <a:pt x="7703" y="18084"/>
                  </a:cubicBezTo>
                  <a:cubicBezTo>
                    <a:pt x="8875" y="16912"/>
                    <a:pt x="8373" y="15322"/>
                    <a:pt x="7703" y="14066"/>
                  </a:cubicBezTo>
                  <a:cubicBezTo>
                    <a:pt x="7201" y="13229"/>
                    <a:pt x="6698" y="12475"/>
                    <a:pt x="6112" y="11722"/>
                  </a:cubicBezTo>
                  <a:cubicBezTo>
                    <a:pt x="5861" y="11387"/>
                    <a:pt x="5610" y="10968"/>
                    <a:pt x="5443" y="10633"/>
                  </a:cubicBezTo>
                  <a:cubicBezTo>
                    <a:pt x="5191" y="10131"/>
                    <a:pt x="5024" y="9545"/>
                    <a:pt x="5024" y="9043"/>
                  </a:cubicBezTo>
                  <a:cubicBezTo>
                    <a:pt x="4689" y="7368"/>
                    <a:pt x="4019" y="5694"/>
                    <a:pt x="3098" y="4271"/>
                  </a:cubicBezTo>
                  <a:cubicBezTo>
                    <a:pt x="2345" y="2680"/>
                    <a:pt x="1257" y="1173"/>
                    <a:pt x="1" y="1"/>
                  </a:cubicBez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93"/>
            <p:cNvSpPr/>
            <p:nvPr/>
          </p:nvSpPr>
          <p:spPr>
            <a:xfrm>
              <a:off x="3178950" y="2835500"/>
              <a:ext cx="364200" cy="521725"/>
            </a:xfrm>
            <a:custGeom>
              <a:avLst/>
              <a:gdLst/>
              <a:ahLst/>
              <a:cxnLst/>
              <a:rect l="l" t="t" r="r" b="b"/>
              <a:pathLst>
                <a:path w="14568" h="20869" extrusionOk="0">
                  <a:moveTo>
                    <a:pt x="0" y="1"/>
                  </a:moveTo>
                  <a:cubicBezTo>
                    <a:pt x="0" y="1"/>
                    <a:pt x="0" y="1"/>
                    <a:pt x="0" y="85"/>
                  </a:cubicBezTo>
                  <a:cubicBezTo>
                    <a:pt x="1926" y="1006"/>
                    <a:pt x="3684" y="2345"/>
                    <a:pt x="5023" y="4019"/>
                  </a:cubicBezTo>
                  <a:cubicBezTo>
                    <a:pt x="5777" y="4857"/>
                    <a:pt x="6363" y="5778"/>
                    <a:pt x="6865" y="6866"/>
                  </a:cubicBezTo>
                  <a:cubicBezTo>
                    <a:pt x="7367" y="7787"/>
                    <a:pt x="7702" y="8875"/>
                    <a:pt x="8205" y="9880"/>
                  </a:cubicBezTo>
                  <a:cubicBezTo>
                    <a:pt x="9126" y="11554"/>
                    <a:pt x="10381" y="13145"/>
                    <a:pt x="11888" y="14401"/>
                  </a:cubicBezTo>
                  <a:cubicBezTo>
                    <a:pt x="12642" y="14987"/>
                    <a:pt x="13228" y="15824"/>
                    <a:pt x="13646" y="16745"/>
                  </a:cubicBezTo>
                  <a:cubicBezTo>
                    <a:pt x="13981" y="18001"/>
                    <a:pt x="13981" y="19340"/>
                    <a:pt x="13730" y="20680"/>
                  </a:cubicBezTo>
                  <a:cubicBezTo>
                    <a:pt x="13730" y="20805"/>
                    <a:pt x="13856" y="20868"/>
                    <a:pt x="13981" y="20868"/>
                  </a:cubicBezTo>
                  <a:cubicBezTo>
                    <a:pt x="14107" y="20868"/>
                    <a:pt x="14232" y="20805"/>
                    <a:pt x="14232" y="20680"/>
                  </a:cubicBezTo>
                  <a:cubicBezTo>
                    <a:pt x="14400" y="18838"/>
                    <a:pt x="14567" y="17080"/>
                    <a:pt x="13479" y="15573"/>
                  </a:cubicBezTo>
                  <a:cubicBezTo>
                    <a:pt x="12474" y="14317"/>
                    <a:pt x="11470" y="13229"/>
                    <a:pt x="10298" y="12308"/>
                  </a:cubicBezTo>
                  <a:cubicBezTo>
                    <a:pt x="9042" y="10884"/>
                    <a:pt x="8121" y="9210"/>
                    <a:pt x="7535" y="7536"/>
                  </a:cubicBezTo>
                  <a:cubicBezTo>
                    <a:pt x="6865" y="5945"/>
                    <a:pt x="5861" y="4522"/>
                    <a:pt x="4772" y="3350"/>
                  </a:cubicBezTo>
                  <a:cubicBezTo>
                    <a:pt x="3433" y="1926"/>
                    <a:pt x="1842" y="754"/>
                    <a:pt x="0" y="1"/>
                  </a:cubicBez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93"/>
            <p:cNvSpPr/>
            <p:nvPr/>
          </p:nvSpPr>
          <p:spPr>
            <a:xfrm>
              <a:off x="3348475" y="2767675"/>
              <a:ext cx="301400" cy="474425"/>
            </a:xfrm>
            <a:custGeom>
              <a:avLst/>
              <a:gdLst/>
              <a:ahLst/>
              <a:cxnLst/>
              <a:rect l="l" t="t" r="r" b="b"/>
              <a:pathLst>
                <a:path w="12056" h="18977" extrusionOk="0">
                  <a:moveTo>
                    <a:pt x="30" y="0"/>
                  </a:moveTo>
                  <a:cubicBezTo>
                    <a:pt x="0" y="0"/>
                    <a:pt x="0" y="59"/>
                    <a:pt x="0" y="119"/>
                  </a:cubicBezTo>
                  <a:cubicBezTo>
                    <a:pt x="754" y="788"/>
                    <a:pt x="1340" y="1709"/>
                    <a:pt x="1591" y="2714"/>
                  </a:cubicBezTo>
                  <a:cubicBezTo>
                    <a:pt x="1926" y="3467"/>
                    <a:pt x="2345" y="4137"/>
                    <a:pt x="2931" y="4807"/>
                  </a:cubicBezTo>
                  <a:cubicBezTo>
                    <a:pt x="4186" y="6063"/>
                    <a:pt x="5526" y="7235"/>
                    <a:pt x="6949" y="8239"/>
                  </a:cubicBezTo>
                  <a:cubicBezTo>
                    <a:pt x="8540" y="9328"/>
                    <a:pt x="9796" y="10835"/>
                    <a:pt x="10633" y="12509"/>
                  </a:cubicBezTo>
                  <a:cubicBezTo>
                    <a:pt x="11051" y="13514"/>
                    <a:pt x="11303" y="14602"/>
                    <a:pt x="11386" y="15690"/>
                  </a:cubicBezTo>
                  <a:cubicBezTo>
                    <a:pt x="11386" y="16695"/>
                    <a:pt x="11386" y="17783"/>
                    <a:pt x="11219" y="18788"/>
                  </a:cubicBezTo>
                  <a:cubicBezTo>
                    <a:pt x="11219" y="18914"/>
                    <a:pt x="11303" y="18976"/>
                    <a:pt x="11397" y="18976"/>
                  </a:cubicBezTo>
                  <a:cubicBezTo>
                    <a:pt x="11491" y="18976"/>
                    <a:pt x="11596" y="18914"/>
                    <a:pt x="11637" y="18788"/>
                  </a:cubicBezTo>
                  <a:cubicBezTo>
                    <a:pt x="11972" y="17783"/>
                    <a:pt x="12056" y="16695"/>
                    <a:pt x="11889" y="15690"/>
                  </a:cubicBezTo>
                  <a:cubicBezTo>
                    <a:pt x="11805" y="14686"/>
                    <a:pt x="11554" y="13681"/>
                    <a:pt x="11135" y="12760"/>
                  </a:cubicBezTo>
                  <a:cubicBezTo>
                    <a:pt x="10382" y="11002"/>
                    <a:pt x="9126" y="9495"/>
                    <a:pt x="7619" y="8323"/>
                  </a:cubicBezTo>
                  <a:cubicBezTo>
                    <a:pt x="6028" y="7151"/>
                    <a:pt x="4521" y="5895"/>
                    <a:pt x="3182" y="4556"/>
                  </a:cubicBezTo>
                  <a:cubicBezTo>
                    <a:pt x="2512" y="3802"/>
                    <a:pt x="2010" y="2965"/>
                    <a:pt x="1591" y="2044"/>
                  </a:cubicBezTo>
                  <a:cubicBezTo>
                    <a:pt x="1256" y="1207"/>
                    <a:pt x="754" y="537"/>
                    <a:pt x="84" y="35"/>
                  </a:cubicBezTo>
                  <a:cubicBezTo>
                    <a:pt x="60" y="10"/>
                    <a:pt x="42" y="0"/>
                    <a:pt x="30" y="0"/>
                  </a:cubicBez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93"/>
            <p:cNvSpPr/>
            <p:nvPr/>
          </p:nvSpPr>
          <p:spPr>
            <a:xfrm>
              <a:off x="3417550" y="2929700"/>
              <a:ext cx="196750" cy="364400"/>
            </a:xfrm>
            <a:custGeom>
              <a:avLst/>
              <a:gdLst/>
              <a:ahLst/>
              <a:cxnLst/>
              <a:rect l="l" t="t" r="r" b="b"/>
              <a:pathLst>
                <a:path w="7870" h="14576" extrusionOk="0">
                  <a:moveTo>
                    <a:pt x="0" y="0"/>
                  </a:moveTo>
                  <a:lnTo>
                    <a:pt x="0" y="84"/>
                  </a:lnTo>
                  <a:cubicBezTo>
                    <a:pt x="754" y="1172"/>
                    <a:pt x="1675" y="2093"/>
                    <a:pt x="2763" y="2847"/>
                  </a:cubicBezTo>
                  <a:cubicBezTo>
                    <a:pt x="3935" y="3684"/>
                    <a:pt x="4940" y="4772"/>
                    <a:pt x="5693" y="6028"/>
                  </a:cubicBezTo>
                  <a:cubicBezTo>
                    <a:pt x="7116" y="8540"/>
                    <a:pt x="7451" y="11554"/>
                    <a:pt x="6698" y="14400"/>
                  </a:cubicBezTo>
                  <a:cubicBezTo>
                    <a:pt x="6698" y="14504"/>
                    <a:pt x="6794" y="14575"/>
                    <a:pt x="6887" y="14575"/>
                  </a:cubicBezTo>
                  <a:cubicBezTo>
                    <a:pt x="6944" y="14575"/>
                    <a:pt x="7001" y="14548"/>
                    <a:pt x="7033" y="14484"/>
                  </a:cubicBezTo>
                  <a:cubicBezTo>
                    <a:pt x="7870" y="11721"/>
                    <a:pt x="7535" y="8791"/>
                    <a:pt x="6195" y="6363"/>
                  </a:cubicBezTo>
                  <a:cubicBezTo>
                    <a:pt x="5609" y="5107"/>
                    <a:pt x="4688" y="4019"/>
                    <a:pt x="3600" y="3182"/>
                  </a:cubicBezTo>
                  <a:cubicBezTo>
                    <a:pt x="2261" y="2261"/>
                    <a:pt x="1005" y="1256"/>
                    <a:pt x="0" y="0"/>
                  </a:cubicBezTo>
                  <a:close/>
                </a:path>
              </a:pathLst>
            </a:custGeom>
            <a:solidFill>
              <a:srgbClr val="5B2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93"/>
            <p:cNvSpPr/>
            <p:nvPr/>
          </p:nvSpPr>
          <p:spPr>
            <a:xfrm>
              <a:off x="2559525" y="3121775"/>
              <a:ext cx="138050" cy="216075"/>
            </a:xfrm>
            <a:custGeom>
              <a:avLst/>
              <a:gdLst/>
              <a:ahLst/>
              <a:cxnLst/>
              <a:rect l="l" t="t" r="r" b="b"/>
              <a:pathLst>
                <a:path w="5522" h="8643" extrusionOk="0">
                  <a:moveTo>
                    <a:pt x="2518" y="0"/>
                  </a:moveTo>
                  <a:cubicBezTo>
                    <a:pt x="599" y="0"/>
                    <a:pt x="1" y="2128"/>
                    <a:pt x="80" y="3954"/>
                  </a:cubicBezTo>
                  <a:cubicBezTo>
                    <a:pt x="80" y="5964"/>
                    <a:pt x="1001" y="8308"/>
                    <a:pt x="3178" y="8643"/>
                  </a:cubicBezTo>
                  <a:cubicBezTo>
                    <a:pt x="3596" y="8643"/>
                    <a:pt x="4433" y="8643"/>
                    <a:pt x="4433" y="8057"/>
                  </a:cubicBezTo>
                  <a:lnTo>
                    <a:pt x="5522" y="2447"/>
                  </a:lnTo>
                  <a:cubicBezTo>
                    <a:pt x="5187" y="1192"/>
                    <a:pt x="4182" y="187"/>
                    <a:pt x="2843" y="20"/>
                  </a:cubicBezTo>
                  <a:cubicBezTo>
                    <a:pt x="2731" y="7"/>
                    <a:pt x="2622" y="0"/>
                    <a:pt x="2518" y="0"/>
                  </a:cubicBezTo>
                  <a:close/>
                </a:path>
              </a:pathLst>
            </a:custGeom>
            <a:solidFill>
              <a:srgbClr val="D17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93"/>
            <p:cNvSpPr/>
            <p:nvPr/>
          </p:nvSpPr>
          <p:spPr>
            <a:xfrm>
              <a:off x="2978025" y="3212775"/>
              <a:ext cx="77450" cy="112525"/>
            </a:xfrm>
            <a:custGeom>
              <a:avLst/>
              <a:gdLst/>
              <a:ahLst/>
              <a:cxnLst/>
              <a:rect l="l" t="t" r="r" b="b"/>
              <a:pathLst>
                <a:path w="3098" h="4501" extrusionOk="0">
                  <a:moveTo>
                    <a:pt x="1633" y="0"/>
                  </a:moveTo>
                  <a:cubicBezTo>
                    <a:pt x="1570" y="0"/>
                    <a:pt x="1507" y="21"/>
                    <a:pt x="1507" y="63"/>
                  </a:cubicBezTo>
                  <a:cubicBezTo>
                    <a:pt x="1507" y="649"/>
                    <a:pt x="1674" y="1235"/>
                    <a:pt x="2009" y="1738"/>
                  </a:cubicBezTo>
                  <a:cubicBezTo>
                    <a:pt x="2261" y="2072"/>
                    <a:pt x="2763" y="2491"/>
                    <a:pt x="2679" y="3077"/>
                  </a:cubicBezTo>
                  <a:cubicBezTo>
                    <a:pt x="2512" y="3496"/>
                    <a:pt x="2009" y="3831"/>
                    <a:pt x="1507" y="3914"/>
                  </a:cubicBezTo>
                  <a:lnTo>
                    <a:pt x="837" y="3914"/>
                  </a:lnTo>
                  <a:cubicBezTo>
                    <a:pt x="670" y="3831"/>
                    <a:pt x="419" y="3663"/>
                    <a:pt x="251" y="3663"/>
                  </a:cubicBezTo>
                  <a:cubicBezTo>
                    <a:pt x="84" y="3663"/>
                    <a:pt x="0" y="3747"/>
                    <a:pt x="0" y="3914"/>
                  </a:cubicBezTo>
                  <a:cubicBezTo>
                    <a:pt x="84" y="4082"/>
                    <a:pt x="251" y="4249"/>
                    <a:pt x="502" y="4333"/>
                  </a:cubicBezTo>
                  <a:cubicBezTo>
                    <a:pt x="670" y="4417"/>
                    <a:pt x="921" y="4500"/>
                    <a:pt x="1172" y="4500"/>
                  </a:cubicBezTo>
                  <a:cubicBezTo>
                    <a:pt x="1591" y="4500"/>
                    <a:pt x="2093" y="4417"/>
                    <a:pt x="2428" y="4165"/>
                  </a:cubicBezTo>
                  <a:cubicBezTo>
                    <a:pt x="2847" y="3914"/>
                    <a:pt x="3098" y="3412"/>
                    <a:pt x="3098" y="2910"/>
                  </a:cubicBezTo>
                  <a:cubicBezTo>
                    <a:pt x="3098" y="2407"/>
                    <a:pt x="2847" y="1989"/>
                    <a:pt x="2512" y="1738"/>
                  </a:cubicBezTo>
                  <a:cubicBezTo>
                    <a:pt x="2093" y="1235"/>
                    <a:pt x="1842" y="733"/>
                    <a:pt x="1758" y="63"/>
                  </a:cubicBezTo>
                  <a:cubicBezTo>
                    <a:pt x="1758" y="21"/>
                    <a:pt x="1695" y="0"/>
                    <a:pt x="1633" y="0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93"/>
            <p:cNvSpPr/>
            <p:nvPr/>
          </p:nvSpPr>
          <p:spPr>
            <a:xfrm>
              <a:off x="3166375" y="3039775"/>
              <a:ext cx="108875" cy="42725"/>
            </a:xfrm>
            <a:custGeom>
              <a:avLst/>
              <a:gdLst/>
              <a:ahLst/>
              <a:cxnLst/>
              <a:rect l="l" t="t" r="r" b="b"/>
              <a:pathLst>
                <a:path w="4355" h="1709" extrusionOk="0">
                  <a:moveTo>
                    <a:pt x="1690" y="0"/>
                  </a:moveTo>
                  <a:cubicBezTo>
                    <a:pt x="1102" y="0"/>
                    <a:pt x="513" y="169"/>
                    <a:pt x="1" y="453"/>
                  </a:cubicBezTo>
                  <a:cubicBezTo>
                    <a:pt x="1" y="537"/>
                    <a:pt x="1" y="621"/>
                    <a:pt x="85" y="621"/>
                  </a:cubicBezTo>
                  <a:lnTo>
                    <a:pt x="168" y="621"/>
                  </a:lnTo>
                  <a:cubicBezTo>
                    <a:pt x="587" y="537"/>
                    <a:pt x="922" y="453"/>
                    <a:pt x="1340" y="369"/>
                  </a:cubicBezTo>
                  <a:cubicBezTo>
                    <a:pt x="1675" y="369"/>
                    <a:pt x="2094" y="453"/>
                    <a:pt x="2429" y="537"/>
                  </a:cubicBezTo>
                  <a:cubicBezTo>
                    <a:pt x="2680" y="621"/>
                    <a:pt x="3015" y="788"/>
                    <a:pt x="3266" y="955"/>
                  </a:cubicBezTo>
                  <a:cubicBezTo>
                    <a:pt x="3517" y="1207"/>
                    <a:pt x="3768" y="1458"/>
                    <a:pt x="4019" y="1709"/>
                  </a:cubicBezTo>
                  <a:cubicBezTo>
                    <a:pt x="4187" y="1709"/>
                    <a:pt x="4354" y="1625"/>
                    <a:pt x="4354" y="1458"/>
                  </a:cubicBezTo>
                  <a:cubicBezTo>
                    <a:pt x="4187" y="1123"/>
                    <a:pt x="3852" y="788"/>
                    <a:pt x="3517" y="537"/>
                  </a:cubicBezTo>
                  <a:cubicBezTo>
                    <a:pt x="3266" y="369"/>
                    <a:pt x="2847" y="202"/>
                    <a:pt x="2512" y="118"/>
                  </a:cubicBezTo>
                  <a:cubicBezTo>
                    <a:pt x="2244" y="38"/>
                    <a:pt x="1967" y="0"/>
                    <a:pt x="1690" y="0"/>
                  </a:cubicBezTo>
                  <a:close/>
                </a:path>
              </a:pathLst>
            </a:custGeom>
            <a:solidFill>
              <a:srgbClr val="110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93"/>
            <p:cNvSpPr/>
            <p:nvPr/>
          </p:nvSpPr>
          <p:spPr>
            <a:xfrm>
              <a:off x="2913125" y="3378125"/>
              <a:ext cx="173750" cy="68575"/>
            </a:xfrm>
            <a:custGeom>
              <a:avLst/>
              <a:gdLst/>
              <a:ahLst/>
              <a:cxnLst/>
              <a:rect l="l" t="t" r="r" b="b"/>
              <a:pathLst>
                <a:path w="6950" h="2743" extrusionOk="0">
                  <a:moveTo>
                    <a:pt x="1131" y="1"/>
                  </a:moveTo>
                  <a:cubicBezTo>
                    <a:pt x="935" y="1"/>
                    <a:pt x="748" y="39"/>
                    <a:pt x="587" y="147"/>
                  </a:cubicBezTo>
                  <a:cubicBezTo>
                    <a:pt x="503" y="230"/>
                    <a:pt x="419" y="314"/>
                    <a:pt x="419" y="398"/>
                  </a:cubicBezTo>
                  <a:cubicBezTo>
                    <a:pt x="1" y="984"/>
                    <a:pt x="503" y="1905"/>
                    <a:pt x="838" y="2407"/>
                  </a:cubicBezTo>
                  <a:cubicBezTo>
                    <a:pt x="1591" y="1654"/>
                    <a:pt x="2596" y="1319"/>
                    <a:pt x="3601" y="1319"/>
                  </a:cubicBezTo>
                  <a:cubicBezTo>
                    <a:pt x="4605" y="1486"/>
                    <a:pt x="5443" y="1905"/>
                    <a:pt x="6112" y="2742"/>
                  </a:cubicBezTo>
                  <a:cubicBezTo>
                    <a:pt x="6615" y="2240"/>
                    <a:pt x="6950" y="1570"/>
                    <a:pt x="6950" y="900"/>
                  </a:cubicBezTo>
                  <a:cubicBezTo>
                    <a:pt x="6950" y="269"/>
                    <a:pt x="6682" y="123"/>
                    <a:pt x="6331" y="123"/>
                  </a:cubicBezTo>
                  <a:cubicBezTo>
                    <a:pt x="6031" y="123"/>
                    <a:pt x="5668" y="230"/>
                    <a:pt x="5359" y="230"/>
                  </a:cubicBezTo>
                  <a:cubicBezTo>
                    <a:pt x="4857" y="314"/>
                    <a:pt x="4354" y="356"/>
                    <a:pt x="3852" y="356"/>
                  </a:cubicBezTo>
                  <a:cubicBezTo>
                    <a:pt x="3350" y="356"/>
                    <a:pt x="2847" y="314"/>
                    <a:pt x="2345" y="230"/>
                  </a:cubicBezTo>
                  <a:cubicBezTo>
                    <a:pt x="2004" y="174"/>
                    <a:pt x="1547" y="1"/>
                    <a:pt x="1131" y="1"/>
                  </a:cubicBezTo>
                  <a:close/>
                </a:path>
              </a:pathLst>
            </a:custGeom>
            <a:solidFill>
              <a:srgbClr val="6D3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93"/>
            <p:cNvSpPr/>
            <p:nvPr/>
          </p:nvSpPr>
          <p:spPr>
            <a:xfrm>
              <a:off x="2934075" y="3411075"/>
              <a:ext cx="131875" cy="58975"/>
            </a:xfrm>
            <a:custGeom>
              <a:avLst/>
              <a:gdLst/>
              <a:ahLst/>
              <a:cxnLst/>
              <a:rect l="l" t="t" r="r" b="b"/>
              <a:pathLst>
                <a:path w="5275" h="2359" extrusionOk="0">
                  <a:moveTo>
                    <a:pt x="2763" y="1"/>
                  </a:moveTo>
                  <a:cubicBezTo>
                    <a:pt x="1758" y="1"/>
                    <a:pt x="753" y="336"/>
                    <a:pt x="0" y="1089"/>
                  </a:cubicBezTo>
                  <a:cubicBezTo>
                    <a:pt x="419" y="1675"/>
                    <a:pt x="1088" y="2094"/>
                    <a:pt x="1842" y="2261"/>
                  </a:cubicBezTo>
                  <a:cubicBezTo>
                    <a:pt x="2126" y="2327"/>
                    <a:pt x="2417" y="2358"/>
                    <a:pt x="2706" y="2358"/>
                  </a:cubicBezTo>
                  <a:cubicBezTo>
                    <a:pt x="3526" y="2358"/>
                    <a:pt x="4343" y="2108"/>
                    <a:pt x="5023" y="1675"/>
                  </a:cubicBezTo>
                  <a:cubicBezTo>
                    <a:pt x="5107" y="1591"/>
                    <a:pt x="5191" y="1508"/>
                    <a:pt x="5274" y="1424"/>
                  </a:cubicBezTo>
                  <a:cubicBezTo>
                    <a:pt x="4688" y="587"/>
                    <a:pt x="3767" y="168"/>
                    <a:pt x="2763" y="1"/>
                  </a:cubicBezTo>
                  <a:close/>
                </a:path>
              </a:pathLst>
            </a:custGeom>
            <a:solidFill>
              <a:srgbClr val="964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93"/>
            <p:cNvSpPr/>
            <p:nvPr/>
          </p:nvSpPr>
          <p:spPr>
            <a:xfrm>
              <a:off x="3068025" y="3724300"/>
              <a:ext cx="937675" cy="596150"/>
            </a:xfrm>
            <a:custGeom>
              <a:avLst/>
              <a:gdLst/>
              <a:ahLst/>
              <a:cxnLst/>
              <a:rect l="l" t="t" r="r" b="b"/>
              <a:pathLst>
                <a:path w="37507" h="23846" extrusionOk="0">
                  <a:moveTo>
                    <a:pt x="8138" y="1"/>
                  </a:moveTo>
                  <a:cubicBezTo>
                    <a:pt x="6908" y="1"/>
                    <a:pt x="5689" y="124"/>
                    <a:pt x="4521" y="448"/>
                  </a:cubicBezTo>
                  <a:cubicBezTo>
                    <a:pt x="3684" y="448"/>
                    <a:pt x="2846" y="867"/>
                    <a:pt x="2260" y="1453"/>
                  </a:cubicBezTo>
                  <a:cubicBezTo>
                    <a:pt x="2009" y="1955"/>
                    <a:pt x="2009" y="2458"/>
                    <a:pt x="2260" y="2960"/>
                  </a:cubicBezTo>
                  <a:cubicBezTo>
                    <a:pt x="2251" y="2940"/>
                    <a:pt x="2228" y="2931"/>
                    <a:pt x="2197" y="2931"/>
                  </a:cubicBezTo>
                  <a:cubicBezTo>
                    <a:pt x="1955" y="2931"/>
                    <a:pt x="1162" y="3466"/>
                    <a:pt x="1088" y="4132"/>
                  </a:cubicBezTo>
                  <a:cubicBezTo>
                    <a:pt x="1005" y="4718"/>
                    <a:pt x="1256" y="5304"/>
                    <a:pt x="1758" y="5639"/>
                  </a:cubicBezTo>
                  <a:cubicBezTo>
                    <a:pt x="1423" y="5723"/>
                    <a:pt x="1088" y="5890"/>
                    <a:pt x="837" y="6225"/>
                  </a:cubicBezTo>
                  <a:cubicBezTo>
                    <a:pt x="586" y="6644"/>
                    <a:pt x="502" y="7146"/>
                    <a:pt x="586" y="7648"/>
                  </a:cubicBezTo>
                  <a:cubicBezTo>
                    <a:pt x="586" y="7899"/>
                    <a:pt x="754" y="8151"/>
                    <a:pt x="921" y="8318"/>
                  </a:cubicBezTo>
                  <a:cubicBezTo>
                    <a:pt x="997" y="8394"/>
                    <a:pt x="1420" y="8748"/>
                    <a:pt x="1558" y="8748"/>
                  </a:cubicBezTo>
                  <a:cubicBezTo>
                    <a:pt x="1560" y="8748"/>
                    <a:pt x="1561" y="8748"/>
                    <a:pt x="1563" y="8747"/>
                  </a:cubicBezTo>
                  <a:lnTo>
                    <a:pt x="1563" y="8747"/>
                  </a:lnTo>
                  <a:cubicBezTo>
                    <a:pt x="1157" y="8900"/>
                    <a:pt x="830" y="8828"/>
                    <a:pt x="502" y="9155"/>
                  </a:cubicBezTo>
                  <a:cubicBezTo>
                    <a:pt x="167" y="9406"/>
                    <a:pt x="0" y="9741"/>
                    <a:pt x="0" y="10160"/>
                  </a:cubicBezTo>
                  <a:cubicBezTo>
                    <a:pt x="0" y="10578"/>
                    <a:pt x="167" y="10913"/>
                    <a:pt x="419" y="11248"/>
                  </a:cubicBezTo>
                  <a:cubicBezTo>
                    <a:pt x="670" y="11583"/>
                    <a:pt x="1005" y="11918"/>
                    <a:pt x="1256" y="12253"/>
                  </a:cubicBezTo>
                  <a:cubicBezTo>
                    <a:pt x="1507" y="12671"/>
                    <a:pt x="1842" y="13174"/>
                    <a:pt x="2093" y="13676"/>
                  </a:cubicBezTo>
                  <a:cubicBezTo>
                    <a:pt x="2260" y="13425"/>
                    <a:pt x="2344" y="13090"/>
                    <a:pt x="2344" y="12839"/>
                  </a:cubicBezTo>
                  <a:cubicBezTo>
                    <a:pt x="3098" y="13174"/>
                    <a:pt x="3851" y="13425"/>
                    <a:pt x="4605" y="13676"/>
                  </a:cubicBezTo>
                  <a:cubicBezTo>
                    <a:pt x="5358" y="13927"/>
                    <a:pt x="6112" y="14178"/>
                    <a:pt x="6949" y="14346"/>
                  </a:cubicBezTo>
                  <a:cubicBezTo>
                    <a:pt x="8539" y="14932"/>
                    <a:pt x="10130" y="15602"/>
                    <a:pt x="11637" y="16355"/>
                  </a:cubicBezTo>
                  <a:cubicBezTo>
                    <a:pt x="12809" y="16941"/>
                    <a:pt x="13981" y="17527"/>
                    <a:pt x="15153" y="18197"/>
                  </a:cubicBezTo>
                  <a:cubicBezTo>
                    <a:pt x="18837" y="20457"/>
                    <a:pt x="22604" y="22885"/>
                    <a:pt x="26623" y="23639"/>
                  </a:cubicBezTo>
                  <a:cubicBezTo>
                    <a:pt x="27363" y="23777"/>
                    <a:pt x="28103" y="23846"/>
                    <a:pt x="28835" y="23846"/>
                  </a:cubicBezTo>
                  <a:cubicBezTo>
                    <a:pt x="30756" y="23846"/>
                    <a:pt x="32628" y="23376"/>
                    <a:pt x="34325" y="22467"/>
                  </a:cubicBezTo>
                  <a:cubicBezTo>
                    <a:pt x="36418" y="21211"/>
                    <a:pt x="37506" y="18867"/>
                    <a:pt x="37255" y="16439"/>
                  </a:cubicBezTo>
                  <a:cubicBezTo>
                    <a:pt x="37088" y="14597"/>
                    <a:pt x="36669" y="12671"/>
                    <a:pt x="35999" y="10913"/>
                  </a:cubicBezTo>
                  <a:cubicBezTo>
                    <a:pt x="35246" y="9323"/>
                    <a:pt x="34325" y="7816"/>
                    <a:pt x="33404" y="6309"/>
                  </a:cubicBezTo>
                  <a:cubicBezTo>
                    <a:pt x="31813" y="6727"/>
                    <a:pt x="30306" y="7230"/>
                    <a:pt x="30306" y="7230"/>
                  </a:cubicBezTo>
                  <a:cubicBezTo>
                    <a:pt x="30306" y="7230"/>
                    <a:pt x="26623" y="5220"/>
                    <a:pt x="25786" y="4885"/>
                  </a:cubicBezTo>
                  <a:cubicBezTo>
                    <a:pt x="24195" y="4132"/>
                    <a:pt x="22521" y="3462"/>
                    <a:pt x="20846" y="2876"/>
                  </a:cubicBezTo>
                  <a:cubicBezTo>
                    <a:pt x="17079" y="1537"/>
                    <a:pt x="13144" y="616"/>
                    <a:pt x="9209" y="30"/>
                  </a:cubicBezTo>
                  <a:cubicBezTo>
                    <a:pt x="8852" y="11"/>
                    <a:pt x="8494" y="1"/>
                    <a:pt x="8138" y="1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93"/>
            <p:cNvSpPr/>
            <p:nvPr/>
          </p:nvSpPr>
          <p:spPr>
            <a:xfrm>
              <a:off x="3132900" y="3787075"/>
              <a:ext cx="127700" cy="13325"/>
            </a:xfrm>
            <a:custGeom>
              <a:avLst/>
              <a:gdLst/>
              <a:ahLst/>
              <a:cxnLst/>
              <a:rect l="l" t="t" r="r" b="b"/>
              <a:pathLst>
                <a:path w="5108" h="533" extrusionOk="0">
                  <a:moveTo>
                    <a:pt x="3176" y="0"/>
                  </a:moveTo>
                  <a:cubicBezTo>
                    <a:pt x="2986" y="0"/>
                    <a:pt x="2793" y="11"/>
                    <a:pt x="2596" y="30"/>
                  </a:cubicBezTo>
                  <a:cubicBezTo>
                    <a:pt x="2177" y="30"/>
                    <a:pt x="1758" y="114"/>
                    <a:pt x="1340" y="114"/>
                  </a:cubicBezTo>
                  <a:lnTo>
                    <a:pt x="754" y="282"/>
                  </a:lnTo>
                  <a:cubicBezTo>
                    <a:pt x="503" y="282"/>
                    <a:pt x="335" y="282"/>
                    <a:pt x="168" y="365"/>
                  </a:cubicBezTo>
                  <a:cubicBezTo>
                    <a:pt x="0" y="365"/>
                    <a:pt x="168" y="533"/>
                    <a:pt x="168" y="533"/>
                  </a:cubicBezTo>
                  <a:cubicBezTo>
                    <a:pt x="335" y="533"/>
                    <a:pt x="503" y="533"/>
                    <a:pt x="670" y="449"/>
                  </a:cubicBezTo>
                  <a:lnTo>
                    <a:pt x="1424" y="365"/>
                  </a:lnTo>
                  <a:cubicBezTo>
                    <a:pt x="1758" y="282"/>
                    <a:pt x="2177" y="282"/>
                    <a:pt x="2596" y="198"/>
                  </a:cubicBezTo>
                  <a:lnTo>
                    <a:pt x="3768" y="198"/>
                  </a:lnTo>
                  <a:cubicBezTo>
                    <a:pt x="4186" y="282"/>
                    <a:pt x="4605" y="365"/>
                    <a:pt x="5023" y="449"/>
                  </a:cubicBezTo>
                  <a:cubicBezTo>
                    <a:pt x="5023" y="449"/>
                    <a:pt x="5107" y="365"/>
                    <a:pt x="5023" y="365"/>
                  </a:cubicBezTo>
                  <a:lnTo>
                    <a:pt x="4940" y="365"/>
                  </a:lnTo>
                  <a:cubicBezTo>
                    <a:pt x="4364" y="109"/>
                    <a:pt x="3789" y="0"/>
                    <a:pt x="3176" y="0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93"/>
            <p:cNvSpPr/>
            <p:nvPr/>
          </p:nvSpPr>
          <p:spPr>
            <a:xfrm>
              <a:off x="3109875" y="3857650"/>
              <a:ext cx="123500" cy="18100"/>
            </a:xfrm>
            <a:custGeom>
              <a:avLst/>
              <a:gdLst/>
              <a:ahLst/>
              <a:cxnLst/>
              <a:rect l="l" t="t" r="r" b="b"/>
              <a:pathLst>
                <a:path w="4940" h="724" extrusionOk="0">
                  <a:moveTo>
                    <a:pt x="2651" y="1"/>
                  </a:moveTo>
                  <a:cubicBezTo>
                    <a:pt x="1831" y="1"/>
                    <a:pt x="999" y="126"/>
                    <a:pt x="168" y="389"/>
                  </a:cubicBezTo>
                  <a:cubicBezTo>
                    <a:pt x="0" y="389"/>
                    <a:pt x="84" y="724"/>
                    <a:pt x="335" y="724"/>
                  </a:cubicBezTo>
                  <a:cubicBezTo>
                    <a:pt x="1308" y="438"/>
                    <a:pt x="2359" y="308"/>
                    <a:pt x="3408" y="308"/>
                  </a:cubicBezTo>
                  <a:cubicBezTo>
                    <a:pt x="3893" y="308"/>
                    <a:pt x="4379" y="336"/>
                    <a:pt x="4856" y="389"/>
                  </a:cubicBezTo>
                  <a:cubicBezTo>
                    <a:pt x="4940" y="389"/>
                    <a:pt x="4940" y="305"/>
                    <a:pt x="4856" y="305"/>
                  </a:cubicBezTo>
                  <a:cubicBezTo>
                    <a:pt x="4137" y="105"/>
                    <a:pt x="3399" y="1"/>
                    <a:pt x="2651" y="1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93"/>
            <p:cNvSpPr/>
            <p:nvPr/>
          </p:nvSpPr>
          <p:spPr>
            <a:xfrm>
              <a:off x="3103600" y="3930150"/>
              <a:ext cx="98400" cy="16775"/>
            </a:xfrm>
            <a:custGeom>
              <a:avLst/>
              <a:gdLst/>
              <a:ahLst/>
              <a:cxnLst/>
              <a:rect l="l" t="t" r="r" b="b"/>
              <a:pathLst>
                <a:path w="3936" h="671" extrusionOk="0">
                  <a:moveTo>
                    <a:pt x="1926" y="0"/>
                  </a:moveTo>
                  <a:cubicBezTo>
                    <a:pt x="1675" y="0"/>
                    <a:pt x="1340" y="84"/>
                    <a:pt x="1089" y="84"/>
                  </a:cubicBezTo>
                  <a:cubicBezTo>
                    <a:pt x="754" y="84"/>
                    <a:pt x="503" y="168"/>
                    <a:pt x="168" y="335"/>
                  </a:cubicBezTo>
                  <a:cubicBezTo>
                    <a:pt x="0" y="419"/>
                    <a:pt x="84" y="670"/>
                    <a:pt x="335" y="670"/>
                  </a:cubicBezTo>
                  <a:cubicBezTo>
                    <a:pt x="586" y="670"/>
                    <a:pt x="837" y="586"/>
                    <a:pt x="1089" y="586"/>
                  </a:cubicBezTo>
                  <a:cubicBezTo>
                    <a:pt x="1423" y="503"/>
                    <a:pt x="1675" y="503"/>
                    <a:pt x="2010" y="419"/>
                  </a:cubicBezTo>
                  <a:lnTo>
                    <a:pt x="3684" y="419"/>
                  </a:lnTo>
                  <a:cubicBezTo>
                    <a:pt x="3851" y="419"/>
                    <a:pt x="3935" y="251"/>
                    <a:pt x="3684" y="168"/>
                  </a:cubicBezTo>
                  <a:lnTo>
                    <a:pt x="3768" y="168"/>
                  </a:lnTo>
                  <a:cubicBezTo>
                    <a:pt x="3182" y="0"/>
                    <a:pt x="2596" y="0"/>
                    <a:pt x="1926" y="0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93"/>
            <p:cNvSpPr/>
            <p:nvPr/>
          </p:nvSpPr>
          <p:spPr>
            <a:xfrm>
              <a:off x="3070100" y="4002850"/>
              <a:ext cx="276300" cy="109725"/>
            </a:xfrm>
            <a:custGeom>
              <a:avLst/>
              <a:gdLst/>
              <a:ahLst/>
              <a:cxnLst/>
              <a:rect l="l" t="t" r="r" b="b"/>
              <a:pathLst>
                <a:path w="11052" h="4389" extrusionOk="0">
                  <a:moveTo>
                    <a:pt x="5305" y="1"/>
                  </a:moveTo>
                  <a:cubicBezTo>
                    <a:pt x="5102" y="1"/>
                    <a:pt x="4897" y="8"/>
                    <a:pt x="4689" y="22"/>
                  </a:cubicBezTo>
                  <a:cubicBezTo>
                    <a:pt x="3936" y="22"/>
                    <a:pt x="3098" y="22"/>
                    <a:pt x="2345" y="106"/>
                  </a:cubicBezTo>
                  <a:lnTo>
                    <a:pt x="1173" y="190"/>
                  </a:lnTo>
                  <a:cubicBezTo>
                    <a:pt x="838" y="190"/>
                    <a:pt x="419" y="190"/>
                    <a:pt x="84" y="357"/>
                  </a:cubicBezTo>
                  <a:cubicBezTo>
                    <a:pt x="1" y="441"/>
                    <a:pt x="1" y="608"/>
                    <a:pt x="84" y="692"/>
                  </a:cubicBezTo>
                  <a:cubicBezTo>
                    <a:pt x="252" y="734"/>
                    <a:pt x="440" y="755"/>
                    <a:pt x="629" y="755"/>
                  </a:cubicBezTo>
                  <a:cubicBezTo>
                    <a:pt x="817" y="755"/>
                    <a:pt x="1005" y="734"/>
                    <a:pt x="1173" y="692"/>
                  </a:cubicBezTo>
                  <a:lnTo>
                    <a:pt x="2094" y="608"/>
                  </a:lnTo>
                  <a:cubicBezTo>
                    <a:pt x="2847" y="608"/>
                    <a:pt x="3517" y="525"/>
                    <a:pt x="4187" y="525"/>
                  </a:cubicBezTo>
                  <a:cubicBezTo>
                    <a:pt x="4501" y="502"/>
                    <a:pt x="4809" y="492"/>
                    <a:pt x="5114" y="492"/>
                  </a:cubicBezTo>
                  <a:cubicBezTo>
                    <a:pt x="5948" y="492"/>
                    <a:pt x="6761" y="570"/>
                    <a:pt x="7619" y="692"/>
                  </a:cubicBezTo>
                  <a:cubicBezTo>
                    <a:pt x="8373" y="860"/>
                    <a:pt x="9042" y="1195"/>
                    <a:pt x="9712" y="1613"/>
                  </a:cubicBezTo>
                  <a:cubicBezTo>
                    <a:pt x="10549" y="2199"/>
                    <a:pt x="10884" y="3288"/>
                    <a:pt x="10549" y="4292"/>
                  </a:cubicBezTo>
                  <a:cubicBezTo>
                    <a:pt x="10501" y="4340"/>
                    <a:pt x="10536" y="4389"/>
                    <a:pt x="10591" y="4389"/>
                  </a:cubicBezTo>
                  <a:cubicBezTo>
                    <a:pt x="10631" y="4389"/>
                    <a:pt x="10681" y="4363"/>
                    <a:pt x="10717" y="4292"/>
                  </a:cubicBezTo>
                  <a:lnTo>
                    <a:pt x="10633" y="4292"/>
                  </a:lnTo>
                  <a:cubicBezTo>
                    <a:pt x="11052" y="3455"/>
                    <a:pt x="10884" y="2450"/>
                    <a:pt x="10298" y="1697"/>
                  </a:cubicBezTo>
                  <a:cubicBezTo>
                    <a:pt x="9712" y="1027"/>
                    <a:pt x="8959" y="608"/>
                    <a:pt x="8122" y="357"/>
                  </a:cubicBezTo>
                  <a:cubicBezTo>
                    <a:pt x="7157" y="151"/>
                    <a:pt x="6249" y="1"/>
                    <a:pt x="5305" y="1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93"/>
            <p:cNvSpPr/>
            <p:nvPr/>
          </p:nvSpPr>
          <p:spPr>
            <a:xfrm>
              <a:off x="3176850" y="4089725"/>
              <a:ext cx="139650" cy="35950"/>
            </a:xfrm>
            <a:custGeom>
              <a:avLst/>
              <a:gdLst/>
              <a:ahLst/>
              <a:cxnLst/>
              <a:rect l="l" t="t" r="r" b="b"/>
              <a:pathLst>
                <a:path w="5586" h="1438" extrusionOk="0">
                  <a:moveTo>
                    <a:pt x="545" y="1"/>
                  </a:moveTo>
                  <a:cubicBezTo>
                    <a:pt x="398" y="1"/>
                    <a:pt x="252" y="22"/>
                    <a:pt x="84" y="64"/>
                  </a:cubicBezTo>
                  <a:cubicBezTo>
                    <a:pt x="0" y="147"/>
                    <a:pt x="0" y="315"/>
                    <a:pt x="84" y="315"/>
                  </a:cubicBezTo>
                  <a:cubicBezTo>
                    <a:pt x="210" y="357"/>
                    <a:pt x="335" y="378"/>
                    <a:pt x="461" y="378"/>
                  </a:cubicBezTo>
                  <a:cubicBezTo>
                    <a:pt x="586" y="378"/>
                    <a:pt x="712" y="357"/>
                    <a:pt x="838" y="315"/>
                  </a:cubicBezTo>
                  <a:lnTo>
                    <a:pt x="1759" y="315"/>
                  </a:lnTo>
                  <a:cubicBezTo>
                    <a:pt x="2177" y="315"/>
                    <a:pt x="2596" y="315"/>
                    <a:pt x="3014" y="399"/>
                  </a:cubicBezTo>
                  <a:cubicBezTo>
                    <a:pt x="3935" y="482"/>
                    <a:pt x="4772" y="817"/>
                    <a:pt x="5442" y="1403"/>
                  </a:cubicBezTo>
                  <a:cubicBezTo>
                    <a:pt x="5442" y="1428"/>
                    <a:pt x="5457" y="1438"/>
                    <a:pt x="5475" y="1438"/>
                  </a:cubicBezTo>
                  <a:cubicBezTo>
                    <a:pt x="5519" y="1438"/>
                    <a:pt x="5585" y="1379"/>
                    <a:pt x="5526" y="1319"/>
                  </a:cubicBezTo>
                  <a:lnTo>
                    <a:pt x="5442" y="1319"/>
                  </a:lnTo>
                  <a:cubicBezTo>
                    <a:pt x="4856" y="733"/>
                    <a:pt x="4103" y="315"/>
                    <a:pt x="3182" y="231"/>
                  </a:cubicBezTo>
                  <a:cubicBezTo>
                    <a:pt x="2763" y="147"/>
                    <a:pt x="2261" y="64"/>
                    <a:pt x="1842" y="64"/>
                  </a:cubicBezTo>
                  <a:lnTo>
                    <a:pt x="1005" y="64"/>
                  </a:lnTo>
                  <a:cubicBezTo>
                    <a:pt x="838" y="22"/>
                    <a:pt x="691" y="1"/>
                    <a:pt x="545" y="1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93"/>
            <p:cNvSpPr/>
            <p:nvPr/>
          </p:nvSpPr>
          <p:spPr>
            <a:xfrm>
              <a:off x="3170575" y="4156900"/>
              <a:ext cx="118700" cy="35750"/>
            </a:xfrm>
            <a:custGeom>
              <a:avLst/>
              <a:gdLst/>
              <a:ahLst/>
              <a:cxnLst/>
              <a:rect l="l" t="t" r="r" b="b"/>
              <a:pathLst>
                <a:path w="4748" h="1430" extrusionOk="0">
                  <a:moveTo>
                    <a:pt x="820" y="1"/>
                  </a:moveTo>
                  <a:cubicBezTo>
                    <a:pt x="574" y="1"/>
                    <a:pt x="329" y="41"/>
                    <a:pt x="84" y="139"/>
                  </a:cubicBezTo>
                  <a:cubicBezTo>
                    <a:pt x="0" y="139"/>
                    <a:pt x="0" y="223"/>
                    <a:pt x="84" y="307"/>
                  </a:cubicBezTo>
                  <a:cubicBezTo>
                    <a:pt x="419" y="391"/>
                    <a:pt x="754" y="474"/>
                    <a:pt x="1089" y="474"/>
                  </a:cubicBezTo>
                  <a:cubicBezTo>
                    <a:pt x="1591" y="474"/>
                    <a:pt x="2010" y="558"/>
                    <a:pt x="2428" y="642"/>
                  </a:cubicBezTo>
                  <a:cubicBezTo>
                    <a:pt x="3182" y="642"/>
                    <a:pt x="3935" y="977"/>
                    <a:pt x="4605" y="1395"/>
                  </a:cubicBezTo>
                  <a:cubicBezTo>
                    <a:pt x="4629" y="1420"/>
                    <a:pt x="4654" y="1430"/>
                    <a:pt x="4674" y="1430"/>
                  </a:cubicBezTo>
                  <a:cubicBezTo>
                    <a:pt x="4723" y="1430"/>
                    <a:pt x="4748" y="1371"/>
                    <a:pt x="4689" y="1311"/>
                  </a:cubicBezTo>
                  <a:cubicBezTo>
                    <a:pt x="4103" y="725"/>
                    <a:pt x="3433" y="391"/>
                    <a:pt x="2596" y="307"/>
                  </a:cubicBezTo>
                  <a:cubicBezTo>
                    <a:pt x="2177" y="223"/>
                    <a:pt x="1758" y="139"/>
                    <a:pt x="1340" y="56"/>
                  </a:cubicBezTo>
                  <a:cubicBezTo>
                    <a:pt x="1166" y="21"/>
                    <a:pt x="993" y="1"/>
                    <a:pt x="820" y="1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93"/>
            <p:cNvSpPr/>
            <p:nvPr/>
          </p:nvSpPr>
          <p:spPr>
            <a:xfrm>
              <a:off x="3160100" y="4234150"/>
              <a:ext cx="110150" cy="27275"/>
            </a:xfrm>
            <a:custGeom>
              <a:avLst/>
              <a:gdLst/>
              <a:ahLst/>
              <a:cxnLst/>
              <a:rect l="l" t="t" r="r" b="b"/>
              <a:pathLst>
                <a:path w="4406" h="1091" extrusionOk="0">
                  <a:moveTo>
                    <a:pt x="1675" y="1"/>
                  </a:moveTo>
                  <a:cubicBezTo>
                    <a:pt x="1508" y="1"/>
                    <a:pt x="1340" y="21"/>
                    <a:pt x="1173" y="63"/>
                  </a:cubicBezTo>
                  <a:cubicBezTo>
                    <a:pt x="1068" y="42"/>
                    <a:pt x="969" y="32"/>
                    <a:pt x="873" y="32"/>
                  </a:cubicBezTo>
                  <a:cubicBezTo>
                    <a:pt x="587" y="32"/>
                    <a:pt x="336" y="126"/>
                    <a:pt x="84" y="314"/>
                  </a:cubicBezTo>
                  <a:cubicBezTo>
                    <a:pt x="1" y="314"/>
                    <a:pt x="1" y="482"/>
                    <a:pt x="84" y="482"/>
                  </a:cubicBezTo>
                  <a:cubicBezTo>
                    <a:pt x="419" y="482"/>
                    <a:pt x="838" y="398"/>
                    <a:pt x="1173" y="314"/>
                  </a:cubicBezTo>
                  <a:lnTo>
                    <a:pt x="2177" y="314"/>
                  </a:lnTo>
                  <a:cubicBezTo>
                    <a:pt x="2931" y="482"/>
                    <a:pt x="3601" y="733"/>
                    <a:pt x="4270" y="1068"/>
                  </a:cubicBezTo>
                  <a:cubicBezTo>
                    <a:pt x="4286" y="1084"/>
                    <a:pt x="4302" y="1091"/>
                    <a:pt x="4317" y="1091"/>
                  </a:cubicBezTo>
                  <a:cubicBezTo>
                    <a:pt x="4377" y="1091"/>
                    <a:pt x="4406" y="968"/>
                    <a:pt x="4270" y="901"/>
                  </a:cubicBezTo>
                  <a:cubicBezTo>
                    <a:pt x="3684" y="398"/>
                    <a:pt x="2931" y="147"/>
                    <a:pt x="2177" y="63"/>
                  </a:cubicBezTo>
                  <a:cubicBezTo>
                    <a:pt x="2010" y="21"/>
                    <a:pt x="1843" y="1"/>
                    <a:pt x="1675" y="1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93"/>
            <p:cNvSpPr/>
            <p:nvPr/>
          </p:nvSpPr>
          <p:spPr>
            <a:xfrm>
              <a:off x="3390325" y="2218075"/>
              <a:ext cx="2624625" cy="2800450"/>
            </a:xfrm>
            <a:custGeom>
              <a:avLst/>
              <a:gdLst/>
              <a:ahLst/>
              <a:cxnLst/>
              <a:rect l="l" t="t" r="r" b="b"/>
              <a:pathLst>
                <a:path w="104985" h="112018" extrusionOk="0">
                  <a:moveTo>
                    <a:pt x="78781" y="1"/>
                  </a:moveTo>
                  <a:cubicBezTo>
                    <a:pt x="75013" y="18838"/>
                    <a:pt x="65469" y="35749"/>
                    <a:pt x="54167" y="50232"/>
                  </a:cubicBezTo>
                  <a:cubicBezTo>
                    <a:pt x="44456" y="62623"/>
                    <a:pt x="32902" y="73423"/>
                    <a:pt x="21098" y="83971"/>
                  </a:cubicBezTo>
                  <a:cubicBezTo>
                    <a:pt x="18838" y="85562"/>
                    <a:pt x="16661" y="87320"/>
                    <a:pt x="14484" y="89162"/>
                  </a:cubicBezTo>
                  <a:cubicBezTo>
                    <a:pt x="12308" y="90920"/>
                    <a:pt x="10047" y="92343"/>
                    <a:pt x="7954" y="94101"/>
                  </a:cubicBezTo>
                  <a:cubicBezTo>
                    <a:pt x="7619" y="94353"/>
                    <a:pt x="7284" y="94771"/>
                    <a:pt x="7452" y="95190"/>
                  </a:cubicBezTo>
                  <a:cubicBezTo>
                    <a:pt x="7619" y="95357"/>
                    <a:pt x="7787" y="95441"/>
                    <a:pt x="8038" y="95441"/>
                  </a:cubicBezTo>
                  <a:cubicBezTo>
                    <a:pt x="8334" y="95461"/>
                    <a:pt x="8631" y="95471"/>
                    <a:pt x="8926" y="95471"/>
                  </a:cubicBezTo>
                  <a:cubicBezTo>
                    <a:pt x="9882" y="95471"/>
                    <a:pt x="10826" y="95362"/>
                    <a:pt x="11721" y="95106"/>
                  </a:cubicBezTo>
                  <a:cubicBezTo>
                    <a:pt x="11889" y="95106"/>
                    <a:pt x="12056" y="95106"/>
                    <a:pt x="12224" y="95190"/>
                  </a:cubicBezTo>
                  <a:cubicBezTo>
                    <a:pt x="12475" y="95441"/>
                    <a:pt x="12224" y="95860"/>
                    <a:pt x="12056" y="96111"/>
                  </a:cubicBezTo>
                  <a:cubicBezTo>
                    <a:pt x="10298" y="97869"/>
                    <a:pt x="8373" y="99459"/>
                    <a:pt x="6363" y="100966"/>
                  </a:cubicBezTo>
                  <a:cubicBezTo>
                    <a:pt x="4270" y="102306"/>
                    <a:pt x="2429" y="103813"/>
                    <a:pt x="754" y="105655"/>
                  </a:cubicBezTo>
                  <a:cubicBezTo>
                    <a:pt x="503" y="105906"/>
                    <a:pt x="252" y="106241"/>
                    <a:pt x="168" y="106659"/>
                  </a:cubicBezTo>
                  <a:cubicBezTo>
                    <a:pt x="1" y="107580"/>
                    <a:pt x="838" y="107915"/>
                    <a:pt x="1508" y="107915"/>
                  </a:cubicBezTo>
                  <a:cubicBezTo>
                    <a:pt x="1173" y="108501"/>
                    <a:pt x="1005" y="109171"/>
                    <a:pt x="922" y="109924"/>
                  </a:cubicBezTo>
                  <a:cubicBezTo>
                    <a:pt x="1011" y="110549"/>
                    <a:pt x="1433" y="110722"/>
                    <a:pt x="1959" y="110722"/>
                  </a:cubicBezTo>
                  <a:cubicBezTo>
                    <a:pt x="2421" y="110722"/>
                    <a:pt x="2964" y="110589"/>
                    <a:pt x="3433" y="110510"/>
                  </a:cubicBezTo>
                  <a:lnTo>
                    <a:pt x="3433" y="110510"/>
                  </a:lnTo>
                  <a:cubicBezTo>
                    <a:pt x="3098" y="110678"/>
                    <a:pt x="3098" y="111264"/>
                    <a:pt x="3433" y="111515"/>
                  </a:cubicBezTo>
                  <a:cubicBezTo>
                    <a:pt x="3678" y="111638"/>
                    <a:pt x="3968" y="111715"/>
                    <a:pt x="4270" y="111715"/>
                  </a:cubicBezTo>
                  <a:cubicBezTo>
                    <a:pt x="4381" y="111715"/>
                    <a:pt x="4493" y="111705"/>
                    <a:pt x="4605" y="111683"/>
                  </a:cubicBezTo>
                  <a:cubicBezTo>
                    <a:pt x="5777" y="111515"/>
                    <a:pt x="6866" y="111348"/>
                    <a:pt x="7954" y="111013"/>
                  </a:cubicBezTo>
                  <a:lnTo>
                    <a:pt x="7954" y="111013"/>
                  </a:lnTo>
                  <a:cubicBezTo>
                    <a:pt x="7703" y="111180"/>
                    <a:pt x="7787" y="111683"/>
                    <a:pt x="8038" y="111850"/>
                  </a:cubicBezTo>
                  <a:cubicBezTo>
                    <a:pt x="8373" y="112017"/>
                    <a:pt x="8708" y="112017"/>
                    <a:pt x="9042" y="112017"/>
                  </a:cubicBezTo>
                  <a:cubicBezTo>
                    <a:pt x="14903" y="111515"/>
                    <a:pt x="20345" y="108752"/>
                    <a:pt x="25535" y="106325"/>
                  </a:cubicBezTo>
                  <a:cubicBezTo>
                    <a:pt x="29889" y="104315"/>
                    <a:pt x="34158" y="102055"/>
                    <a:pt x="38344" y="99627"/>
                  </a:cubicBezTo>
                  <a:cubicBezTo>
                    <a:pt x="47302" y="94939"/>
                    <a:pt x="55842" y="89413"/>
                    <a:pt x="63711" y="83050"/>
                  </a:cubicBezTo>
                  <a:cubicBezTo>
                    <a:pt x="73674" y="75181"/>
                    <a:pt x="83301" y="66641"/>
                    <a:pt x="90752" y="56260"/>
                  </a:cubicBezTo>
                  <a:cubicBezTo>
                    <a:pt x="98120" y="45963"/>
                    <a:pt x="102557" y="38428"/>
                    <a:pt x="104985" y="24614"/>
                  </a:cubicBezTo>
                  <a:lnTo>
                    <a:pt x="78781" y="1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93"/>
            <p:cNvSpPr/>
            <p:nvPr/>
          </p:nvSpPr>
          <p:spPr>
            <a:xfrm>
              <a:off x="3436375" y="4733275"/>
              <a:ext cx="259150" cy="178500"/>
            </a:xfrm>
            <a:custGeom>
              <a:avLst/>
              <a:gdLst/>
              <a:ahLst/>
              <a:cxnLst/>
              <a:rect l="l" t="t" r="r" b="b"/>
              <a:pathLst>
                <a:path w="10366" h="7140" extrusionOk="0">
                  <a:moveTo>
                    <a:pt x="10217" y="1"/>
                  </a:moveTo>
                  <a:cubicBezTo>
                    <a:pt x="10192" y="1"/>
                    <a:pt x="10163" y="8"/>
                    <a:pt x="10131" y="24"/>
                  </a:cubicBezTo>
                  <a:cubicBezTo>
                    <a:pt x="8456" y="1028"/>
                    <a:pt x="6949" y="2451"/>
                    <a:pt x="5275" y="3624"/>
                  </a:cubicBezTo>
                  <a:cubicBezTo>
                    <a:pt x="3601" y="4879"/>
                    <a:pt x="1926" y="5884"/>
                    <a:pt x="168" y="6889"/>
                  </a:cubicBezTo>
                  <a:cubicBezTo>
                    <a:pt x="1" y="6889"/>
                    <a:pt x="168" y="7056"/>
                    <a:pt x="252" y="7056"/>
                  </a:cubicBezTo>
                  <a:lnTo>
                    <a:pt x="252" y="7140"/>
                  </a:lnTo>
                  <a:cubicBezTo>
                    <a:pt x="2094" y="6219"/>
                    <a:pt x="3852" y="5130"/>
                    <a:pt x="5526" y="3958"/>
                  </a:cubicBezTo>
                  <a:cubicBezTo>
                    <a:pt x="6280" y="3456"/>
                    <a:pt x="7033" y="2870"/>
                    <a:pt x="7787" y="2284"/>
                  </a:cubicBezTo>
                  <a:cubicBezTo>
                    <a:pt x="8624" y="1614"/>
                    <a:pt x="9461" y="944"/>
                    <a:pt x="10298" y="191"/>
                  </a:cubicBezTo>
                  <a:cubicBezTo>
                    <a:pt x="10366" y="123"/>
                    <a:pt x="10324" y="1"/>
                    <a:pt x="10217" y="1"/>
                  </a:cubicBezTo>
                  <a:close/>
                </a:path>
              </a:pathLst>
            </a:custGeom>
            <a:solidFill>
              <a:srgbClr val="D68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3"/>
            <p:cNvSpPr/>
            <p:nvPr/>
          </p:nvSpPr>
          <p:spPr>
            <a:xfrm>
              <a:off x="3478250" y="4810725"/>
              <a:ext cx="285950" cy="163850"/>
            </a:xfrm>
            <a:custGeom>
              <a:avLst/>
              <a:gdLst/>
              <a:ahLst/>
              <a:cxnLst/>
              <a:rect l="l" t="t" r="r" b="b"/>
              <a:pathLst>
                <a:path w="11438" h="6554" extrusionOk="0">
                  <a:moveTo>
                    <a:pt x="11228" y="0"/>
                  </a:moveTo>
                  <a:cubicBezTo>
                    <a:pt x="11199" y="0"/>
                    <a:pt x="11167" y="7"/>
                    <a:pt x="11135" y="23"/>
                  </a:cubicBezTo>
                  <a:cubicBezTo>
                    <a:pt x="10214" y="526"/>
                    <a:pt x="9377" y="1195"/>
                    <a:pt x="8456" y="1865"/>
                  </a:cubicBezTo>
                  <a:cubicBezTo>
                    <a:pt x="7535" y="2451"/>
                    <a:pt x="6530" y="3037"/>
                    <a:pt x="5609" y="3539"/>
                  </a:cubicBezTo>
                  <a:cubicBezTo>
                    <a:pt x="3851" y="4628"/>
                    <a:pt x="2009" y="5465"/>
                    <a:pt x="84" y="6302"/>
                  </a:cubicBezTo>
                  <a:cubicBezTo>
                    <a:pt x="0" y="6386"/>
                    <a:pt x="84" y="6553"/>
                    <a:pt x="251" y="6553"/>
                  </a:cubicBezTo>
                  <a:cubicBezTo>
                    <a:pt x="2093" y="5632"/>
                    <a:pt x="4019" y="4711"/>
                    <a:pt x="5777" y="3791"/>
                  </a:cubicBezTo>
                  <a:cubicBezTo>
                    <a:pt x="6781" y="3288"/>
                    <a:pt x="7786" y="2702"/>
                    <a:pt x="8707" y="2116"/>
                  </a:cubicBezTo>
                  <a:cubicBezTo>
                    <a:pt x="9628" y="1530"/>
                    <a:pt x="10549" y="944"/>
                    <a:pt x="11302" y="191"/>
                  </a:cubicBezTo>
                  <a:cubicBezTo>
                    <a:pt x="11438" y="123"/>
                    <a:pt x="11354" y="0"/>
                    <a:pt x="11228" y="0"/>
                  </a:cubicBezTo>
                  <a:close/>
                </a:path>
              </a:pathLst>
            </a:custGeom>
            <a:solidFill>
              <a:srgbClr val="D68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3"/>
            <p:cNvSpPr/>
            <p:nvPr/>
          </p:nvSpPr>
          <p:spPr>
            <a:xfrm>
              <a:off x="3581200" y="4859425"/>
              <a:ext cx="271700" cy="130375"/>
            </a:xfrm>
            <a:custGeom>
              <a:avLst/>
              <a:gdLst/>
              <a:ahLst/>
              <a:cxnLst/>
              <a:rect l="l" t="t" r="r" b="b"/>
              <a:pathLst>
                <a:path w="10868" h="5215" extrusionOk="0">
                  <a:moveTo>
                    <a:pt x="10533" y="1"/>
                  </a:moveTo>
                  <a:cubicBezTo>
                    <a:pt x="9863" y="336"/>
                    <a:pt x="9193" y="754"/>
                    <a:pt x="8607" y="1173"/>
                  </a:cubicBezTo>
                  <a:cubicBezTo>
                    <a:pt x="8021" y="1424"/>
                    <a:pt x="7435" y="1759"/>
                    <a:pt x="6849" y="2094"/>
                  </a:cubicBezTo>
                  <a:cubicBezTo>
                    <a:pt x="5845" y="2596"/>
                    <a:pt x="4840" y="3098"/>
                    <a:pt x="3835" y="3517"/>
                  </a:cubicBezTo>
                  <a:cubicBezTo>
                    <a:pt x="2580" y="4103"/>
                    <a:pt x="1324" y="4522"/>
                    <a:pt x="68" y="5024"/>
                  </a:cubicBezTo>
                  <a:cubicBezTo>
                    <a:pt x="0" y="5092"/>
                    <a:pt x="42" y="5214"/>
                    <a:pt x="149" y="5214"/>
                  </a:cubicBezTo>
                  <a:cubicBezTo>
                    <a:pt x="175" y="5214"/>
                    <a:pt x="203" y="5207"/>
                    <a:pt x="235" y="5191"/>
                  </a:cubicBezTo>
                  <a:cubicBezTo>
                    <a:pt x="1491" y="4605"/>
                    <a:pt x="2831" y="4187"/>
                    <a:pt x="4086" y="3684"/>
                  </a:cubicBezTo>
                  <a:cubicBezTo>
                    <a:pt x="5175" y="3266"/>
                    <a:pt x="6179" y="2847"/>
                    <a:pt x="7100" y="2345"/>
                  </a:cubicBezTo>
                  <a:cubicBezTo>
                    <a:pt x="7686" y="2010"/>
                    <a:pt x="8272" y="1759"/>
                    <a:pt x="8858" y="1424"/>
                  </a:cubicBezTo>
                  <a:cubicBezTo>
                    <a:pt x="9528" y="1089"/>
                    <a:pt x="10114" y="754"/>
                    <a:pt x="10700" y="336"/>
                  </a:cubicBezTo>
                  <a:cubicBezTo>
                    <a:pt x="10868" y="168"/>
                    <a:pt x="10700" y="1"/>
                    <a:pt x="10533" y="1"/>
                  </a:cubicBezTo>
                  <a:close/>
                </a:path>
              </a:pathLst>
            </a:custGeom>
            <a:solidFill>
              <a:srgbClr val="D68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3"/>
            <p:cNvSpPr/>
            <p:nvPr/>
          </p:nvSpPr>
          <p:spPr>
            <a:xfrm>
              <a:off x="5047975" y="2109250"/>
              <a:ext cx="1031875" cy="1513250"/>
            </a:xfrm>
            <a:custGeom>
              <a:avLst/>
              <a:gdLst/>
              <a:ahLst/>
              <a:cxnLst/>
              <a:rect l="l" t="t" r="r" b="b"/>
              <a:pathLst>
                <a:path w="41275" h="60530" extrusionOk="0">
                  <a:moveTo>
                    <a:pt x="0" y="35330"/>
                  </a:moveTo>
                  <a:cubicBezTo>
                    <a:pt x="5945" y="24279"/>
                    <a:pt x="10047" y="12391"/>
                    <a:pt x="12223" y="0"/>
                  </a:cubicBezTo>
                  <a:lnTo>
                    <a:pt x="41274" y="27628"/>
                  </a:lnTo>
                  <a:cubicBezTo>
                    <a:pt x="40437" y="39851"/>
                    <a:pt x="33153" y="50567"/>
                    <a:pt x="26037" y="605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3"/>
            <p:cNvSpPr/>
            <p:nvPr/>
          </p:nvSpPr>
          <p:spPr>
            <a:xfrm>
              <a:off x="5064725" y="2102975"/>
              <a:ext cx="313975" cy="866500"/>
            </a:xfrm>
            <a:custGeom>
              <a:avLst/>
              <a:gdLst/>
              <a:ahLst/>
              <a:cxnLst/>
              <a:rect l="l" t="t" r="r" b="b"/>
              <a:pathLst>
                <a:path w="12559" h="34660" fill="none" extrusionOk="0">
                  <a:moveTo>
                    <a:pt x="0" y="34660"/>
                  </a:moveTo>
                  <a:cubicBezTo>
                    <a:pt x="0" y="34660"/>
                    <a:pt x="12558" y="10549"/>
                    <a:pt x="11637" y="0"/>
                  </a:cubicBezTo>
                </a:path>
              </a:pathLst>
            </a:custGeom>
            <a:noFill/>
            <a:ln w="18825" cap="flat" cmpd="sng">
              <a:solidFill>
                <a:srgbClr val="B2581B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93"/>
            <p:cNvSpPr/>
            <p:nvPr/>
          </p:nvSpPr>
          <p:spPr>
            <a:xfrm>
              <a:off x="5744925" y="2737150"/>
              <a:ext cx="366300" cy="833025"/>
            </a:xfrm>
            <a:custGeom>
              <a:avLst/>
              <a:gdLst/>
              <a:ahLst/>
              <a:cxnLst/>
              <a:rect l="l" t="t" r="r" b="b"/>
              <a:pathLst>
                <a:path w="14652" h="33321" fill="none" extrusionOk="0">
                  <a:moveTo>
                    <a:pt x="1" y="33321"/>
                  </a:moveTo>
                  <a:cubicBezTo>
                    <a:pt x="1" y="33321"/>
                    <a:pt x="14652" y="7200"/>
                    <a:pt x="14484" y="0"/>
                  </a:cubicBezTo>
                </a:path>
              </a:pathLst>
            </a:custGeom>
            <a:noFill/>
            <a:ln w="18825" cap="flat" cmpd="sng">
              <a:solidFill>
                <a:srgbClr val="B2581B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93"/>
            <p:cNvSpPr/>
            <p:nvPr/>
          </p:nvSpPr>
          <p:spPr>
            <a:xfrm>
              <a:off x="6077725" y="2781100"/>
              <a:ext cx="69100" cy="117225"/>
            </a:xfrm>
            <a:custGeom>
              <a:avLst/>
              <a:gdLst/>
              <a:ahLst/>
              <a:cxnLst/>
              <a:rect l="l" t="t" r="r" b="b"/>
              <a:pathLst>
                <a:path w="2764" h="4689" fill="none" extrusionOk="0">
                  <a:moveTo>
                    <a:pt x="2763" y="0"/>
                  </a:moveTo>
                  <a:cubicBezTo>
                    <a:pt x="1926" y="1591"/>
                    <a:pt x="1005" y="3182"/>
                    <a:pt x="0" y="4689"/>
                  </a:cubicBezTo>
                </a:path>
              </a:pathLst>
            </a:custGeom>
            <a:noFill/>
            <a:ln w="18825" cap="flat" cmpd="sng">
              <a:solidFill>
                <a:srgbClr val="B2581B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8" name="Google Shape;1068;p93"/>
          <p:cNvSpPr txBox="1">
            <a:spLocks noGrp="1"/>
          </p:cNvSpPr>
          <p:nvPr>
            <p:ph type="ctrTitle"/>
          </p:nvPr>
        </p:nvSpPr>
        <p:spPr>
          <a:xfrm>
            <a:off x="411326" y="439838"/>
            <a:ext cx="7738814" cy="18408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Bodoni MT Black" panose="02070A03080606020203" pitchFamily="18" charset="0"/>
                <a:ea typeface="Comic Sans MS"/>
                <a:cs typeface="Comic Sans MS"/>
                <a:sym typeface="Comic Sans MS"/>
              </a:rPr>
              <a:t>Family</a:t>
            </a:r>
            <a:endParaRPr dirty="0">
              <a:latin typeface="Bodoni MT Black" panose="02070A03080606020203" pitchFamily="18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9" name="Google Shape;1069;p93"/>
          <p:cNvSpPr txBox="1">
            <a:spLocks noGrp="1"/>
          </p:cNvSpPr>
          <p:nvPr>
            <p:ph type="subTitle" idx="1"/>
          </p:nvPr>
        </p:nvSpPr>
        <p:spPr>
          <a:xfrm>
            <a:off x="698134" y="3103890"/>
            <a:ext cx="6034030" cy="1023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3700" b="0" dirty="0" smtClean="0">
                <a:solidFill>
                  <a:srgbClr val="373737"/>
                </a:solidFill>
                <a:latin typeface="+mn-ea"/>
                <a:cs typeface="Potta One"/>
                <a:sym typeface="Potta One"/>
              </a:rPr>
              <a:t>防疫身心靈法寶</a:t>
            </a:r>
            <a:endParaRPr sz="3500" b="0" dirty="0">
              <a:latin typeface="+mn-ea"/>
              <a:cs typeface="Potta One"/>
              <a:sym typeface="Potta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102"/>
          <p:cNvSpPr txBox="1">
            <a:spLocks noGrp="1"/>
          </p:cNvSpPr>
          <p:nvPr>
            <p:ph type="title"/>
          </p:nvPr>
        </p:nvSpPr>
        <p:spPr>
          <a:xfrm>
            <a:off x="668900" y="2464837"/>
            <a:ext cx="4675881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zh-TW" b="1" dirty="0">
                <a:latin typeface="+mn-ea"/>
                <a:ea typeface="+mn-ea"/>
                <a:cs typeface="Potta One"/>
                <a:sym typeface="Potta One"/>
              </a:rPr>
              <a:t>地理旅遊一兼二顧</a:t>
            </a:r>
            <a:endParaRPr b="1"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2044" name="Google Shape;2044;p102"/>
          <p:cNvSpPr txBox="1">
            <a:spLocks noGrp="1"/>
          </p:cNvSpPr>
          <p:nvPr>
            <p:ph type="title" idx="2"/>
          </p:nvPr>
        </p:nvSpPr>
        <p:spPr>
          <a:xfrm>
            <a:off x="937294" y="1341033"/>
            <a:ext cx="14541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04</a:t>
            </a:r>
            <a:endParaRPr dirty="0"/>
          </a:p>
        </p:txBody>
      </p:sp>
      <p:sp>
        <p:nvSpPr>
          <p:cNvPr id="2045" name="Google Shape;2045;p102"/>
          <p:cNvSpPr txBox="1">
            <a:spLocks noGrp="1"/>
          </p:cNvSpPr>
          <p:nvPr>
            <p:ph type="subTitle" idx="1"/>
          </p:nvPr>
        </p:nvSpPr>
        <p:spPr>
          <a:xfrm>
            <a:off x="835447" y="3620298"/>
            <a:ext cx="4236300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+mn-ea"/>
                <a:cs typeface="Reggae One"/>
                <a:sym typeface="Reggae One"/>
              </a:rPr>
              <a:t>坐在家中就可以看到全世界博物、</a:t>
            </a:r>
            <a:br>
              <a:rPr lang="zh-TW" dirty="0">
                <a:latin typeface="+mn-ea"/>
                <a:cs typeface="Reggae One"/>
                <a:sym typeface="Reggae One"/>
              </a:rPr>
            </a:br>
            <a:r>
              <a:rPr lang="zh-TW" dirty="0">
                <a:latin typeface="+mn-ea"/>
                <a:cs typeface="Reggae One"/>
                <a:sym typeface="Reggae One"/>
              </a:rPr>
              <a:t>美術館、網上虛擬博物館、著名景點,</a:t>
            </a:r>
            <a:br>
              <a:rPr lang="zh-TW" dirty="0">
                <a:latin typeface="+mn-ea"/>
                <a:cs typeface="Reggae One"/>
                <a:sym typeface="Reggae One"/>
              </a:rPr>
            </a:br>
            <a:r>
              <a:rPr lang="zh-TW" dirty="0">
                <a:latin typeface="+mn-ea"/>
                <a:cs typeface="Reggae One"/>
                <a:sym typeface="Reggae One"/>
              </a:rPr>
              <a:t>順便帶孩子學學地理！</a:t>
            </a:r>
            <a:endParaRPr dirty="0">
              <a:latin typeface="+mn-ea"/>
              <a:cs typeface="Reggae One"/>
              <a:sym typeface="Regga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ea"/>
            </a:endParaRPr>
          </a:p>
        </p:txBody>
      </p:sp>
      <p:grpSp>
        <p:nvGrpSpPr>
          <p:cNvPr id="2052" name="Google Shape;2052;p102"/>
          <p:cNvGrpSpPr/>
          <p:nvPr/>
        </p:nvGrpSpPr>
        <p:grpSpPr>
          <a:xfrm>
            <a:off x="4022364" y="612695"/>
            <a:ext cx="4696258" cy="3111386"/>
            <a:chOff x="532628" y="1219876"/>
            <a:chExt cx="4877202" cy="3231266"/>
          </a:xfrm>
        </p:grpSpPr>
        <p:grpSp>
          <p:nvGrpSpPr>
            <p:cNvPr id="2053" name="Google Shape;2053;p102"/>
            <p:cNvGrpSpPr/>
            <p:nvPr/>
          </p:nvGrpSpPr>
          <p:grpSpPr>
            <a:xfrm>
              <a:off x="532628" y="1262813"/>
              <a:ext cx="4848627" cy="3188329"/>
              <a:chOff x="235800" y="830650"/>
              <a:chExt cx="6978450" cy="4588844"/>
            </a:xfrm>
          </p:grpSpPr>
          <p:sp>
            <p:nvSpPr>
              <p:cNvPr id="2054" name="Google Shape;2054;p102"/>
              <p:cNvSpPr/>
              <p:nvPr/>
            </p:nvSpPr>
            <p:spPr>
              <a:xfrm>
                <a:off x="235800" y="1224769"/>
                <a:ext cx="2592225" cy="4194725"/>
              </a:xfrm>
              <a:custGeom>
                <a:avLst/>
                <a:gdLst/>
                <a:ahLst/>
                <a:cxnLst/>
                <a:rect l="l" t="t" r="r" b="b"/>
                <a:pathLst>
                  <a:path w="103689" h="167789" extrusionOk="0">
                    <a:moveTo>
                      <a:pt x="13807" y="0"/>
                    </a:moveTo>
                    <a:cubicBezTo>
                      <a:pt x="11526" y="0"/>
                      <a:pt x="9194" y="921"/>
                      <a:pt x="7431" y="2357"/>
                    </a:cubicBezTo>
                    <a:cubicBezTo>
                      <a:pt x="6418" y="3183"/>
                      <a:pt x="7559" y="5231"/>
                      <a:pt x="8433" y="6203"/>
                    </a:cubicBezTo>
                    <a:cubicBezTo>
                      <a:pt x="9308" y="7175"/>
                      <a:pt x="10393" y="8259"/>
                      <a:pt x="10189" y="9549"/>
                    </a:cubicBezTo>
                    <a:cubicBezTo>
                      <a:pt x="9355" y="9975"/>
                      <a:pt x="8287" y="10084"/>
                      <a:pt x="7292" y="10084"/>
                    </a:cubicBezTo>
                    <a:cubicBezTo>
                      <a:pt x="7024" y="10084"/>
                      <a:pt x="6762" y="10076"/>
                      <a:pt x="6511" y="10065"/>
                    </a:cubicBezTo>
                    <a:cubicBezTo>
                      <a:pt x="6102" y="10046"/>
                      <a:pt x="5686" y="9992"/>
                      <a:pt x="5277" y="9992"/>
                    </a:cubicBezTo>
                    <a:cubicBezTo>
                      <a:pt x="4990" y="9992"/>
                      <a:pt x="4705" y="10019"/>
                      <a:pt x="4430" y="10104"/>
                    </a:cubicBezTo>
                    <a:cubicBezTo>
                      <a:pt x="3763" y="10310"/>
                      <a:pt x="3182" y="11034"/>
                      <a:pt x="3440" y="11683"/>
                    </a:cubicBezTo>
                    <a:cubicBezTo>
                      <a:pt x="2981" y="12481"/>
                      <a:pt x="2431" y="12899"/>
                      <a:pt x="2962" y="13650"/>
                    </a:cubicBezTo>
                    <a:cubicBezTo>
                      <a:pt x="3377" y="14235"/>
                      <a:pt x="4081" y="14716"/>
                      <a:pt x="4076" y="15434"/>
                    </a:cubicBezTo>
                    <a:cubicBezTo>
                      <a:pt x="4071" y="16003"/>
                      <a:pt x="3591" y="16462"/>
                      <a:pt x="3082" y="16719"/>
                    </a:cubicBezTo>
                    <a:cubicBezTo>
                      <a:pt x="2572" y="16973"/>
                      <a:pt x="2000" y="17102"/>
                      <a:pt x="1518" y="17408"/>
                    </a:cubicBezTo>
                    <a:cubicBezTo>
                      <a:pt x="13" y="18366"/>
                      <a:pt x="0" y="20519"/>
                      <a:pt x="159" y="22295"/>
                    </a:cubicBezTo>
                    <a:cubicBezTo>
                      <a:pt x="1133" y="23491"/>
                      <a:pt x="1285" y="25550"/>
                      <a:pt x="817" y="27017"/>
                    </a:cubicBezTo>
                    <a:cubicBezTo>
                      <a:pt x="639" y="27577"/>
                      <a:pt x="351" y="28172"/>
                      <a:pt x="552" y="28724"/>
                    </a:cubicBezTo>
                    <a:cubicBezTo>
                      <a:pt x="782" y="29356"/>
                      <a:pt x="1526" y="29605"/>
                      <a:pt x="2177" y="29773"/>
                    </a:cubicBezTo>
                    <a:cubicBezTo>
                      <a:pt x="2891" y="29958"/>
                      <a:pt x="3669" y="30130"/>
                      <a:pt x="4408" y="30130"/>
                    </a:cubicBezTo>
                    <a:cubicBezTo>
                      <a:pt x="5109" y="30130"/>
                      <a:pt x="5775" y="29975"/>
                      <a:pt x="6314" y="29528"/>
                    </a:cubicBezTo>
                    <a:cubicBezTo>
                      <a:pt x="7583" y="28478"/>
                      <a:pt x="9157" y="28121"/>
                      <a:pt x="10834" y="28121"/>
                    </a:cubicBezTo>
                    <a:cubicBezTo>
                      <a:pt x="13016" y="28121"/>
                      <a:pt x="15374" y="28725"/>
                      <a:pt x="17464" y="29196"/>
                    </a:cubicBezTo>
                    <a:cubicBezTo>
                      <a:pt x="18740" y="29482"/>
                      <a:pt x="20083" y="29952"/>
                      <a:pt x="20830" y="31028"/>
                    </a:cubicBezTo>
                    <a:cubicBezTo>
                      <a:pt x="21824" y="32461"/>
                      <a:pt x="21400" y="34451"/>
                      <a:pt x="20580" y="35993"/>
                    </a:cubicBezTo>
                    <a:cubicBezTo>
                      <a:pt x="19762" y="37533"/>
                      <a:pt x="18587" y="38903"/>
                      <a:pt x="18068" y="40567"/>
                    </a:cubicBezTo>
                    <a:cubicBezTo>
                      <a:pt x="17582" y="42129"/>
                      <a:pt x="17717" y="43806"/>
                      <a:pt x="17859" y="45436"/>
                    </a:cubicBezTo>
                    <a:cubicBezTo>
                      <a:pt x="18032" y="47441"/>
                      <a:pt x="18242" y="49554"/>
                      <a:pt x="19405" y="51198"/>
                    </a:cubicBezTo>
                    <a:cubicBezTo>
                      <a:pt x="20624" y="52922"/>
                      <a:pt x="21392" y="55494"/>
                      <a:pt x="21294" y="57601"/>
                    </a:cubicBezTo>
                    <a:cubicBezTo>
                      <a:pt x="21216" y="59294"/>
                      <a:pt x="20619" y="60958"/>
                      <a:pt x="20775" y="62645"/>
                    </a:cubicBezTo>
                    <a:cubicBezTo>
                      <a:pt x="21057" y="65704"/>
                      <a:pt x="23699" y="67999"/>
                      <a:pt x="26397" y="69471"/>
                    </a:cubicBezTo>
                    <a:cubicBezTo>
                      <a:pt x="29219" y="71013"/>
                      <a:pt x="31651" y="73637"/>
                      <a:pt x="32623" y="76701"/>
                    </a:cubicBezTo>
                    <a:cubicBezTo>
                      <a:pt x="33112" y="78241"/>
                      <a:pt x="33257" y="79868"/>
                      <a:pt x="33688" y="81425"/>
                    </a:cubicBezTo>
                    <a:cubicBezTo>
                      <a:pt x="34432" y="84119"/>
                      <a:pt x="36051" y="86565"/>
                      <a:pt x="38239" y="88307"/>
                    </a:cubicBezTo>
                    <a:cubicBezTo>
                      <a:pt x="39834" y="89575"/>
                      <a:pt x="42451" y="90023"/>
                      <a:pt x="44455" y="90388"/>
                    </a:cubicBezTo>
                    <a:cubicBezTo>
                      <a:pt x="45495" y="90578"/>
                      <a:pt x="46617" y="90728"/>
                      <a:pt x="47400" y="91437"/>
                    </a:cubicBezTo>
                    <a:cubicBezTo>
                      <a:pt x="47762" y="91764"/>
                      <a:pt x="48023" y="92187"/>
                      <a:pt x="48369" y="92530"/>
                    </a:cubicBezTo>
                    <a:cubicBezTo>
                      <a:pt x="50044" y="94188"/>
                      <a:pt x="53127" y="93507"/>
                      <a:pt x="54821" y="95145"/>
                    </a:cubicBezTo>
                    <a:cubicBezTo>
                      <a:pt x="55259" y="95566"/>
                      <a:pt x="55558" y="96107"/>
                      <a:pt x="55941" y="96579"/>
                    </a:cubicBezTo>
                    <a:cubicBezTo>
                      <a:pt x="56887" y="97736"/>
                      <a:pt x="58370" y="98428"/>
                      <a:pt x="59861" y="98428"/>
                    </a:cubicBezTo>
                    <a:cubicBezTo>
                      <a:pt x="60003" y="98428"/>
                      <a:pt x="60145" y="98421"/>
                      <a:pt x="60286" y="98409"/>
                    </a:cubicBezTo>
                    <a:lnTo>
                      <a:pt x="60286" y="98409"/>
                    </a:lnTo>
                    <a:cubicBezTo>
                      <a:pt x="59905" y="99653"/>
                      <a:pt x="61397" y="101114"/>
                      <a:pt x="60936" y="102330"/>
                    </a:cubicBezTo>
                    <a:cubicBezTo>
                      <a:pt x="60565" y="103312"/>
                      <a:pt x="59445" y="103741"/>
                      <a:pt x="58674" y="104452"/>
                    </a:cubicBezTo>
                    <a:cubicBezTo>
                      <a:pt x="57337" y="105685"/>
                      <a:pt x="57129" y="107795"/>
                      <a:pt x="57705" y="109521"/>
                    </a:cubicBezTo>
                    <a:cubicBezTo>
                      <a:pt x="58282" y="111246"/>
                      <a:pt x="59498" y="112671"/>
                      <a:pt x="60717" y="114022"/>
                    </a:cubicBezTo>
                    <a:cubicBezTo>
                      <a:pt x="62978" y="116530"/>
                      <a:pt x="65696" y="117746"/>
                      <a:pt x="68148" y="120066"/>
                    </a:cubicBezTo>
                    <a:cubicBezTo>
                      <a:pt x="70420" y="122216"/>
                      <a:pt x="70937" y="125696"/>
                      <a:pt x="70438" y="128784"/>
                    </a:cubicBezTo>
                    <a:cubicBezTo>
                      <a:pt x="69938" y="131872"/>
                      <a:pt x="68585" y="134744"/>
                      <a:pt x="67620" y="137718"/>
                    </a:cubicBezTo>
                    <a:cubicBezTo>
                      <a:pt x="65814" y="143276"/>
                      <a:pt x="65376" y="149382"/>
                      <a:pt x="67102" y="154963"/>
                    </a:cubicBezTo>
                    <a:cubicBezTo>
                      <a:pt x="68828" y="160546"/>
                      <a:pt x="72869" y="165522"/>
                      <a:pt x="78283" y="167717"/>
                    </a:cubicBezTo>
                    <a:cubicBezTo>
                      <a:pt x="78404" y="167766"/>
                      <a:pt x="78530" y="167788"/>
                      <a:pt x="78658" y="167788"/>
                    </a:cubicBezTo>
                    <a:cubicBezTo>
                      <a:pt x="79167" y="167788"/>
                      <a:pt x="79705" y="167444"/>
                      <a:pt x="80056" y="167066"/>
                    </a:cubicBezTo>
                    <a:cubicBezTo>
                      <a:pt x="80495" y="166591"/>
                      <a:pt x="80589" y="165833"/>
                      <a:pt x="80281" y="165265"/>
                    </a:cubicBezTo>
                    <a:cubicBezTo>
                      <a:pt x="79304" y="163467"/>
                      <a:pt x="77566" y="161932"/>
                      <a:pt x="76298" y="160326"/>
                    </a:cubicBezTo>
                    <a:cubicBezTo>
                      <a:pt x="75898" y="159821"/>
                      <a:pt x="75478" y="159248"/>
                      <a:pt x="75530" y="158607"/>
                    </a:cubicBezTo>
                    <a:cubicBezTo>
                      <a:pt x="75589" y="157886"/>
                      <a:pt x="76208" y="157367"/>
                      <a:pt x="76666" y="156807"/>
                    </a:cubicBezTo>
                    <a:cubicBezTo>
                      <a:pt x="77361" y="155947"/>
                      <a:pt x="77729" y="154867"/>
                      <a:pt x="77704" y="153762"/>
                    </a:cubicBezTo>
                    <a:cubicBezTo>
                      <a:pt x="77674" y="152733"/>
                      <a:pt x="77075" y="151726"/>
                      <a:pt x="77111" y="150697"/>
                    </a:cubicBezTo>
                    <a:cubicBezTo>
                      <a:pt x="77146" y="149667"/>
                      <a:pt x="77701" y="148583"/>
                      <a:pt x="78676" y="148251"/>
                    </a:cubicBezTo>
                    <a:cubicBezTo>
                      <a:pt x="79120" y="148100"/>
                      <a:pt x="79614" y="148115"/>
                      <a:pt x="80042" y="147926"/>
                    </a:cubicBezTo>
                    <a:cubicBezTo>
                      <a:pt x="81453" y="147303"/>
                      <a:pt x="81228" y="145153"/>
                      <a:pt x="82249" y="143996"/>
                    </a:cubicBezTo>
                    <a:cubicBezTo>
                      <a:pt x="82722" y="143460"/>
                      <a:pt x="83419" y="143193"/>
                      <a:pt x="84064" y="142883"/>
                    </a:cubicBezTo>
                    <a:cubicBezTo>
                      <a:pt x="86792" y="141571"/>
                      <a:pt x="89035" y="138972"/>
                      <a:pt x="89283" y="135957"/>
                    </a:cubicBezTo>
                    <a:cubicBezTo>
                      <a:pt x="89483" y="133544"/>
                      <a:pt x="88605" y="130615"/>
                      <a:pt x="90438" y="129034"/>
                    </a:cubicBezTo>
                    <a:cubicBezTo>
                      <a:pt x="91238" y="128344"/>
                      <a:pt x="92244" y="128199"/>
                      <a:pt x="93314" y="128199"/>
                    </a:cubicBezTo>
                    <a:cubicBezTo>
                      <a:pt x="94087" y="128199"/>
                      <a:pt x="94894" y="128275"/>
                      <a:pt x="95682" y="128275"/>
                    </a:cubicBezTo>
                    <a:cubicBezTo>
                      <a:pt x="96098" y="128275"/>
                      <a:pt x="96509" y="128254"/>
                      <a:pt x="96908" y="128189"/>
                    </a:cubicBezTo>
                    <a:cubicBezTo>
                      <a:pt x="97800" y="128044"/>
                      <a:pt x="98396" y="127214"/>
                      <a:pt x="98814" y="126412"/>
                    </a:cubicBezTo>
                    <a:cubicBezTo>
                      <a:pt x="99231" y="125609"/>
                      <a:pt x="99280" y="124658"/>
                      <a:pt x="99129" y="123766"/>
                    </a:cubicBezTo>
                    <a:cubicBezTo>
                      <a:pt x="98945" y="122668"/>
                      <a:pt x="98473" y="121597"/>
                      <a:pt x="98577" y="120489"/>
                    </a:cubicBezTo>
                    <a:cubicBezTo>
                      <a:pt x="98723" y="118930"/>
                      <a:pt x="99942" y="117730"/>
                      <a:pt x="100886" y="116480"/>
                    </a:cubicBezTo>
                    <a:cubicBezTo>
                      <a:pt x="102003" y="114998"/>
                      <a:pt x="102797" y="113297"/>
                      <a:pt x="103214" y="111488"/>
                    </a:cubicBezTo>
                    <a:cubicBezTo>
                      <a:pt x="103689" y="109429"/>
                      <a:pt x="102371" y="106997"/>
                      <a:pt x="100524" y="105970"/>
                    </a:cubicBezTo>
                    <a:cubicBezTo>
                      <a:pt x="98677" y="104943"/>
                      <a:pt x="96462" y="104915"/>
                      <a:pt x="94350" y="104853"/>
                    </a:cubicBezTo>
                    <a:cubicBezTo>
                      <a:pt x="92237" y="104794"/>
                      <a:pt x="89999" y="104633"/>
                      <a:pt x="88273" y="103414"/>
                    </a:cubicBezTo>
                    <a:cubicBezTo>
                      <a:pt x="86692" y="102296"/>
                      <a:pt x="85799" y="100469"/>
                      <a:pt x="84550" y="98991"/>
                    </a:cubicBezTo>
                    <a:cubicBezTo>
                      <a:pt x="82441" y="96497"/>
                      <a:pt x="79375" y="95057"/>
                      <a:pt x="76410" y="93690"/>
                    </a:cubicBezTo>
                    <a:cubicBezTo>
                      <a:pt x="75559" y="93298"/>
                      <a:pt x="74630" y="92901"/>
                      <a:pt x="73720" y="92901"/>
                    </a:cubicBezTo>
                    <a:cubicBezTo>
                      <a:pt x="73431" y="92901"/>
                      <a:pt x="73144" y="92941"/>
                      <a:pt x="72862" y="93034"/>
                    </a:cubicBezTo>
                    <a:cubicBezTo>
                      <a:pt x="72400" y="93185"/>
                      <a:pt x="71985" y="93473"/>
                      <a:pt x="71508" y="93564"/>
                    </a:cubicBezTo>
                    <a:cubicBezTo>
                      <a:pt x="71390" y="93586"/>
                      <a:pt x="71274" y="93597"/>
                      <a:pt x="71159" y="93597"/>
                    </a:cubicBezTo>
                    <a:cubicBezTo>
                      <a:pt x="70006" y="93597"/>
                      <a:pt x="69033" y="92520"/>
                      <a:pt x="67966" y="91944"/>
                    </a:cubicBezTo>
                    <a:cubicBezTo>
                      <a:pt x="67424" y="91651"/>
                      <a:pt x="66830" y="91518"/>
                      <a:pt x="66231" y="91518"/>
                    </a:cubicBezTo>
                    <a:cubicBezTo>
                      <a:pt x="64138" y="91518"/>
                      <a:pt x="61986" y="93147"/>
                      <a:pt x="61817" y="95293"/>
                    </a:cubicBezTo>
                    <a:cubicBezTo>
                      <a:pt x="61476" y="95410"/>
                      <a:pt x="61056" y="95468"/>
                      <a:pt x="60611" y="95468"/>
                    </a:cubicBezTo>
                    <a:cubicBezTo>
                      <a:pt x="59413" y="95468"/>
                      <a:pt x="58031" y="95047"/>
                      <a:pt x="57510" y="94228"/>
                    </a:cubicBezTo>
                    <a:cubicBezTo>
                      <a:pt x="56995" y="93419"/>
                      <a:pt x="56789" y="92287"/>
                      <a:pt x="55904" y="91918"/>
                    </a:cubicBezTo>
                    <a:cubicBezTo>
                      <a:pt x="55432" y="91722"/>
                      <a:pt x="54840" y="91796"/>
                      <a:pt x="54455" y="91458"/>
                    </a:cubicBezTo>
                    <a:cubicBezTo>
                      <a:pt x="53818" y="90898"/>
                      <a:pt x="54313" y="89881"/>
                      <a:pt x="54428" y="89040"/>
                    </a:cubicBezTo>
                    <a:cubicBezTo>
                      <a:pt x="54609" y="87696"/>
                      <a:pt x="53607" y="86419"/>
                      <a:pt x="52383" y="85834"/>
                    </a:cubicBezTo>
                    <a:cubicBezTo>
                      <a:pt x="51161" y="85249"/>
                      <a:pt x="49761" y="85202"/>
                      <a:pt x="48407" y="85159"/>
                    </a:cubicBezTo>
                    <a:cubicBezTo>
                      <a:pt x="47051" y="85115"/>
                      <a:pt x="45649" y="85054"/>
                      <a:pt x="44436" y="84447"/>
                    </a:cubicBezTo>
                    <a:cubicBezTo>
                      <a:pt x="42077" y="83264"/>
                      <a:pt x="41111" y="80063"/>
                      <a:pt x="42146" y="77635"/>
                    </a:cubicBezTo>
                    <a:cubicBezTo>
                      <a:pt x="43156" y="75267"/>
                      <a:pt x="45760" y="73783"/>
                      <a:pt x="48337" y="73783"/>
                    </a:cubicBezTo>
                    <a:cubicBezTo>
                      <a:pt x="48401" y="73783"/>
                      <a:pt x="48464" y="73784"/>
                      <a:pt x="48528" y="73786"/>
                    </a:cubicBezTo>
                    <a:cubicBezTo>
                      <a:pt x="51112" y="73862"/>
                      <a:pt x="53842" y="75749"/>
                      <a:pt x="53870" y="78335"/>
                    </a:cubicBezTo>
                    <a:cubicBezTo>
                      <a:pt x="53875" y="78746"/>
                      <a:pt x="54287" y="78928"/>
                      <a:pt x="54735" y="78928"/>
                    </a:cubicBezTo>
                    <a:cubicBezTo>
                      <a:pt x="55004" y="78928"/>
                      <a:pt x="55285" y="78863"/>
                      <a:pt x="55498" y="78741"/>
                    </a:cubicBezTo>
                    <a:cubicBezTo>
                      <a:pt x="56067" y="78416"/>
                      <a:pt x="56365" y="77760"/>
                      <a:pt x="56505" y="77119"/>
                    </a:cubicBezTo>
                    <a:cubicBezTo>
                      <a:pt x="56645" y="76478"/>
                      <a:pt x="56664" y="75812"/>
                      <a:pt x="56860" y="75186"/>
                    </a:cubicBezTo>
                    <a:cubicBezTo>
                      <a:pt x="57310" y="73749"/>
                      <a:pt x="58757" y="72690"/>
                      <a:pt x="60261" y="72690"/>
                    </a:cubicBezTo>
                    <a:cubicBezTo>
                      <a:pt x="60273" y="72690"/>
                      <a:pt x="60285" y="72690"/>
                      <a:pt x="60297" y="72690"/>
                    </a:cubicBezTo>
                    <a:cubicBezTo>
                      <a:pt x="60306" y="72690"/>
                      <a:pt x="60314" y="72690"/>
                      <a:pt x="60323" y="72690"/>
                    </a:cubicBezTo>
                    <a:cubicBezTo>
                      <a:pt x="61893" y="72690"/>
                      <a:pt x="62998" y="71122"/>
                      <a:pt x="64116" y="70013"/>
                    </a:cubicBezTo>
                    <a:cubicBezTo>
                      <a:pt x="65241" y="68896"/>
                      <a:pt x="65913" y="67214"/>
                      <a:pt x="65469" y="65693"/>
                    </a:cubicBezTo>
                    <a:cubicBezTo>
                      <a:pt x="65229" y="64873"/>
                      <a:pt x="64683" y="64046"/>
                      <a:pt x="64956" y="63238"/>
                    </a:cubicBezTo>
                    <a:cubicBezTo>
                      <a:pt x="65170" y="62604"/>
                      <a:pt x="65822" y="62237"/>
                      <a:pt x="66438" y="61978"/>
                    </a:cubicBezTo>
                    <a:cubicBezTo>
                      <a:pt x="67992" y="61328"/>
                      <a:pt x="69657" y="60995"/>
                      <a:pt x="71338" y="60995"/>
                    </a:cubicBezTo>
                    <a:cubicBezTo>
                      <a:pt x="71514" y="60995"/>
                      <a:pt x="71689" y="60998"/>
                      <a:pt x="71865" y="61005"/>
                    </a:cubicBezTo>
                    <a:cubicBezTo>
                      <a:pt x="71916" y="61008"/>
                      <a:pt x="71966" y="61009"/>
                      <a:pt x="72016" y="61009"/>
                    </a:cubicBezTo>
                    <a:cubicBezTo>
                      <a:pt x="73530" y="61009"/>
                      <a:pt x="74333" y="60016"/>
                      <a:pt x="75129" y="58671"/>
                    </a:cubicBezTo>
                    <a:cubicBezTo>
                      <a:pt x="75724" y="57667"/>
                      <a:pt x="75988" y="56400"/>
                      <a:pt x="76935" y="55719"/>
                    </a:cubicBezTo>
                    <a:cubicBezTo>
                      <a:pt x="77461" y="55341"/>
                      <a:pt x="78061" y="55227"/>
                      <a:pt x="78697" y="55227"/>
                    </a:cubicBezTo>
                    <a:cubicBezTo>
                      <a:pt x="79669" y="55227"/>
                      <a:pt x="80723" y="55493"/>
                      <a:pt x="81724" y="55493"/>
                    </a:cubicBezTo>
                    <a:cubicBezTo>
                      <a:pt x="81835" y="55493"/>
                      <a:pt x="81945" y="55490"/>
                      <a:pt x="82055" y="55483"/>
                    </a:cubicBezTo>
                    <a:cubicBezTo>
                      <a:pt x="84597" y="55311"/>
                      <a:pt x="86582" y="52458"/>
                      <a:pt x="85860" y="50015"/>
                    </a:cubicBezTo>
                    <a:cubicBezTo>
                      <a:pt x="85517" y="48852"/>
                      <a:pt x="84704" y="47901"/>
                      <a:pt x="84043" y="46884"/>
                    </a:cubicBezTo>
                    <a:cubicBezTo>
                      <a:pt x="83131" y="45481"/>
                      <a:pt x="82492" y="43918"/>
                      <a:pt x="82159" y="42277"/>
                    </a:cubicBezTo>
                    <a:cubicBezTo>
                      <a:pt x="81854" y="40773"/>
                      <a:pt x="81767" y="39118"/>
                      <a:pt x="80776" y="37947"/>
                    </a:cubicBezTo>
                    <a:cubicBezTo>
                      <a:pt x="79227" y="38020"/>
                      <a:pt x="77350" y="37975"/>
                      <a:pt x="75971" y="38686"/>
                    </a:cubicBezTo>
                    <a:cubicBezTo>
                      <a:pt x="75699" y="37108"/>
                      <a:pt x="75398" y="35461"/>
                      <a:pt x="74423" y="34192"/>
                    </a:cubicBezTo>
                    <a:cubicBezTo>
                      <a:pt x="73732" y="33291"/>
                      <a:pt x="72587" y="32657"/>
                      <a:pt x="71488" y="32657"/>
                    </a:cubicBezTo>
                    <a:cubicBezTo>
                      <a:pt x="71039" y="32657"/>
                      <a:pt x="70597" y="32763"/>
                      <a:pt x="70198" y="32999"/>
                    </a:cubicBezTo>
                    <a:cubicBezTo>
                      <a:pt x="68851" y="33794"/>
                      <a:pt x="68559" y="35642"/>
                      <a:pt x="68807" y="37187"/>
                    </a:cubicBezTo>
                    <a:cubicBezTo>
                      <a:pt x="69057" y="38731"/>
                      <a:pt x="69698" y="40227"/>
                      <a:pt x="69655" y="41791"/>
                    </a:cubicBezTo>
                    <a:cubicBezTo>
                      <a:pt x="69615" y="43336"/>
                      <a:pt x="68552" y="45042"/>
                      <a:pt x="67017" y="45042"/>
                    </a:cubicBezTo>
                    <a:cubicBezTo>
                      <a:pt x="66998" y="45042"/>
                      <a:pt x="66979" y="45041"/>
                      <a:pt x="66960" y="45041"/>
                    </a:cubicBezTo>
                    <a:cubicBezTo>
                      <a:pt x="66146" y="45019"/>
                      <a:pt x="65416" y="44522"/>
                      <a:pt x="64843" y="43941"/>
                    </a:cubicBezTo>
                    <a:cubicBezTo>
                      <a:pt x="64022" y="43112"/>
                      <a:pt x="63372" y="42052"/>
                      <a:pt x="62317" y="41553"/>
                    </a:cubicBezTo>
                    <a:cubicBezTo>
                      <a:pt x="61507" y="41171"/>
                      <a:pt x="60577" y="41179"/>
                      <a:pt x="59704" y="40982"/>
                    </a:cubicBezTo>
                    <a:cubicBezTo>
                      <a:pt x="56728" y="40316"/>
                      <a:pt x="54688" y="36902"/>
                      <a:pt x="55510" y="33965"/>
                    </a:cubicBezTo>
                    <a:cubicBezTo>
                      <a:pt x="56182" y="31564"/>
                      <a:pt x="58657" y="29882"/>
                      <a:pt x="61117" y="29882"/>
                    </a:cubicBezTo>
                    <a:cubicBezTo>
                      <a:pt x="61664" y="29882"/>
                      <a:pt x="62211" y="29966"/>
                      <a:pt x="62737" y="30143"/>
                    </a:cubicBezTo>
                    <a:cubicBezTo>
                      <a:pt x="66237" y="28861"/>
                      <a:pt x="67660" y="24447"/>
                      <a:pt x="66265" y="20991"/>
                    </a:cubicBezTo>
                    <a:cubicBezTo>
                      <a:pt x="64868" y="17535"/>
                      <a:pt x="61115" y="15389"/>
                      <a:pt x="57392" y="15226"/>
                    </a:cubicBezTo>
                    <a:cubicBezTo>
                      <a:pt x="56302" y="15179"/>
                      <a:pt x="55191" y="15275"/>
                      <a:pt x="54134" y="15007"/>
                    </a:cubicBezTo>
                    <a:cubicBezTo>
                      <a:pt x="51145" y="14251"/>
                      <a:pt x="49582" y="10965"/>
                      <a:pt x="46980" y="9310"/>
                    </a:cubicBezTo>
                    <a:cubicBezTo>
                      <a:pt x="46287" y="8869"/>
                      <a:pt x="45224" y="8778"/>
                      <a:pt x="44079" y="8778"/>
                    </a:cubicBezTo>
                    <a:cubicBezTo>
                      <a:pt x="43277" y="8778"/>
                      <a:pt x="42435" y="8823"/>
                      <a:pt x="41651" y="8823"/>
                    </a:cubicBezTo>
                    <a:cubicBezTo>
                      <a:pt x="40795" y="8823"/>
                      <a:pt x="40007" y="8769"/>
                      <a:pt x="39418" y="8547"/>
                    </a:cubicBezTo>
                    <a:cubicBezTo>
                      <a:pt x="38499" y="8200"/>
                      <a:pt x="37525" y="8023"/>
                      <a:pt x="36546" y="8023"/>
                    </a:cubicBezTo>
                    <a:cubicBezTo>
                      <a:pt x="36275" y="8023"/>
                      <a:pt x="36003" y="8037"/>
                      <a:pt x="35731" y="8064"/>
                    </a:cubicBezTo>
                    <a:cubicBezTo>
                      <a:pt x="34635" y="9104"/>
                      <a:pt x="32585" y="9398"/>
                      <a:pt x="31077" y="9499"/>
                    </a:cubicBezTo>
                    <a:cubicBezTo>
                      <a:pt x="29526" y="7990"/>
                      <a:pt x="27655" y="6585"/>
                      <a:pt x="25725" y="5605"/>
                    </a:cubicBezTo>
                    <a:cubicBezTo>
                      <a:pt x="24435" y="4951"/>
                      <a:pt x="22930" y="4260"/>
                      <a:pt x="22532" y="2870"/>
                    </a:cubicBezTo>
                    <a:cubicBezTo>
                      <a:pt x="22012" y="1053"/>
                      <a:pt x="19376" y="125"/>
                      <a:pt x="17200" y="125"/>
                    </a:cubicBezTo>
                    <a:cubicBezTo>
                      <a:pt x="16716" y="125"/>
                      <a:pt x="16254" y="171"/>
                      <a:pt x="15844" y="263"/>
                    </a:cubicBezTo>
                    <a:cubicBezTo>
                      <a:pt x="15181" y="84"/>
                      <a:pt x="14496" y="0"/>
                      <a:pt x="13807" y="0"/>
                    </a:cubicBezTo>
                    <a:close/>
                  </a:path>
                </a:pathLst>
              </a:custGeom>
              <a:solidFill>
                <a:srgbClr val="756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02"/>
              <p:cNvSpPr/>
              <p:nvPr/>
            </p:nvSpPr>
            <p:spPr>
              <a:xfrm>
                <a:off x="2370225" y="830650"/>
                <a:ext cx="1016975" cy="1158500"/>
              </a:xfrm>
              <a:custGeom>
                <a:avLst/>
                <a:gdLst/>
                <a:ahLst/>
                <a:cxnLst/>
                <a:rect l="l" t="t" r="r" b="b"/>
                <a:pathLst>
                  <a:path w="40679" h="46340" extrusionOk="0">
                    <a:moveTo>
                      <a:pt x="15780" y="0"/>
                    </a:moveTo>
                    <a:cubicBezTo>
                      <a:pt x="14989" y="0"/>
                      <a:pt x="14213" y="109"/>
                      <a:pt x="13470" y="421"/>
                    </a:cubicBezTo>
                    <a:cubicBezTo>
                      <a:pt x="9879" y="1928"/>
                      <a:pt x="10933" y="5468"/>
                      <a:pt x="8580" y="7572"/>
                    </a:cubicBezTo>
                    <a:cubicBezTo>
                      <a:pt x="6546" y="9390"/>
                      <a:pt x="2788" y="7963"/>
                      <a:pt x="1150" y="10460"/>
                    </a:cubicBezTo>
                    <a:cubicBezTo>
                      <a:pt x="0" y="12215"/>
                      <a:pt x="1289" y="14606"/>
                      <a:pt x="2962" y="15871"/>
                    </a:cubicBezTo>
                    <a:cubicBezTo>
                      <a:pt x="4636" y="17135"/>
                      <a:pt x="6731" y="17894"/>
                      <a:pt x="8056" y="19522"/>
                    </a:cubicBezTo>
                    <a:cubicBezTo>
                      <a:pt x="10183" y="22136"/>
                      <a:pt x="9577" y="26004"/>
                      <a:pt x="8413" y="29169"/>
                    </a:cubicBezTo>
                    <a:cubicBezTo>
                      <a:pt x="7247" y="32332"/>
                      <a:pt x="5603" y="35532"/>
                      <a:pt x="6005" y="38881"/>
                    </a:cubicBezTo>
                    <a:cubicBezTo>
                      <a:pt x="6193" y="40459"/>
                      <a:pt x="6837" y="41956"/>
                      <a:pt x="7675" y="43307"/>
                    </a:cubicBezTo>
                    <a:cubicBezTo>
                      <a:pt x="8488" y="44615"/>
                      <a:pt x="9597" y="45873"/>
                      <a:pt x="11095" y="46235"/>
                    </a:cubicBezTo>
                    <a:cubicBezTo>
                      <a:pt x="11391" y="46306"/>
                      <a:pt x="11688" y="46339"/>
                      <a:pt x="11983" y="46339"/>
                    </a:cubicBezTo>
                    <a:cubicBezTo>
                      <a:pt x="13586" y="46339"/>
                      <a:pt x="15150" y="45367"/>
                      <a:pt x="16368" y="44250"/>
                    </a:cubicBezTo>
                    <a:cubicBezTo>
                      <a:pt x="17812" y="42927"/>
                      <a:pt x="19065" y="41325"/>
                      <a:pt x="20822" y="40465"/>
                    </a:cubicBezTo>
                    <a:cubicBezTo>
                      <a:pt x="23353" y="39224"/>
                      <a:pt x="26610" y="39686"/>
                      <a:pt x="28815" y="37929"/>
                    </a:cubicBezTo>
                    <a:cubicBezTo>
                      <a:pt x="31544" y="35754"/>
                      <a:pt x="31140" y="31606"/>
                      <a:pt x="31890" y="28199"/>
                    </a:cubicBezTo>
                    <a:cubicBezTo>
                      <a:pt x="33150" y="22476"/>
                      <a:pt x="38102" y="18249"/>
                      <a:pt x="40038" y="12718"/>
                    </a:cubicBezTo>
                    <a:cubicBezTo>
                      <a:pt x="40418" y="11636"/>
                      <a:pt x="40679" y="10499"/>
                      <a:pt x="40652" y="9352"/>
                    </a:cubicBezTo>
                    <a:cubicBezTo>
                      <a:pt x="40569" y="5649"/>
                      <a:pt x="37449" y="2571"/>
                      <a:pt x="33956" y="1339"/>
                    </a:cubicBezTo>
                    <a:cubicBezTo>
                      <a:pt x="31938" y="627"/>
                      <a:pt x="29911" y="457"/>
                      <a:pt x="27871" y="457"/>
                    </a:cubicBezTo>
                    <a:cubicBezTo>
                      <a:pt x="26007" y="457"/>
                      <a:pt x="24132" y="599"/>
                      <a:pt x="22245" y="599"/>
                    </a:cubicBezTo>
                    <a:cubicBezTo>
                      <a:pt x="21785" y="599"/>
                      <a:pt x="21325" y="591"/>
                      <a:pt x="20863" y="570"/>
                    </a:cubicBezTo>
                    <a:cubicBezTo>
                      <a:pt x="19225" y="496"/>
                      <a:pt x="17470" y="0"/>
                      <a:pt x="15780" y="0"/>
                    </a:cubicBezTo>
                    <a:close/>
                  </a:path>
                </a:pathLst>
              </a:custGeom>
              <a:solidFill>
                <a:srgbClr val="756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02"/>
              <p:cNvSpPr/>
              <p:nvPr/>
            </p:nvSpPr>
            <p:spPr>
              <a:xfrm>
                <a:off x="3143325" y="1089650"/>
                <a:ext cx="4064350" cy="3503975"/>
              </a:xfrm>
              <a:custGeom>
                <a:avLst/>
                <a:gdLst/>
                <a:ahLst/>
                <a:cxnLst/>
                <a:rect l="l" t="t" r="r" b="b"/>
                <a:pathLst>
                  <a:path w="162574" h="140159" extrusionOk="0">
                    <a:moveTo>
                      <a:pt x="149391" y="0"/>
                    </a:moveTo>
                    <a:cubicBezTo>
                      <a:pt x="148360" y="0"/>
                      <a:pt x="147330" y="156"/>
                      <a:pt x="146349" y="477"/>
                    </a:cubicBezTo>
                    <a:cubicBezTo>
                      <a:pt x="145329" y="812"/>
                      <a:pt x="144363" y="1309"/>
                      <a:pt x="143326" y="1583"/>
                    </a:cubicBezTo>
                    <a:cubicBezTo>
                      <a:pt x="142494" y="1801"/>
                      <a:pt x="141638" y="1870"/>
                      <a:pt x="140776" y="1870"/>
                    </a:cubicBezTo>
                    <a:cubicBezTo>
                      <a:pt x="140050" y="1870"/>
                      <a:pt x="139319" y="1821"/>
                      <a:pt x="138596" y="1772"/>
                    </a:cubicBezTo>
                    <a:lnTo>
                      <a:pt x="130106" y="1191"/>
                    </a:lnTo>
                    <a:cubicBezTo>
                      <a:pt x="129237" y="1132"/>
                      <a:pt x="128350" y="1076"/>
                      <a:pt x="127469" y="1076"/>
                    </a:cubicBezTo>
                    <a:cubicBezTo>
                      <a:pt x="125783" y="1076"/>
                      <a:pt x="124119" y="1281"/>
                      <a:pt x="122644" y="2056"/>
                    </a:cubicBezTo>
                    <a:cubicBezTo>
                      <a:pt x="119360" y="3782"/>
                      <a:pt x="117499" y="8084"/>
                      <a:pt x="113816" y="8529"/>
                    </a:cubicBezTo>
                    <a:cubicBezTo>
                      <a:pt x="113611" y="8554"/>
                      <a:pt x="113408" y="8566"/>
                      <a:pt x="113207" y="8566"/>
                    </a:cubicBezTo>
                    <a:cubicBezTo>
                      <a:pt x="110853" y="8566"/>
                      <a:pt x="108715" y="6973"/>
                      <a:pt x="106473" y="6087"/>
                    </a:cubicBezTo>
                    <a:cubicBezTo>
                      <a:pt x="105100" y="5543"/>
                      <a:pt x="103627" y="5279"/>
                      <a:pt x="102152" y="5279"/>
                    </a:cubicBezTo>
                    <a:cubicBezTo>
                      <a:pt x="99404" y="5279"/>
                      <a:pt x="96647" y="6196"/>
                      <a:pt x="94512" y="7933"/>
                    </a:cubicBezTo>
                    <a:cubicBezTo>
                      <a:pt x="93279" y="7304"/>
                      <a:pt x="93660" y="5468"/>
                      <a:pt x="93225" y="4153"/>
                    </a:cubicBezTo>
                    <a:cubicBezTo>
                      <a:pt x="92771" y="2782"/>
                      <a:pt x="91297" y="1954"/>
                      <a:pt x="89858" y="1828"/>
                    </a:cubicBezTo>
                    <a:cubicBezTo>
                      <a:pt x="89687" y="1813"/>
                      <a:pt x="89517" y="1806"/>
                      <a:pt x="89348" y="1806"/>
                    </a:cubicBezTo>
                    <a:cubicBezTo>
                      <a:pt x="88082" y="1806"/>
                      <a:pt x="86834" y="2194"/>
                      <a:pt x="85623" y="2590"/>
                    </a:cubicBezTo>
                    <a:cubicBezTo>
                      <a:pt x="82664" y="3556"/>
                      <a:pt x="79224" y="5204"/>
                      <a:pt x="78950" y="8303"/>
                    </a:cubicBezTo>
                    <a:cubicBezTo>
                      <a:pt x="78873" y="9176"/>
                      <a:pt x="79068" y="10104"/>
                      <a:pt x="78702" y="10900"/>
                    </a:cubicBezTo>
                    <a:cubicBezTo>
                      <a:pt x="78178" y="12033"/>
                      <a:pt x="76762" y="12408"/>
                      <a:pt x="75881" y="13291"/>
                    </a:cubicBezTo>
                    <a:cubicBezTo>
                      <a:pt x="74831" y="14345"/>
                      <a:pt x="74664" y="15971"/>
                      <a:pt x="74621" y="17458"/>
                    </a:cubicBezTo>
                    <a:cubicBezTo>
                      <a:pt x="74577" y="18944"/>
                      <a:pt x="74563" y="20541"/>
                      <a:pt x="73703" y="21754"/>
                    </a:cubicBezTo>
                    <a:cubicBezTo>
                      <a:pt x="73148" y="22537"/>
                      <a:pt x="71069" y="23068"/>
                      <a:pt x="69376" y="23068"/>
                    </a:cubicBezTo>
                    <a:cubicBezTo>
                      <a:pt x="68445" y="23068"/>
                      <a:pt x="67630" y="22907"/>
                      <a:pt x="67252" y="22539"/>
                    </a:cubicBezTo>
                    <a:cubicBezTo>
                      <a:pt x="66636" y="21940"/>
                      <a:pt x="65905" y="21693"/>
                      <a:pt x="65124" y="21693"/>
                    </a:cubicBezTo>
                    <a:cubicBezTo>
                      <a:pt x="63293" y="21693"/>
                      <a:pt x="61194" y="23048"/>
                      <a:pt x="59696" y="24392"/>
                    </a:cubicBezTo>
                    <a:lnTo>
                      <a:pt x="53326" y="30110"/>
                    </a:lnTo>
                    <a:cubicBezTo>
                      <a:pt x="51731" y="31541"/>
                      <a:pt x="50013" y="33034"/>
                      <a:pt x="47899" y="33389"/>
                    </a:cubicBezTo>
                    <a:cubicBezTo>
                      <a:pt x="47672" y="33427"/>
                      <a:pt x="47440" y="33446"/>
                      <a:pt x="47206" y="33446"/>
                    </a:cubicBezTo>
                    <a:cubicBezTo>
                      <a:pt x="45267" y="33446"/>
                      <a:pt x="43232" y="32171"/>
                      <a:pt x="43155" y="30259"/>
                    </a:cubicBezTo>
                    <a:cubicBezTo>
                      <a:pt x="43563" y="29875"/>
                      <a:pt x="44085" y="29761"/>
                      <a:pt x="44655" y="29761"/>
                    </a:cubicBezTo>
                    <a:cubicBezTo>
                      <a:pt x="45498" y="29761"/>
                      <a:pt x="46445" y="30012"/>
                      <a:pt x="47276" y="30012"/>
                    </a:cubicBezTo>
                    <a:cubicBezTo>
                      <a:pt x="47872" y="30012"/>
                      <a:pt x="48409" y="29883"/>
                      <a:pt x="48805" y="29438"/>
                    </a:cubicBezTo>
                    <a:cubicBezTo>
                      <a:pt x="49977" y="28121"/>
                      <a:pt x="48243" y="26238"/>
                      <a:pt x="46718" y="25356"/>
                    </a:cubicBezTo>
                    <a:cubicBezTo>
                      <a:pt x="43929" y="23744"/>
                      <a:pt x="41047" y="22101"/>
                      <a:pt x="37854" y="21667"/>
                    </a:cubicBezTo>
                    <a:cubicBezTo>
                      <a:pt x="37395" y="21605"/>
                      <a:pt x="36928" y="21573"/>
                      <a:pt x="36459" y="21573"/>
                    </a:cubicBezTo>
                    <a:cubicBezTo>
                      <a:pt x="33662" y="21573"/>
                      <a:pt x="30804" y="22696"/>
                      <a:pt x="29384" y="25062"/>
                    </a:cubicBezTo>
                    <a:cubicBezTo>
                      <a:pt x="27966" y="27426"/>
                      <a:pt x="28225" y="30512"/>
                      <a:pt x="26820" y="32884"/>
                    </a:cubicBezTo>
                    <a:cubicBezTo>
                      <a:pt x="25941" y="34369"/>
                      <a:pt x="24491" y="35431"/>
                      <a:pt x="23493" y="36839"/>
                    </a:cubicBezTo>
                    <a:cubicBezTo>
                      <a:pt x="22495" y="38247"/>
                      <a:pt x="22067" y="40372"/>
                      <a:pt x="23291" y="41591"/>
                    </a:cubicBezTo>
                    <a:cubicBezTo>
                      <a:pt x="24277" y="42574"/>
                      <a:pt x="25957" y="42576"/>
                      <a:pt x="26934" y="43568"/>
                    </a:cubicBezTo>
                    <a:cubicBezTo>
                      <a:pt x="27686" y="44334"/>
                      <a:pt x="27942" y="45612"/>
                      <a:pt x="28928" y="46032"/>
                    </a:cubicBezTo>
                    <a:cubicBezTo>
                      <a:pt x="29116" y="46112"/>
                      <a:pt x="29308" y="46149"/>
                      <a:pt x="29499" y="46149"/>
                    </a:cubicBezTo>
                    <a:cubicBezTo>
                      <a:pt x="30453" y="46149"/>
                      <a:pt x="31375" y="45228"/>
                      <a:pt x="31599" y="44232"/>
                    </a:cubicBezTo>
                    <a:cubicBezTo>
                      <a:pt x="31870" y="43035"/>
                      <a:pt x="31491" y="41803"/>
                      <a:pt x="31294" y="40594"/>
                    </a:cubicBezTo>
                    <a:cubicBezTo>
                      <a:pt x="30707" y="36976"/>
                      <a:pt x="32524" y="32527"/>
                      <a:pt x="36153" y="32010"/>
                    </a:cubicBezTo>
                    <a:cubicBezTo>
                      <a:pt x="36979" y="32041"/>
                      <a:pt x="37253" y="33221"/>
                      <a:pt x="36881" y="33960"/>
                    </a:cubicBezTo>
                    <a:cubicBezTo>
                      <a:pt x="36512" y="34700"/>
                      <a:pt x="35790" y="35213"/>
                      <a:pt x="35400" y="35941"/>
                    </a:cubicBezTo>
                    <a:cubicBezTo>
                      <a:pt x="34663" y="37314"/>
                      <a:pt x="35518" y="39272"/>
                      <a:pt x="37026" y="39667"/>
                    </a:cubicBezTo>
                    <a:cubicBezTo>
                      <a:pt x="38598" y="40078"/>
                      <a:pt x="41223" y="39748"/>
                      <a:pt x="41017" y="41358"/>
                    </a:cubicBezTo>
                    <a:cubicBezTo>
                      <a:pt x="40797" y="43068"/>
                      <a:pt x="37630" y="41948"/>
                      <a:pt x="36606" y="43336"/>
                    </a:cubicBezTo>
                    <a:cubicBezTo>
                      <a:pt x="36002" y="44155"/>
                      <a:pt x="36537" y="45296"/>
                      <a:pt x="36521" y="46313"/>
                    </a:cubicBezTo>
                    <a:cubicBezTo>
                      <a:pt x="36494" y="48303"/>
                      <a:pt x="34299" y="49599"/>
                      <a:pt x="32313" y="49739"/>
                    </a:cubicBezTo>
                    <a:cubicBezTo>
                      <a:pt x="32097" y="49755"/>
                      <a:pt x="31880" y="49762"/>
                      <a:pt x="31663" y="49762"/>
                    </a:cubicBezTo>
                    <a:cubicBezTo>
                      <a:pt x="30164" y="49762"/>
                      <a:pt x="28664" y="49439"/>
                      <a:pt x="27166" y="49439"/>
                    </a:cubicBezTo>
                    <a:cubicBezTo>
                      <a:pt x="26898" y="49439"/>
                      <a:pt x="26629" y="49449"/>
                      <a:pt x="26361" y="49474"/>
                    </a:cubicBezTo>
                    <a:cubicBezTo>
                      <a:pt x="24379" y="49654"/>
                      <a:pt x="22222" y="51058"/>
                      <a:pt x="22312" y="53044"/>
                    </a:cubicBezTo>
                    <a:cubicBezTo>
                      <a:pt x="19567" y="54331"/>
                      <a:pt x="16715" y="55374"/>
                      <a:pt x="13788" y="56164"/>
                    </a:cubicBezTo>
                    <a:cubicBezTo>
                      <a:pt x="13912" y="58317"/>
                      <a:pt x="17975" y="58517"/>
                      <a:pt x="17960" y="60675"/>
                    </a:cubicBezTo>
                    <a:cubicBezTo>
                      <a:pt x="17949" y="61887"/>
                      <a:pt x="16542" y="62556"/>
                      <a:pt x="15302" y="62556"/>
                    </a:cubicBezTo>
                    <a:cubicBezTo>
                      <a:pt x="15219" y="62556"/>
                      <a:pt x="15137" y="62553"/>
                      <a:pt x="15056" y="62547"/>
                    </a:cubicBezTo>
                    <a:cubicBezTo>
                      <a:pt x="14072" y="62475"/>
                      <a:pt x="13082" y="62160"/>
                      <a:pt x="12113" y="62160"/>
                    </a:cubicBezTo>
                    <a:cubicBezTo>
                      <a:pt x="11810" y="62160"/>
                      <a:pt x="11508" y="62191"/>
                      <a:pt x="11210" y="62270"/>
                    </a:cubicBezTo>
                    <a:cubicBezTo>
                      <a:pt x="9047" y="62839"/>
                      <a:pt x="8290" y="65880"/>
                      <a:pt x="9487" y="67769"/>
                    </a:cubicBezTo>
                    <a:cubicBezTo>
                      <a:pt x="10572" y="69481"/>
                      <a:pt x="12694" y="70258"/>
                      <a:pt x="14741" y="70258"/>
                    </a:cubicBezTo>
                    <a:cubicBezTo>
                      <a:pt x="14954" y="70258"/>
                      <a:pt x="15165" y="70249"/>
                      <a:pt x="15375" y="70233"/>
                    </a:cubicBezTo>
                    <a:cubicBezTo>
                      <a:pt x="16269" y="70162"/>
                      <a:pt x="17225" y="69924"/>
                      <a:pt x="17785" y="69223"/>
                    </a:cubicBezTo>
                    <a:cubicBezTo>
                      <a:pt x="18318" y="68554"/>
                      <a:pt x="18362" y="67634"/>
                      <a:pt x="18586" y="66808"/>
                    </a:cubicBezTo>
                    <a:cubicBezTo>
                      <a:pt x="19089" y="64960"/>
                      <a:pt x="20667" y="63445"/>
                      <a:pt x="22534" y="63019"/>
                    </a:cubicBezTo>
                    <a:cubicBezTo>
                      <a:pt x="23588" y="62778"/>
                      <a:pt x="24878" y="62758"/>
                      <a:pt x="25444" y="61839"/>
                    </a:cubicBezTo>
                    <a:cubicBezTo>
                      <a:pt x="27854" y="63143"/>
                      <a:pt x="29550" y="65685"/>
                      <a:pt x="29826" y="68413"/>
                    </a:cubicBezTo>
                    <a:cubicBezTo>
                      <a:pt x="30020" y="68663"/>
                      <a:pt x="30274" y="68770"/>
                      <a:pt x="30543" y="68770"/>
                    </a:cubicBezTo>
                    <a:cubicBezTo>
                      <a:pt x="31347" y="68770"/>
                      <a:pt x="32287" y="67809"/>
                      <a:pt x="32159" y="66868"/>
                    </a:cubicBezTo>
                    <a:cubicBezTo>
                      <a:pt x="31991" y="65614"/>
                      <a:pt x="30882" y="64743"/>
                      <a:pt x="30003" y="63834"/>
                    </a:cubicBezTo>
                    <a:cubicBezTo>
                      <a:pt x="29122" y="62923"/>
                      <a:pt x="28387" y="61510"/>
                      <a:pt x="29078" y="60448"/>
                    </a:cubicBezTo>
                    <a:lnTo>
                      <a:pt x="29078" y="60448"/>
                    </a:lnTo>
                    <a:cubicBezTo>
                      <a:pt x="33197" y="61658"/>
                      <a:pt x="36527" y="65238"/>
                      <a:pt x="37435" y="69435"/>
                    </a:cubicBezTo>
                    <a:cubicBezTo>
                      <a:pt x="38871" y="69149"/>
                      <a:pt x="39664" y="67205"/>
                      <a:pt x="38838" y="65997"/>
                    </a:cubicBezTo>
                    <a:cubicBezTo>
                      <a:pt x="39003" y="65628"/>
                      <a:pt x="39328" y="65472"/>
                      <a:pt x="39697" y="65472"/>
                    </a:cubicBezTo>
                    <a:cubicBezTo>
                      <a:pt x="40331" y="65472"/>
                      <a:pt x="41094" y="65932"/>
                      <a:pt x="41391" y="66558"/>
                    </a:cubicBezTo>
                    <a:cubicBezTo>
                      <a:pt x="41862" y="67549"/>
                      <a:pt x="41819" y="68770"/>
                      <a:pt x="42492" y="69636"/>
                    </a:cubicBezTo>
                    <a:cubicBezTo>
                      <a:pt x="43175" y="70517"/>
                      <a:pt x="44261" y="70711"/>
                      <a:pt x="45451" y="70711"/>
                    </a:cubicBezTo>
                    <a:cubicBezTo>
                      <a:pt x="46388" y="70711"/>
                      <a:pt x="47390" y="70590"/>
                      <a:pt x="48312" y="70590"/>
                    </a:cubicBezTo>
                    <a:cubicBezTo>
                      <a:pt x="49551" y="70590"/>
                      <a:pt x="50643" y="70808"/>
                      <a:pt x="51235" y="71828"/>
                    </a:cubicBezTo>
                    <a:cubicBezTo>
                      <a:pt x="52336" y="73723"/>
                      <a:pt x="49909" y="75927"/>
                      <a:pt x="47711" y="75927"/>
                    </a:cubicBezTo>
                    <a:cubicBezTo>
                      <a:pt x="47678" y="75927"/>
                      <a:pt x="47645" y="75926"/>
                      <a:pt x="47613" y="75925"/>
                    </a:cubicBezTo>
                    <a:cubicBezTo>
                      <a:pt x="45391" y="75856"/>
                      <a:pt x="43361" y="74585"/>
                      <a:pt x="41147" y="74365"/>
                    </a:cubicBezTo>
                    <a:cubicBezTo>
                      <a:pt x="40897" y="74340"/>
                      <a:pt x="40647" y="74329"/>
                      <a:pt x="40397" y="74329"/>
                    </a:cubicBezTo>
                    <a:cubicBezTo>
                      <a:pt x="38218" y="74329"/>
                      <a:pt x="36082" y="75200"/>
                      <a:pt x="33896" y="75455"/>
                    </a:cubicBezTo>
                    <a:cubicBezTo>
                      <a:pt x="33619" y="75487"/>
                      <a:pt x="33335" y="75503"/>
                      <a:pt x="33048" y="75503"/>
                    </a:cubicBezTo>
                    <a:cubicBezTo>
                      <a:pt x="30807" y="75503"/>
                      <a:pt x="28395" y="74514"/>
                      <a:pt x="27939" y="72388"/>
                    </a:cubicBezTo>
                    <a:cubicBezTo>
                      <a:pt x="27802" y="71741"/>
                      <a:pt x="27855" y="71030"/>
                      <a:pt x="27514" y="70464"/>
                    </a:cubicBezTo>
                    <a:cubicBezTo>
                      <a:pt x="27109" y="69793"/>
                      <a:pt x="26279" y="69553"/>
                      <a:pt x="25473" y="69553"/>
                    </a:cubicBezTo>
                    <a:cubicBezTo>
                      <a:pt x="25313" y="69553"/>
                      <a:pt x="25154" y="69562"/>
                      <a:pt x="24999" y="69580"/>
                    </a:cubicBezTo>
                    <a:cubicBezTo>
                      <a:pt x="21817" y="69942"/>
                      <a:pt x="18598" y="72595"/>
                      <a:pt x="15740" y="72595"/>
                    </a:cubicBezTo>
                    <a:cubicBezTo>
                      <a:pt x="14956" y="72595"/>
                      <a:pt x="14199" y="72395"/>
                      <a:pt x="13478" y="71894"/>
                    </a:cubicBezTo>
                    <a:cubicBezTo>
                      <a:pt x="11337" y="76062"/>
                      <a:pt x="6101" y="77629"/>
                      <a:pt x="3179" y="81294"/>
                    </a:cubicBezTo>
                    <a:cubicBezTo>
                      <a:pt x="0" y="85282"/>
                      <a:pt x="268" y="91440"/>
                      <a:pt x="3354" y="95500"/>
                    </a:cubicBezTo>
                    <a:cubicBezTo>
                      <a:pt x="6050" y="99045"/>
                      <a:pt x="10552" y="100957"/>
                      <a:pt x="15019" y="100957"/>
                    </a:cubicBezTo>
                    <a:cubicBezTo>
                      <a:pt x="15667" y="100957"/>
                      <a:pt x="16314" y="100917"/>
                      <a:pt x="16954" y="100836"/>
                    </a:cubicBezTo>
                    <a:cubicBezTo>
                      <a:pt x="17630" y="100750"/>
                      <a:pt x="18327" y="100626"/>
                      <a:pt x="19005" y="100626"/>
                    </a:cubicBezTo>
                    <a:cubicBezTo>
                      <a:pt x="19489" y="100626"/>
                      <a:pt x="19963" y="100690"/>
                      <a:pt x="20413" y="100875"/>
                    </a:cubicBezTo>
                    <a:cubicBezTo>
                      <a:pt x="21482" y="101317"/>
                      <a:pt x="22166" y="102352"/>
                      <a:pt x="23058" y="103088"/>
                    </a:cubicBezTo>
                    <a:cubicBezTo>
                      <a:pt x="23580" y="103519"/>
                      <a:pt x="24303" y="103823"/>
                      <a:pt x="24961" y="103823"/>
                    </a:cubicBezTo>
                    <a:cubicBezTo>
                      <a:pt x="25427" y="103823"/>
                      <a:pt x="25861" y="103670"/>
                      <a:pt x="26168" y="103301"/>
                    </a:cubicBezTo>
                    <a:lnTo>
                      <a:pt x="26168" y="103301"/>
                    </a:lnTo>
                    <a:cubicBezTo>
                      <a:pt x="25321" y="105399"/>
                      <a:pt x="25557" y="107902"/>
                      <a:pt x="26779" y="109805"/>
                    </a:cubicBezTo>
                    <a:cubicBezTo>
                      <a:pt x="28099" y="111859"/>
                      <a:pt x="30559" y="113484"/>
                      <a:pt x="30509" y="115926"/>
                    </a:cubicBezTo>
                    <a:cubicBezTo>
                      <a:pt x="30482" y="117190"/>
                      <a:pt x="29748" y="118318"/>
                      <a:pt x="29403" y="119536"/>
                    </a:cubicBezTo>
                    <a:cubicBezTo>
                      <a:pt x="27829" y="125109"/>
                      <a:pt x="34415" y="129657"/>
                      <a:pt x="35455" y="135354"/>
                    </a:cubicBezTo>
                    <a:cubicBezTo>
                      <a:pt x="35736" y="136888"/>
                      <a:pt x="35735" y="138735"/>
                      <a:pt x="37029" y="139601"/>
                    </a:cubicBezTo>
                    <a:cubicBezTo>
                      <a:pt x="37625" y="139999"/>
                      <a:pt x="38374" y="140081"/>
                      <a:pt x="39090" y="140127"/>
                    </a:cubicBezTo>
                    <a:cubicBezTo>
                      <a:pt x="39409" y="140148"/>
                      <a:pt x="39736" y="140158"/>
                      <a:pt x="40067" y="140158"/>
                    </a:cubicBezTo>
                    <a:cubicBezTo>
                      <a:pt x="43538" y="140158"/>
                      <a:pt x="47454" y="138962"/>
                      <a:pt x="48151" y="135675"/>
                    </a:cubicBezTo>
                    <a:cubicBezTo>
                      <a:pt x="48366" y="134657"/>
                      <a:pt x="48212" y="133602"/>
                      <a:pt x="48243" y="132560"/>
                    </a:cubicBezTo>
                    <a:cubicBezTo>
                      <a:pt x="48336" y="129451"/>
                      <a:pt x="50239" y="126459"/>
                      <a:pt x="53017" y="125056"/>
                    </a:cubicBezTo>
                    <a:cubicBezTo>
                      <a:pt x="53771" y="124675"/>
                      <a:pt x="54600" y="124390"/>
                      <a:pt x="55202" y="123799"/>
                    </a:cubicBezTo>
                    <a:cubicBezTo>
                      <a:pt x="56528" y="122495"/>
                      <a:pt x="56234" y="120283"/>
                      <a:pt x="55553" y="118553"/>
                    </a:cubicBezTo>
                    <a:cubicBezTo>
                      <a:pt x="54872" y="116821"/>
                      <a:pt x="53881" y="115076"/>
                      <a:pt x="54120" y="113231"/>
                    </a:cubicBezTo>
                    <a:cubicBezTo>
                      <a:pt x="54502" y="110269"/>
                      <a:pt x="57681" y="108706"/>
                      <a:pt x="60090" y="106941"/>
                    </a:cubicBezTo>
                    <a:cubicBezTo>
                      <a:pt x="63716" y="104284"/>
                      <a:pt x="66206" y="100125"/>
                      <a:pt x="66835" y="95675"/>
                    </a:cubicBezTo>
                    <a:lnTo>
                      <a:pt x="66835" y="95675"/>
                    </a:lnTo>
                    <a:cubicBezTo>
                      <a:pt x="65061" y="96232"/>
                      <a:pt x="63075" y="96745"/>
                      <a:pt x="61220" y="96745"/>
                    </a:cubicBezTo>
                    <a:cubicBezTo>
                      <a:pt x="59581" y="96745"/>
                      <a:pt x="58045" y="96344"/>
                      <a:pt x="56849" y="95215"/>
                    </a:cubicBezTo>
                    <a:cubicBezTo>
                      <a:pt x="55965" y="94380"/>
                      <a:pt x="55421" y="93259"/>
                      <a:pt x="54897" y="92162"/>
                    </a:cubicBezTo>
                    <a:lnTo>
                      <a:pt x="50173" y="82291"/>
                    </a:lnTo>
                    <a:cubicBezTo>
                      <a:pt x="49966" y="81857"/>
                      <a:pt x="49755" y="81362"/>
                      <a:pt x="49925" y="80912"/>
                    </a:cubicBezTo>
                    <a:cubicBezTo>
                      <a:pt x="50074" y="80517"/>
                      <a:pt x="50366" y="80356"/>
                      <a:pt x="50717" y="80356"/>
                    </a:cubicBezTo>
                    <a:cubicBezTo>
                      <a:pt x="51453" y="80356"/>
                      <a:pt x="52449" y="81064"/>
                      <a:pt x="52928" y="81807"/>
                    </a:cubicBezTo>
                    <a:cubicBezTo>
                      <a:pt x="55452" y="85724"/>
                      <a:pt x="57718" y="89804"/>
                      <a:pt x="59707" y="94020"/>
                    </a:cubicBezTo>
                    <a:cubicBezTo>
                      <a:pt x="63791" y="93273"/>
                      <a:pt x="67648" y="91596"/>
                      <a:pt x="70980" y="89118"/>
                    </a:cubicBezTo>
                    <a:cubicBezTo>
                      <a:pt x="72037" y="88329"/>
                      <a:pt x="73088" y="87386"/>
                      <a:pt x="73445" y="86117"/>
                    </a:cubicBezTo>
                    <a:cubicBezTo>
                      <a:pt x="73802" y="84846"/>
                      <a:pt x="73146" y="83218"/>
                      <a:pt x="71846" y="82993"/>
                    </a:cubicBezTo>
                    <a:cubicBezTo>
                      <a:pt x="71723" y="82971"/>
                      <a:pt x="71600" y="82963"/>
                      <a:pt x="71476" y="82963"/>
                    </a:cubicBezTo>
                    <a:cubicBezTo>
                      <a:pt x="71093" y="82963"/>
                      <a:pt x="70708" y="83045"/>
                      <a:pt x="70324" y="83086"/>
                    </a:cubicBezTo>
                    <a:cubicBezTo>
                      <a:pt x="70133" y="83106"/>
                      <a:pt x="69943" y="83115"/>
                      <a:pt x="69755" y="83115"/>
                    </a:cubicBezTo>
                    <a:cubicBezTo>
                      <a:pt x="66927" y="83115"/>
                      <a:pt x="64468" y="80925"/>
                      <a:pt x="62588" y="78727"/>
                    </a:cubicBezTo>
                    <a:cubicBezTo>
                      <a:pt x="63132" y="78118"/>
                      <a:pt x="63852" y="77890"/>
                      <a:pt x="64640" y="77890"/>
                    </a:cubicBezTo>
                    <a:cubicBezTo>
                      <a:pt x="65842" y="77890"/>
                      <a:pt x="67201" y="78421"/>
                      <a:pt x="68334" y="78941"/>
                    </a:cubicBezTo>
                    <a:cubicBezTo>
                      <a:pt x="71699" y="80486"/>
                      <a:pt x="75249" y="81588"/>
                      <a:pt x="78895" y="82221"/>
                    </a:cubicBezTo>
                    <a:cubicBezTo>
                      <a:pt x="79803" y="82378"/>
                      <a:pt x="80736" y="82513"/>
                      <a:pt x="81554" y="82936"/>
                    </a:cubicBezTo>
                    <a:cubicBezTo>
                      <a:pt x="82126" y="83232"/>
                      <a:pt x="82622" y="83658"/>
                      <a:pt x="83095" y="84096"/>
                    </a:cubicBezTo>
                    <a:cubicBezTo>
                      <a:pt x="87298" y="87967"/>
                      <a:pt x="90407" y="93013"/>
                      <a:pt x="91975" y="98509"/>
                    </a:cubicBezTo>
                    <a:cubicBezTo>
                      <a:pt x="92104" y="98538"/>
                      <a:pt x="92231" y="98552"/>
                      <a:pt x="92354" y="98552"/>
                    </a:cubicBezTo>
                    <a:cubicBezTo>
                      <a:pt x="93754" y="98552"/>
                      <a:pt x="94717" y="96760"/>
                      <a:pt x="94833" y="95252"/>
                    </a:cubicBezTo>
                    <a:cubicBezTo>
                      <a:pt x="94960" y="93612"/>
                      <a:pt x="94769" y="91722"/>
                      <a:pt x="95948" y="90578"/>
                    </a:cubicBezTo>
                    <a:cubicBezTo>
                      <a:pt x="96875" y="89678"/>
                      <a:pt x="98399" y="89556"/>
                      <a:pt x="99214" y="88552"/>
                    </a:cubicBezTo>
                    <a:cubicBezTo>
                      <a:pt x="100238" y="87289"/>
                      <a:pt x="99703" y="85157"/>
                      <a:pt x="100900" y="84056"/>
                    </a:cubicBezTo>
                    <a:cubicBezTo>
                      <a:pt x="101284" y="83704"/>
                      <a:pt x="101728" y="83552"/>
                      <a:pt x="102190" y="83552"/>
                    </a:cubicBezTo>
                    <a:cubicBezTo>
                      <a:pt x="103537" y="83552"/>
                      <a:pt x="105034" y="84844"/>
                      <a:pt x="105630" y="86240"/>
                    </a:cubicBezTo>
                    <a:cubicBezTo>
                      <a:pt x="106431" y="88116"/>
                      <a:pt x="106723" y="90422"/>
                      <a:pt x="108410" y="91569"/>
                    </a:cubicBezTo>
                    <a:lnTo>
                      <a:pt x="111137" y="91176"/>
                    </a:lnTo>
                    <a:cubicBezTo>
                      <a:pt x="111152" y="95778"/>
                      <a:pt x="112750" y="100362"/>
                      <a:pt x="115602" y="103975"/>
                    </a:cubicBezTo>
                    <a:cubicBezTo>
                      <a:pt x="117157" y="103161"/>
                      <a:pt x="116453" y="100795"/>
                      <a:pt x="115480" y="99330"/>
                    </a:cubicBezTo>
                    <a:cubicBezTo>
                      <a:pt x="114508" y="97866"/>
                      <a:pt x="113554" y="95681"/>
                      <a:pt x="114936" y="94596"/>
                    </a:cubicBezTo>
                    <a:lnTo>
                      <a:pt x="114936" y="94596"/>
                    </a:lnTo>
                    <a:cubicBezTo>
                      <a:pt x="116854" y="94614"/>
                      <a:pt x="117747" y="97259"/>
                      <a:pt x="119611" y="97712"/>
                    </a:cubicBezTo>
                    <a:cubicBezTo>
                      <a:pt x="119777" y="97752"/>
                      <a:pt x="119940" y="97771"/>
                      <a:pt x="120101" y="97771"/>
                    </a:cubicBezTo>
                    <a:cubicBezTo>
                      <a:pt x="121744" y="97771"/>
                      <a:pt x="123089" y="95790"/>
                      <a:pt x="122784" y="94080"/>
                    </a:cubicBezTo>
                    <a:cubicBezTo>
                      <a:pt x="122451" y="92201"/>
                      <a:pt x="120835" y="90820"/>
                      <a:pt x="119169" y="89895"/>
                    </a:cubicBezTo>
                    <a:cubicBezTo>
                      <a:pt x="117675" y="88258"/>
                      <a:pt x="119833" y="85644"/>
                      <a:pt x="122018" y="85274"/>
                    </a:cubicBezTo>
                    <a:cubicBezTo>
                      <a:pt x="122730" y="85153"/>
                      <a:pt x="123464" y="85138"/>
                      <a:pt x="124199" y="85138"/>
                    </a:cubicBezTo>
                    <a:cubicBezTo>
                      <a:pt x="124443" y="85138"/>
                      <a:pt x="124686" y="85140"/>
                      <a:pt x="124930" y="85140"/>
                    </a:cubicBezTo>
                    <a:cubicBezTo>
                      <a:pt x="126201" y="85140"/>
                      <a:pt x="127452" y="85095"/>
                      <a:pt x="128573" y="84531"/>
                    </a:cubicBezTo>
                    <a:cubicBezTo>
                      <a:pt x="130946" y="83339"/>
                      <a:pt x="131739" y="80207"/>
                      <a:pt x="131200" y="77607"/>
                    </a:cubicBezTo>
                    <a:cubicBezTo>
                      <a:pt x="130659" y="75007"/>
                      <a:pt x="129117" y="72748"/>
                      <a:pt x="127857" y="70410"/>
                    </a:cubicBezTo>
                    <a:cubicBezTo>
                      <a:pt x="126781" y="68413"/>
                      <a:pt x="126249" y="65298"/>
                      <a:pt x="128341" y="64420"/>
                    </a:cubicBezTo>
                    <a:cubicBezTo>
                      <a:pt x="128900" y="64186"/>
                      <a:pt x="129528" y="64195"/>
                      <a:pt x="130135" y="64170"/>
                    </a:cubicBezTo>
                    <a:cubicBezTo>
                      <a:pt x="138047" y="63837"/>
                      <a:pt x="144592" y="55459"/>
                      <a:pt x="143005" y="47701"/>
                    </a:cubicBezTo>
                    <a:cubicBezTo>
                      <a:pt x="142706" y="46238"/>
                      <a:pt x="142140" y="44786"/>
                      <a:pt x="141097" y="43719"/>
                    </a:cubicBezTo>
                    <a:cubicBezTo>
                      <a:pt x="139216" y="41800"/>
                      <a:pt x="136024" y="41349"/>
                      <a:pt x="134619" y="39057"/>
                    </a:cubicBezTo>
                    <a:cubicBezTo>
                      <a:pt x="132900" y="36255"/>
                      <a:pt x="135025" y="32537"/>
                      <a:pt x="137778" y="30737"/>
                    </a:cubicBezTo>
                    <a:cubicBezTo>
                      <a:pt x="140529" y="28938"/>
                      <a:pt x="143891" y="28156"/>
                      <a:pt x="146461" y="26105"/>
                    </a:cubicBezTo>
                    <a:cubicBezTo>
                      <a:pt x="147145" y="26087"/>
                      <a:pt x="147512" y="25417"/>
                      <a:pt x="147638" y="24743"/>
                    </a:cubicBezTo>
                    <a:cubicBezTo>
                      <a:pt x="147716" y="24319"/>
                      <a:pt x="147611" y="23887"/>
                      <a:pt x="147608" y="23456"/>
                    </a:cubicBezTo>
                    <a:cubicBezTo>
                      <a:pt x="147598" y="22276"/>
                      <a:pt x="148442" y="21139"/>
                      <a:pt x="149574" y="20805"/>
                    </a:cubicBezTo>
                    <a:cubicBezTo>
                      <a:pt x="149811" y="20736"/>
                      <a:pt x="150056" y="20702"/>
                      <a:pt x="150302" y="20702"/>
                    </a:cubicBezTo>
                    <a:cubicBezTo>
                      <a:pt x="151231" y="20702"/>
                      <a:pt x="152165" y="21179"/>
                      <a:pt x="152664" y="21968"/>
                    </a:cubicBezTo>
                    <a:cubicBezTo>
                      <a:pt x="153442" y="23198"/>
                      <a:pt x="153129" y="24821"/>
                      <a:pt x="152563" y="26163"/>
                    </a:cubicBezTo>
                    <a:cubicBezTo>
                      <a:pt x="151998" y="27505"/>
                      <a:pt x="151199" y="28790"/>
                      <a:pt x="151051" y="30239"/>
                    </a:cubicBezTo>
                    <a:cubicBezTo>
                      <a:pt x="150905" y="31687"/>
                      <a:pt x="151726" y="33391"/>
                      <a:pt x="153173" y="33553"/>
                    </a:cubicBezTo>
                    <a:cubicBezTo>
                      <a:pt x="153252" y="33562"/>
                      <a:pt x="153330" y="33566"/>
                      <a:pt x="153406" y="33566"/>
                    </a:cubicBezTo>
                    <a:cubicBezTo>
                      <a:pt x="155043" y="33566"/>
                      <a:pt x="156090" y="31574"/>
                      <a:pt x="156201" y="29877"/>
                    </a:cubicBezTo>
                    <a:cubicBezTo>
                      <a:pt x="156318" y="28099"/>
                      <a:pt x="155972" y="26160"/>
                      <a:pt x="156925" y="24659"/>
                    </a:cubicBezTo>
                    <a:cubicBezTo>
                      <a:pt x="158377" y="22374"/>
                      <a:pt x="162385" y="21839"/>
                      <a:pt x="162490" y="19133"/>
                    </a:cubicBezTo>
                    <a:cubicBezTo>
                      <a:pt x="162574" y="16945"/>
                      <a:pt x="159821" y="15661"/>
                      <a:pt x="159327" y="13530"/>
                    </a:cubicBezTo>
                    <a:cubicBezTo>
                      <a:pt x="159129" y="12668"/>
                      <a:pt x="159325" y="11773"/>
                      <a:pt x="159405" y="10894"/>
                    </a:cubicBezTo>
                    <a:cubicBezTo>
                      <a:pt x="159709" y="7612"/>
                      <a:pt x="158263" y="4218"/>
                      <a:pt x="155688" y="2163"/>
                    </a:cubicBezTo>
                    <a:cubicBezTo>
                      <a:pt x="153919" y="751"/>
                      <a:pt x="151652" y="0"/>
                      <a:pt x="149391" y="0"/>
                    </a:cubicBezTo>
                    <a:close/>
                  </a:path>
                </a:pathLst>
              </a:custGeom>
              <a:solidFill>
                <a:srgbClr val="756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02"/>
              <p:cNvSpPr/>
              <p:nvPr/>
            </p:nvSpPr>
            <p:spPr>
              <a:xfrm>
                <a:off x="6146600" y="3671525"/>
                <a:ext cx="342925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7580" extrusionOk="0">
                    <a:moveTo>
                      <a:pt x="9951" y="0"/>
                    </a:moveTo>
                    <a:cubicBezTo>
                      <a:pt x="6355" y="0"/>
                      <a:pt x="1" y="1281"/>
                      <a:pt x="2486" y="4894"/>
                    </a:cubicBezTo>
                    <a:cubicBezTo>
                      <a:pt x="3169" y="5885"/>
                      <a:pt x="4297" y="6467"/>
                      <a:pt x="5404" y="6938"/>
                    </a:cubicBezTo>
                    <a:cubicBezTo>
                      <a:pt x="6217" y="7282"/>
                      <a:pt x="7136" y="7580"/>
                      <a:pt x="8003" y="7580"/>
                    </a:cubicBezTo>
                    <a:cubicBezTo>
                      <a:pt x="8565" y="7580"/>
                      <a:pt x="9106" y="7454"/>
                      <a:pt x="9581" y="7134"/>
                    </a:cubicBezTo>
                    <a:cubicBezTo>
                      <a:pt x="10406" y="6577"/>
                      <a:pt x="13156" y="2774"/>
                      <a:pt x="13348" y="1948"/>
                    </a:cubicBezTo>
                    <a:cubicBezTo>
                      <a:pt x="13716" y="358"/>
                      <a:pt x="13186" y="447"/>
                      <a:pt x="11597" y="126"/>
                    </a:cubicBezTo>
                    <a:cubicBezTo>
                      <a:pt x="11194" y="44"/>
                      <a:pt x="10620" y="0"/>
                      <a:pt x="9951" y="0"/>
                    </a:cubicBezTo>
                    <a:close/>
                  </a:path>
                </a:pathLst>
              </a:custGeom>
              <a:solidFill>
                <a:srgbClr val="756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02"/>
              <p:cNvSpPr/>
              <p:nvPr/>
            </p:nvSpPr>
            <p:spPr>
              <a:xfrm>
                <a:off x="5901600" y="3652500"/>
                <a:ext cx="55870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2348" h="16115" extrusionOk="0">
                    <a:moveTo>
                      <a:pt x="946" y="1"/>
                    </a:moveTo>
                    <a:cubicBezTo>
                      <a:pt x="616" y="1"/>
                      <a:pt x="299" y="66"/>
                      <a:pt x="1" y="208"/>
                    </a:cubicBezTo>
                    <a:cubicBezTo>
                      <a:pt x="742" y="1762"/>
                      <a:pt x="2032" y="3475"/>
                      <a:pt x="2935" y="5119"/>
                    </a:cubicBezTo>
                    <a:cubicBezTo>
                      <a:pt x="6575" y="11745"/>
                      <a:pt x="13987" y="16115"/>
                      <a:pt x="21544" y="16115"/>
                    </a:cubicBezTo>
                    <a:cubicBezTo>
                      <a:pt x="21635" y="16115"/>
                      <a:pt x="21726" y="16114"/>
                      <a:pt x="21817" y="16113"/>
                    </a:cubicBezTo>
                    <a:cubicBezTo>
                      <a:pt x="22347" y="15571"/>
                      <a:pt x="21564" y="14744"/>
                      <a:pt x="20866" y="14448"/>
                    </a:cubicBezTo>
                    <a:cubicBezTo>
                      <a:pt x="18934" y="13634"/>
                      <a:pt x="16857" y="13226"/>
                      <a:pt x="14879" y="12532"/>
                    </a:cubicBezTo>
                    <a:cubicBezTo>
                      <a:pt x="12900" y="11839"/>
                      <a:pt x="10943" y="10790"/>
                      <a:pt x="9769" y="9051"/>
                    </a:cubicBezTo>
                    <a:cubicBezTo>
                      <a:pt x="9280" y="8326"/>
                      <a:pt x="8945" y="7508"/>
                      <a:pt x="8542" y="6731"/>
                    </a:cubicBezTo>
                    <a:cubicBezTo>
                      <a:pt x="7503" y="4729"/>
                      <a:pt x="3759" y="1"/>
                      <a:pt x="946" y="1"/>
                    </a:cubicBezTo>
                    <a:close/>
                  </a:path>
                </a:pathLst>
              </a:custGeom>
              <a:solidFill>
                <a:srgbClr val="756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02"/>
              <p:cNvSpPr/>
              <p:nvPr/>
            </p:nvSpPr>
            <p:spPr>
              <a:xfrm>
                <a:off x="6249675" y="4061675"/>
                <a:ext cx="964575" cy="811125"/>
              </a:xfrm>
              <a:custGeom>
                <a:avLst/>
                <a:gdLst/>
                <a:ahLst/>
                <a:cxnLst/>
                <a:rect l="l" t="t" r="r" b="b"/>
                <a:pathLst>
                  <a:path w="38583" h="32445" extrusionOk="0">
                    <a:moveTo>
                      <a:pt x="17573" y="0"/>
                    </a:moveTo>
                    <a:cubicBezTo>
                      <a:pt x="14431" y="0"/>
                      <a:pt x="10968" y="2180"/>
                      <a:pt x="9011" y="4369"/>
                    </a:cubicBezTo>
                    <a:cubicBezTo>
                      <a:pt x="8028" y="5468"/>
                      <a:pt x="7111" y="6810"/>
                      <a:pt x="5676" y="7153"/>
                    </a:cubicBezTo>
                    <a:cubicBezTo>
                      <a:pt x="4830" y="7356"/>
                      <a:pt x="3925" y="7164"/>
                      <a:pt x="3076" y="7361"/>
                    </a:cubicBezTo>
                    <a:cubicBezTo>
                      <a:pt x="581" y="7938"/>
                      <a:pt x="1" y="11293"/>
                      <a:pt x="569" y="13791"/>
                    </a:cubicBezTo>
                    <a:cubicBezTo>
                      <a:pt x="1136" y="16289"/>
                      <a:pt x="2307" y="18910"/>
                      <a:pt x="1374" y="21296"/>
                    </a:cubicBezTo>
                    <a:cubicBezTo>
                      <a:pt x="1185" y="21776"/>
                      <a:pt x="913" y="22246"/>
                      <a:pt x="921" y="22762"/>
                    </a:cubicBezTo>
                    <a:cubicBezTo>
                      <a:pt x="932" y="23380"/>
                      <a:pt x="1355" y="23921"/>
                      <a:pt x="1849" y="24293"/>
                    </a:cubicBezTo>
                    <a:cubicBezTo>
                      <a:pt x="2646" y="24890"/>
                      <a:pt x="3559" y="25128"/>
                      <a:pt x="4517" y="25128"/>
                    </a:cubicBezTo>
                    <a:cubicBezTo>
                      <a:pt x="6301" y="25128"/>
                      <a:pt x="8239" y="24301"/>
                      <a:pt x="9868" y="23418"/>
                    </a:cubicBezTo>
                    <a:cubicBezTo>
                      <a:pt x="11665" y="22444"/>
                      <a:pt x="13735" y="21414"/>
                      <a:pt x="15685" y="21414"/>
                    </a:cubicBezTo>
                    <a:cubicBezTo>
                      <a:pt x="16453" y="21414"/>
                      <a:pt x="17203" y="21574"/>
                      <a:pt x="17910" y="21960"/>
                    </a:cubicBezTo>
                    <a:cubicBezTo>
                      <a:pt x="20585" y="23420"/>
                      <a:pt x="20837" y="27119"/>
                      <a:pt x="22486" y="29685"/>
                    </a:cubicBezTo>
                    <a:cubicBezTo>
                      <a:pt x="23522" y="31296"/>
                      <a:pt x="25450" y="32445"/>
                      <a:pt x="27291" y="32445"/>
                    </a:cubicBezTo>
                    <a:cubicBezTo>
                      <a:pt x="28027" y="32445"/>
                      <a:pt x="28749" y="32261"/>
                      <a:pt x="29394" y="31851"/>
                    </a:cubicBezTo>
                    <a:cubicBezTo>
                      <a:pt x="30163" y="31362"/>
                      <a:pt x="30731" y="30624"/>
                      <a:pt x="31285" y="29900"/>
                    </a:cubicBezTo>
                    <a:lnTo>
                      <a:pt x="34684" y="25460"/>
                    </a:lnTo>
                    <a:cubicBezTo>
                      <a:pt x="36183" y="23501"/>
                      <a:pt x="37736" y="21414"/>
                      <a:pt x="38025" y="18965"/>
                    </a:cubicBezTo>
                    <a:cubicBezTo>
                      <a:pt x="38582" y="14235"/>
                      <a:pt x="34390" y="10436"/>
                      <a:pt x="30609" y="7540"/>
                    </a:cubicBezTo>
                    <a:cubicBezTo>
                      <a:pt x="30407" y="6031"/>
                      <a:pt x="30190" y="4479"/>
                      <a:pt x="29421" y="3165"/>
                    </a:cubicBezTo>
                    <a:cubicBezTo>
                      <a:pt x="28683" y="1906"/>
                      <a:pt x="27576" y="1186"/>
                      <a:pt x="26718" y="1186"/>
                    </a:cubicBezTo>
                    <a:cubicBezTo>
                      <a:pt x="25783" y="1186"/>
                      <a:pt x="25141" y="2039"/>
                      <a:pt x="25589" y="3982"/>
                    </a:cubicBezTo>
                    <a:cubicBezTo>
                      <a:pt x="25561" y="3983"/>
                      <a:pt x="25533" y="3983"/>
                      <a:pt x="25505" y="3983"/>
                    </a:cubicBezTo>
                    <a:cubicBezTo>
                      <a:pt x="23077" y="3983"/>
                      <a:pt x="21095" y="399"/>
                      <a:pt x="18382" y="51"/>
                    </a:cubicBezTo>
                    <a:cubicBezTo>
                      <a:pt x="18115" y="17"/>
                      <a:pt x="17846" y="0"/>
                      <a:pt x="17573" y="0"/>
                    </a:cubicBezTo>
                    <a:close/>
                  </a:path>
                </a:pathLst>
              </a:custGeom>
              <a:solidFill>
                <a:srgbClr val="756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0" name="Google Shape;2060;p102"/>
            <p:cNvGrpSpPr/>
            <p:nvPr/>
          </p:nvGrpSpPr>
          <p:grpSpPr>
            <a:xfrm>
              <a:off x="561203" y="1219876"/>
              <a:ext cx="4848627" cy="3188329"/>
              <a:chOff x="235800" y="830650"/>
              <a:chExt cx="6978450" cy="4588844"/>
            </a:xfrm>
          </p:grpSpPr>
          <p:sp>
            <p:nvSpPr>
              <p:cNvPr id="2061" name="Google Shape;2061;p102"/>
              <p:cNvSpPr/>
              <p:nvPr/>
            </p:nvSpPr>
            <p:spPr>
              <a:xfrm>
                <a:off x="235800" y="1224769"/>
                <a:ext cx="2592225" cy="4194725"/>
              </a:xfrm>
              <a:custGeom>
                <a:avLst/>
                <a:gdLst/>
                <a:ahLst/>
                <a:cxnLst/>
                <a:rect l="l" t="t" r="r" b="b"/>
                <a:pathLst>
                  <a:path w="103689" h="167789" extrusionOk="0">
                    <a:moveTo>
                      <a:pt x="13807" y="0"/>
                    </a:moveTo>
                    <a:cubicBezTo>
                      <a:pt x="11526" y="0"/>
                      <a:pt x="9194" y="921"/>
                      <a:pt x="7431" y="2357"/>
                    </a:cubicBezTo>
                    <a:cubicBezTo>
                      <a:pt x="6418" y="3183"/>
                      <a:pt x="7559" y="5231"/>
                      <a:pt x="8433" y="6203"/>
                    </a:cubicBezTo>
                    <a:cubicBezTo>
                      <a:pt x="9308" y="7175"/>
                      <a:pt x="10393" y="8259"/>
                      <a:pt x="10189" y="9549"/>
                    </a:cubicBezTo>
                    <a:cubicBezTo>
                      <a:pt x="9355" y="9975"/>
                      <a:pt x="8287" y="10084"/>
                      <a:pt x="7292" y="10084"/>
                    </a:cubicBezTo>
                    <a:cubicBezTo>
                      <a:pt x="7024" y="10084"/>
                      <a:pt x="6762" y="10076"/>
                      <a:pt x="6511" y="10065"/>
                    </a:cubicBezTo>
                    <a:cubicBezTo>
                      <a:pt x="6102" y="10046"/>
                      <a:pt x="5686" y="9992"/>
                      <a:pt x="5277" y="9992"/>
                    </a:cubicBezTo>
                    <a:cubicBezTo>
                      <a:pt x="4990" y="9992"/>
                      <a:pt x="4705" y="10019"/>
                      <a:pt x="4430" y="10104"/>
                    </a:cubicBezTo>
                    <a:cubicBezTo>
                      <a:pt x="3763" y="10310"/>
                      <a:pt x="3182" y="11034"/>
                      <a:pt x="3440" y="11683"/>
                    </a:cubicBezTo>
                    <a:cubicBezTo>
                      <a:pt x="2981" y="12481"/>
                      <a:pt x="2431" y="12899"/>
                      <a:pt x="2962" y="13650"/>
                    </a:cubicBezTo>
                    <a:cubicBezTo>
                      <a:pt x="3377" y="14235"/>
                      <a:pt x="4081" y="14716"/>
                      <a:pt x="4076" y="15434"/>
                    </a:cubicBezTo>
                    <a:cubicBezTo>
                      <a:pt x="4071" y="16003"/>
                      <a:pt x="3591" y="16462"/>
                      <a:pt x="3082" y="16719"/>
                    </a:cubicBezTo>
                    <a:cubicBezTo>
                      <a:pt x="2572" y="16973"/>
                      <a:pt x="2000" y="17102"/>
                      <a:pt x="1518" y="17408"/>
                    </a:cubicBezTo>
                    <a:cubicBezTo>
                      <a:pt x="13" y="18366"/>
                      <a:pt x="0" y="20519"/>
                      <a:pt x="159" y="22295"/>
                    </a:cubicBezTo>
                    <a:cubicBezTo>
                      <a:pt x="1133" y="23491"/>
                      <a:pt x="1285" y="25550"/>
                      <a:pt x="817" y="27017"/>
                    </a:cubicBezTo>
                    <a:cubicBezTo>
                      <a:pt x="639" y="27577"/>
                      <a:pt x="351" y="28172"/>
                      <a:pt x="552" y="28724"/>
                    </a:cubicBezTo>
                    <a:cubicBezTo>
                      <a:pt x="782" y="29356"/>
                      <a:pt x="1526" y="29605"/>
                      <a:pt x="2177" y="29773"/>
                    </a:cubicBezTo>
                    <a:cubicBezTo>
                      <a:pt x="2891" y="29958"/>
                      <a:pt x="3669" y="30130"/>
                      <a:pt x="4408" y="30130"/>
                    </a:cubicBezTo>
                    <a:cubicBezTo>
                      <a:pt x="5109" y="30130"/>
                      <a:pt x="5775" y="29975"/>
                      <a:pt x="6314" y="29528"/>
                    </a:cubicBezTo>
                    <a:cubicBezTo>
                      <a:pt x="7583" y="28478"/>
                      <a:pt x="9157" y="28121"/>
                      <a:pt x="10834" y="28121"/>
                    </a:cubicBezTo>
                    <a:cubicBezTo>
                      <a:pt x="13016" y="28121"/>
                      <a:pt x="15374" y="28725"/>
                      <a:pt x="17464" y="29196"/>
                    </a:cubicBezTo>
                    <a:cubicBezTo>
                      <a:pt x="18740" y="29482"/>
                      <a:pt x="20083" y="29952"/>
                      <a:pt x="20830" y="31028"/>
                    </a:cubicBezTo>
                    <a:cubicBezTo>
                      <a:pt x="21824" y="32461"/>
                      <a:pt x="21400" y="34451"/>
                      <a:pt x="20580" y="35993"/>
                    </a:cubicBezTo>
                    <a:cubicBezTo>
                      <a:pt x="19762" y="37533"/>
                      <a:pt x="18587" y="38903"/>
                      <a:pt x="18068" y="40567"/>
                    </a:cubicBezTo>
                    <a:cubicBezTo>
                      <a:pt x="17582" y="42129"/>
                      <a:pt x="17717" y="43806"/>
                      <a:pt x="17859" y="45436"/>
                    </a:cubicBezTo>
                    <a:cubicBezTo>
                      <a:pt x="18032" y="47441"/>
                      <a:pt x="18242" y="49554"/>
                      <a:pt x="19405" y="51198"/>
                    </a:cubicBezTo>
                    <a:cubicBezTo>
                      <a:pt x="20624" y="52922"/>
                      <a:pt x="21392" y="55494"/>
                      <a:pt x="21294" y="57601"/>
                    </a:cubicBezTo>
                    <a:cubicBezTo>
                      <a:pt x="21216" y="59294"/>
                      <a:pt x="20619" y="60958"/>
                      <a:pt x="20775" y="62645"/>
                    </a:cubicBezTo>
                    <a:cubicBezTo>
                      <a:pt x="21057" y="65704"/>
                      <a:pt x="23699" y="67999"/>
                      <a:pt x="26397" y="69471"/>
                    </a:cubicBezTo>
                    <a:cubicBezTo>
                      <a:pt x="29219" y="71013"/>
                      <a:pt x="31651" y="73637"/>
                      <a:pt x="32623" y="76701"/>
                    </a:cubicBezTo>
                    <a:cubicBezTo>
                      <a:pt x="33112" y="78241"/>
                      <a:pt x="33257" y="79868"/>
                      <a:pt x="33688" y="81425"/>
                    </a:cubicBezTo>
                    <a:cubicBezTo>
                      <a:pt x="34432" y="84119"/>
                      <a:pt x="36051" y="86565"/>
                      <a:pt x="38239" y="88307"/>
                    </a:cubicBezTo>
                    <a:cubicBezTo>
                      <a:pt x="39834" y="89575"/>
                      <a:pt x="42451" y="90023"/>
                      <a:pt x="44455" y="90388"/>
                    </a:cubicBezTo>
                    <a:cubicBezTo>
                      <a:pt x="45495" y="90578"/>
                      <a:pt x="46617" y="90728"/>
                      <a:pt x="47400" y="91437"/>
                    </a:cubicBezTo>
                    <a:cubicBezTo>
                      <a:pt x="47762" y="91764"/>
                      <a:pt x="48023" y="92187"/>
                      <a:pt x="48369" y="92530"/>
                    </a:cubicBezTo>
                    <a:cubicBezTo>
                      <a:pt x="50044" y="94188"/>
                      <a:pt x="53127" y="93507"/>
                      <a:pt x="54821" y="95145"/>
                    </a:cubicBezTo>
                    <a:cubicBezTo>
                      <a:pt x="55259" y="95566"/>
                      <a:pt x="55558" y="96107"/>
                      <a:pt x="55941" y="96579"/>
                    </a:cubicBezTo>
                    <a:cubicBezTo>
                      <a:pt x="56887" y="97736"/>
                      <a:pt x="58370" y="98428"/>
                      <a:pt x="59861" y="98428"/>
                    </a:cubicBezTo>
                    <a:cubicBezTo>
                      <a:pt x="60003" y="98428"/>
                      <a:pt x="60145" y="98421"/>
                      <a:pt x="60286" y="98409"/>
                    </a:cubicBezTo>
                    <a:lnTo>
                      <a:pt x="60286" y="98409"/>
                    </a:lnTo>
                    <a:cubicBezTo>
                      <a:pt x="59905" y="99653"/>
                      <a:pt x="61397" y="101114"/>
                      <a:pt x="60936" y="102330"/>
                    </a:cubicBezTo>
                    <a:cubicBezTo>
                      <a:pt x="60565" y="103312"/>
                      <a:pt x="59445" y="103741"/>
                      <a:pt x="58674" y="104452"/>
                    </a:cubicBezTo>
                    <a:cubicBezTo>
                      <a:pt x="57337" y="105685"/>
                      <a:pt x="57129" y="107795"/>
                      <a:pt x="57705" y="109521"/>
                    </a:cubicBezTo>
                    <a:cubicBezTo>
                      <a:pt x="58282" y="111246"/>
                      <a:pt x="59498" y="112671"/>
                      <a:pt x="60717" y="114022"/>
                    </a:cubicBezTo>
                    <a:cubicBezTo>
                      <a:pt x="62978" y="116530"/>
                      <a:pt x="65696" y="117746"/>
                      <a:pt x="68148" y="120066"/>
                    </a:cubicBezTo>
                    <a:cubicBezTo>
                      <a:pt x="70420" y="122216"/>
                      <a:pt x="70937" y="125696"/>
                      <a:pt x="70438" y="128784"/>
                    </a:cubicBezTo>
                    <a:cubicBezTo>
                      <a:pt x="69938" y="131872"/>
                      <a:pt x="68585" y="134744"/>
                      <a:pt x="67620" y="137718"/>
                    </a:cubicBezTo>
                    <a:cubicBezTo>
                      <a:pt x="65814" y="143276"/>
                      <a:pt x="65376" y="149382"/>
                      <a:pt x="67102" y="154963"/>
                    </a:cubicBezTo>
                    <a:cubicBezTo>
                      <a:pt x="68828" y="160546"/>
                      <a:pt x="72869" y="165522"/>
                      <a:pt x="78283" y="167717"/>
                    </a:cubicBezTo>
                    <a:cubicBezTo>
                      <a:pt x="78404" y="167766"/>
                      <a:pt x="78530" y="167788"/>
                      <a:pt x="78658" y="167788"/>
                    </a:cubicBezTo>
                    <a:cubicBezTo>
                      <a:pt x="79167" y="167788"/>
                      <a:pt x="79705" y="167444"/>
                      <a:pt x="80056" y="167066"/>
                    </a:cubicBezTo>
                    <a:cubicBezTo>
                      <a:pt x="80495" y="166591"/>
                      <a:pt x="80589" y="165833"/>
                      <a:pt x="80281" y="165265"/>
                    </a:cubicBezTo>
                    <a:cubicBezTo>
                      <a:pt x="79304" y="163467"/>
                      <a:pt x="77566" y="161932"/>
                      <a:pt x="76298" y="160326"/>
                    </a:cubicBezTo>
                    <a:cubicBezTo>
                      <a:pt x="75898" y="159821"/>
                      <a:pt x="75478" y="159248"/>
                      <a:pt x="75530" y="158607"/>
                    </a:cubicBezTo>
                    <a:cubicBezTo>
                      <a:pt x="75589" y="157886"/>
                      <a:pt x="76208" y="157367"/>
                      <a:pt x="76666" y="156807"/>
                    </a:cubicBezTo>
                    <a:cubicBezTo>
                      <a:pt x="77361" y="155947"/>
                      <a:pt x="77729" y="154867"/>
                      <a:pt x="77704" y="153762"/>
                    </a:cubicBezTo>
                    <a:cubicBezTo>
                      <a:pt x="77674" y="152733"/>
                      <a:pt x="77075" y="151726"/>
                      <a:pt x="77111" y="150697"/>
                    </a:cubicBezTo>
                    <a:cubicBezTo>
                      <a:pt x="77146" y="149667"/>
                      <a:pt x="77701" y="148583"/>
                      <a:pt x="78676" y="148251"/>
                    </a:cubicBezTo>
                    <a:cubicBezTo>
                      <a:pt x="79120" y="148100"/>
                      <a:pt x="79614" y="148115"/>
                      <a:pt x="80042" y="147926"/>
                    </a:cubicBezTo>
                    <a:cubicBezTo>
                      <a:pt x="81453" y="147303"/>
                      <a:pt x="81228" y="145153"/>
                      <a:pt x="82249" y="143996"/>
                    </a:cubicBezTo>
                    <a:cubicBezTo>
                      <a:pt x="82722" y="143460"/>
                      <a:pt x="83419" y="143193"/>
                      <a:pt x="84064" y="142883"/>
                    </a:cubicBezTo>
                    <a:cubicBezTo>
                      <a:pt x="86792" y="141571"/>
                      <a:pt x="89035" y="138972"/>
                      <a:pt x="89283" y="135957"/>
                    </a:cubicBezTo>
                    <a:cubicBezTo>
                      <a:pt x="89483" y="133544"/>
                      <a:pt x="88605" y="130615"/>
                      <a:pt x="90438" y="129034"/>
                    </a:cubicBezTo>
                    <a:cubicBezTo>
                      <a:pt x="91238" y="128344"/>
                      <a:pt x="92244" y="128199"/>
                      <a:pt x="93314" y="128199"/>
                    </a:cubicBezTo>
                    <a:cubicBezTo>
                      <a:pt x="94087" y="128199"/>
                      <a:pt x="94894" y="128275"/>
                      <a:pt x="95682" y="128275"/>
                    </a:cubicBezTo>
                    <a:cubicBezTo>
                      <a:pt x="96098" y="128275"/>
                      <a:pt x="96509" y="128254"/>
                      <a:pt x="96908" y="128189"/>
                    </a:cubicBezTo>
                    <a:cubicBezTo>
                      <a:pt x="97800" y="128044"/>
                      <a:pt x="98396" y="127214"/>
                      <a:pt x="98814" y="126412"/>
                    </a:cubicBezTo>
                    <a:cubicBezTo>
                      <a:pt x="99231" y="125609"/>
                      <a:pt x="99280" y="124658"/>
                      <a:pt x="99129" y="123766"/>
                    </a:cubicBezTo>
                    <a:cubicBezTo>
                      <a:pt x="98945" y="122668"/>
                      <a:pt x="98473" y="121597"/>
                      <a:pt x="98577" y="120489"/>
                    </a:cubicBezTo>
                    <a:cubicBezTo>
                      <a:pt x="98723" y="118930"/>
                      <a:pt x="99942" y="117730"/>
                      <a:pt x="100886" y="116480"/>
                    </a:cubicBezTo>
                    <a:cubicBezTo>
                      <a:pt x="102003" y="114998"/>
                      <a:pt x="102797" y="113297"/>
                      <a:pt x="103214" y="111488"/>
                    </a:cubicBezTo>
                    <a:cubicBezTo>
                      <a:pt x="103689" y="109429"/>
                      <a:pt x="102371" y="106997"/>
                      <a:pt x="100524" y="105970"/>
                    </a:cubicBezTo>
                    <a:cubicBezTo>
                      <a:pt x="98677" y="104943"/>
                      <a:pt x="96462" y="104915"/>
                      <a:pt x="94350" y="104853"/>
                    </a:cubicBezTo>
                    <a:cubicBezTo>
                      <a:pt x="92237" y="104794"/>
                      <a:pt x="89999" y="104633"/>
                      <a:pt x="88273" y="103414"/>
                    </a:cubicBezTo>
                    <a:cubicBezTo>
                      <a:pt x="86692" y="102296"/>
                      <a:pt x="85799" y="100469"/>
                      <a:pt x="84550" y="98991"/>
                    </a:cubicBezTo>
                    <a:cubicBezTo>
                      <a:pt x="82441" y="96497"/>
                      <a:pt x="79375" y="95057"/>
                      <a:pt x="76410" y="93690"/>
                    </a:cubicBezTo>
                    <a:cubicBezTo>
                      <a:pt x="75559" y="93298"/>
                      <a:pt x="74630" y="92901"/>
                      <a:pt x="73720" y="92901"/>
                    </a:cubicBezTo>
                    <a:cubicBezTo>
                      <a:pt x="73431" y="92901"/>
                      <a:pt x="73144" y="92941"/>
                      <a:pt x="72862" y="93034"/>
                    </a:cubicBezTo>
                    <a:cubicBezTo>
                      <a:pt x="72400" y="93185"/>
                      <a:pt x="71985" y="93473"/>
                      <a:pt x="71508" y="93564"/>
                    </a:cubicBezTo>
                    <a:cubicBezTo>
                      <a:pt x="71390" y="93586"/>
                      <a:pt x="71274" y="93597"/>
                      <a:pt x="71159" y="93597"/>
                    </a:cubicBezTo>
                    <a:cubicBezTo>
                      <a:pt x="70006" y="93597"/>
                      <a:pt x="69033" y="92520"/>
                      <a:pt x="67966" y="91944"/>
                    </a:cubicBezTo>
                    <a:cubicBezTo>
                      <a:pt x="67424" y="91651"/>
                      <a:pt x="66830" y="91518"/>
                      <a:pt x="66231" y="91518"/>
                    </a:cubicBezTo>
                    <a:cubicBezTo>
                      <a:pt x="64138" y="91518"/>
                      <a:pt x="61986" y="93147"/>
                      <a:pt x="61817" y="95293"/>
                    </a:cubicBezTo>
                    <a:cubicBezTo>
                      <a:pt x="61476" y="95410"/>
                      <a:pt x="61056" y="95468"/>
                      <a:pt x="60611" y="95468"/>
                    </a:cubicBezTo>
                    <a:cubicBezTo>
                      <a:pt x="59413" y="95468"/>
                      <a:pt x="58031" y="95047"/>
                      <a:pt x="57510" y="94228"/>
                    </a:cubicBezTo>
                    <a:cubicBezTo>
                      <a:pt x="56995" y="93419"/>
                      <a:pt x="56789" y="92287"/>
                      <a:pt x="55904" y="91918"/>
                    </a:cubicBezTo>
                    <a:cubicBezTo>
                      <a:pt x="55432" y="91722"/>
                      <a:pt x="54840" y="91796"/>
                      <a:pt x="54455" y="91458"/>
                    </a:cubicBezTo>
                    <a:cubicBezTo>
                      <a:pt x="53818" y="90898"/>
                      <a:pt x="54313" y="89881"/>
                      <a:pt x="54428" y="89040"/>
                    </a:cubicBezTo>
                    <a:cubicBezTo>
                      <a:pt x="54609" y="87696"/>
                      <a:pt x="53607" y="86419"/>
                      <a:pt x="52383" y="85834"/>
                    </a:cubicBezTo>
                    <a:cubicBezTo>
                      <a:pt x="51161" y="85249"/>
                      <a:pt x="49761" y="85202"/>
                      <a:pt x="48407" y="85159"/>
                    </a:cubicBezTo>
                    <a:cubicBezTo>
                      <a:pt x="47051" y="85115"/>
                      <a:pt x="45649" y="85054"/>
                      <a:pt x="44436" y="84447"/>
                    </a:cubicBezTo>
                    <a:cubicBezTo>
                      <a:pt x="42077" y="83264"/>
                      <a:pt x="41111" y="80063"/>
                      <a:pt x="42146" y="77635"/>
                    </a:cubicBezTo>
                    <a:cubicBezTo>
                      <a:pt x="43156" y="75267"/>
                      <a:pt x="45760" y="73783"/>
                      <a:pt x="48337" y="73783"/>
                    </a:cubicBezTo>
                    <a:cubicBezTo>
                      <a:pt x="48401" y="73783"/>
                      <a:pt x="48464" y="73784"/>
                      <a:pt x="48528" y="73786"/>
                    </a:cubicBezTo>
                    <a:cubicBezTo>
                      <a:pt x="51112" y="73862"/>
                      <a:pt x="53842" y="75749"/>
                      <a:pt x="53870" y="78335"/>
                    </a:cubicBezTo>
                    <a:cubicBezTo>
                      <a:pt x="53875" y="78746"/>
                      <a:pt x="54287" y="78928"/>
                      <a:pt x="54735" y="78928"/>
                    </a:cubicBezTo>
                    <a:cubicBezTo>
                      <a:pt x="55004" y="78928"/>
                      <a:pt x="55285" y="78863"/>
                      <a:pt x="55498" y="78741"/>
                    </a:cubicBezTo>
                    <a:cubicBezTo>
                      <a:pt x="56067" y="78416"/>
                      <a:pt x="56365" y="77760"/>
                      <a:pt x="56505" y="77119"/>
                    </a:cubicBezTo>
                    <a:cubicBezTo>
                      <a:pt x="56645" y="76478"/>
                      <a:pt x="56664" y="75812"/>
                      <a:pt x="56860" y="75186"/>
                    </a:cubicBezTo>
                    <a:cubicBezTo>
                      <a:pt x="57310" y="73749"/>
                      <a:pt x="58757" y="72690"/>
                      <a:pt x="60261" y="72690"/>
                    </a:cubicBezTo>
                    <a:cubicBezTo>
                      <a:pt x="60273" y="72690"/>
                      <a:pt x="60285" y="72690"/>
                      <a:pt x="60297" y="72690"/>
                    </a:cubicBezTo>
                    <a:cubicBezTo>
                      <a:pt x="60306" y="72690"/>
                      <a:pt x="60314" y="72690"/>
                      <a:pt x="60323" y="72690"/>
                    </a:cubicBezTo>
                    <a:cubicBezTo>
                      <a:pt x="61893" y="72690"/>
                      <a:pt x="62998" y="71122"/>
                      <a:pt x="64116" y="70013"/>
                    </a:cubicBezTo>
                    <a:cubicBezTo>
                      <a:pt x="65241" y="68896"/>
                      <a:pt x="65913" y="67214"/>
                      <a:pt x="65469" y="65693"/>
                    </a:cubicBezTo>
                    <a:cubicBezTo>
                      <a:pt x="65229" y="64873"/>
                      <a:pt x="64683" y="64046"/>
                      <a:pt x="64956" y="63238"/>
                    </a:cubicBezTo>
                    <a:cubicBezTo>
                      <a:pt x="65170" y="62604"/>
                      <a:pt x="65822" y="62237"/>
                      <a:pt x="66438" y="61978"/>
                    </a:cubicBezTo>
                    <a:cubicBezTo>
                      <a:pt x="67992" y="61328"/>
                      <a:pt x="69657" y="60995"/>
                      <a:pt x="71338" y="60995"/>
                    </a:cubicBezTo>
                    <a:cubicBezTo>
                      <a:pt x="71514" y="60995"/>
                      <a:pt x="71689" y="60998"/>
                      <a:pt x="71865" y="61005"/>
                    </a:cubicBezTo>
                    <a:cubicBezTo>
                      <a:pt x="71916" y="61008"/>
                      <a:pt x="71966" y="61009"/>
                      <a:pt x="72016" y="61009"/>
                    </a:cubicBezTo>
                    <a:cubicBezTo>
                      <a:pt x="73530" y="61009"/>
                      <a:pt x="74333" y="60016"/>
                      <a:pt x="75129" y="58671"/>
                    </a:cubicBezTo>
                    <a:cubicBezTo>
                      <a:pt x="75724" y="57667"/>
                      <a:pt x="75988" y="56400"/>
                      <a:pt x="76935" y="55719"/>
                    </a:cubicBezTo>
                    <a:cubicBezTo>
                      <a:pt x="77461" y="55341"/>
                      <a:pt x="78061" y="55227"/>
                      <a:pt x="78697" y="55227"/>
                    </a:cubicBezTo>
                    <a:cubicBezTo>
                      <a:pt x="79669" y="55227"/>
                      <a:pt x="80723" y="55493"/>
                      <a:pt x="81724" y="55493"/>
                    </a:cubicBezTo>
                    <a:cubicBezTo>
                      <a:pt x="81835" y="55493"/>
                      <a:pt x="81945" y="55490"/>
                      <a:pt x="82055" y="55483"/>
                    </a:cubicBezTo>
                    <a:cubicBezTo>
                      <a:pt x="84597" y="55311"/>
                      <a:pt x="86582" y="52458"/>
                      <a:pt x="85860" y="50015"/>
                    </a:cubicBezTo>
                    <a:cubicBezTo>
                      <a:pt x="85517" y="48852"/>
                      <a:pt x="84704" y="47901"/>
                      <a:pt x="84043" y="46884"/>
                    </a:cubicBezTo>
                    <a:cubicBezTo>
                      <a:pt x="83131" y="45481"/>
                      <a:pt x="82492" y="43918"/>
                      <a:pt x="82159" y="42277"/>
                    </a:cubicBezTo>
                    <a:cubicBezTo>
                      <a:pt x="81854" y="40773"/>
                      <a:pt x="81767" y="39118"/>
                      <a:pt x="80776" y="37947"/>
                    </a:cubicBezTo>
                    <a:cubicBezTo>
                      <a:pt x="79227" y="38020"/>
                      <a:pt x="77350" y="37975"/>
                      <a:pt x="75971" y="38686"/>
                    </a:cubicBezTo>
                    <a:cubicBezTo>
                      <a:pt x="75699" y="37108"/>
                      <a:pt x="75398" y="35461"/>
                      <a:pt x="74423" y="34192"/>
                    </a:cubicBezTo>
                    <a:cubicBezTo>
                      <a:pt x="73732" y="33291"/>
                      <a:pt x="72587" y="32657"/>
                      <a:pt x="71488" y="32657"/>
                    </a:cubicBezTo>
                    <a:cubicBezTo>
                      <a:pt x="71039" y="32657"/>
                      <a:pt x="70597" y="32763"/>
                      <a:pt x="70198" y="32999"/>
                    </a:cubicBezTo>
                    <a:cubicBezTo>
                      <a:pt x="68851" y="33794"/>
                      <a:pt x="68559" y="35642"/>
                      <a:pt x="68807" y="37187"/>
                    </a:cubicBezTo>
                    <a:cubicBezTo>
                      <a:pt x="69057" y="38731"/>
                      <a:pt x="69698" y="40227"/>
                      <a:pt x="69655" y="41791"/>
                    </a:cubicBezTo>
                    <a:cubicBezTo>
                      <a:pt x="69615" y="43336"/>
                      <a:pt x="68552" y="45042"/>
                      <a:pt x="67017" y="45042"/>
                    </a:cubicBezTo>
                    <a:cubicBezTo>
                      <a:pt x="66998" y="45042"/>
                      <a:pt x="66979" y="45041"/>
                      <a:pt x="66960" y="45041"/>
                    </a:cubicBezTo>
                    <a:cubicBezTo>
                      <a:pt x="66146" y="45019"/>
                      <a:pt x="65416" y="44522"/>
                      <a:pt x="64843" y="43941"/>
                    </a:cubicBezTo>
                    <a:cubicBezTo>
                      <a:pt x="64022" y="43112"/>
                      <a:pt x="63372" y="42052"/>
                      <a:pt x="62317" y="41553"/>
                    </a:cubicBezTo>
                    <a:cubicBezTo>
                      <a:pt x="61507" y="41171"/>
                      <a:pt x="60577" y="41179"/>
                      <a:pt x="59704" y="40982"/>
                    </a:cubicBezTo>
                    <a:cubicBezTo>
                      <a:pt x="56728" y="40316"/>
                      <a:pt x="54688" y="36902"/>
                      <a:pt x="55510" y="33965"/>
                    </a:cubicBezTo>
                    <a:cubicBezTo>
                      <a:pt x="56182" y="31564"/>
                      <a:pt x="58657" y="29882"/>
                      <a:pt x="61117" y="29882"/>
                    </a:cubicBezTo>
                    <a:cubicBezTo>
                      <a:pt x="61664" y="29882"/>
                      <a:pt x="62211" y="29966"/>
                      <a:pt x="62737" y="30143"/>
                    </a:cubicBezTo>
                    <a:cubicBezTo>
                      <a:pt x="66237" y="28861"/>
                      <a:pt x="67660" y="24447"/>
                      <a:pt x="66265" y="20991"/>
                    </a:cubicBezTo>
                    <a:cubicBezTo>
                      <a:pt x="64868" y="17535"/>
                      <a:pt x="61115" y="15389"/>
                      <a:pt x="57392" y="15226"/>
                    </a:cubicBezTo>
                    <a:cubicBezTo>
                      <a:pt x="56302" y="15179"/>
                      <a:pt x="55191" y="15275"/>
                      <a:pt x="54134" y="15007"/>
                    </a:cubicBezTo>
                    <a:cubicBezTo>
                      <a:pt x="51145" y="14251"/>
                      <a:pt x="49582" y="10965"/>
                      <a:pt x="46980" y="9310"/>
                    </a:cubicBezTo>
                    <a:cubicBezTo>
                      <a:pt x="46287" y="8869"/>
                      <a:pt x="45224" y="8778"/>
                      <a:pt x="44079" y="8778"/>
                    </a:cubicBezTo>
                    <a:cubicBezTo>
                      <a:pt x="43277" y="8778"/>
                      <a:pt x="42435" y="8823"/>
                      <a:pt x="41651" y="8823"/>
                    </a:cubicBezTo>
                    <a:cubicBezTo>
                      <a:pt x="40795" y="8823"/>
                      <a:pt x="40007" y="8769"/>
                      <a:pt x="39418" y="8547"/>
                    </a:cubicBezTo>
                    <a:cubicBezTo>
                      <a:pt x="38499" y="8200"/>
                      <a:pt x="37525" y="8023"/>
                      <a:pt x="36546" y="8023"/>
                    </a:cubicBezTo>
                    <a:cubicBezTo>
                      <a:pt x="36275" y="8023"/>
                      <a:pt x="36003" y="8037"/>
                      <a:pt x="35731" y="8064"/>
                    </a:cubicBezTo>
                    <a:cubicBezTo>
                      <a:pt x="34635" y="9104"/>
                      <a:pt x="32585" y="9398"/>
                      <a:pt x="31077" y="9499"/>
                    </a:cubicBezTo>
                    <a:cubicBezTo>
                      <a:pt x="29526" y="7990"/>
                      <a:pt x="27655" y="6585"/>
                      <a:pt x="25725" y="5605"/>
                    </a:cubicBezTo>
                    <a:cubicBezTo>
                      <a:pt x="24435" y="4951"/>
                      <a:pt x="22930" y="4260"/>
                      <a:pt x="22532" y="2870"/>
                    </a:cubicBezTo>
                    <a:cubicBezTo>
                      <a:pt x="22012" y="1053"/>
                      <a:pt x="19376" y="125"/>
                      <a:pt x="17200" y="125"/>
                    </a:cubicBezTo>
                    <a:cubicBezTo>
                      <a:pt x="16716" y="125"/>
                      <a:pt x="16254" y="171"/>
                      <a:pt x="15844" y="263"/>
                    </a:cubicBezTo>
                    <a:cubicBezTo>
                      <a:pt x="15181" y="84"/>
                      <a:pt x="14496" y="0"/>
                      <a:pt x="13807" y="0"/>
                    </a:cubicBezTo>
                    <a:close/>
                  </a:path>
                </a:pathLst>
              </a:custGeom>
              <a:solidFill>
                <a:srgbClr val="756828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02"/>
              <p:cNvSpPr/>
              <p:nvPr/>
            </p:nvSpPr>
            <p:spPr>
              <a:xfrm>
                <a:off x="2370225" y="830650"/>
                <a:ext cx="1016975" cy="1158500"/>
              </a:xfrm>
              <a:custGeom>
                <a:avLst/>
                <a:gdLst/>
                <a:ahLst/>
                <a:cxnLst/>
                <a:rect l="l" t="t" r="r" b="b"/>
                <a:pathLst>
                  <a:path w="40679" h="46340" extrusionOk="0">
                    <a:moveTo>
                      <a:pt x="15780" y="0"/>
                    </a:moveTo>
                    <a:cubicBezTo>
                      <a:pt x="14989" y="0"/>
                      <a:pt x="14213" y="109"/>
                      <a:pt x="13470" y="421"/>
                    </a:cubicBezTo>
                    <a:cubicBezTo>
                      <a:pt x="9879" y="1928"/>
                      <a:pt x="10933" y="5468"/>
                      <a:pt x="8580" y="7572"/>
                    </a:cubicBezTo>
                    <a:cubicBezTo>
                      <a:pt x="6546" y="9390"/>
                      <a:pt x="2788" y="7963"/>
                      <a:pt x="1150" y="10460"/>
                    </a:cubicBezTo>
                    <a:cubicBezTo>
                      <a:pt x="0" y="12215"/>
                      <a:pt x="1289" y="14606"/>
                      <a:pt x="2962" y="15871"/>
                    </a:cubicBezTo>
                    <a:cubicBezTo>
                      <a:pt x="4636" y="17135"/>
                      <a:pt x="6731" y="17894"/>
                      <a:pt x="8056" y="19522"/>
                    </a:cubicBezTo>
                    <a:cubicBezTo>
                      <a:pt x="10183" y="22136"/>
                      <a:pt x="9577" y="26004"/>
                      <a:pt x="8413" y="29169"/>
                    </a:cubicBezTo>
                    <a:cubicBezTo>
                      <a:pt x="7247" y="32332"/>
                      <a:pt x="5603" y="35532"/>
                      <a:pt x="6005" y="38881"/>
                    </a:cubicBezTo>
                    <a:cubicBezTo>
                      <a:pt x="6193" y="40459"/>
                      <a:pt x="6837" y="41956"/>
                      <a:pt x="7675" y="43307"/>
                    </a:cubicBezTo>
                    <a:cubicBezTo>
                      <a:pt x="8488" y="44615"/>
                      <a:pt x="9597" y="45873"/>
                      <a:pt x="11095" y="46235"/>
                    </a:cubicBezTo>
                    <a:cubicBezTo>
                      <a:pt x="11391" y="46306"/>
                      <a:pt x="11688" y="46339"/>
                      <a:pt x="11983" y="46339"/>
                    </a:cubicBezTo>
                    <a:cubicBezTo>
                      <a:pt x="13586" y="46339"/>
                      <a:pt x="15150" y="45367"/>
                      <a:pt x="16368" y="44250"/>
                    </a:cubicBezTo>
                    <a:cubicBezTo>
                      <a:pt x="17812" y="42927"/>
                      <a:pt x="19065" y="41325"/>
                      <a:pt x="20822" y="40465"/>
                    </a:cubicBezTo>
                    <a:cubicBezTo>
                      <a:pt x="23353" y="39224"/>
                      <a:pt x="26610" y="39686"/>
                      <a:pt x="28815" y="37929"/>
                    </a:cubicBezTo>
                    <a:cubicBezTo>
                      <a:pt x="31544" y="35754"/>
                      <a:pt x="31140" y="31606"/>
                      <a:pt x="31890" y="28199"/>
                    </a:cubicBezTo>
                    <a:cubicBezTo>
                      <a:pt x="33150" y="22476"/>
                      <a:pt x="38102" y="18249"/>
                      <a:pt x="40038" y="12718"/>
                    </a:cubicBezTo>
                    <a:cubicBezTo>
                      <a:pt x="40418" y="11636"/>
                      <a:pt x="40679" y="10499"/>
                      <a:pt x="40652" y="9352"/>
                    </a:cubicBezTo>
                    <a:cubicBezTo>
                      <a:pt x="40569" y="5649"/>
                      <a:pt x="37449" y="2571"/>
                      <a:pt x="33956" y="1339"/>
                    </a:cubicBezTo>
                    <a:cubicBezTo>
                      <a:pt x="31938" y="627"/>
                      <a:pt x="29911" y="457"/>
                      <a:pt x="27871" y="457"/>
                    </a:cubicBezTo>
                    <a:cubicBezTo>
                      <a:pt x="26007" y="457"/>
                      <a:pt x="24132" y="599"/>
                      <a:pt x="22245" y="599"/>
                    </a:cubicBezTo>
                    <a:cubicBezTo>
                      <a:pt x="21785" y="599"/>
                      <a:pt x="21325" y="591"/>
                      <a:pt x="20863" y="570"/>
                    </a:cubicBezTo>
                    <a:cubicBezTo>
                      <a:pt x="19225" y="496"/>
                      <a:pt x="17470" y="0"/>
                      <a:pt x="15780" y="0"/>
                    </a:cubicBezTo>
                    <a:close/>
                  </a:path>
                </a:pathLst>
              </a:custGeom>
              <a:solidFill>
                <a:srgbClr val="756828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02"/>
              <p:cNvSpPr/>
              <p:nvPr/>
            </p:nvSpPr>
            <p:spPr>
              <a:xfrm>
                <a:off x="3143325" y="1089650"/>
                <a:ext cx="4064350" cy="3503975"/>
              </a:xfrm>
              <a:custGeom>
                <a:avLst/>
                <a:gdLst/>
                <a:ahLst/>
                <a:cxnLst/>
                <a:rect l="l" t="t" r="r" b="b"/>
                <a:pathLst>
                  <a:path w="162574" h="140159" extrusionOk="0">
                    <a:moveTo>
                      <a:pt x="149391" y="0"/>
                    </a:moveTo>
                    <a:cubicBezTo>
                      <a:pt x="148360" y="0"/>
                      <a:pt x="147330" y="156"/>
                      <a:pt x="146349" y="477"/>
                    </a:cubicBezTo>
                    <a:cubicBezTo>
                      <a:pt x="145329" y="812"/>
                      <a:pt x="144363" y="1309"/>
                      <a:pt x="143326" y="1583"/>
                    </a:cubicBezTo>
                    <a:cubicBezTo>
                      <a:pt x="142494" y="1801"/>
                      <a:pt x="141638" y="1870"/>
                      <a:pt x="140776" y="1870"/>
                    </a:cubicBezTo>
                    <a:cubicBezTo>
                      <a:pt x="140050" y="1870"/>
                      <a:pt x="139319" y="1821"/>
                      <a:pt x="138596" y="1772"/>
                    </a:cubicBezTo>
                    <a:lnTo>
                      <a:pt x="130106" y="1191"/>
                    </a:lnTo>
                    <a:cubicBezTo>
                      <a:pt x="129237" y="1132"/>
                      <a:pt x="128350" y="1076"/>
                      <a:pt x="127469" y="1076"/>
                    </a:cubicBezTo>
                    <a:cubicBezTo>
                      <a:pt x="125783" y="1076"/>
                      <a:pt x="124119" y="1281"/>
                      <a:pt x="122644" y="2056"/>
                    </a:cubicBezTo>
                    <a:cubicBezTo>
                      <a:pt x="119360" y="3782"/>
                      <a:pt x="117499" y="8084"/>
                      <a:pt x="113816" y="8529"/>
                    </a:cubicBezTo>
                    <a:cubicBezTo>
                      <a:pt x="113611" y="8554"/>
                      <a:pt x="113408" y="8566"/>
                      <a:pt x="113207" y="8566"/>
                    </a:cubicBezTo>
                    <a:cubicBezTo>
                      <a:pt x="110853" y="8566"/>
                      <a:pt x="108715" y="6973"/>
                      <a:pt x="106473" y="6087"/>
                    </a:cubicBezTo>
                    <a:cubicBezTo>
                      <a:pt x="105100" y="5543"/>
                      <a:pt x="103627" y="5279"/>
                      <a:pt x="102152" y="5279"/>
                    </a:cubicBezTo>
                    <a:cubicBezTo>
                      <a:pt x="99404" y="5279"/>
                      <a:pt x="96647" y="6196"/>
                      <a:pt x="94512" y="7933"/>
                    </a:cubicBezTo>
                    <a:cubicBezTo>
                      <a:pt x="93279" y="7304"/>
                      <a:pt x="93660" y="5468"/>
                      <a:pt x="93225" y="4153"/>
                    </a:cubicBezTo>
                    <a:cubicBezTo>
                      <a:pt x="92771" y="2782"/>
                      <a:pt x="91297" y="1954"/>
                      <a:pt x="89858" y="1828"/>
                    </a:cubicBezTo>
                    <a:cubicBezTo>
                      <a:pt x="89687" y="1813"/>
                      <a:pt x="89517" y="1806"/>
                      <a:pt x="89348" y="1806"/>
                    </a:cubicBezTo>
                    <a:cubicBezTo>
                      <a:pt x="88082" y="1806"/>
                      <a:pt x="86834" y="2194"/>
                      <a:pt x="85623" y="2590"/>
                    </a:cubicBezTo>
                    <a:cubicBezTo>
                      <a:pt x="82664" y="3556"/>
                      <a:pt x="79224" y="5204"/>
                      <a:pt x="78950" y="8303"/>
                    </a:cubicBezTo>
                    <a:cubicBezTo>
                      <a:pt x="78873" y="9176"/>
                      <a:pt x="79068" y="10104"/>
                      <a:pt x="78702" y="10900"/>
                    </a:cubicBezTo>
                    <a:cubicBezTo>
                      <a:pt x="78178" y="12033"/>
                      <a:pt x="76762" y="12408"/>
                      <a:pt x="75881" y="13291"/>
                    </a:cubicBezTo>
                    <a:cubicBezTo>
                      <a:pt x="74831" y="14345"/>
                      <a:pt x="74664" y="15971"/>
                      <a:pt x="74621" y="17458"/>
                    </a:cubicBezTo>
                    <a:cubicBezTo>
                      <a:pt x="74577" y="18944"/>
                      <a:pt x="74563" y="20541"/>
                      <a:pt x="73703" y="21754"/>
                    </a:cubicBezTo>
                    <a:cubicBezTo>
                      <a:pt x="73148" y="22537"/>
                      <a:pt x="71069" y="23068"/>
                      <a:pt x="69376" y="23068"/>
                    </a:cubicBezTo>
                    <a:cubicBezTo>
                      <a:pt x="68445" y="23068"/>
                      <a:pt x="67630" y="22907"/>
                      <a:pt x="67252" y="22539"/>
                    </a:cubicBezTo>
                    <a:cubicBezTo>
                      <a:pt x="66636" y="21940"/>
                      <a:pt x="65905" y="21693"/>
                      <a:pt x="65124" y="21693"/>
                    </a:cubicBezTo>
                    <a:cubicBezTo>
                      <a:pt x="63293" y="21693"/>
                      <a:pt x="61194" y="23048"/>
                      <a:pt x="59696" y="24392"/>
                    </a:cubicBezTo>
                    <a:lnTo>
                      <a:pt x="53326" y="30110"/>
                    </a:lnTo>
                    <a:cubicBezTo>
                      <a:pt x="51731" y="31541"/>
                      <a:pt x="50013" y="33034"/>
                      <a:pt x="47899" y="33389"/>
                    </a:cubicBezTo>
                    <a:cubicBezTo>
                      <a:pt x="47672" y="33427"/>
                      <a:pt x="47440" y="33446"/>
                      <a:pt x="47206" y="33446"/>
                    </a:cubicBezTo>
                    <a:cubicBezTo>
                      <a:pt x="45267" y="33446"/>
                      <a:pt x="43232" y="32171"/>
                      <a:pt x="43155" y="30259"/>
                    </a:cubicBezTo>
                    <a:cubicBezTo>
                      <a:pt x="43563" y="29875"/>
                      <a:pt x="44085" y="29761"/>
                      <a:pt x="44655" y="29761"/>
                    </a:cubicBezTo>
                    <a:cubicBezTo>
                      <a:pt x="45498" y="29761"/>
                      <a:pt x="46445" y="30012"/>
                      <a:pt x="47276" y="30012"/>
                    </a:cubicBezTo>
                    <a:cubicBezTo>
                      <a:pt x="47872" y="30012"/>
                      <a:pt x="48409" y="29883"/>
                      <a:pt x="48805" y="29438"/>
                    </a:cubicBezTo>
                    <a:cubicBezTo>
                      <a:pt x="49977" y="28121"/>
                      <a:pt x="48243" y="26238"/>
                      <a:pt x="46718" y="25356"/>
                    </a:cubicBezTo>
                    <a:cubicBezTo>
                      <a:pt x="43929" y="23744"/>
                      <a:pt x="41047" y="22101"/>
                      <a:pt x="37854" y="21667"/>
                    </a:cubicBezTo>
                    <a:cubicBezTo>
                      <a:pt x="37395" y="21605"/>
                      <a:pt x="36928" y="21573"/>
                      <a:pt x="36459" y="21573"/>
                    </a:cubicBezTo>
                    <a:cubicBezTo>
                      <a:pt x="33662" y="21573"/>
                      <a:pt x="30804" y="22696"/>
                      <a:pt x="29384" y="25062"/>
                    </a:cubicBezTo>
                    <a:cubicBezTo>
                      <a:pt x="27966" y="27426"/>
                      <a:pt x="28225" y="30512"/>
                      <a:pt x="26820" y="32884"/>
                    </a:cubicBezTo>
                    <a:cubicBezTo>
                      <a:pt x="25941" y="34369"/>
                      <a:pt x="24491" y="35431"/>
                      <a:pt x="23493" y="36839"/>
                    </a:cubicBezTo>
                    <a:cubicBezTo>
                      <a:pt x="22495" y="38247"/>
                      <a:pt x="22067" y="40372"/>
                      <a:pt x="23291" y="41591"/>
                    </a:cubicBezTo>
                    <a:cubicBezTo>
                      <a:pt x="24277" y="42574"/>
                      <a:pt x="25957" y="42576"/>
                      <a:pt x="26934" y="43568"/>
                    </a:cubicBezTo>
                    <a:cubicBezTo>
                      <a:pt x="27686" y="44334"/>
                      <a:pt x="27942" y="45612"/>
                      <a:pt x="28928" y="46032"/>
                    </a:cubicBezTo>
                    <a:cubicBezTo>
                      <a:pt x="29116" y="46112"/>
                      <a:pt x="29308" y="46149"/>
                      <a:pt x="29499" y="46149"/>
                    </a:cubicBezTo>
                    <a:cubicBezTo>
                      <a:pt x="30453" y="46149"/>
                      <a:pt x="31375" y="45228"/>
                      <a:pt x="31599" y="44232"/>
                    </a:cubicBezTo>
                    <a:cubicBezTo>
                      <a:pt x="31870" y="43035"/>
                      <a:pt x="31491" y="41803"/>
                      <a:pt x="31294" y="40594"/>
                    </a:cubicBezTo>
                    <a:cubicBezTo>
                      <a:pt x="30707" y="36976"/>
                      <a:pt x="32524" y="32527"/>
                      <a:pt x="36153" y="32010"/>
                    </a:cubicBezTo>
                    <a:cubicBezTo>
                      <a:pt x="36979" y="32041"/>
                      <a:pt x="37253" y="33221"/>
                      <a:pt x="36881" y="33960"/>
                    </a:cubicBezTo>
                    <a:cubicBezTo>
                      <a:pt x="36512" y="34700"/>
                      <a:pt x="35790" y="35213"/>
                      <a:pt x="35400" y="35941"/>
                    </a:cubicBezTo>
                    <a:cubicBezTo>
                      <a:pt x="34663" y="37314"/>
                      <a:pt x="35518" y="39272"/>
                      <a:pt x="37026" y="39667"/>
                    </a:cubicBezTo>
                    <a:cubicBezTo>
                      <a:pt x="38598" y="40078"/>
                      <a:pt x="41223" y="39748"/>
                      <a:pt x="41017" y="41358"/>
                    </a:cubicBezTo>
                    <a:cubicBezTo>
                      <a:pt x="40797" y="43068"/>
                      <a:pt x="37630" y="41948"/>
                      <a:pt x="36606" y="43336"/>
                    </a:cubicBezTo>
                    <a:cubicBezTo>
                      <a:pt x="36002" y="44155"/>
                      <a:pt x="36537" y="45296"/>
                      <a:pt x="36521" y="46313"/>
                    </a:cubicBezTo>
                    <a:cubicBezTo>
                      <a:pt x="36494" y="48303"/>
                      <a:pt x="34299" y="49599"/>
                      <a:pt x="32313" y="49739"/>
                    </a:cubicBezTo>
                    <a:cubicBezTo>
                      <a:pt x="32097" y="49755"/>
                      <a:pt x="31880" y="49762"/>
                      <a:pt x="31663" y="49762"/>
                    </a:cubicBezTo>
                    <a:cubicBezTo>
                      <a:pt x="30164" y="49762"/>
                      <a:pt x="28664" y="49439"/>
                      <a:pt x="27166" y="49439"/>
                    </a:cubicBezTo>
                    <a:cubicBezTo>
                      <a:pt x="26898" y="49439"/>
                      <a:pt x="26629" y="49449"/>
                      <a:pt x="26361" y="49474"/>
                    </a:cubicBezTo>
                    <a:cubicBezTo>
                      <a:pt x="24379" y="49654"/>
                      <a:pt x="22222" y="51058"/>
                      <a:pt x="22312" y="53044"/>
                    </a:cubicBezTo>
                    <a:cubicBezTo>
                      <a:pt x="19567" y="54331"/>
                      <a:pt x="16715" y="55374"/>
                      <a:pt x="13788" y="56164"/>
                    </a:cubicBezTo>
                    <a:cubicBezTo>
                      <a:pt x="13912" y="58317"/>
                      <a:pt x="17975" y="58517"/>
                      <a:pt x="17960" y="60675"/>
                    </a:cubicBezTo>
                    <a:cubicBezTo>
                      <a:pt x="17949" y="61887"/>
                      <a:pt x="16542" y="62556"/>
                      <a:pt x="15302" y="62556"/>
                    </a:cubicBezTo>
                    <a:cubicBezTo>
                      <a:pt x="15219" y="62556"/>
                      <a:pt x="15137" y="62553"/>
                      <a:pt x="15056" y="62547"/>
                    </a:cubicBezTo>
                    <a:cubicBezTo>
                      <a:pt x="14072" y="62475"/>
                      <a:pt x="13082" y="62160"/>
                      <a:pt x="12113" y="62160"/>
                    </a:cubicBezTo>
                    <a:cubicBezTo>
                      <a:pt x="11810" y="62160"/>
                      <a:pt x="11508" y="62191"/>
                      <a:pt x="11210" y="62270"/>
                    </a:cubicBezTo>
                    <a:cubicBezTo>
                      <a:pt x="9047" y="62839"/>
                      <a:pt x="8290" y="65880"/>
                      <a:pt x="9487" y="67769"/>
                    </a:cubicBezTo>
                    <a:cubicBezTo>
                      <a:pt x="10572" y="69481"/>
                      <a:pt x="12694" y="70258"/>
                      <a:pt x="14741" y="70258"/>
                    </a:cubicBezTo>
                    <a:cubicBezTo>
                      <a:pt x="14954" y="70258"/>
                      <a:pt x="15165" y="70249"/>
                      <a:pt x="15375" y="70233"/>
                    </a:cubicBezTo>
                    <a:cubicBezTo>
                      <a:pt x="16269" y="70162"/>
                      <a:pt x="17225" y="69924"/>
                      <a:pt x="17785" y="69223"/>
                    </a:cubicBezTo>
                    <a:cubicBezTo>
                      <a:pt x="18318" y="68554"/>
                      <a:pt x="18362" y="67634"/>
                      <a:pt x="18586" y="66808"/>
                    </a:cubicBezTo>
                    <a:cubicBezTo>
                      <a:pt x="19089" y="64960"/>
                      <a:pt x="20667" y="63445"/>
                      <a:pt x="22534" y="63019"/>
                    </a:cubicBezTo>
                    <a:cubicBezTo>
                      <a:pt x="23588" y="62778"/>
                      <a:pt x="24878" y="62758"/>
                      <a:pt x="25444" y="61839"/>
                    </a:cubicBezTo>
                    <a:cubicBezTo>
                      <a:pt x="27854" y="63143"/>
                      <a:pt x="29550" y="65685"/>
                      <a:pt x="29826" y="68413"/>
                    </a:cubicBezTo>
                    <a:cubicBezTo>
                      <a:pt x="30020" y="68663"/>
                      <a:pt x="30274" y="68770"/>
                      <a:pt x="30543" y="68770"/>
                    </a:cubicBezTo>
                    <a:cubicBezTo>
                      <a:pt x="31347" y="68770"/>
                      <a:pt x="32287" y="67809"/>
                      <a:pt x="32159" y="66868"/>
                    </a:cubicBezTo>
                    <a:cubicBezTo>
                      <a:pt x="31991" y="65614"/>
                      <a:pt x="30882" y="64743"/>
                      <a:pt x="30003" y="63834"/>
                    </a:cubicBezTo>
                    <a:cubicBezTo>
                      <a:pt x="29122" y="62923"/>
                      <a:pt x="28387" y="61510"/>
                      <a:pt x="29078" y="60448"/>
                    </a:cubicBezTo>
                    <a:lnTo>
                      <a:pt x="29078" y="60448"/>
                    </a:lnTo>
                    <a:cubicBezTo>
                      <a:pt x="33197" y="61658"/>
                      <a:pt x="36527" y="65238"/>
                      <a:pt x="37435" y="69435"/>
                    </a:cubicBezTo>
                    <a:cubicBezTo>
                      <a:pt x="38871" y="69149"/>
                      <a:pt x="39664" y="67205"/>
                      <a:pt x="38838" y="65997"/>
                    </a:cubicBezTo>
                    <a:cubicBezTo>
                      <a:pt x="39003" y="65628"/>
                      <a:pt x="39328" y="65472"/>
                      <a:pt x="39697" y="65472"/>
                    </a:cubicBezTo>
                    <a:cubicBezTo>
                      <a:pt x="40331" y="65472"/>
                      <a:pt x="41094" y="65932"/>
                      <a:pt x="41391" y="66558"/>
                    </a:cubicBezTo>
                    <a:cubicBezTo>
                      <a:pt x="41862" y="67549"/>
                      <a:pt x="41819" y="68770"/>
                      <a:pt x="42492" y="69636"/>
                    </a:cubicBezTo>
                    <a:cubicBezTo>
                      <a:pt x="43175" y="70517"/>
                      <a:pt x="44261" y="70711"/>
                      <a:pt x="45451" y="70711"/>
                    </a:cubicBezTo>
                    <a:cubicBezTo>
                      <a:pt x="46388" y="70711"/>
                      <a:pt x="47390" y="70590"/>
                      <a:pt x="48312" y="70590"/>
                    </a:cubicBezTo>
                    <a:cubicBezTo>
                      <a:pt x="49551" y="70590"/>
                      <a:pt x="50643" y="70808"/>
                      <a:pt x="51235" y="71828"/>
                    </a:cubicBezTo>
                    <a:cubicBezTo>
                      <a:pt x="52336" y="73723"/>
                      <a:pt x="49909" y="75927"/>
                      <a:pt x="47711" y="75927"/>
                    </a:cubicBezTo>
                    <a:cubicBezTo>
                      <a:pt x="47678" y="75927"/>
                      <a:pt x="47645" y="75926"/>
                      <a:pt x="47613" y="75925"/>
                    </a:cubicBezTo>
                    <a:cubicBezTo>
                      <a:pt x="45391" y="75856"/>
                      <a:pt x="43361" y="74585"/>
                      <a:pt x="41147" y="74365"/>
                    </a:cubicBezTo>
                    <a:cubicBezTo>
                      <a:pt x="40897" y="74340"/>
                      <a:pt x="40647" y="74329"/>
                      <a:pt x="40397" y="74329"/>
                    </a:cubicBezTo>
                    <a:cubicBezTo>
                      <a:pt x="38218" y="74329"/>
                      <a:pt x="36082" y="75200"/>
                      <a:pt x="33896" y="75455"/>
                    </a:cubicBezTo>
                    <a:cubicBezTo>
                      <a:pt x="33619" y="75487"/>
                      <a:pt x="33335" y="75503"/>
                      <a:pt x="33048" y="75503"/>
                    </a:cubicBezTo>
                    <a:cubicBezTo>
                      <a:pt x="30807" y="75503"/>
                      <a:pt x="28395" y="74514"/>
                      <a:pt x="27939" y="72388"/>
                    </a:cubicBezTo>
                    <a:cubicBezTo>
                      <a:pt x="27802" y="71741"/>
                      <a:pt x="27855" y="71030"/>
                      <a:pt x="27514" y="70464"/>
                    </a:cubicBezTo>
                    <a:cubicBezTo>
                      <a:pt x="27109" y="69793"/>
                      <a:pt x="26279" y="69553"/>
                      <a:pt x="25473" y="69553"/>
                    </a:cubicBezTo>
                    <a:cubicBezTo>
                      <a:pt x="25313" y="69553"/>
                      <a:pt x="25154" y="69562"/>
                      <a:pt x="24999" y="69580"/>
                    </a:cubicBezTo>
                    <a:cubicBezTo>
                      <a:pt x="21817" y="69942"/>
                      <a:pt x="18598" y="72595"/>
                      <a:pt x="15740" y="72595"/>
                    </a:cubicBezTo>
                    <a:cubicBezTo>
                      <a:pt x="14956" y="72595"/>
                      <a:pt x="14199" y="72395"/>
                      <a:pt x="13478" y="71894"/>
                    </a:cubicBezTo>
                    <a:cubicBezTo>
                      <a:pt x="11337" y="76062"/>
                      <a:pt x="6101" y="77629"/>
                      <a:pt x="3179" y="81294"/>
                    </a:cubicBezTo>
                    <a:cubicBezTo>
                      <a:pt x="0" y="85282"/>
                      <a:pt x="268" y="91440"/>
                      <a:pt x="3354" y="95500"/>
                    </a:cubicBezTo>
                    <a:cubicBezTo>
                      <a:pt x="6050" y="99045"/>
                      <a:pt x="10552" y="100957"/>
                      <a:pt x="15019" y="100957"/>
                    </a:cubicBezTo>
                    <a:cubicBezTo>
                      <a:pt x="15667" y="100957"/>
                      <a:pt x="16314" y="100917"/>
                      <a:pt x="16954" y="100836"/>
                    </a:cubicBezTo>
                    <a:cubicBezTo>
                      <a:pt x="17630" y="100750"/>
                      <a:pt x="18327" y="100626"/>
                      <a:pt x="19005" y="100626"/>
                    </a:cubicBezTo>
                    <a:cubicBezTo>
                      <a:pt x="19489" y="100626"/>
                      <a:pt x="19963" y="100690"/>
                      <a:pt x="20413" y="100875"/>
                    </a:cubicBezTo>
                    <a:cubicBezTo>
                      <a:pt x="21482" y="101317"/>
                      <a:pt x="22166" y="102352"/>
                      <a:pt x="23058" y="103088"/>
                    </a:cubicBezTo>
                    <a:cubicBezTo>
                      <a:pt x="23580" y="103519"/>
                      <a:pt x="24303" y="103823"/>
                      <a:pt x="24961" y="103823"/>
                    </a:cubicBezTo>
                    <a:cubicBezTo>
                      <a:pt x="25427" y="103823"/>
                      <a:pt x="25861" y="103670"/>
                      <a:pt x="26168" y="103301"/>
                    </a:cubicBezTo>
                    <a:lnTo>
                      <a:pt x="26168" y="103301"/>
                    </a:lnTo>
                    <a:cubicBezTo>
                      <a:pt x="25321" y="105399"/>
                      <a:pt x="25557" y="107902"/>
                      <a:pt x="26779" y="109805"/>
                    </a:cubicBezTo>
                    <a:cubicBezTo>
                      <a:pt x="28099" y="111859"/>
                      <a:pt x="30559" y="113484"/>
                      <a:pt x="30509" y="115926"/>
                    </a:cubicBezTo>
                    <a:cubicBezTo>
                      <a:pt x="30482" y="117190"/>
                      <a:pt x="29748" y="118318"/>
                      <a:pt x="29403" y="119536"/>
                    </a:cubicBezTo>
                    <a:cubicBezTo>
                      <a:pt x="27829" y="125109"/>
                      <a:pt x="34415" y="129657"/>
                      <a:pt x="35455" y="135354"/>
                    </a:cubicBezTo>
                    <a:cubicBezTo>
                      <a:pt x="35736" y="136888"/>
                      <a:pt x="35735" y="138735"/>
                      <a:pt x="37029" y="139601"/>
                    </a:cubicBezTo>
                    <a:cubicBezTo>
                      <a:pt x="37625" y="139999"/>
                      <a:pt x="38374" y="140081"/>
                      <a:pt x="39090" y="140127"/>
                    </a:cubicBezTo>
                    <a:cubicBezTo>
                      <a:pt x="39409" y="140148"/>
                      <a:pt x="39736" y="140158"/>
                      <a:pt x="40067" y="140158"/>
                    </a:cubicBezTo>
                    <a:cubicBezTo>
                      <a:pt x="43538" y="140158"/>
                      <a:pt x="47454" y="138962"/>
                      <a:pt x="48151" y="135675"/>
                    </a:cubicBezTo>
                    <a:cubicBezTo>
                      <a:pt x="48366" y="134657"/>
                      <a:pt x="48212" y="133602"/>
                      <a:pt x="48243" y="132560"/>
                    </a:cubicBezTo>
                    <a:cubicBezTo>
                      <a:pt x="48336" y="129451"/>
                      <a:pt x="50239" y="126459"/>
                      <a:pt x="53017" y="125056"/>
                    </a:cubicBezTo>
                    <a:cubicBezTo>
                      <a:pt x="53771" y="124675"/>
                      <a:pt x="54600" y="124390"/>
                      <a:pt x="55202" y="123799"/>
                    </a:cubicBezTo>
                    <a:cubicBezTo>
                      <a:pt x="56528" y="122495"/>
                      <a:pt x="56234" y="120283"/>
                      <a:pt x="55553" y="118553"/>
                    </a:cubicBezTo>
                    <a:cubicBezTo>
                      <a:pt x="54872" y="116821"/>
                      <a:pt x="53881" y="115076"/>
                      <a:pt x="54120" y="113231"/>
                    </a:cubicBezTo>
                    <a:cubicBezTo>
                      <a:pt x="54502" y="110269"/>
                      <a:pt x="57681" y="108706"/>
                      <a:pt x="60090" y="106941"/>
                    </a:cubicBezTo>
                    <a:cubicBezTo>
                      <a:pt x="63716" y="104284"/>
                      <a:pt x="66206" y="100125"/>
                      <a:pt x="66835" y="95675"/>
                    </a:cubicBezTo>
                    <a:lnTo>
                      <a:pt x="66835" y="95675"/>
                    </a:lnTo>
                    <a:cubicBezTo>
                      <a:pt x="65061" y="96232"/>
                      <a:pt x="63075" y="96745"/>
                      <a:pt x="61220" y="96745"/>
                    </a:cubicBezTo>
                    <a:cubicBezTo>
                      <a:pt x="59581" y="96745"/>
                      <a:pt x="58045" y="96344"/>
                      <a:pt x="56849" y="95215"/>
                    </a:cubicBezTo>
                    <a:cubicBezTo>
                      <a:pt x="55965" y="94380"/>
                      <a:pt x="55421" y="93259"/>
                      <a:pt x="54897" y="92162"/>
                    </a:cubicBezTo>
                    <a:lnTo>
                      <a:pt x="50173" y="82291"/>
                    </a:lnTo>
                    <a:cubicBezTo>
                      <a:pt x="49966" y="81857"/>
                      <a:pt x="49755" y="81362"/>
                      <a:pt x="49925" y="80912"/>
                    </a:cubicBezTo>
                    <a:cubicBezTo>
                      <a:pt x="50074" y="80517"/>
                      <a:pt x="50366" y="80356"/>
                      <a:pt x="50717" y="80356"/>
                    </a:cubicBezTo>
                    <a:cubicBezTo>
                      <a:pt x="51453" y="80356"/>
                      <a:pt x="52449" y="81064"/>
                      <a:pt x="52928" y="81807"/>
                    </a:cubicBezTo>
                    <a:cubicBezTo>
                      <a:pt x="55452" y="85724"/>
                      <a:pt x="57718" y="89804"/>
                      <a:pt x="59707" y="94020"/>
                    </a:cubicBezTo>
                    <a:cubicBezTo>
                      <a:pt x="63791" y="93273"/>
                      <a:pt x="67648" y="91596"/>
                      <a:pt x="70980" y="89118"/>
                    </a:cubicBezTo>
                    <a:cubicBezTo>
                      <a:pt x="72037" y="88329"/>
                      <a:pt x="73088" y="87386"/>
                      <a:pt x="73445" y="86117"/>
                    </a:cubicBezTo>
                    <a:cubicBezTo>
                      <a:pt x="73802" y="84846"/>
                      <a:pt x="73146" y="83218"/>
                      <a:pt x="71846" y="82993"/>
                    </a:cubicBezTo>
                    <a:cubicBezTo>
                      <a:pt x="71723" y="82971"/>
                      <a:pt x="71600" y="82963"/>
                      <a:pt x="71476" y="82963"/>
                    </a:cubicBezTo>
                    <a:cubicBezTo>
                      <a:pt x="71093" y="82963"/>
                      <a:pt x="70708" y="83045"/>
                      <a:pt x="70324" y="83086"/>
                    </a:cubicBezTo>
                    <a:cubicBezTo>
                      <a:pt x="70133" y="83106"/>
                      <a:pt x="69943" y="83115"/>
                      <a:pt x="69755" y="83115"/>
                    </a:cubicBezTo>
                    <a:cubicBezTo>
                      <a:pt x="66927" y="83115"/>
                      <a:pt x="64468" y="80925"/>
                      <a:pt x="62588" y="78727"/>
                    </a:cubicBezTo>
                    <a:cubicBezTo>
                      <a:pt x="63132" y="78118"/>
                      <a:pt x="63852" y="77890"/>
                      <a:pt x="64640" y="77890"/>
                    </a:cubicBezTo>
                    <a:cubicBezTo>
                      <a:pt x="65842" y="77890"/>
                      <a:pt x="67201" y="78421"/>
                      <a:pt x="68334" y="78941"/>
                    </a:cubicBezTo>
                    <a:cubicBezTo>
                      <a:pt x="71699" y="80486"/>
                      <a:pt x="75249" y="81588"/>
                      <a:pt x="78895" y="82221"/>
                    </a:cubicBezTo>
                    <a:cubicBezTo>
                      <a:pt x="79803" y="82378"/>
                      <a:pt x="80736" y="82513"/>
                      <a:pt x="81554" y="82936"/>
                    </a:cubicBezTo>
                    <a:cubicBezTo>
                      <a:pt x="82126" y="83232"/>
                      <a:pt x="82622" y="83658"/>
                      <a:pt x="83095" y="84096"/>
                    </a:cubicBezTo>
                    <a:cubicBezTo>
                      <a:pt x="87298" y="87967"/>
                      <a:pt x="90407" y="93013"/>
                      <a:pt x="91975" y="98509"/>
                    </a:cubicBezTo>
                    <a:cubicBezTo>
                      <a:pt x="92104" y="98538"/>
                      <a:pt x="92231" y="98552"/>
                      <a:pt x="92354" y="98552"/>
                    </a:cubicBezTo>
                    <a:cubicBezTo>
                      <a:pt x="93754" y="98552"/>
                      <a:pt x="94717" y="96760"/>
                      <a:pt x="94833" y="95252"/>
                    </a:cubicBezTo>
                    <a:cubicBezTo>
                      <a:pt x="94960" y="93612"/>
                      <a:pt x="94769" y="91722"/>
                      <a:pt x="95948" y="90578"/>
                    </a:cubicBezTo>
                    <a:cubicBezTo>
                      <a:pt x="96875" y="89678"/>
                      <a:pt x="98399" y="89556"/>
                      <a:pt x="99214" y="88552"/>
                    </a:cubicBezTo>
                    <a:cubicBezTo>
                      <a:pt x="100238" y="87289"/>
                      <a:pt x="99703" y="85157"/>
                      <a:pt x="100900" y="84056"/>
                    </a:cubicBezTo>
                    <a:cubicBezTo>
                      <a:pt x="101284" y="83704"/>
                      <a:pt x="101728" y="83552"/>
                      <a:pt x="102190" y="83552"/>
                    </a:cubicBezTo>
                    <a:cubicBezTo>
                      <a:pt x="103537" y="83552"/>
                      <a:pt x="105034" y="84844"/>
                      <a:pt x="105630" y="86240"/>
                    </a:cubicBezTo>
                    <a:cubicBezTo>
                      <a:pt x="106431" y="88116"/>
                      <a:pt x="106723" y="90422"/>
                      <a:pt x="108410" y="91569"/>
                    </a:cubicBezTo>
                    <a:lnTo>
                      <a:pt x="111137" y="91176"/>
                    </a:lnTo>
                    <a:cubicBezTo>
                      <a:pt x="111152" y="95778"/>
                      <a:pt x="112750" y="100362"/>
                      <a:pt x="115602" y="103975"/>
                    </a:cubicBezTo>
                    <a:cubicBezTo>
                      <a:pt x="117157" y="103161"/>
                      <a:pt x="116453" y="100795"/>
                      <a:pt x="115480" y="99330"/>
                    </a:cubicBezTo>
                    <a:cubicBezTo>
                      <a:pt x="114508" y="97866"/>
                      <a:pt x="113554" y="95681"/>
                      <a:pt x="114936" y="94596"/>
                    </a:cubicBezTo>
                    <a:lnTo>
                      <a:pt x="114936" y="94596"/>
                    </a:lnTo>
                    <a:cubicBezTo>
                      <a:pt x="116854" y="94614"/>
                      <a:pt x="117747" y="97259"/>
                      <a:pt x="119611" y="97712"/>
                    </a:cubicBezTo>
                    <a:cubicBezTo>
                      <a:pt x="119777" y="97752"/>
                      <a:pt x="119940" y="97771"/>
                      <a:pt x="120101" y="97771"/>
                    </a:cubicBezTo>
                    <a:cubicBezTo>
                      <a:pt x="121744" y="97771"/>
                      <a:pt x="123089" y="95790"/>
                      <a:pt x="122784" y="94080"/>
                    </a:cubicBezTo>
                    <a:cubicBezTo>
                      <a:pt x="122451" y="92201"/>
                      <a:pt x="120835" y="90820"/>
                      <a:pt x="119169" y="89895"/>
                    </a:cubicBezTo>
                    <a:cubicBezTo>
                      <a:pt x="117675" y="88258"/>
                      <a:pt x="119833" y="85644"/>
                      <a:pt x="122018" y="85274"/>
                    </a:cubicBezTo>
                    <a:cubicBezTo>
                      <a:pt x="122730" y="85153"/>
                      <a:pt x="123464" y="85138"/>
                      <a:pt x="124199" y="85138"/>
                    </a:cubicBezTo>
                    <a:cubicBezTo>
                      <a:pt x="124443" y="85138"/>
                      <a:pt x="124686" y="85140"/>
                      <a:pt x="124930" y="85140"/>
                    </a:cubicBezTo>
                    <a:cubicBezTo>
                      <a:pt x="126201" y="85140"/>
                      <a:pt x="127452" y="85095"/>
                      <a:pt x="128573" y="84531"/>
                    </a:cubicBezTo>
                    <a:cubicBezTo>
                      <a:pt x="130946" y="83339"/>
                      <a:pt x="131739" y="80207"/>
                      <a:pt x="131200" y="77607"/>
                    </a:cubicBezTo>
                    <a:cubicBezTo>
                      <a:pt x="130659" y="75007"/>
                      <a:pt x="129117" y="72748"/>
                      <a:pt x="127857" y="70410"/>
                    </a:cubicBezTo>
                    <a:cubicBezTo>
                      <a:pt x="126781" y="68413"/>
                      <a:pt x="126249" y="65298"/>
                      <a:pt x="128341" y="64420"/>
                    </a:cubicBezTo>
                    <a:cubicBezTo>
                      <a:pt x="128900" y="64186"/>
                      <a:pt x="129528" y="64195"/>
                      <a:pt x="130135" y="64170"/>
                    </a:cubicBezTo>
                    <a:cubicBezTo>
                      <a:pt x="138047" y="63837"/>
                      <a:pt x="144592" y="55459"/>
                      <a:pt x="143005" y="47701"/>
                    </a:cubicBezTo>
                    <a:cubicBezTo>
                      <a:pt x="142706" y="46238"/>
                      <a:pt x="142140" y="44786"/>
                      <a:pt x="141097" y="43719"/>
                    </a:cubicBezTo>
                    <a:cubicBezTo>
                      <a:pt x="139216" y="41800"/>
                      <a:pt x="136024" y="41349"/>
                      <a:pt x="134619" y="39057"/>
                    </a:cubicBezTo>
                    <a:cubicBezTo>
                      <a:pt x="132900" y="36255"/>
                      <a:pt x="135025" y="32537"/>
                      <a:pt x="137778" y="30737"/>
                    </a:cubicBezTo>
                    <a:cubicBezTo>
                      <a:pt x="140529" y="28938"/>
                      <a:pt x="143891" y="28156"/>
                      <a:pt x="146461" y="26105"/>
                    </a:cubicBezTo>
                    <a:cubicBezTo>
                      <a:pt x="147145" y="26087"/>
                      <a:pt x="147512" y="25417"/>
                      <a:pt x="147638" y="24743"/>
                    </a:cubicBezTo>
                    <a:cubicBezTo>
                      <a:pt x="147716" y="24319"/>
                      <a:pt x="147611" y="23887"/>
                      <a:pt x="147608" y="23456"/>
                    </a:cubicBezTo>
                    <a:cubicBezTo>
                      <a:pt x="147598" y="22276"/>
                      <a:pt x="148442" y="21139"/>
                      <a:pt x="149574" y="20805"/>
                    </a:cubicBezTo>
                    <a:cubicBezTo>
                      <a:pt x="149811" y="20736"/>
                      <a:pt x="150056" y="20702"/>
                      <a:pt x="150302" y="20702"/>
                    </a:cubicBezTo>
                    <a:cubicBezTo>
                      <a:pt x="151231" y="20702"/>
                      <a:pt x="152165" y="21179"/>
                      <a:pt x="152664" y="21968"/>
                    </a:cubicBezTo>
                    <a:cubicBezTo>
                      <a:pt x="153442" y="23198"/>
                      <a:pt x="153129" y="24821"/>
                      <a:pt x="152563" y="26163"/>
                    </a:cubicBezTo>
                    <a:cubicBezTo>
                      <a:pt x="151998" y="27505"/>
                      <a:pt x="151199" y="28790"/>
                      <a:pt x="151051" y="30239"/>
                    </a:cubicBezTo>
                    <a:cubicBezTo>
                      <a:pt x="150905" y="31687"/>
                      <a:pt x="151726" y="33391"/>
                      <a:pt x="153173" y="33553"/>
                    </a:cubicBezTo>
                    <a:cubicBezTo>
                      <a:pt x="153252" y="33562"/>
                      <a:pt x="153330" y="33566"/>
                      <a:pt x="153406" y="33566"/>
                    </a:cubicBezTo>
                    <a:cubicBezTo>
                      <a:pt x="155043" y="33566"/>
                      <a:pt x="156090" y="31574"/>
                      <a:pt x="156201" y="29877"/>
                    </a:cubicBezTo>
                    <a:cubicBezTo>
                      <a:pt x="156318" y="28099"/>
                      <a:pt x="155972" y="26160"/>
                      <a:pt x="156925" y="24659"/>
                    </a:cubicBezTo>
                    <a:cubicBezTo>
                      <a:pt x="158377" y="22374"/>
                      <a:pt x="162385" y="21839"/>
                      <a:pt x="162490" y="19133"/>
                    </a:cubicBezTo>
                    <a:cubicBezTo>
                      <a:pt x="162574" y="16945"/>
                      <a:pt x="159821" y="15661"/>
                      <a:pt x="159327" y="13530"/>
                    </a:cubicBezTo>
                    <a:cubicBezTo>
                      <a:pt x="159129" y="12668"/>
                      <a:pt x="159325" y="11773"/>
                      <a:pt x="159405" y="10894"/>
                    </a:cubicBezTo>
                    <a:cubicBezTo>
                      <a:pt x="159709" y="7612"/>
                      <a:pt x="158263" y="4218"/>
                      <a:pt x="155688" y="2163"/>
                    </a:cubicBezTo>
                    <a:cubicBezTo>
                      <a:pt x="153919" y="751"/>
                      <a:pt x="151652" y="0"/>
                      <a:pt x="149391" y="0"/>
                    </a:cubicBezTo>
                    <a:close/>
                  </a:path>
                </a:pathLst>
              </a:custGeom>
              <a:solidFill>
                <a:srgbClr val="756828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02"/>
              <p:cNvSpPr/>
              <p:nvPr/>
            </p:nvSpPr>
            <p:spPr>
              <a:xfrm>
                <a:off x="6146600" y="3671525"/>
                <a:ext cx="342925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7580" extrusionOk="0">
                    <a:moveTo>
                      <a:pt x="9951" y="0"/>
                    </a:moveTo>
                    <a:cubicBezTo>
                      <a:pt x="6355" y="0"/>
                      <a:pt x="1" y="1281"/>
                      <a:pt x="2486" y="4894"/>
                    </a:cubicBezTo>
                    <a:cubicBezTo>
                      <a:pt x="3169" y="5885"/>
                      <a:pt x="4297" y="6467"/>
                      <a:pt x="5404" y="6938"/>
                    </a:cubicBezTo>
                    <a:cubicBezTo>
                      <a:pt x="6217" y="7282"/>
                      <a:pt x="7136" y="7580"/>
                      <a:pt x="8003" y="7580"/>
                    </a:cubicBezTo>
                    <a:cubicBezTo>
                      <a:pt x="8565" y="7580"/>
                      <a:pt x="9106" y="7454"/>
                      <a:pt x="9581" y="7134"/>
                    </a:cubicBezTo>
                    <a:cubicBezTo>
                      <a:pt x="10406" y="6577"/>
                      <a:pt x="13156" y="2774"/>
                      <a:pt x="13348" y="1948"/>
                    </a:cubicBezTo>
                    <a:cubicBezTo>
                      <a:pt x="13716" y="358"/>
                      <a:pt x="13186" y="447"/>
                      <a:pt x="11597" y="126"/>
                    </a:cubicBezTo>
                    <a:cubicBezTo>
                      <a:pt x="11194" y="44"/>
                      <a:pt x="10620" y="0"/>
                      <a:pt x="9951" y="0"/>
                    </a:cubicBezTo>
                    <a:close/>
                  </a:path>
                </a:pathLst>
              </a:custGeom>
              <a:solidFill>
                <a:srgbClr val="756828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02"/>
              <p:cNvSpPr/>
              <p:nvPr/>
            </p:nvSpPr>
            <p:spPr>
              <a:xfrm>
                <a:off x="5901600" y="3652500"/>
                <a:ext cx="55870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2348" h="16115" extrusionOk="0">
                    <a:moveTo>
                      <a:pt x="946" y="1"/>
                    </a:moveTo>
                    <a:cubicBezTo>
                      <a:pt x="616" y="1"/>
                      <a:pt x="299" y="66"/>
                      <a:pt x="1" y="208"/>
                    </a:cubicBezTo>
                    <a:cubicBezTo>
                      <a:pt x="742" y="1762"/>
                      <a:pt x="2032" y="3475"/>
                      <a:pt x="2935" y="5119"/>
                    </a:cubicBezTo>
                    <a:cubicBezTo>
                      <a:pt x="6575" y="11745"/>
                      <a:pt x="13987" y="16115"/>
                      <a:pt x="21544" y="16115"/>
                    </a:cubicBezTo>
                    <a:cubicBezTo>
                      <a:pt x="21635" y="16115"/>
                      <a:pt x="21726" y="16114"/>
                      <a:pt x="21817" y="16113"/>
                    </a:cubicBezTo>
                    <a:cubicBezTo>
                      <a:pt x="22347" y="15571"/>
                      <a:pt x="21564" y="14744"/>
                      <a:pt x="20866" y="14448"/>
                    </a:cubicBezTo>
                    <a:cubicBezTo>
                      <a:pt x="18934" y="13634"/>
                      <a:pt x="16857" y="13226"/>
                      <a:pt x="14879" y="12532"/>
                    </a:cubicBezTo>
                    <a:cubicBezTo>
                      <a:pt x="12900" y="11839"/>
                      <a:pt x="10943" y="10790"/>
                      <a:pt x="9769" y="9051"/>
                    </a:cubicBezTo>
                    <a:cubicBezTo>
                      <a:pt x="9280" y="8326"/>
                      <a:pt x="8945" y="7508"/>
                      <a:pt x="8542" y="6731"/>
                    </a:cubicBezTo>
                    <a:cubicBezTo>
                      <a:pt x="7503" y="4729"/>
                      <a:pt x="3759" y="1"/>
                      <a:pt x="946" y="1"/>
                    </a:cubicBezTo>
                    <a:close/>
                  </a:path>
                </a:pathLst>
              </a:custGeom>
              <a:solidFill>
                <a:srgbClr val="756828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02"/>
              <p:cNvSpPr/>
              <p:nvPr/>
            </p:nvSpPr>
            <p:spPr>
              <a:xfrm>
                <a:off x="6249675" y="4061675"/>
                <a:ext cx="964575" cy="811125"/>
              </a:xfrm>
              <a:custGeom>
                <a:avLst/>
                <a:gdLst/>
                <a:ahLst/>
                <a:cxnLst/>
                <a:rect l="l" t="t" r="r" b="b"/>
                <a:pathLst>
                  <a:path w="38583" h="32445" extrusionOk="0">
                    <a:moveTo>
                      <a:pt x="17573" y="0"/>
                    </a:moveTo>
                    <a:cubicBezTo>
                      <a:pt x="14431" y="0"/>
                      <a:pt x="10968" y="2180"/>
                      <a:pt x="9011" y="4369"/>
                    </a:cubicBezTo>
                    <a:cubicBezTo>
                      <a:pt x="8028" y="5468"/>
                      <a:pt x="7111" y="6810"/>
                      <a:pt x="5676" y="7153"/>
                    </a:cubicBezTo>
                    <a:cubicBezTo>
                      <a:pt x="4830" y="7356"/>
                      <a:pt x="3925" y="7164"/>
                      <a:pt x="3076" y="7361"/>
                    </a:cubicBezTo>
                    <a:cubicBezTo>
                      <a:pt x="581" y="7938"/>
                      <a:pt x="1" y="11293"/>
                      <a:pt x="569" y="13791"/>
                    </a:cubicBezTo>
                    <a:cubicBezTo>
                      <a:pt x="1136" y="16289"/>
                      <a:pt x="2307" y="18910"/>
                      <a:pt x="1374" y="21296"/>
                    </a:cubicBezTo>
                    <a:cubicBezTo>
                      <a:pt x="1185" y="21776"/>
                      <a:pt x="913" y="22246"/>
                      <a:pt x="921" y="22762"/>
                    </a:cubicBezTo>
                    <a:cubicBezTo>
                      <a:pt x="932" y="23380"/>
                      <a:pt x="1355" y="23921"/>
                      <a:pt x="1849" y="24293"/>
                    </a:cubicBezTo>
                    <a:cubicBezTo>
                      <a:pt x="2646" y="24890"/>
                      <a:pt x="3559" y="25128"/>
                      <a:pt x="4517" y="25128"/>
                    </a:cubicBezTo>
                    <a:cubicBezTo>
                      <a:pt x="6301" y="25128"/>
                      <a:pt x="8239" y="24301"/>
                      <a:pt x="9868" y="23418"/>
                    </a:cubicBezTo>
                    <a:cubicBezTo>
                      <a:pt x="11665" y="22444"/>
                      <a:pt x="13735" y="21414"/>
                      <a:pt x="15685" y="21414"/>
                    </a:cubicBezTo>
                    <a:cubicBezTo>
                      <a:pt x="16453" y="21414"/>
                      <a:pt x="17203" y="21574"/>
                      <a:pt x="17910" y="21960"/>
                    </a:cubicBezTo>
                    <a:cubicBezTo>
                      <a:pt x="20585" y="23420"/>
                      <a:pt x="20837" y="27119"/>
                      <a:pt x="22486" y="29685"/>
                    </a:cubicBezTo>
                    <a:cubicBezTo>
                      <a:pt x="23522" y="31296"/>
                      <a:pt x="25450" y="32445"/>
                      <a:pt x="27291" y="32445"/>
                    </a:cubicBezTo>
                    <a:cubicBezTo>
                      <a:pt x="28027" y="32445"/>
                      <a:pt x="28749" y="32261"/>
                      <a:pt x="29394" y="31851"/>
                    </a:cubicBezTo>
                    <a:cubicBezTo>
                      <a:pt x="30163" y="31362"/>
                      <a:pt x="30731" y="30624"/>
                      <a:pt x="31285" y="29900"/>
                    </a:cubicBezTo>
                    <a:lnTo>
                      <a:pt x="34684" y="25460"/>
                    </a:lnTo>
                    <a:cubicBezTo>
                      <a:pt x="36183" y="23501"/>
                      <a:pt x="37736" y="21414"/>
                      <a:pt x="38025" y="18965"/>
                    </a:cubicBezTo>
                    <a:cubicBezTo>
                      <a:pt x="38582" y="14235"/>
                      <a:pt x="34390" y="10436"/>
                      <a:pt x="30609" y="7540"/>
                    </a:cubicBezTo>
                    <a:cubicBezTo>
                      <a:pt x="30407" y="6031"/>
                      <a:pt x="30190" y="4479"/>
                      <a:pt x="29421" y="3165"/>
                    </a:cubicBezTo>
                    <a:cubicBezTo>
                      <a:pt x="28683" y="1906"/>
                      <a:pt x="27576" y="1186"/>
                      <a:pt x="26718" y="1186"/>
                    </a:cubicBezTo>
                    <a:cubicBezTo>
                      <a:pt x="25783" y="1186"/>
                      <a:pt x="25141" y="2039"/>
                      <a:pt x="25589" y="3982"/>
                    </a:cubicBezTo>
                    <a:cubicBezTo>
                      <a:pt x="25561" y="3983"/>
                      <a:pt x="25533" y="3983"/>
                      <a:pt x="25505" y="3983"/>
                    </a:cubicBezTo>
                    <a:cubicBezTo>
                      <a:pt x="23077" y="3983"/>
                      <a:pt x="21095" y="399"/>
                      <a:pt x="18382" y="51"/>
                    </a:cubicBezTo>
                    <a:cubicBezTo>
                      <a:pt x="18115" y="17"/>
                      <a:pt x="17846" y="0"/>
                      <a:pt x="17573" y="0"/>
                    </a:cubicBezTo>
                    <a:close/>
                  </a:path>
                </a:pathLst>
              </a:custGeom>
              <a:solidFill>
                <a:srgbClr val="756828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103"/>
          <p:cNvSpPr txBox="1">
            <a:spLocks noGrp="1"/>
          </p:cNvSpPr>
          <p:nvPr>
            <p:ph type="title"/>
          </p:nvPr>
        </p:nvSpPr>
        <p:spPr>
          <a:xfrm>
            <a:off x="1470992" y="550123"/>
            <a:ext cx="6933254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buSzPts val="3600"/>
            </a:pPr>
            <a:r>
              <a:rPr lang="zh-TW" sz="4000" b="1" dirty="0">
                <a:latin typeface="+mn-ea"/>
                <a:ea typeface="+mn-ea"/>
                <a:cs typeface="Potta One"/>
                <a:sym typeface="Potta One"/>
              </a:rPr>
              <a:t>數位旅遊一把罩！！！</a:t>
            </a:r>
            <a:endParaRPr sz="4000" b="1"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2072" name="Google Shape;2072;p103"/>
          <p:cNvSpPr txBox="1">
            <a:spLocks noGrp="1"/>
          </p:cNvSpPr>
          <p:nvPr>
            <p:ph type="subTitle" idx="3"/>
          </p:nvPr>
        </p:nvSpPr>
        <p:spPr>
          <a:xfrm>
            <a:off x="609599" y="2814325"/>
            <a:ext cx="37636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665D26"/>
                </a:solidFill>
                <a:latin typeface="+mn-ea"/>
                <a:ea typeface="+mn-ea"/>
                <a:cs typeface="Reggae One"/>
                <a:sym typeface="Reggae One"/>
              </a:rPr>
              <a:t>世界美術館博物館的聯結網</a:t>
            </a:r>
            <a:endParaRPr dirty="0">
              <a:solidFill>
                <a:srgbClr val="665D26"/>
              </a:solidFill>
              <a:latin typeface="+mn-ea"/>
              <a:ea typeface="+mn-ea"/>
              <a:cs typeface="Reggae One"/>
              <a:sym typeface="Regga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 dirty="0">
                <a:solidFill>
                  <a:srgbClr val="665D26"/>
                </a:solidFill>
                <a:latin typeface="+mn-ea"/>
                <a:ea typeface="+mn-ea"/>
                <a:cs typeface="Potta One"/>
                <a:sym typeface="Potta On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https://reurl.cc/ZQDRyl</a:t>
            </a:r>
            <a:endParaRPr dirty="0">
              <a:solidFill>
                <a:srgbClr val="665D26"/>
              </a:solidFill>
              <a:latin typeface="+mn-ea"/>
              <a:ea typeface="+mn-ea"/>
              <a:cs typeface="Potta One"/>
              <a:sym typeface="Pott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5D26"/>
              </a:solidFill>
              <a:latin typeface="+mn-ea"/>
              <a:ea typeface="+mn-ea"/>
            </a:endParaRPr>
          </a:p>
        </p:txBody>
      </p:sp>
      <p:sp>
        <p:nvSpPr>
          <p:cNvPr id="2073" name="Google Shape;2073;p103"/>
          <p:cNvSpPr txBox="1">
            <a:spLocks noGrp="1"/>
          </p:cNvSpPr>
          <p:nvPr>
            <p:ph type="subTitle" idx="4"/>
          </p:nvPr>
        </p:nvSpPr>
        <p:spPr>
          <a:xfrm>
            <a:off x="4088700" y="2814350"/>
            <a:ext cx="46785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665D26"/>
                </a:solidFill>
                <a:latin typeface="+mn-ea"/>
                <a:ea typeface="+mn-ea"/>
                <a:cs typeface="Reggae One"/>
                <a:sym typeface="Reggae One"/>
              </a:rPr>
              <a:t>真的不要再出國了！Google 推出</a:t>
            </a:r>
            <a:br>
              <a:rPr lang="zh-TW" dirty="0">
                <a:solidFill>
                  <a:srgbClr val="665D26"/>
                </a:solidFill>
                <a:latin typeface="+mn-ea"/>
                <a:ea typeface="+mn-ea"/>
                <a:cs typeface="Reggae One"/>
                <a:sym typeface="Reggae One"/>
              </a:rPr>
            </a:br>
            <a:r>
              <a:rPr lang="zh-TW" dirty="0">
                <a:solidFill>
                  <a:srgbClr val="665D26"/>
                </a:solidFill>
                <a:latin typeface="+mn-ea"/>
                <a:ea typeface="+mn-ea"/>
                <a:cs typeface="Reggae One"/>
                <a:sym typeface="Reggae One"/>
              </a:rPr>
              <a:t>全球10大博物館「虛擬旅遊」</a:t>
            </a:r>
            <a:endParaRPr dirty="0">
              <a:solidFill>
                <a:srgbClr val="665D26"/>
              </a:solidFill>
              <a:latin typeface="+mn-ea"/>
              <a:ea typeface="+mn-ea"/>
              <a:cs typeface="Reggae One"/>
              <a:sym typeface="Reggae On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 dirty="0">
                <a:solidFill>
                  <a:schemeClr val="hlink"/>
                </a:solidFill>
                <a:latin typeface="+mn-ea"/>
                <a:ea typeface="+mn-ea"/>
                <a:cs typeface="Potta One"/>
                <a:sym typeface="Potta One"/>
                <a:hlinkClick r:id="rId4"/>
              </a:rPr>
              <a:t>https://www.cw.com.tw/article/5099499?template=fashio</a:t>
            </a:r>
            <a:r>
              <a:rPr lang="zh-TW" sz="1400" u="sng" dirty="0">
                <a:solidFill>
                  <a:schemeClr val="hlink"/>
                </a:solidFill>
                <a:latin typeface="+mn-ea"/>
                <a:ea typeface="+mn-ea"/>
                <a:cs typeface="Arial"/>
                <a:sym typeface="Arial"/>
                <a:hlinkClick r:id="rId4"/>
              </a:rPr>
              <a:t>n</a:t>
            </a:r>
            <a:endParaRPr sz="1400" u="sng" dirty="0">
              <a:solidFill>
                <a:schemeClr val="hlink"/>
              </a:solidFill>
              <a:latin typeface="+mn-ea"/>
              <a:ea typeface="+mn-ea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+mn-ea"/>
              <a:ea typeface="+mn-ea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5D26"/>
              </a:solidFill>
              <a:latin typeface="+mn-ea"/>
              <a:ea typeface="+mn-ea"/>
              <a:cs typeface="Potta One"/>
              <a:sym typeface="Pott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665D26"/>
              </a:solidFill>
              <a:latin typeface="+mn-ea"/>
              <a:ea typeface="+mn-ea"/>
              <a:cs typeface="Reggae One"/>
              <a:sym typeface="Reggae One"/>
            </a:endParaRPr>
          </a:p>
        </p:txBody>
      </p:sp>
      <p:grpSp>
        <p:nvGrpSpPr>
          <p:cNvPr id="2074" name="Google Shape;2074;p103"/>
          <p:cNvGrpSpPr/>
          <p:nvPr/>
        </p:nvGrpSpPr>
        <p:grpSpPr>
          <a:xfrm>
            <a:off x="1605817" y="1417432"/>
            <a:ext cx="1292314" cy="1338265"/>
            <a:chOff x="3296525" y="1789350"/>
            <a:chExt cx="852225" cy="988525"/>
          </a:xfrm>
        </p:grpSpPr>
        <p:sp>
          <p:nvSpPr>
            <p:cNvPr id="2075" name="Google Shape;2075;p103"/>
            <p:cNvSpPr/>
            <p:nvPr/>
          </p:nvSpPr>
          <p:spPr>
            <a:xfrm>
              <a:off x="3296525" y="1789350"/>
              <a:ext cx="852225" cy="988525"/>
            </a:xfrm>
            <a:custGeom>
              <a:avLst/>
              <a:gdLst/>
              <a:ahLst/>
              <a:cxnLst/>
              <a:rect l="l" t="t" r="r" b="b"/>
              <a:pathLst>
                <a:path w="34089" h="39541" extrusionOk="0">
                  <a:moveTo>
                    <a:pt x="1" y="0"/>
                  </a:moveTo>
                  <a:lnTo>
                    <a:pt x="1" y="39541"/>
                  </a:lnTo>
                  <a:lnTo>
                    <a:pt x="34088" y="39541"/>
                  </a:lnTo>
                  <a:lnTo>
                    <a:pt x="340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03"/>
            <p:cNvSpPr/>
            <p:nvPr/>
          </p:nvSpPr>
          <p:spPr>
            <a:xfrm>
              <a:off x="3383750" y="1876550"/>
              <a:ext cx="678075" cy="814400"/>
            </a:xfrm>
            <a:custGeom>
              <a:avLst/>
              <a:gdLst/>
              <a:ahLst/>
              <a:cxnLst/>
              <a:rect l="l" t="t" r="r" b="b"/>
              <a:pathLst>
                <a:path w="27123" h="32576" extrusionOk="0">
                  <a:moveTo>
                    <a:pt x="0" y="1"/>
                  </a:moveTo>
                  <a:lnTo>
                    <a:pt x="0" y="32576"/>
                  </a:lnTo>
                  <a:lnTo>
                    <a:pt x="27123" y="32576"/>
                  </a:lnTo>
                  <a:lnTo>
                    <a:pt x="27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03"/>
            <p:cNvSpPr/>
            <p:nvPr/>
          </p:nvSpPr>
          <p:spPr>
            <a:xfrm>
              <a:off x="3383750" y="1876550"/>
              <a:ext cx="678075" cy="11625"/>
            </a:xfrm>
            <a:custGeom>
              <a:avLst/>
              <a:gdLst/>
              <a:ahLst/>
              <a:cxnLst/>
              <a:rect l="l" t="t" r="r" b="b"/>
              <a:pathLst>
                <a:path w="27123" h="465" extrusionOk="0">
                  <a:moveTo>
                    <a:pt x="0" y="1"/>
                  </a:moveTo>
                  <a:lnTo>
                    <a:pt x="0" y="465"/>
                  </a:lnTo>
                  <a:lnTo>
                    <a:pt x="27123" y="465"/>
                  </a:lnTo>
                  <a:lnTo>
                    <a:pt x="27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03"/>
            <p:cNvSpPr/>
            <p:nvPr/>
          </p:nvSpPr>
          <p:spPr>
            <a:xfrm>
              <a:off x="3470350" y="1963175"/>
              <a:ext cx="504275" cy="640575"/>
            </a:xfrm>
            <a:custGeom>
              <a:avLst/>
              <a:gdLst/>
              <a:ahLst/>
              <a:cxnLst/>
              <a:rect l="l" t="t" r="r" b="b"/>
              <a:pathLst>
                <a:path w="20171" h="25623" extrusionOk="0">
                  <a:moveTo>
                    <a:pt x="1" y="0"/>
                  </a:moveTo>
                  <a:lnTo>
                    <a:pt x="1" y="25622"/>
                  </a:lnTo>
                  <a:lnTo>
                    <a:pt x="20170" y="25622"/>
                  </a:lnTo>
                  <a:lnTo>
                    <a:pt x="201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03"/>
            <p:cNvSpPr/>
            <p:nvPr/>
          </p:nvSpPr>
          <p:spPr>
            <a:xfrm>
              <a:off x="3470650" y="2354000"/>
              <a:ext cx="125050" cy="196250"/>
            </a:xfrm>
            <a:custGeom>
              <a:avLst/>
              <a:gdLst/>
              <a:ahLst/>
              <a:cxnLst/>
              <a:rect l="l" t="t" r="r" b="b"/>
              <a:pathLst>
                <a:path w="5002" h="7850" extrusionOk="0">
                  <a:moveTo>
                    <a:pt x="1299" y="0"/>
                  </a:moveTo>
                  <a:cubicBezTo>
                    <a:pt x="822" y="1548"/>
                    <a:pt x="287" y="3084"/>
                    <a:pt x="1" y="4239"/>
                  </a:cubicBezTo>
                  <a:lnTo>
                    <a:pt x="1" y="6132"/>
                  </a:lnTo>
                  <a:lnTo>
                    <a:pt x="37" y="6156"/>
                  </a:lnTo>
                  <a:cubicBezTo>
                    <a:pt x="108" y="6203"/>
                    <a:pt x="168" y="6251"/>
                    <a:pt x="239" y="6275"/>
                  </a:cubicBezTo>
                  <a:cubicBezTo>
                    <a:pt x="156" y="6834"/>
                    <a:pt x="299" y="7394"/>
                    <a:pt x="965" y="7703"/>
                  </a:cubicBezTo>
                  <a:cubicBezTo>
                    <a:pt x="1171" y="7805"/>
                    <a:pt x="1372" y="7850"/>
                    <a:pt x="1566" y="7850"/>
                  </a:cubicBezTo>
                  <a:cubicBezTo>
                    <a:pt x="2097" y="7850"/>
                    <a:pt x="2569" y="7509"/>
                    <a:pt x="2918" y="7072"/>
                  </a:cubicBezTo>
                  <a:cubicBezTo>
                    <a:pt x="3049" y="7322"/>
                    <a:pt x="3287" y="7513"/>
                    <a:pt x="3632" y="7572"/>
                  </a:cubicBezTo>
                  <a:cubicBezTo>
                    <a:pt x="3662" y="7577"/>
                    <a:pt x="3691" y="7579"/>
                    <a:pt x="3720" y="7579"/>
                  </a:cubicBezTo>
                  <a:cubicBezTo>
                    <a:pt x="4379" y="7579"/>
                    <a:pt x="5002" y="6461"/>
                    <a:pt x="5002" y="5822"/>
                  </a:cubicBezTo>
                  <a:cubicBezTo>
                    <a:pt x="4680" y="5548"/>
                    <a:pt x="4347" y="5239"/>
                    <a:pt x="4025" y="4834"/>
                  </a:cubicBezTo>
                  <a:cubicBezTo>
                    <a:pt x="4049" y="4667"/>
                    <a:pt x="4097" y="4489"/>
                    <a:pt x="4168" y="4286"/>
                  </a:cubicBezTo>
                  <a:cubicBezTo>
                    <a:pt x="3097" y="2965"/>
                    <a:pt x="2192" y="1250"/>
                    <a:pt x="1299" y="0"/>
                  </a:cubicBezTo>
                  <a:close/>
                </a:path>
              </a:pathLst>
            </a:custGeom>
            <a:solidFill>
              <a:srgbClr val="993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03"/>
            <p:cNvSpPr/>
            <p:nvPr/>
          </p:nvSpPr>
          <p:spPr>
            <a:xfrm>
              <a:off x="3496850" y="2106350"/>
              <a:ext cx="122950" cy="233375"/>
            </a:xfrm>
            <a:custGeom>
              <a:avLst/>
              <a:gdLst/>
              <a:ahLst/>
              <a:cxnLst/>
              <a:rect l="l" t="t" r="r" b="b"/>
              <a:pathLst>
                <a:path w="4918" h="9335" extrusionOk="0">
                  <a:moveTo>
                    <a:pt x="3053" y="0"/>
                  </a:moveTo>
                  <a:cubicBezTo>
                    <a:pt x="2776" y="0"/>
                    <a:pt x="2462" y="42"/>
                    <a:pt x="2108" y="143"/>
                  </a:cubicBezTo>
                  <a:cubicBezTo>
                    <a:pt x="1" y="750"/>
                    <a:pt x="1263" y="4667"/>
                    <a:pt x="1036" y="6263"/>
                  </a:cubicBezTo>
                  <a:cubicBezTo>
                    <a:pt x="1751" y="7013"/>
                    <a:pt x="2834" y="8513"/>
                    <a:pt x="3703" y="9335"/>
                  </a:cubicBezTo>
                  <a:cubicBezTo>
                    <a:pt x="3703" y="9335"/>
                    <a:pt x="2322" y="7489"/>
                    <a:pt x="2644" y="4977"/>
                  </a:cubicBezTo>
                  <a:cubicBezTo>
                    <a:pt x="2799" y="3858"/>
                    <a:pt x="3346" y="3179"/>
                    <a:pt x="3882" y="2762"/>
                  </a:cubicBezTo>
                  <a:cubicBezTo>
                    <a:pt x="3537" y="2119"/>
                    <a:pt x="4465" y="1167"/>
                    <a:pt x="4918" y="1060"/>
                  </a:cubicBezTo>
                  <a:cubicBezTo>
                    <a:pt x="4918" y="1060"/>
                    <a:pt x="4446" y="0"/>
                    <a:pt x="3053" y="0"/>
                  </a:cubicBezTo>
                  <a:close/>
                </a:path>
              </a:pathLst>
            </a:custGeom>
            <a:solidFill>
              <a:srgbClr val="993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03"/>
            <p:cNvSpPr/>
            <p:nvPr/>
          </p:nvSpPr>
          <p:spPr>
            <a:xfrm>
              <a:off x="3550725" y="2088000"/>
              <a:ext cx="307200" cy="268100"/>
            </a:xfrm>
            <a:custGeom>
              <a:avLst/>
              <a:gdLst/>
              <a:ahLst/>
              <a:cxnLst/>
              <a:rect l="l" t="t" r="r" b="b"/>
              <a:pathLst>
                <a:path w="12288" h="10724" extrusionOk="0">
                  <a:moveTo>
                    <a:pt x="7631" y="1"/>
                  </a:moveTo>
                  <a:cubicBezTo>
                    <a:pt x="6070" y="1"/>
                    <a:pt x="4476" y="707"/>
                    <a:pt x="3430" y="1972"/>
                  </a:cubicBezTo>
                  <a:cubicBezTo>
                    <a:pt x="3215" y="2258"/>
                    <a:pt x="3001" y="2592"/>
                    <a:pt x="2822" y="2925"/>
                  </a:cubicBezTo>
                  <a:cubicBezTo>
                    <a:pt x="2822" y="2925"/>
                    <a:pt x="2299" y="3068"/>
                    <a:pt x="1751" y="3496"/>
                  </a:cubicBezTo>
                  <a:cubicBezTo>
                    <a:pt x="1215" y="3913"/>
                    <a:pt x="453" y="4568"/>
                    <a:pt x="322" y="5687"/>
                  </a:cubicBezTo>
                  <a:cubicBezTo>
                    <a:pt x="1" y="8199"/>
                    <a:pt x="1382" y="9688"/>
                    <a:pt x="1382" y="9688"/>
                  </a:cubicBezTo>
                  <a:cubicBezTo>
                    <a:pt x="1858" y="10128"/>
                    <a:pt x="2287" y="10307"/>
                    <a:pt x="2751" y="10723"/>
                  </a:cubicBezTo>
                  <a:lnTo>
                    <a:pt x="2775" y="10700"/>
                  </a:lnTo>
                  <a:cubicBezTo>
                    <a:pt x="2917" y="10527"/>
                    <a:pt x="3062" y="10485"/>
                    <a:pt x="3169" y="10485"/>
                  </a:cubicBezTo>
                  <a:cubicBezTo>
                    <a:pt x="3268" y="10485"/>
                    <a:pt x="3334" y="10521"/>
                    <a:pt x="3334" y="10521"/>
                  </a:cubicBezTo>
                  <a:cubicBezTo>
                    <a:pt x="5168" y="8568"/>
                    <a:pt x="4001" y="5128"/>
                    <a:pt x="3954" y="5008"/>
                  </a:cubicBezTo>
                  <a:lnTo>
                    <a:pt x="3954" y="5008"/>
                  </a:lnTo>
                  <a:cubicBezTo>
                    <a:pt x="4236" y="5584"/>
                    <a:pt x="4773" y="6462"/>
                    <a:pt x="5336" y="6462"/>
                  </a:cubicBezTo>
                  <a:cubicBezTo>
                    <a:pt x="5344" y="6462"/>
                    <a:pt x="5351" y="6461"/>
                    <a:pt x="5358" y="6461"/>
                  </a:cubicBezTo>
                  <a:cubicBezTo>
                    <a:pt x="6049" y="6402"/>
                    <a:pt x="10204" y="4758"/>
                    <a:pt x="11669" y="4092"/>
                  </a:cubicBezTo>
                  <a:cubicBezTo>
                    <a:pt x="11943" y="3961"/>
                    <a:pt x="12145" y="3865"/>
                    <a:pt x="12169" y="3818"/>
                  </a:cubicBezTo>
                  <a:cubicBezTo>
                    <a:pt x="12288" y="3699"/>
                    <a:pt x="12216" y="3401"/>
                    <a:pt x="12062" y="3080"/>
                  </a:cubicBezTo>
                  <a:cubicBezTo>
                    <a:pt x="11919" y="2722"/>
                    <a:pt x="11681" y="2330"/>
                    <a:pt x="11514" y="2068"/>
                  </a:cubicBezTo>
                  <a:cubicBezTo>
                    <a:pt x="10588" y="647"/>
                    <a:pt x="9125" y="1"/>
                    <a:pt x="7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03"/>
            <p:cNvSpPr/>
            <p:nvPr/>
          </p:nvSpPr>
          <p:spPr>
            <a:xfrm>
              <a:off x="3585250" y="2132325"/>
              <a:ext cx="50925" cy="43100"/>
            </a:xfrm>
            <a:custGeom>
              <a:avLst/>
              <a:gdLst/>
              <a:ahLst/>
              <a:cxnLst/>
              <a:rect l="l" t="t" r="r" b="b"/>
              <a:pathLst>
                <a:path w="2037" h="1724" extrusionOk="0">
                  <a:moveTo>
                    <a:pt x="1589" y="1"/>
                  </a:moveTo>
                  <a:cubicBezTo>
                    <a:pt x="1534" y="1"/>
                    <a:pt x="1473" y="7"/>
                    <a:pt x="1406" y="21"/>
                  </a:cubicBezTo>
                  <a:cubicBezTo>
                    <a:pt x="929" y="128"/>
                    <a:pt x="1" y="1069"/>
                    <a:pt x="358" y="1723"/>
                  </a:cubicBezTo>
                  <a:cubicBezTo>
                    <a:pt x="906" y="1283"/>
                    <a:pt x="1430" y="1152"/>
                    <a:pt x="1430" y="1152"/>
                  </a:cubicBezTo>
                  <a:cubicBezTo>
                    <a:pt x="1596" y="819"/>
                    <a:pt x="1799" y="485"/>
                    <a:pt x="2037" y="199"/>
                  </a:cubicBezTo>
                  <a:cubicBezTo>
                    <a:pt x="2037" y="199"/>
                    <a:pt x="1907" y="1"/>
                    <a:pt x="1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03"/>
            <p:cNvSpPr/>
            <p:nvPr/>
          </p:nvSpPr>
          <p:spPr>
            <a:xfrm>
              <a:off x="3754925" y="2423350"/>
              <a:ext cx="77125" cy="38850"/>
            </a:xfrm>
            <a:custGeom>
              <a:avLst/>
              <a:gdLst/>
              <a:ahLst/>
              <a:cxnLst/>
              <a:rect l="l" t="t" r="r" b="b"/>
              <a:pathLst>
                <a:path w="3085" h="1554" extrusionOk="0">
                  <a:moveTo>
                    <a:pt x="3084" y="0"/>
                  </a:moveTo>
                  <a:lnTo>
                    <a:pt x="3084" y="0"/>
                  </a:lnTo>
                  <a:cubicBezTo>
                    <a:pt x="2977" y="60"/>
                    <a:pt x="2858" y="107"/>
                    <a:pt x="2751" y="155"/>
                  </a:cubicBezTo>
                  <a:cubicBezTo>
                    <a:pt x="1866" y="509"/>
                    <a:pt x="1096" y="635"/>
                    <a:pt x="418" y="635"/>
                  </a:cubicBezTo>
                  <a:cubicBezTo>
                    <a:pt x="275" y="635"/>
                    <a:pt x="136" y="630"/>
                    <a:pt x="0" y="619"/>
                  </a:cubicBezTo>
                  <a:lnTo>
                    <a:pt x="0" y="631"/>
                  </a:lnTo>
                  <a:cubicBezTo>
                    <a:pt x="0" y="631"/>
                    <a:pt x="728" y="1554"/>
                    <a:pt x="1613" y="1554"/>
                  </a:cubicBezTo>
                  <a:cubicBezTo>
                    <a:pt x="1682" y="1554"/>
                    <a:pt x="1752" y="1548"/>
                    <a:pt x="1822" y="1536"/>
                  </a:cubicBezTo>
                  <a:cubicBezTo>
                    <a:pt x="3084" y="1334"/>
                    <a:pt x="3084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03"/>
            <p:cNvSpPr/>
            <p:nvPr/>
          </p:nvSpPr>
          <p:spPr>
            <a:xfrm>
              <a:off x="3842725" y="1970250"/>
              <a:ext cx="131300" cy="352800"/>
            </a:xfrm>
            <a:custGeom>
              <a:avLst/>
              <a:gdLst/>
              <a:ahLst/>
              <a:cxnLst/>
              <a:rect l="l" t="t" r="r" b="b"/>
              <a:pathLst>
                <a:path w="5252" h="14112" extrusionOk="0">
                  <a:moveTo>
                    <a:pt x="3339" y="1"/>
                  </a:moveTo>
                  <a:cubicBezTo>
                    <a:pt x="3334" y="1"/>
                    <a:pt x="3328" y="2"/>
                    <a:pt x="3323" y="3"/>
                  </a:cubicBezTo>
                  <a:cubicBezTo>
                    <a:pt x="3037" y="98"/>
                    <a:pt x="2525" y="1777"/>
                    <a:pt x="2525" y="1777"/>
                  </a:cubicBezTo>
                  <a:cubicBezTo>
                    <a:pt x="2525" y="1777"/>
                    <a:pt x="2223" y="912"/>
                    <a:pt x="1998" y="912"/>
                  </a:cubicBezTo>
                  <a:cubicBezTo>
                    <a:pt x="1974" y="912"/>
                    <a:pt x="1951" y="922"/>
                    <a:pt x="1930" y="944"/>
                  </a:cubicBezTo>
                  <a:cubicBezTo>
                    <a:pt x="1715" y="1146"/>
                    <a:pt x="1918" y="1837"/>
                    <a:pt x="1894" y="2313"/>
                  </a:cubicBezTo>
                  <a:cubicBezTo>
                    <a:pt x="1858" y="2777"/>
                    <a:pt x="417" y="7694"/>
                    <a:pt x="406" y="7778"/>
                  </a:cubicBezTo>
                  <a:cubicBezTo>
                    <a:pt x="536" y="8111"/>
                    <a:pt x="608" y="8397"/>
                    <a:pt x="513" y="8516"/>
                  </a:cubicBezTo>
                  <a:cubicBezTo>
                    <a:pt x="465" y="8564"/>
                    <a:pt x="286" y="8647"/>
                    <a:pt x="1" y="8790"/>
                  </a:cubicBezTo>
                  <a:lnTo>
                    <a:pt x="13" y="8814"/>
                  </a:lnTo>
                  <a:cubicBezTo>
                    <a:pt x="13" y="8814"/>
                    <a:pt x="644" y="10671"/>
                    <a:pt x="894" y="10885"/>
                  </a:cubicBezTo>
                  <a:cubicBezTo>
                    <a:pt x="1203" y="11147"/>
                    <a:pt x="1763" y="11385"/>
                    <a:pt x="2096" y="12755"/>
                  </a:cubicBezTo>
                  <a:cubicBezTo>
                    <a:pt x="2156" y="12993"/>
                    <a:pt x="2191" y="13314"/>
                    <a:pt x="2180" y="13648"/>
                  </a:cubicBezTo>
                  <a:cubicBezTo>
                    <a:pt x="2180" y="13648"/>
                    <a:pt x="3013" y="13862"/>
                    <a:pt x="3620" y="14112"/>
                  </a:cubicBezTo>
                  <a:cubicBezTo>
                    <a:pt x="3727" y="13552"/>
                    <a:pt x="4692" y="3206"/>
                    <a:pt x="4739" y="2741"/>
                  </a:cubicBezTo>
                  <a:cubicBezTo>
                    <a:pt x="4811" y="2039"/>
                    <a:pt x="5251" y="848"/>
                    <a:pt x="4954" y="694"/>
                  </a:cubicBezTo>
                  <a:cubicBezTo>
                    <a:pt x="4937" y="684"/>
                    <a:pt x="4920" y="680"/>
                    <a:pt x="4901" y="680"/>
                  </a:cubicBezTo>
                  <a:cubicBezTo>
                    <a:pt x="4606" y="680"/>
                    <a:pt x="4035" y="1769"/>
                    <a:pt x="4001" y="1837"/>
                  </a:cubicBezTo>
                  <a:cubicBezTo>
                    <a:pt x="4025" y="1765"/>
                    <a:pt x="4557" y="182"/>
                    <a:pt x="4219" y="182"/>
                  </a:cubicBezTo>
                  <a:cubicBezTo>
                    <a:pt x="4218" y="182"/>
                    <a:pt x="4217" y="182"/>
                    <a:pt x="4216" y="182"/>
                  </a:cubicBezTo>
                  <a:cubicBezTo>
                    <a:pt x="3858" y="217"/>
                    <a:pt x="3334" y="1610"/>
                    <a:pt x="3299" y="1706"/>
                  </a:cubicBezTo>
                  <a:cubicBezTo>
                    <a:pt x="3322" y="1612"/>
                    <a:pt x="3585" y="1"/>
                    <a:pt x="3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03"/>
            <p:cNvSpPr/>
            <p:nvPr/>
          </p:nvSpPr>
          <p:spPr>
            <a:xfrm>
              <a:off x="3842125" y="2186400"/>
              <a:ext cx="93200" cy="136650"/>
            </a:xfrm>
            <a:custGeom>
              <a:avLst/>
              <a:gdLst/>
              <a:ahLst/>
              <a:cxnLst/>
              <a:rect l="l" t="t" r="r" b="b"/>
              <a:pathLst>
                <a:path w="3728" h="5466" extrusionOk="0">
                  <a:moveTo>
                    <a:pt x="275" y="1"/>
                  </a:moveTo>
                  <a:cubicBezTo>
                    <a:pt x="203" y="49"/>
                    <a:pt x="215" y="37"/>
                    <a:pt x="1" y="144"/>
                  </a:cubicBezTo>
                  <a:lnTo>
                    <a:pt x="13" y="168"/>
                  </a:lnTo>
                  <a:cubicBezTo>
                    <a:pt x="13" y="168"/>
                    <a:pt x="656" y="2013"/>
                    <a:pt x="894" y="2239"/>
                  </a:cubicBezTo>
                  <a:cubicBezTo>
                    <a:pt x="1203" y="2501"/>
                    <a:pt x="1751" y="2739"/>
                    <a:pt x="2096" y="4109"/>
                  </a:cubicBezTo>
                  <a:cubicBezTo>
                    <a:pt x="2156" y="4347"/>
                    <a:pt x="2180" y="4668"/>
                    <a:pt x="2168" y="5002"/>
                  </a:cubicBezTo>
                  <a:cubicBezTo>
                    <a:pt x="2168" y="5002"/>
                    <a:pt x="3001" y="5216"/>
                    <a:pt x="3608" y="5466"/>
                  </a:cubicBezTo>
                  <a:cubicBezTo>
                    <a:pt x="3632" y="5383"/>
                    <a:pt x="3668" y="5037"/>
                    <a:pt x="3728" y="4513"/>
                  </a:cubicBezTo>
                  <a:lnTo>
                    <a:pt x="3728" y="4513"/>
                  </a:lnTo>
                  <a:cubicBezTo>
                    <a:pt x="3609" y="4550"/>
                    <a:pt x="3502" y="4567"/>
                    <a:pt x="3404" y="4567"/>
                  </a:cubicBezTo>
                  <a:cubicBezTo>
                    <a:pt x="2512" y="4567"/>
                    <a:pt x="2394" y="3147"/>
                    <a:pt x="1203" y="2085"/>
                  </a:cubicBezTo>
                  <a:cubicBezTo>
                    <a:pt x="918" y="1834"/>
                    <a:pt x="394" y="69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03"/>
            <p:cNvSpPr/>
            <p:nvPr/>
          </p:nvSpPr>
          <p:spPr>
            <a:xfrm>
              <a:off x="3470350" y="2183200"/>
              <a:ext cx="163450" cy="277975"/>
            </a:xfrm>
            <a:custGeom>
              <a:avLst/>
              <a:gdLst/>
              <a:ahLst/>
              <a:cxnLst/>
              <a:rect l="l" t="t" r="r" b="b"/>
              <a:pathLst>
                <a:path w="6538" h="11119" extrusionOk="0">
                  <a:moveTo>
                    <a:pt x="277" y="1"/>
                  </a:moveTo>
                  <a:cubicBezTo>
                    <a:pt x="261" y="1"/>
                    <a:pt x="245" y="4"/>
                    <a:pt x="227" y="10"/>
                  </a:cubicBezTo>
                  <a:cubicBezTo>
                    <a:pt x="120" y="57"/>
                    <a:pt x="61" y="165"/>
                    <a:pt x="1" y="296"/>
                  </a:cubicBezTo>
                  <a:lnTo>
                    <a:pt x="1" y="5487"/>
                  </a:lnTo>
                  <a:cubicBezTo>
                    <a:pt x="358" y="5999"/>
                    <a:pt x="739" y="6558"/>
                    <a:pt x="1180" y="7154"/>
                  </a:cubicBezTo>
                  <a:cubicBezTo>
                    <a:pt x="2073" y="8392"/>
                    <a:pt x="3109" y="9773"/>
                    <a:pt x="4180" y="11118"/>
                  </a:cubicBezTo>
                  <a:cubicBezTo>
                    <a:pt x="4716" y="9654"/>
                    <a:pt x="6418" y="7594"/>
                    <a:pt x="6538" y="7439"/>
                  </a:cubicBezTo>
                  <a:cubicBezTo>
                    <a:pt x="6335" y="7273"/>
                    <a:pt x="6157" y="7094"/>
                    <a:pt x="5954" y="6915"/>
                  </a:cubicBezTo>
                  <a:cubicBezTo>
                    <a:pt x="5490" y="6499"/>
                    <a:pt x="5014" y="6058"/>
                    <a:pt x="4537" y="5594"/>
                  </a:cubicBezTo>
                  <a:cubicBezTo>
                    <a:pt x="3680" y="4772"/>
                    <a:pt x="2823" y="3939"/>
                    <a:pt x="2132" y="3189"/>
                  </a:cubicBezTo>
                  <a:cubicBezTo>
                    <a:pt x="1596" y="2605"/>
                    <a:pt x="1132" y="2070"/>
                    <a:pt x="799" y="1605"/>
                  </a:cubicBezTo>
                  <a:cubicBezTo>
                    <a:pt x="515" y="1197"/>
                    <a:pt x="588" y="1"/>
                    <a:pt x="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03"/>
            <p:cNvSpPr/>
            <p:nvPr/>
          </p:nvSpPr>
          <p:spPr>
            <a:xfrm>
              <a:off x="3619200" y="2189975"/>
              <a:ext cx="277425" cy="249075"/>
            </a:xfrm>
            <a:custGeom>
              <a:avLst/>
              <a:gdLst/>
              <a:ahLst/>
              <a:cxnLst/>
              <a:rect l="l" t="t" r="r" b="b"/>
              <a:pathLst>
                <a:path w="11097" h="9963" extrusionOk="0">
                  <a:moveTo>
                    <a:pt x="8918" y="1"/>
                  </a:moveTo>
                  <a:cubicBezTo>
                    <a:pt x="7453" y="668"/>
                    <a:pt x="3298" y="2299"/>
                    <a:pt x="2608" y="2358"/>
                  </a:cubicBezTo>
                  <a:cubicBezTo>
                    <a:pt x="2593" y="2359"/>
                    <a:pt x="2578" y="2360"/>
                    <a:pt x="2563" y="2360"/>
                  </a:cubicBezTo>
                  <a:cubicBezTo>
                    <a:pt x="2009" y="2360"/>
                    <a:pt x="1493" y="1498"/>
                    <a:pt x="1203" y="929"/>
                  </a:cubicBezTo>
                  <a:lnTo>
                    <a:pt x="1203" y="929"/>
                  </a:lnTo>
                  <a:cubicBezTo>
                    <a:pt x="1250" y="1049"/>
                    <a:pt x="2405" y="4489"/>
                    <a:pt x="584" y="6442"/>
                  </a:cubicBezTo>
                  <a:cubicBezTo>
                    <a:pt x="584" y="6442"/>
                    <a:pt x="517" y="6406"/>
                    <a:pt x="418" y="6406"/>
                  </a:cubicBezTo>
                  <a:cubicBezTo>
                    <a:pt x="311" y="6406"/>
                    <a:pt x="166" y="6448"/>
                    <a:pt x="24" y="6621"/>
                  </a:cubicBezTo>
                  <a:lnTo>
                    <a:pt x="0" y="6644"/>
                  </a:lnTo>
                  <a:cubicBezTo>
                    <a:pt x="203" y="6823"/>
                    <a:pt x="381" y="7002"/>
                    <a:pt x="584" y="7168"/>
                  </a:cubicBezTo>
                  <a:cubicBezTo>
                    <a:pt x="1607" y="8109"/>
                    <a:pt x="2489" y="8847"/>
                    <a:pt x="2881" y="9204"/>
                  </a:cubicBezTo>
                  <a:cubicBezTo>
                    <a:pt x="3512" y="9431"/>
                    <a:pt x="4310" y="9847"/>
                    <a:pt x="5406" y="9942"/>
                  </a:cubicBezTo>
                  <a:cubicBezTo>
                    <a:pt x="5545" y="9956"/>
                    <a:pt x="5691" y="9963"/>
                    <a:pt x="5843" y="9963"/>
                  </a:cubicBezTo>
                  <a:cubicBezTo>
                    <a:pt x="6506" y="9963"/>
                    <a:pt x="7284" y="9827"/>
                    <a:pt x="8156" y="9478"/>
                  </a:cubicBezTo>
                  <a:cubicBezTo>
                    <a:pt x="8275" y="9431"/>
                    <a:pt x="8382" y="9383"/>
                    <a:pt x="8477" y="9323"/>
                  </a:cubicBezTo>
                  <a:cubicBezTo>
                    <a:pt x="10347" y="8395"/>
                    <a:pt x="11037" y="6287"/>
                    <a:pt x="11085" y="4859"/>
                  </a:cubicBezTo>
                  <a:cubicBezTo>
                    <a:pt x="11097" y="4525"/>
                    <a:pt x="11073" y="4204"/>
                    <a:pt x="11013" y="3966"/>
                  </a:cubicBezTo>
                  <a:cubicBezTo>
                    <a:pt x="10668" y="2596"/>
                    <a:pt x="10120" y="2358"/>
                    <a:pt x="9811" y="2096"/>
                  </a:cubicBezTo>
                  <a:cubicBezTo>
                    <a:pt x="9573" y="1870"/>
                    <a:pt x="8930" y="25"/>
                    <a:pt x="8930" y="25"/>
                  </a:cubicBezTo>
                  <a:lnTo>
                    <a:pt x="8918" y="1"/>
                  </a:lnTo>
                  <a:close/>
                </a:path>
              </a:pathLst>
            </a:custGeom>
            <a:solidFill>
              <a:srgbClr val="FF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03"/>
            <p:cNvSpPr/>
            <p:nvPr/>
          </p:nvSpPr>
          <p:spPr>
            <a:xfrm>
              <a:off x="3611750" y="2349225"/>
              <a:ext cx="118800" cy="84850"/>
            </a:xfrm>
            <a:custGeom>
              <a:avLst/>
              <a:gdLst/>
              <a:ahLst/>
              <a:cxnLst/>
              <a:rect l="l" t="t" r="r" b="b"/>
              <a:pathLst>
                <a:path w="4752" h="3394" extrusionOk="0">
                  <a:moveTo>
                    <a:pt x="0" y="1"/>
                  </a:moveTo>
                  <a:cubicBezTo>
                    <a:pt x="108" y="84"/>
                    <a:pt x="191" y="179"/>
                    <a:pt x="298" y="263"/>
                  </a:cubicBezTo>
                  <a:cubicBezTo>
                    <a:pt x="489" y="441"/>
                    <a:pt x="679" y="620"/>
                    <a:pt x="882" y="786"/>
                  </a:cubicBezTo>
                  <a:cubicBezTo>
                    <a:pt x="1905" y="1703"/>
                    <a:pt x="2787" y="2465"/>
                    <a:pt x="3203" y="2834"/>
                  </a:cubicBezTo>
                  <a:cubicBezTo>
                    <a:pt x="3620" y="2989"/>
                    <a:pt x="4132" y="3227"/>
                    <a:pt x="4751" y="3394"/>
                  </a:cubicBezTo>
                  <a:cubicBezTo>
                    <a:pt x="3346" y="2453"/>
                    <a:pt x="2096" y="1203"/>
                    <a:pt x="822" y="36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03"/>
            <p:cNvSpPr/>
            <p:nvPr/>
          </p:nvSpPr>
          <p:spPr>
            <a:xfrm>
              <a:off x="3568300" y="2300700"/>
              <a:ext cx="64000" cy="56000"/>
            </a:xfrm>
            <a:custGeom>
              <a:avLst/>
              <a:gdLst/>
              <a:ahLst/>
              <a:cxnLst/>
              <a:rect l="l" t="t" r="r" b="b"/>
              <a:pathLst>
                <a:path w="2560" h="2240" extrusionOk="0">
                  <a:moveTo>
                    <a:pt x="0" y="1"/>
                  </a:moveTo>
                  <a:cubicBezTo>
                    <a:pt x="298" y="608"/>
                    <a:pt x="607" y="906"/>
                    <a:pt x="607" y="906"/>
                  </a:cubicBezTo>
                  <a:cubicBezTo>
                    <a:pt x="845" y="1132"/>
                    <a:pt x="1084" y="1370"/>
                    <a:pt x="1322" y="1584"/>
                  </a:cubicBezTo>
                  <a:cubicBezTo>
                    <a:pt x="1560" y="1799"/>
                    <a:pt x="1798" y="2013"/>
                    <a:pt x="2024" y="2239"/>
                  </a:cubicBezTo>
                  <a:lnTo>
                    <a:pt x="2084" y="2192"/>
                  </a:lnTo>
                  <a:cubicBezTo>
                    <a:pt x="2220" y="2030"/>
                    <a:pt x="2356" y="1984"/>
                    <a:pt x="2458" y="1984"/>
                  </a:cubicBezTo>
                  <a:cubicBezTo>
                    <a:pt x="2498" y="1984"/>
                    <a:pt x="2533" y="1991"/>
                    <a:pt x="2560" y="2001"/>
                  </a:cubicBezTo>
                  <a:cubicBezTo>
                    <a:pt x="1738" y="1263"/>
                    <a:pt x="905" y="572"/>
                    <a:pt x="0" y="1"/>
                  </a:cubicBezTo>
                  <a:close/>
                </a:path>
              </a:pathLst>
            </a:custGeom>
            <a:solidFill>
              <a:srgbClr val="993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03"/>
            <p:cNvSpPr/>
            <p:nvPr/>
          </p:nvSpPr>
          <p:spPr>
            <a:xfrm>
              <a:off x="3632275" y="2189975"/>
              <a:ext cx="264950" cy="249275"/>
            </a:xfrm>
            <a:custGeom>
              <a:avLst/>
              <a:gdLst/>
              <a:ahLst/>
              <a:cxnLst/>
              <a:rect l="l" t="t" r="r" b="b"/>
              <a:pathLst>
                <a:path w="10598" h="9971" extrusionOk="0">
                  <a:moveTo>
                    <a:pt x="8407" y="1"/>
                  </a:moveTo>
                  <a:cubicBezTo>
                    <a:pt x="6942" y="668"/>
                    <a:pt x="2787" y="2299"/>
                    <a:pt x="2096" y="2358"/>
                  </a:cubicBezTo>
                  <a:cubicBezTo>
                    <a:pt x="2082" y="2359"/>
                    <a:pt x="2067" y="2360"/>
                    <a:pt x="2052" y="2360"/>
                  </a:cubicBezTo>
                  <a:cubicBezTo>
                    <a:pt x="1498" y="2360"/>
                    <a:pt x="982" y="1498"/>
                    <a:pt x="692" y="929"/>
                  </a:cubicBezTo>
                  <a:lnTo>
                    <a:pt x="692" y="929"/>
                  </a:lnTo>
                  <a:cubicBezTo>
                    <a:pt x="739" y="1049"/>
                    <a:pt x="1906" y="4489"/>
                    <a:pt x="72" y="6442"/>
                  </a:cubicBezTo>
                  <a:cubicBezTo>
                    <a:pt x="72" y="6442"/>
                    <a:pt x="37" y="6418"/>
                    <a:pt x="1" y="6406"/>
                  </a:cubicBezTo>
                  <a:lnTo>
                    <a:pt x="1" y="6406"/>
                  </a:lnTo>
                  <a:cubicBezTo>
                    <a:pt x="1275" y="7573"/>
                    <a:pt x="2525" y="8823"/>
                    <a:pt x="3942" y="9776"/>
                  </a:cubicBezTo>
                  <a:cubicBezTo>
                    <a:pt x="4240" y="9847"/>
                    <a:pt x="4549" y="9919"/>
                    <a:pt x="4906" y="9954"/>
                  </a:cubicBezTo>
                  <a:cubicBezTo>
                    <a:pt x="5042" y="9965"/>
                    <a:pt x="5181" y="9970"/>
                    <a:pt x="5324" y="9970"/>
                  </a:cubicBezTo>
                  <a:cubicBezTo>
                    <a:pt x="6002" y="9970"/>
                    <a:pt x="6772" y="9844"/>
                    <a:pt x="7657" y="9490"/>
                  </a:cubicBezTo>
                  <a:cubicBezTo>
                    <a:pt x="7764" y="9442"/>
                    <a:pt x="7883" y="9395"/>
                    <a:pt x="7990" y="9335"/>
                  </a:cubicBezTo>
                  <a:cubicBezTo>
                    <a:pt x="9847" y="8407"/>
                    <a:pt x="10550" y="6311"/>
                    <a:pt x="10598" y="4870"/>
                  </a:cubicBezTo>
                  <a:cubicBezTo>
                    <a:pt x="10598" y="4525"/>
                    <a:pt x="10562" y="4204"/>
                    <a:pt x="10502" y="3966"/>
                  </a:cubicBezTo>
                  <a:cubicBezTo>
                    <a:pt x="10157" y="2596"/>
                    <a:pt x="9609" y="2358"/>
                    <a:pt x="9300" y="2096"/>
                  </a:cubicBezTo>
                  <a:cubicBezTo>
                    <a:pt x="9038" y="1882"/>
                    <a:pt x="8419" y="25"/>
                    <a:pt x="8419" y="25"/>
                  </a:cubicBezTo>
                  <a:lnTo>
                    <a:pt x="8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03"/>
            <p:cNvSpPr/>
            <p:nvPr/>
          </p:nvSpPr>
          <p:spPr>
            <a:xfrm>
              <a:off x="3677225" y="2226575"/>
              <a:ext cx="46475" cy="48175"/>
            </a:xfrm>
            <a:custGeom>
              <a:avLst/>
              <a:gdLst/>
              <a:ahLst/>
              <a:cxnLst/>
              <a:rect l="l" t="t" r="r" b="b"/>
              <a:pathLst>
                <a:path w="1859" h="1927" extrusionOk="0">
                  <a:moveTo>
                    <a:pt x="1335" y="1"/>
                  </a:moveTo>
                  <a:cubicBezTo>
                    <a:pt x="1083" y="1"/>
                    <a:pt x="680" y="146"/>
                    <a:pt x="382" y="573"/>
                  </a:cubicBezTo>
                  <a:cubicBezTo>
                    <a:pt x="1" y="1132"/>
                    <a:pt x="84" y="1823"/>
                    <a:pt x="263" y="1906"/>
                  </a:cubicBezTo>
                  <a:cubicBezTo>
                    <a:pt x="291" y="1920"/>
                    <a:pt x="316" y="1927"/>
                    <a:pt x="340" y="1927"/>
                  </a:cubicBezTo>
                  <a:cubicBezTo>
                    <a:pt x="499" y="1927"/>
                    <a:pt x="586" y="1627"/>
                    <a:pt x="834" y="1192"/>
                  </a:cubicBezTo>
                  <a:cubicBezTo>
                    <a:pt x="1120" y="692"/>
                    <a:pt x="1858" y="394"/>
                    <a:pt x="1549" y="61"/>
                  </a:cubicBezTo>
                  <a:cubicBezTo>
                    <a:pt x="1511" y="24"/>
                    <a:pt x="1435" y="1"/>
                    <a:pt x="1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03"/>
            <p:cNvSpPr/>
            <p:nvPr/>
          </p:nvSpPr>
          <p:spPr>
            <a:xfrm>
              <a:off x="3773075" y="2189525"/>
              <a:ext cx="57175" cy="28875"/>
            </a:xfrm>
            <a:custGeom>
              <a:avLst/>
              <a:gdLst/>
              <a:ahLst/>
              <a:cxnLst/>
              <a:rect l="l" t="t" r="r" b="b"/>
              <a:pathLst>
                <a:path w="2287" h="1155" extrusionOk="0">
                  <a:moveTo>
                    <a:pt x="827" y="1"/>
                  </a:moveTo>
                  <a:cubicBezTo>
                    <a:pt x="381" y="1"/>
                    <a:pt x="87" y="223"/>
                    <a:pt x="60" y="376"/>
                  </a:cubicBezTo>
                  <a:cubicBezTo>
                    <a:pt x="1" y="817"/>
                    <a:pt x="798" y="614"/>
                    <a:pt x="1298" y="828"/>
                  </a:cubicBezTo>
                  <a:cubicBezTo>
                    <a:pt x="1679" y="998"/>
                    <a:pt x="1915" y="1155"/>
                    <a:pt x="2059" y="1155"/>
                  </a:cubicBezTo>
                  <a:cubicBezTo>
                    <a:pt x="2117" y="1155"/>
                    <a:pt x="2160" y="1129"/>
                    <a:pt x="2191" y="1067"/>
                  </a:cubicBezTo>
                  <a:cubicBezTo>
                    <a:pt x="2287" y="888"/>
                    <a:pt x="1953" y="281"/>
                    <a:pt x="1298" y="78"/>
                  </a:cubicBezTo>
                  <a:cubicBezTo>
                    <a:pt x="1128" y="24"/>
                    <a:pt x="970" y="1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03"/>
            <p:cNvSpPr/>
            <p:nvPr/>
          </p:nvSpPr>
          <p:spPr>
            <a:xfrm>
              <a:off x="3781700" y="2255925"/>
              <a:ext cx="17900" cy="24525"/>
            </a:xfrm>
            <a:custGeom>
              <a:avLst/>
              <a:gdLst/>
              <a:ahLst/>
              <a:cxnLst/>
              <a:rect l="l" t="t" r="r" b="b"/>
              <a:pathLst>
                <a:path w="716" h="981" extrusionOk="0">
                  <a:moveTo>
                    <a:pt x="170" y="1"/>
                  </a:moveTo>
                  <a:cubicBezTo>
                    <a:pt x="103" y="1"/>
                    <a:pt x="60" y="6"/>
                    <a:pt x="60" y="6"/>
                  </a:cubicBezTo>
                  <a:cubicBezTo>
                    <a:pt x="49" y="6"/>
                    <a:pt x="37" y="18"/>
                    <a:pt x="1" y="66"/>
                  </a:cubicBezTo>
                  <a:cubicBezTo>
                    <a:pt x="1" y="77"/>
                    <a:pt x="13" y="113"/>
                    <a:pt x="49" y="113"/>
                  </a:cubicBezTo>
                  <a:lnTo>
                    <a:pt x="108" y="113"/>
                  </a:lnTo>
                  <a:cubicBezTo>
                    <a:pt x="132" y="113"/>
                    <a:pt x="180" y="125"/>
                    <a:pt x="239" y="137"/>
                  </a:cubicBezTo>
                  <a:cubicBezTo>
                    <a:pt x="299" y="149"/>
                    <a:pt x="358" y="185"/>
                    <a:pt x="406" y="232"/>
                  </a:cubicBezTo>
                  <a:cubicBezTo>
                    <a:pt x="418" y="256"/>
                    <a:pt x="441" y="280"/>
                    <a:pt x="465" y="304"/>
                  </a:cubicBezTo>
                  <a:cubicBezTo>
                    <a:pt x="477" y="316"/>
                    <a:pt x="489" y="327"/>
                    <a:pt x="489" y="351"/>
                  </a:cubicBezTo>
                  <a:lnTo>
                    <a:pt x="513" y="363"/>
                  </a:lnTo>
                  <a:lnTo>
                    <a:pt x="525" y="399"/>
                  </a:lnTo>
                  <a:cubicBezTo>
                    <a:pt x="537" y="470"/>
                    <a:pt x="549" y="542"/>
                    <a:pt x="537" y="601"/>
                  </a:cubicBezTo>
                  <a:cubicBezTo>
                    <a:pt x="525" y="661"/>
                    <a:pt x="513" y="720"/>
                    <a:pt x="477" y="768"/>
                  </a:cubicBezTo>
                  <a:cubicBezTo>
                    <a:pt x="453" y="816"/>
                    <a:pt x="430" y="839"/>
                    <a:pt x="406" y="875"/>
                  </a:cubicBezTo>
                  <a:cubicBezTo>
                    <a:pt x="370" y="887"/>
                    <a:pt x="358" y="899"/>
                    <a:pt x="358" y="899"/>
                  </a:cubicBezTo>
                  <a:cubicBezTo>
                    <a:pt x="346" y="899"/>
                    <a:pt x="334" y="923"/>
                    <a:pt x="346" y="947"/>
                  </a:cubicBezTo>
                  <a:cubicBezTo>
                    <a:pt x="355" y="963"/>
                    <a:pt x="363" y="980"/>
                    <a:pt x="380" y="980"/>
                  </a:cubicBezTo>
                  <a:cubicBezTo>
                    <a:pt x="387" y="980"/>
                    <a:pt x="395" y="977"/>
                    <a:pt x="406" y="970"/>
                  </a:cubicBezTo>
                  <a:lnTo>
                    <a:pt x="465" y="947"/>
                  </a:lnTo>
                  <a:cubicBezTo>
                    <a:pt x="513" y="911"/>
                    <a:pt x="549" y="887"/>
                    <a:pt x="596" y="828"/>
                  </a:cubicBezTo>
                  <a:cubicBezTo>
                    <a:pt x="644" y="768"/>
                    <a:pt x="691" y="697"/>
                    <a:pt x="703" y="601"/>
                  </a:cubicBezTo>
                  <a:cubicBezTo>
                    <a:pt x="715" y="518"/>
                    <a:pt x="715" y="423"/>
                    <a:pt x="691" y="316"/>
                  </a:cubicBezTo>
                  <a:lnTo>
                    <a:pt x="668" y="292"/>
                  </a:lnTo>
                  <a:lnTo>
                    <a:pt x="656" y="256"/>
                  </a:lnTo>
                  <a:cubicBezTo>
                    <a:pt x="644" y="244"/>
                    <a:pt x="632" y="220"/>
                    <a:pt x="608" y="196"/>
                  </a:cubicBezTo>
                  <a:cubicBezTo>
                    <a:pt x="584" y="161"/>
                    <a:pt x="549" y="125"/>
                    <a:pt x="513" y="101"/>
                  </a:cubicBezTo>
                  <a:cubicBezTo>
                    <a:pt x="430" y="54"/>
                    <a:pt x="346" y="18"/>
                    <a:pt x="287" y="6"/>
                  </a:cubicBezTo>
                  <a:cubicBezTo>
                    <a:pt x="243" y="2"/>
                    <a:pt x="203" y="1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03"/>
            <p:cNvSpPr/>
            <p:nvPr/>
          </p:nvSpPr>
          <p:spPr>
            <a:xfrm>
              <a:off x="3677525" y="2314575"/>
              <a:ext cx="77425" cy="72375"/>
            </a:xfrm>
            <a:custGeom>
              <a:avLst/>
              <a:gdLst/>
              <a:ahLst/>
              <a:cxnLst/>
              <a:rect l="l" t="t" r="r" b="b"/>
              <a:pathLst>
                <a:path w="3097" h="2895" extrusionOk="0">
                  <a:moveTo>
                    <a:pt x="1532" y="1"/>
                  </a:moveTo>
                  <a:cubicBezTo>
                    <a:pt x="1459" y="1"/>
                    <a:pt x="1385" y="6"/>
                    <a:pt x="1310" y="17"/>
                  </a:cubicBezTo>
                  <a:cubicBezTo>
                    <a:pt x="525" y="148"/>
                    <a:pt x="1" y="898"/>
                    <a:pt x="120" y="1684"/>
                  </a:cubicBezTo>
                  <a:cubicBezTo>
                    <a:pt x="237" y="2390"/>
                    <a:pt x="845" y="2895"/>
                    <a:pt x="1538" y="2895"/>
                  </a:cubicBezTo>
                  <a:cubicBezTo>
                    <a:pt x="1616" y="2895"/>
                    <a:pt x="1695" y="2888"/>
                    <a:pt x="1775" y="2875"/>
                  </a:cubicBezTo>
                  <a:cubicBezTo>
                    <a:pt x="2572" y="2744"/>
                    <a:pt x="3096" y="2006"/>
                    <a:pt x="2977" y="1220"/>
                  </a:cubicBezTo>
                  <a:cubicBezTo>
                    <a:pt x="2859" y="508"/>
                    <a:pt x="2241" y="1"/>
                    <a:pt x="1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03"/>
            <p:cNvSpPr/>
            <p:nvPr/>
          </p:nvSpPr>
          <p:spPr>
            <a:xfrm>
              <a:off x="3828150" y="2258750"/>
              <a:ext cx="67000" cy="67000"/>
            </a:xfrm>
            <a:custGeom>
              <a:avLst/>
              <a:gdLst/>
              <a:ahLst/>
              <a:cxnLst/>
              <a:rect l="l" t="t" r="r" b="b"/>
              <a:pathLst>
                <a:path w="2680" h="2680" extrusionOk="0">
                  <a:moveTo>
                    <a:pt x="1346" y="0"/>
                  </a:moveTo>
                  <a:cubicBezTo>
                    <a:pt x="608" y="0"/>
                    <a:pt x="0" y="595"/>
                    <a:pt x="0" y="1334"/>
                  </a:cubicBezTo>
                  <a:cubicBezTo>
                    <a:pt x="0" y="2072"/>
                    <a:pt x="608" y="2679"/>
                    <a:pt x="1346" y="2679"/>
                  </a:cubicBezTo>
                  <a:cubicBezTo>
                    <a:pt x="2084" y="2679"/>
                    <a:pt x="2679" y="2072"/>
                    <a:pt x="2679" y="1334"/>
                  </a:cubicBezTo>
                  <a:cubicBezTo>
                    <a:pt x="2679" y="595"/>
                    <a:pt x="2084" y="0"/>
                    <a:pt x="1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03"/>
            <p:cNvSpPr/>
            <p:nvPr/>
          </p:nvSpPr>
          <p:spPr>
            <a:xfrm>
              <a:off x="3738550" y="2283025"/>
              <a:ext cx="116400" cy="75750"/>
            </a:xfrm>
            <a:custGeom>
              <a:avLst/>
              <a:gdLst/>
              <a:ahLst/>
              <a:cxnLst/>
              <a:rect l="l" t="t" r="r" b="b"/>
              <a:pathLst>
                <a:path w="4656" h="3030" extrusionOk="0">
                  <a:moveTo>
                    <a:pt x="4015" y="0"/>
                  </a:moveTo>
                  <a:cubicBezTo>
                    <a:pt x="3067" y="0"/>
                    <a:pt x="209" y="1177"/>
                    <a:pt x="96" y="1601"/>
                  </a:cubicBezTo>
                  <a:cubicBezTo>
                    <a:pt x="1" y="1910"/>
                    <a:pt x="584" y="2672"/>
                    <a:pt x="1417" y="3030"/>
                  </a:cubicBezTo>
                  <a:cubicBezTo>
                    <a:pt x="1417" y="3030"/>
                    <a:pt x="1739" y="2184"/>
                    <a:pt x="2572" y="1899"/>
                  </a:cubicBezTo>
                  <a:cubicBezTo>
                    <a:pt x="2794" y="1823"/>
                    <a:pt x="2992" y="1793"/>
                    <a:pt x="3168" y="1793"/>
                  </a:cubicBezTo>
                  <a:cubicBezTo>
                    <a:pt x="3822" y="1793"/>
                    <a:pt x="4156" y="2208"/>
                    <a:pt x="4156" y="2208"/>
                  </a:cubicBezTo>
                  <a:cubicBezTo>
                    <a:pt x="4656" y="1434"/>
                    <a:pt x="4561" y="482"/>
                    <a:pt x="4299" y="89"/>
                  </a:cubicBezTo>
                  <a:cubicBezTo>
                    <a:pt x="4259" y="27"/>
                    <a:pt x="4159" y="0"/>
                    <a:pt x="4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03"/>
            <p:cNvSpPr/>
            <p:nvPr/>
          </p:nvSpPr>
          <p:spPr>
            <a:xfrm>
              <a:off x="3773975" y="2327675"/>
              <a:ext cx="68475" cy="35450"/>
            </a:xfrm>
            <a:custGeom>
              <a:avLst/>
              <a:gdLst/>
              <a:ahLst/>
              <a:cxnLst/>
              <a:rect l="l" t="t" r="r" b="b"/>
              <a:pathLst>
                <a:path w="2739" h="1418" extrusionOk="0">
                  <a:moveTo>
                    <a:pt x="1744" y="0"/>
                  </a:moveTo>
                  <a:cubicBezTo>
                    <a:pt x="1570" y="0"/>
                    <a:pt x="1374" y="29"/>
                    <a:pt x="1155" y="101"/>
                  </a:cubicBezTo>
                  <a:cubicBezTo>
                    <a:pt x="322" y="386"/>
                    <a:pt x="0" y="1232"/>
                    <a:pt x="0" y="1232"/>
                  </a:cubicBezTo>
                  <a:cubicBezTo>
                    <a:pt x="265" y="1346"/>
                    <a:pt x="564" y="1418"/>
                    <a:pt x="877" y="1418"/>
                  </a:cubicBezTo>
                  <a:cubicBezTo>
                    <a:pt x="1085" y="1418"/>
                    <a:pt x="1299" y="1386"/>
                    <a:pt x="1512" y="1315"/>
                  </a:cubicBezTo>
                  <a:cubicBezTo>
                    <a:pt x="2108" y="1113"/>
                    <a:pt x="2501" y="779"/>
                    <a:pt x="2739" y="410"/>
                  </a:cubicBezTo>
                  <a:cubicBezTo>
                    <a:pt x="2739" y="410"/>
                    <a:pt x="2403" y="0"/>
                    <a:pt x="1744" y="0"/>
                  </a:cubicBezTo>
                  <a:close/>
                </a:path>
              </a:pathLst>
            </a:custGeom>
            <a:solidFill>
              <a:srgbClr val="FF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03"/>
            <p:cNvSpPr/>
            <p:nvPr/>
          </p:nvSpPr>
          <p:spPr>
            <a:xfrm>
              <a:off x="3711475" y="2261900"/>
              <a:ext cx="39300" cy="37400"/>
            </a:xfrm>
            <a:custGeom>
              <a:avLst/>
              <a:gdLst/>
              <a:ahLst/>
              <a:cxnLst/>
              <a:rect l="l" t="t" r="r" b="b"/>
              <a:pathLst>
                <a:path w="1572" h="1496" extrusionOk="0">
                  <a:moveTo>
                    <a:pt x="1243" y="1"/>
                  </a:moveTo>
                  <a:cubicBezTo>
                    <a:pt x="1233" y="1"/>
                    <a:pt x="1223" y="2"/>
                    <a:pt x="1214" y="5"/>
                  </a:cubicBezTo>
                  <a:cubicBezTo>
                    <a:pt x="1191" y="17"/>
                    <a:pt x="1155" y="65"/>
                    <a:pt x="1179" y="112"/>
                  </a:cubicBezTo>
                  <a:cubicBezTo>
                    <a:pt x="1238" y="303"/>
                    <a:pt x="1274" y="517"/>
                    <a:pt x="1274" y="708"/>
                  </a:cubicBezTo>
                  <a:cubicBezTo>
                    <a:pt x="1274" y="815"/>
                    <a:pt x="1250" y="886"/>
                    <a:pt x="1214" y="958"/>
                  </a:cubicBezTo>
                  <a:cubicBezTo>
                    <a:pt x="1203" y="993"/>
                    <a:pt x="1179" y="1017"/>
                    <a:pt x="1155" y="1053"/>
                  </a:cubicBezTo>
                  <a:cubicBezTo>
                    <a:pt x="1131" y="1077"/>
                    <a:pt x="1119" y="1112"/>
                    <a:pt x="1072" y="1124"/>
                  </a:cubicBezTo>
                  <a:cubicBezTo>
                    <a:pt x="999" y="1175"/>
                    <a:pt x="929" y="1196"/>
                    <a:pt x="858" y="1196"/>
                  </a:cubicBezTo>
                  <a:cubicBezTo>
                    <a:pt x="778" y="1196"/>
                    <a:pt x="696" y="1169"/>
                    <a:pt x="607" y="1124"/>
                  </a:cubicBezTo>
                  <a:cubicBezTo>
                    <a:pt x="441" y="1029"/>
                    <a:pt x="286" y="886"/>
                    <a:pt x="143" y="731"/>
                  </a:cubicBezTo>
                  <a:cubicBezTo>
                    <a:pt x="119" y="708"/>
                    <a:pt x="71" y="696"/>
                    <a:pt x="60" y="696"/>
                  </a:cubicBezTo>
                  <a:cubicBezTo>
                    <a:pt x="12" y="708"/>
                    <a:pt x="0" y="755"/>
                    <a:pt x="12" y="791"/>
                  </a:cubicBezTo>
                  <a:cubicBezTo>
                    <a:pt x="119" y="1005"/>
                    <a:pt x="250" y="1196"/>
                    <a:pt x="464" y="1351"/>
                  </a:cubicBezTo>
                  <a:cubicBezTo>
                    <a:pt x="560" y="1422"/>
                    <a:pt x="679" y="1481"/>
                    <a:pt x="833" y="1493"/>
                  </a:cubicBezTo>
                  <a:cubicBezTo>
                    <a:pt x="850" y="1495"/>
                    <a:pt x="867" y="1496"/>
                    <a:pt x="884" y="1496"/>
                  </a:cubicBezTo>
                  <a:cubicBezTo>
                    <a:pt x="1003" y="1496"/>
                    <a:pt x="1134" y="1459"/>
                    <a:pt x="1238" y="1386"/>
                  </a:cubicBezTo>
                  <a:cubicBezTo>
                    <a:pt x="1298" y="1362"/>
                    <a:pt x="1334" y="1303"/>
                    <a:pt x="1393" y="1255"/>
                  </a:cubicBezTo>
                  <a:cubicBezTo>
                    <a:pt x="1441" y="1196"/>
                    <a:pt x="1488" y="1148"/>
                    <a:pt x="1512" y="1077"/>
                  </a:cubicBezTo>
                  <a:cubicBezTo>
                    <a:pt x="1560" y="958"/>
                    <a:pt x="1572" y="815"/>
                    <a:pt x="1560" y="696"/>
                  </a:cubicBezTo>
                  <a:cubicBezTo>
                    <a:pt x="1536" y="434"/>
                    <a:pt x="1441" y="231"/>
                    <a:pt x="1310" y="41"/>
                  </a:cubicBezTo>
                  <a:cubicBezTo>
                    <a:pt x="1301" y="14"/>
                    <a:pt x="1272" y="1"/>
                    <a:pt x="1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03"/>
            <p:cNvSpPr/>
            <p:nvPr/>
          </p:nvSpPr>
          <p:spPr>
            <a:xfrm>
              <a:off x="3726650" y="2291775"/>
              <a:ext cx="7450" cy="18000"/>
            </a:xfrm>
            <a:custGeom>
              <a:avLst/>
              <a:gdLst/>
              <a:ahLst/>
              <a:cxnLst/>
              <a:rect l="l" t="t" r="r" b="b"/>
              <a:pathLst>
                <a:path w="298" h="720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67"/>
                  </a:lnTo>
                  <a:cubicBezTo>
                    <a:pt x="0" y="239"/>
                    <a:pt x="0" y="334"/>
                    <a:pt x="12" y="417"/>
                  </a:cubicBezTo>
                  <a:cubicBezTo>
                    <a:pt x="12" y="489"/>
                    <a:pt x="36" y="584"/>
                    <a:pt x="72" y="667"/>
                  </a:cubicBezTo>
                  <a:cubicBezTo>
                    <a:pt x="72" y="703"/>
                    <a:pt x="96" y="703"/>
                    <a:pt x="131" y="715"/>
                  </a:cubicBezTo>
                  <a:cubicBezTo>
                    <a:pt x="141" y="718"/>
                    <a:pt x="151" y="720"/>
                    <a:pt x="162" y="720"/>
                  </a:cubicBezTo>
                  <a:cubicBezTo>
                    <a:pt x="190" y="720"/>
                    <a:pt x="218" y="709"/>
                    <a:pt x="226" y="691"/>
                  </a:cubicBezTo>
                  <a:cubicBezTo>
                    <a:pt x="250" y="596"/>
                    <a:pt x="274" y="513"/>
                    <a:pt x="286" y="417"/>
                  </a:cubicBezTo>
                  <a:cubicBezTo>
                    <a:pt x="298" y="334"/>
                    <a:pt x="298" y="239"/>
                    <a:pt x="298" y="156"/>
                  </a:cubicBezTo>
                  <a:cubicBezTo>
                    <a:pt x="286" y="60"/>
                    <a:pt x="226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03"/>
            <p:cNvSpPr/>
            <p:nvPr/>
          </p:nvSpPr>
          <p:spPr>
            <a:xfrm>
              <a:off x="3736775" y="2288875"/>
              <a:ext cx="11625" cy="17325"/>
            </a:xfrm>
            <a:custGeom>
              <a:avLst/>
              <a:gdLst/>
              <a:ahLst/>
              <a:cxnLst/>
              <a:rect l="l" t="t" r="r" b="b"/>
              <a:pathLst>
                <a:path w="465" h="693" extrusionOk="0">
                  <a:moveTo>
                    <a:pt x="159" y="1"/>
                  </a:moveTo>
                  <a:cubicBezTo>
                    <a:pt x="142" y="1"/>
                    <a:pt x="125" y="4"/>
                    <a:pt x="107" y="10"/>
                  </a:cubicBezTo>
                  <a:cubicBezTo>
                    <a:pt x="24" y="45"/>
                    <a:pt x="0" y="129"/>
                    <a:pt x="24" y="212"/>
                  </a:cubicBezTo>
                  <a:cubicBezTo>
                    <a:pt x="72" y="283"/>
                    <a:pt x="119" y="367"/>
                    <a:pt x="167" y="450"/>
                  </a:cubicBezTo>
                  <a:cubicBezTo>
                    <a:pt x="226" y="522"/>
                    <a:pt x="262" y="605"/>
                    <a:pt x="345" y="664"/>
                  </a:cubicBezTo>
                  <a:cubicBezTo>
                    <a:pt x="354" y="682"/>
                    <a:pt x="363" y="693"/>
                    <a:pt x="371" y="693"/>
                  </a:cubicBezTo>
                  <a:cubicBezTo>
                    <a:pt x="375" y="693"/>
                    <a:pt x="378" y="691"/>
                    <a:pt x="381" y="688"/>
                  </a:cubicBezTo>
                  <a:cubicBezTo>
                    <a:pt x="429" y="688"/>
                    <a:pt x="464" y="653"/>
                    <a:pt x="464" y="605"/>
                  </a:cubicBezTo>
                  <a:cubicBezTo>
                    <a:pt x="441" y="522"/>
                    <a:pt x="429" y="426"/>
                    <a:pt x="405" y="343"/>
                  </a:cubicBezTo>
                  <a:cubicBezTo>
                    <a:pt x="369" y="248"/>
                    <a:pt x="333" y="164"/>
                    <a:pt x="298" y="93"/>
                  </a:cubicBezTo>
                  <a:cubicBezTo>
                    <a:pt x="262" y="30"/>
                    <a:pt x="212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03"/>
            <p:cNvSpPr/>
            <p:nvPr/>
          </p:nvSpPr>
          <p:spPr>
            <a:xfrm>
              <a:off x="3742725" y="2281775"/>
              <a:ext cx="16975" cy="11525"/>
            </a:xfrm>
            <a:custGeom>
              <a:avLst/>
              <a:gdLst/>
              <a:ahLst/>
              <a:cxnLst/>
              <a:rect l="l" t="t" r="r" b="b"/>
              <a:pathLst>
                <a:path w="679" h="461" extrusionOk="0">
                  <a:moveTo>
                    <a:pt x="163" y="1"/>
                  </a:moveTo>
                  <a:cubicBezTo>
                    <a:pt x="115" y="1"/>
                    <a:pt x="71" y="25"/>
                    <a:pt x="48" y="79"/>
                  </a:cubicBezTo>
                  <a:cubicBezTo>
                    <a:pt x="0" y="139"/>
                    <a:pt x="12" y="222"/>
                    <a:pt x="84" y="270"/>
                  </a:cubicBezTo>
                  <a:cubicBezTo>
                    <a:pt x="167" y="317"/>
                    <a:pt x="238" y="353"/>
                    <a:pt x="322" y="389"/>
                  </a:cubicBezTo>
                  <a:cubicBezTo>
                    <a:pt x="417" y="413"/>
                    <a:pt x="500" y="448"/>
                    <a:pt x="596" y="460"/>
                  </a:cubicBezTo>
                  <a:lnTo>
                    <a:pt x="643" y="460"/>
                  </a:lnTo>
                  <a:cubicBezTo>
                    <a:pt x="667" y="436"/>
                    <a:pt x="679" y="389"/>
                    <a:pt x="655" y="353"/>
                  </a:cubicBezTo>
                  <a:cubicBezTo>
                    <a:pt x="607" y="270"/>
                    <a:pt x="536" y="210"/>
                    <a:pt x="465" y="163"/>
                  </a:cubicBezTo>
                  <a:cubicBezTo>
                    <a:pt x="381" y="103"/>
                    <a:pt x="310" y="55"/>
                    <a:pt x="238" y="20"/>
                  </a:cubicBezTo>
                  <a:cubicBezTo>
                    <a:pt x="214" y="7"/>
                    <a:pt x="188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03"/>
            <p:cNvSpPr/>
            <p:nvPr/>
          </p:nvSpPr>
          <p:spPr>
            <a:xfrm>
              <a:off x="3799575" y="2224700"/>
              <a:ext cx="39600" cy="37400"/>
            </a:xfrm>
            <a:custGeom>
              <a:avLst/>
              <a:gdLst/>
              <a:ahLst/>
              <a:cxnLst/>
              <a:rect l="l" t="t" r="r" b="b"/>
              <a:pathLst>
                <a:path w="1584" h="1496" extrusionOk="0">
                  <a:moveTo>
                    <a:pt x="1248" y="0"/>
                  </a:moveTo>
                  <a:cubicBezTo>
                    <a:pt x="1240" y="0"/>
                    <a:pt x="1233" y="2"/>
                    <a:pt x="1227" y="5"/>
                  </a:cubicBezTo>
                  <a:cubicBezTo>
                    <a:pt x="1191" y="17"/>
                    <a:pt x="1167" y="64"/>
                    <a:pt x="1179" y="112"/>
                  </a:cubicBezTo>
                  <a:cubicBezTo>
                    <a:pt x="1239" y="302"/>
                    <a:pt x="1286" y="517"/>
                    <a:pt x="1286" y="707"/>
                  </a:cubicBezTo>
                  <a:cubicBezTo>
                    <a:pt x="1286" y="814"/>
                    <a:pt x="1250" y="886"/>
                    <a:pt x="1227" y="957"/>
                  </a:cubicBezTo>
                  <a:cubicBezTo>
                    <a:pt x="1203" y="993"/>
                    <a:pt x="1179" y="1017"/>
                    <a:pt x="1167" y="1053"/>
                  </a:cubicBezTo>
                  <a:cubicBezTo>
                    <a:pt x="1131" y="1076"/>
                    <a:pt x="1119" y="1112"/>
                    <a:pt x="1072" y="1124"/>
                  </a:cubicBezTo>
                  <a:cubicBezTo>
                    <a:pt x="1005" y="1174"/>
                    <a:pt x="935" y="1196"/>
                    <a:pt x="863" y="1196"/>
                  </a:cubicBezTo>
                  <a:cubicBezTo>
                    <a:pt x="781" y="1196"/>
                    <a:pt x="696" y="1168"/>
                    <a:pt x="608" y="1124"/>
                  </a:cubicBezTo>
                  <a:cubicBezTo>
                    <a:pt x="453" y="1029"/>
                    <a:pt x="286" y="886"/>
                    <a:pt x="155" y="731"/>
                  </a:cubicBezTo>
                  <a:cubicBezTo>
                    <a:pt x="119" y="707"/>
                    <a:pt x="72" y="695"/>
                    <a:pt x="60" y="695"/>
                  </a:cubicBezTo>
                  <a:cubicBezTo>
                    <a:pt x="12" y="707"/>
                    <a:pt x="0" y="755"/>
                    <a:pt x="12" y="791"/>
                  </a:cubicBezTo>
                  <a:cubicBezTo>
                    <a:pt x="119" y="1005"/>
                    <a:pt x="250" y="1195"/>
                    <a:pt x="465" y="1350"/>
                  </a:cubicBezTo>
                  <a:cubicBezTo>
                    <a:pt x="572" y="1422"/>
                    <a:pt x="691" y="1481"/>
                    <a:pt x="834" y="1493"/>
                  </a:cubicBezTo>
                  <a:cubicBezTo>
                    <a:pt x="850" y="1495"/>
                    <a:pt x="867" y="1495"/>
                    <a:pt x="884" y="1495"/>
                  </a:cubicBezTo>
                  <a:cubicBezTo>
                    <a:pt x="1003" y="1495"/>
                    <a:pt x="1134" y="1459"/>
                    <a:pt x="1239" y="1386"/>
                  </a:cubicBezTo>
                  <a:cubicBezTo>
                    <a:pt x="1298" y="1362"/>
                    <a:pt x="1346" y="1303"/>
                    <a:pt x="1405" y="1255"/>
                  </a:cubicBezTo>
                  <a:cubicBezTo>
                    <a:pt x="1441" y="1195"/>
                    <a:pt x="1489" y="1148"/>
                    <a:pt x="1524" y="1076"/>
                  </a:cubicBezTo>
                  <a:cubicBezTo>
                    <a:pt x="1560" y="957"/>
                    <a:pt x="1584" y="814"/>
                    <a:pt x="1560" y="695"/>
                  </a:cubicBezTo>
                  <a:cubicBezTo>
                    <a:pt x="1536" y="433"/>
                    <a:pt x="1441" y="231"/>
                    <a:pt x="1310" y="41"/>
                  </a:cubicBezTo>
                  <a:cubicBezTo>
                    <a:pt x="1301" y="14"/>
                    <a:pt x="1272" y="0"/>
                    <a:pt x="1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03"/>
            <p:cNvSpPr/>
            <p:nvPr/>
          </p:nvSpPr>
          <p:spPr>
            <a:xfrm>
              <a:off x="3814750" y="2254575"/>
              <a:ext cx="7475" cy="18000"/>
            </a:xfrm>
            <a:custGeom>
              <a:avLst/>
              <a:gdLst/>
              <a:ahLst/>
              <a:cxnLst/>
              <a:rect l="l" t="t" r="r" b="b"/>
              <a:pathLst>
                <a:path w="299" h="720" extrusionOk="0">
                  <a:moveTo>
                    <a:pt x="155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67"/>
                  </a:lnTo>
                  <a:cubicBezTo>
                    <a:pt x="1" y="239"/>
                    <a:pt x="1" y="334"/>
                    <a:pt x="24" y="417"/>
                  </a:cubicBezTo>
                  <a:cubicBezTo>
                    <a:pt x="24" y="489"/>
                    <a:pt x="36" y="584"/>
                    <a:pt x="84" y="667"/>
                  </a:cubicBezTo>
                  <a:cubicBezTo>
                    <a:pt x="84" y="691"/>
                    <a:pt x="96" y="703"/>
                    <a:pt x="143" y="715"/>
                  </a:cubicBezTo>
                  <a:cubicBezTo>
                    <a:pt x="150" y="718"/>
                    <a:pt x="158" y="719"/>
                    <a:pt x="167" y="719"/>
                  </a:cubicBezTo>
                  <a:cubicBezTo>
                    <a:pt x="190" y="719"/>
                    <a:pt x="218" y="708"/>
                    <a:pt x="227" y="691"/>
                  </a:cubicBezTo>
                  <a:cubicBezTo>
                    <a:pt x="251" y="596"/>
                    <a:pt x="274" y="512"/>
                    <a:pt x="286" y="417"/>
                  </a:cubicBezTo>
                  <a:cubicBezTo>
                    <a:pt x="298" y="334"/>
                    <a:pt x="298" y="239"/>
                    <a:pt x="298" y="155"/>
                  </a:cubicBezTo>
                  <a:cubicBezTo>
                    <a:pt x="286" y="60"/>
                    <a:pt x="227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03"/>
            <p:cNvSpPr/>
            <p:nvPr/>
          </p:nvSpPr>
          <p:spPr>
            <a:xfrm>
              <a:off x="3824875" y="2251675"/>
              <a:ext cx="11625" cy="17200"/>
            </a:xfrm>
            <a:custGeom>
              <a:avLst/>
              <a:gdLst/>
              <a:ahLst/>
              <a:cxnLst/>
              <a:rect l="l" t="t" r="r" b="b"/>
              <a:pathLst>
                <a:path w="465" h="688" extrusionOk="0">
                  <a:moveTo>
                    <a:pt x="159" y="1"/>
                  </a:moveTo>
                  <a:cubicBezTo>
                    <a:pt x="142" y="1"/>
                    <a:pt x="125" y="4"/>
                    <a:pt x="107" y="9"/>
                  </a:cubicBezTo>
                  <a:cubicBezTo>
                    <a:pt x="36" y="45"/>
                    <a:pt x="0" y="128"/>
                    <a:pt x="36" y="212"/>
                  </a:cubicBezTo>
                  <a:cubicBezTo>
                    <a:pt x="72" y="283"/>
                    <a:pt x="119" y="366"/>
                    <a:pt x="167" y="450"/>
                  </a:cubicBezTo>
                  <a:cubicBezTo>
                    <a:pt x="227" y="521"/>
                    <a:pt x="274" y="605"/>
                    <a:pt x="346" y="664"/>
                  </a:cubicBezTo>
                  <a:cubicBezTo>
                    <a:pt x="358" y="688"/>
                    <a:pt x="369" y="688"/>
                    <a:pt x="381" y="688"/>
                  </a:cubicBezTo>
                  <a:cubicBezTo>
                    <a:pt x="429" y="688"/>
                    <a:pt x="465" y="652"/>
                    <a:pt x="465" y="605"/>
                  </a:cubicBezTo>
                  <a:cubicBezTo>
                    <a:pt x="441" y="521"/>
                    <a:pt x="429" y="426"/>
                    <a:pt x="405" y="343"/>
                  </a:cubicBezTo>
                  <a:cubicBezTo>
                    <a:pt x="369" y="247"/>
                    <a:pt x="346" y="164"/>
                    <a:pt x="298" y="93"/>
                  </a:cubicBezTo>
                  <a:cubicBezTo>
                    <a:pt x="262" y="30"/>
                    <a:pt x="212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03"/>
            <p:cNvSpPr/>
            <p:nvPr/>
          </p:nvSpPr>
          <p:spPr>
            <a:xfrm>
              <a:off x="3830825" y="2244575"/>
              <a:ext cx="17275" cy="11500"/>
            </a:xfrm>
            <a:custGeom>
              <a:avLst/>
              <a:gdLst/>
              <a:ahLst/>
              <a:cxnLst/>
              <a:rect l="l" t="t" r="r" b="b"/>
              <a:pathLst>
                <a:path w="691" h="460" extrusionOk="0">
                  <a:moveTo>
                    <a:pt x="166" y="0"/>
                  </a:moveTo>
                  <a:cubicBezTo>
                    <a:pt x="121" y="0"/>
                    <a:pt x="79" y="24"/>
                    <a:pt x="48" y="79"/>
                  </a:cubicBezTo>
                  <a:cubicBezTo>
                    <a:pt x="0" y="139"/>
                    <a:pt x="12" y="222"/>
                    <a:pt x="96" y="269"/>
                  </a:cubicBezTo>
                  <a:cubicBezTo>
                    <a:pt x="167" y="317"/>
                    <a:pt x="239" y="353"/>
                    <a:pt x="334" y="389"/>
                  </a:cubicBezTo>
                  <a:cubicBezTo>
                    <a:pt x="417" y="412"/>
                    <a:pt x="512" y="448"/>
                    <a:pt x="596" y="460"/>
                  </a:cubicBezTo>
                  <a:lnTo>
                    <a:pt x="643" y="460"/>
                  </a:lnTo>
                  <a:cubicBezTo>
                    <a:pt x="667" y="436"/>
                    <a:pt x="691" y="389"/>
                    <a:pt x="655" y="353"/>
                  </a:cubicBezTo>
                  <a:cubicBezTo>
                    <a:pt x="608" y="269"/>
                    <a:pt x="536" y="210"/>
                    <a:pt x="465" y="162"/>
                  </a:cubicBezTo>
                  <a:cubicBezTo>
                    <a:pt x="393" y="103"/>
                    <a:pt x="310" y="55"/>
                    <a:pt x="239" y="19"/>
                  </a:cubicBezTo>
                  <a:cubicBezTo>
                    <a:pt x="214" y="7"/>
                    <a:pt x="189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03"/>
            <p:cNvSpPr/>
            <p:nvPr/>
          </p:nvSpPr>
          <p:spPr>
            <a:xfrm>
              <a:off x="3571275" y="2312025"/>
              <a:ext cx="384600" cy="292025"/>
            </a:xfrm>
            <a:custGeom>
              <a:avLst/>
              <a:gdLst/>
              <a:ahLst/>
              <a:cxnLst/>
              <a:rect l="l" t="t" r="r" b="b"/>
              <a:pathLst>
                <a:path w="15384" h="11681" extrusionOk="0">
                  <a:moveTo>
                    <a:pt x="13038" y="0"/>
                  </a:moveTo>
                  <a:cubicBezTo>
                    <a:pt x="12990" y="1429"/>
                    <a:pt x="12287" y="3525"/>
                    <a:pt x="10430" y="4465"/>
                  </a:cubicBezTo>
                  <a:cubicBezTo>
                    <a:pt x="10430" y="4465"/>
                    <a:pt x="10430" y="5787"/>
                    <a:pt x="9168" y="5989"/>
                  </a:cubicBezTo>
                  <a:cubicBezTo>
                    <a:pt x="9098" y="6001"/>
                    <a:pt x="9028" y="6007"/>
                    <a:pt x="8959" y="6007"/>
                  </a:cubicBezTo>
                  <a:cubicBezTo>
                    <a:pt x="8074" y="6007"/>
                    <a:pt x="7346" y="5084"/>
                    <a:pt x="7346" y="5084"/>
                  </a:cubicBezTo>
                  <a:lnTo>
                    <a:pt x="7346" y="5072"/>
                  </a:lnTo>
                  <a:cubicBezTo>
                    <a:pt x="6263" y="4977"/>
                    <a:pt x="5453" y="4560"/>
                    <a:pt x="4834" y="4346"/>
                  </a:cubicBezTo>
                  <a:cubicBezTo>
                    <a:pt x="4406" y="3965"/>
                    <a:pt x="3632" y="2977"/>
                    <a:pt x="2596" y="2048"/>
                  </a:cubicBezTo>
                  <a:cubicBezTo>
                    <a:pt x="2477" y="2203"/>
                    <a:pt x="679" y="4501"/>
                    <a:pt x="143" y="5965"/>
                  </a:cubicBezTo>
                  <a:cubicBezTo>
                    <a:pt x="72" y="6156"/>
                    <a:pt x="24" y="6334"/>
                    <a:pt x="0" y="6513"/>
                  </a:cubicBezTo>
                  <a:cubicBezTo>
                    <a:pt x="322" y="6918"/>
                    <a:pt x="655" y="7227"/>
                    <a:pt x="988" y="7513"/>
                  </a:cubicBezTo>
                  <a:cubicBezTo>
                    <a:pt x="1631" y="8037"/>
                    <a:pt x="2274" y="8430"/>
                    <a:pt x="2893" y="9073"/>
                  </a:cubicBezTo>
                  <a:cubicBezTo>
                    <a:pt x="3012" y="9192"/>
                    <a:pt x="3155" y="10311"/>
                    <a:pt x="3274" y="11680"/>
                  </a:cubicBezTo>
                  <a:lnTo>
                    <a:pt x="15383" y="11680"/>
                  </a:lnTo>
                  <a:lnTo>
                    <a:pt x="13931" y="6918"/>
                  </a:lnTo>
                  <a:cubicBezTo>
                    <a:pt x="13931" y="6918"/>
                    <a:pt x="15121" y="1727"/>
                    <a:pt x="15121" y="929"/>
                  </a:cubicBezTo>
                  <a:cubicBezTo>
                    <a:pt x="15121" y="774"/>
                    <a:pt x="14835" y="608"/>
                    <a:pt x="14478" y="453"/>
                  </a:cubicBezTo>
                  <a:cubicBezTo>
                    <a:pt x="13871" y="203"/>
                    <a:pt x="13038" y="0"/>
                    <a:pt x="13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03"/>
            <p:cNvSpPr/>
            <p:nvPr/>
          </p:nvSpPr>
          <p:spPr>
            <a:xfrm>
              <a:off x="3752250" y="2421225"/>
              <a:ext cx="82475" cy="46000"/>
            </a:xfrm>
            <a:custGeom>
              <a:avLst/>
              <a:gdLst/>
              <a:ahLst/>
              <a:cxnLst/>
              <a:rect l="l" t="t" r="r" b="b"/>
              <a:pathLst>
                <a:path w="3299" h="1840" extrusionOk="0">
                  <a:moveTo>
                    <a:pt x="3188" y="0"/>
                  </a:moveTo>
                  <a:cubicBezTo>
                    <a:pt x="3148" y="0"/>
                    <a:pt x="3117" y="41"/>
                    <a:pt x="3096" y="73"/>
                  </a:cubicBezTo>
                  <a:lnTo>
                    <a:pt x="3096" y="97"/>
                  </a:lnTo>
                  <a:cubicBezTo>
                    <a:pt x="3036" y="419"/>
                    <a:pt x="2905" y="752"/>
                    <a:pt x="2715" y="990"/>
                  </a:cubicBezTo>
                  <a:cubicBezTo>
                    <a:pt x="2501" y="1228"/>
                    <a:pt x="2227" y="1371"/>
                    <a:pt x="1905" y="1431"/>
                  </a:cubicBezTo>
                  <a:cubicBezTo>
                    <a:pt x="1844" y="1441"/>
                    <a:pt x="1782" y="1445"/>
                    <a:pt x="1720" y="1445"/>
                  </a:cubicBezTo>
                  <a:cubicBezTo>
                    <a:pt x="1480" y="1445"/>
                    <a:pt x="1237" y="1375"/>
                    <a:pt x="1000" y="1252"/>
                  </a:cubicBezTo>
                  <a:cubicBezTo>
                    <a:pt x="703" y="1109"/>
                    <a:pt x="417" y="895"/>
                    <a:pt x="167" y="657"/>
                  </a:cubicBezTo>
                  <a:cubicBezTo>
                    <a:pt x="155" y="645"/>
                    <a:pt x="137" y="639"/>
                    <a:pt x="118" y="639"/>
                  </a:cubicBezTo>
                  <a:cubicBezTo>
                    <a:pt x="98" y="639"/>
                    <a:pt x="78" y="645"/>
                    <a:pt x="60" y="657"/>
                  </a:cubicBezTo>
                  <a:cubicBezTo>
                    <a:pt x="24" y="681"/>
                    <a:pt x="0" y="740"/>
                    <a:pt x="36" y="788"/>
                  </a:cubicBezTo>
                  <a:cubicBezTo>
                    <a:pt x="238" y="1085"/>
                    <a:pt x="512" y="1359"/>
                    <a:pt x="834" y="1562"/>
                  </a:cubicBezTo>
                  <a:cubicBezTo>
                    <a:pt x="1000" y="1669"/>
                    <a:pt x="1179" y="1740"/>
                    <a:pt x="1369" y="1800"/>
                  </a:cubicBezTo>
                  <a:cubicBezTo>
                    <a:pt x="1488" y="1828"/>
                    <a:pt x="1607" y="1839"/>
                    <a:pt x="1728" y="1839"/>
                  </a:cubicBezTo>
                  <a:cubicBezTo>
                    <a:pt x="1813" y="1839"/>
                    <a:pt x="1900" y="1833"/>
                    <a:pt x="1989" y="1824"/>
                  </a:cubicBezTo>
                  <a:cubicBezTo>
                    <a:pt x="2370" y="1740"/>
                    <a:pt x="2762" y="1538"/>
                    <a:pt x="2977" y="1193"/>
                  </a:cubicBezTo>
                  <a:cubicBezTo>
                    <a:pt x="3203" y="871"/>
                    <a:pt x="3298" y="478"/>
                    <a:pt x="3274" y="97"/>
                  </a:cubicBezTo>
                  <a:cubicBezTo>
                    <a:pt x="3274" y="50"/>
                    <a:pt x="3251" y="2"/>
                    <a:pt x="3203" y="2"/>
                  </a:cubicBezTo>
                  <a:cubicBezTo>
                    <a:pt x="3198" y="1"/>
                    <a:pt x="3193" y="0"/>
                    <a:pt x="3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03"/>
            <p:cNvSpPr/>
            <p:nvPr/>
          </p:nvSpPr>
          <p:spPr>
            <a:xfrm>
              <a:off x="3568600" y="2201875"/>
              <a:ext cx="28225" cy="78825"/>
            </a:xfrm>
            <a:custGeom>
              <a:avLst/>
              <a:gdLst/>
              <a:ahLst/>
              <a:cxnLst/>
              <a:rect l="l" t="t" r="r" b="b"/>
              <a:pathLst>
                <a:path w="1129" h="3153" extrusionOk="0">
                  <a:moveTo>
                    <a:pt x="1029" y="0"/>
                  </a:moveTo>
                  <a:cubicBezTo>
                    <a:pt x="1006" y="0"/>
                    <a:pt x="983" y="11"/>
                    <a:pt x="964" y="37"/>
                  </a:cubicBezTo>
                  <a:cubicBezTo>
                    <a:pt x="71" y="1501"/>
                    <a:pt x="0" y="1513"/>
                    <a:pt x="476" y="3097"/>
                  </a:cubicBezTo>
                  <a:cubicBezTo>
                    <a:pt x="487" y="3134"/>
                    <a:pt x="522" y="3152"/>
                    <a:pt x="557" y="3152"/>
                  </a:cubicBezTo>
                  <a:cubicBezTo>
                    <a:pt x="600" y="3152"/>
                    <a:pt x="643" y="3125"/>
                    <a:pt x="643" y="3073"/>
                  </a:cubicBezTo>
                  <a:cubicBezTo>
                    <a:pt x="595" y="2585"/>
                    <a:pt x="583" y="2061"/>
                    <a:pt x="655" y="1573"/>
                  </a:cubicBezTo>
                  <a:cubicBezTo>
                    <a:pt x="726" y="1085"/>
                    <a:pt x="881" y="573"/>
                    <a:pt x="1095" y="132"/>
                  </a:cubicBezTo>
                  <a:cubicBezTo>
                    <a:pt x="1129" y="58"/>
                    <a:pt x="1081" y="0"/>
                    <a:pt x="10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03"/>
            <p:cNvSpPr/>
            <p:nvPr/>
          </p:nvSpPr>
          <p:spPr>
            <a:xfrm>
              <a:off x="3611025" y="2200325"/>
              <a:ext cx="15625" cy="102250"/>
            </a:xfrm>
            <a:custGeom>
              <a:avLst/>
              <a:gdLst/>
              <a:ahLst/>
              <a:cxnLst/>
              <a:rect l="l" t="t" r="r" b="b"/>
              <a:pathLst>
                <a:path w="625" h="4090" extrusionOk="0">
                  <a:moveTo>
                    <a:pt x="106" y="0"/>
                  </a:moveTo>
                  <a:cubicBezTo>
                    <a:pt x="53" y="0"/>
                    <a:pt x="0" y="61"/>
                    <a:pt x="18" y="123"/>
                  </a:cubicBezTo>
                  <a:cubicBezTo>
                    <a:pt x="77" y="420"/>
                    <a:pt x="196" y="694"/>
                    <a:pt x="256" y="992"/>
                  </a:cubicBezTo>
                  <a:cubicBezTo>
                    <a:pt x="315" y="1325"/>
                    <a:pt x="339" y="1647"/>
                    <a:pt x="339" y="1980"/>
                  </a:cubicBezTo>
                  <a:cubicBezTo>
                    <a:pt x="339" y="2647"/>
                    <a:pt x="208" y="3313"/>
                    <a:pt x="220" y="3992"/>
                  </a:cubicBezTo>
                  <a:cubicBezTo>
                    <a:pt x="220" y="4056"/>
                    <a:pt x="268" y="4089"/>
                    <a:pt x="317" y="4089"/>
                  </a:cubicBezTo>
                  <a:cubicBezTo>
                    <a:pt x="358" y="4089"/>
                    <a:pt x="399" y="4065"/>
                    <a:pt x="410" y="4016"/>
                  </a:cubicBezTo>
                  <a:cubicBezTo>
                    <a:pt x="625" y="3337"/>
                    <a:pt x="470" y="2575"/>
                    <a:pt x="446" y="1873"/>
                  </a:cubicBezTo>
                  <a:cubicBezTo>
                    <a:pt x="434" y="1563"/>
                    <a:pt x="589" y="1230"/>
                    <a:pt x="518" y="920"/>
                  </a:cubicBezTo>
                  <a:cubicBezTo>
                    <a:pt x="458" y="623"/>
                    <a:pt x="351" y="265"/>
                    <a:pt x="160" y="27"/>
                  </a:cubicBezTo>
                  <a:cubicBezTo>
                    <a:pt x="145" y="8"/>
                    <a:pt x="125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03"/>
            <p:cNvSpPr/>
            <p:nvPr/>
          </p:nvSpPr>
          <p:spPr>
            <a:xfrm>
              <a:off x="3661125" y="2150400"/>
              <a:ext cx="53250" cy="60400"/>
            </a:xfrm>
            <a:custGeom>
              <a:avLst/>
              <a:gdLst/>
              <a:ahLst/>
              <a:cxnLst/>
              <a:rect l="l" t="t" r="r" b="b"/>
              <a:pathLst>
                <a:path w="2130" h="2416" extrusionOk="0">
                  <a:moveTo>
                    <a:pt x="89" y="0"/>
                  </a:moveTo>
                  <a:cubicBezTo>
                    <a:pt x="40" y="0"/>
                    <a:pt x="0" y="80"/>
                    <a:pt x="50" y="119"/>
                  </a:cubicBezTo>
                  <a:cubicBezTo>
                    <a:pt x="431" y="429"/>
                    <a:pt x="812" y="786"/>
                    <a:pt x="1121" y="1179"/>
                  </a:cubicBezTo>
                  <a:cubicBezTo>
                    <a:pt x="1288" y="1369"/>
                    <a:pt x="1431" y="1560"/>
                    <a:pt x="1562" y="1774"/>
                  </a:cubicBezTo>
                  <a:cubicBezTo>
                    <a:pt x="1704" y="1977"/>
                    <a:pt x="1824" y="2203"/>
                    <a:pt x="1978" y="2393"/>
                  </a:cubicBezTo>
                  <a:cubicBezTo>
                    <a:pt x="1991" y="2409"/>
                    <a:pt x="2007" y="2416"/>
                    <a:pt x="2025" y="2416"/>
                  </a:cubicBezTo>
                  <a:cubicBezTo>
                    <a:pt x="2074" y="2416"/>
                    <a:pt x="2130" y="2363"/>
                    <a:pt x="2121" y="2310"/>
                  </a:cubicBezTo>
                  <a:cubicBezTo>
                    <a:pt x="2038" y="2060"/>
                    <a:pt x="1716" y="1834"/>
                    <a:pt x="1562" y="1620"/>
                  </a:cubicBezTo>
                  <a:cubicBezTo>
                    <a:pt x="1419" y="1417"/>
                    <a:pt x="1466" y="1203"/>
                    <a:pt x="1288" y="1024"/>
                  </a:cubicBezTo>
                  <a:cubicBezTo>
                    <a:pt x="942" y="643"/>
                    <a:pt x="550" y="298"/>
                    <a:pt x="121" y="12"/>
                  </a:cubicBezTo>
                  <a:cubicBezTo>
                    <a:pt x="111" y="4"/>
                    <a:pt x="100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03"/>
            <p:cNvSpPr/>
            <p:nvPr/>
          </p:nvSpPr>
          <p:spPr>
            <a:xfrm>
              <a:off x="3679250" y="2121250"/>
              <a:ext cx="69150" cy="84450"/>
            </a:xfrm>
            <a:custGeom>
              <a:avLst/>
              <a:gdLst/>
              <a:ahLst/>
              <a:cxnLst/>
              <a:rect l="l" t="t" r="r" b="b"/>
              <a:pathLst>
                <a:path w="2766" h="3378" extrusionOk="0">
                  <a:moveTo>
                    <a:pt x="89" y="0"/>
                  </a:moveTo>
                  <a:cubicBezTo>
                    <a:pt x="35" y="0"/>
                    <a:pt x="1" y="90"/>
                    <a:pt x="51" y="130"/>
                  </a:cubicBezTo>
                  <a:cubicBezTo>
                    <a:pt x="646" y="511"/>
                    <a:pt x="991" y="964"/>
                    <a:pt x="1432" y="1512"/>
                  </a:cubicBezTo>
                  <a:cubicBezTo>
                    <a:pt x="1658" y="1773"/>
                    <a:pt x="2027" y="2071"/>
                    <a:pt x="2194" y="2369"/>
                  </a:cubicBezTo>
                  <a:cubicBezTo>
                    <a:pt x="2361" y="2690"/>
                    <a:pt x="2480" y="3012"/>
                    <a:pt x="2646" y="3345"/>
                  </a:cubicBezTo>
                  <a:cubicBezTo>
                    <a:pt x="2654" y="3368"/>
                    <a:pt x="2669" y="3378"/>
                    <a:pt x="2687" y="3378"/>
                  </a:cubicBezTo>
                  <a:cubicBezTo>
                    <a:pt x="2722" y="3378"/>
                    <a:pt x="2765" y="3338"/>
                    <a:pt x="2765" y="3297"/>
                  </a:cubicBezTo>
                  <a:cubicBezTo>
                    <a:pt x="2682" y="2595"/>
                    <a:pt x="2242" y="1916"/>
                    <a:pt x="1813" y="1381"/>
                  </a:cubicBezTo>
                  <a:cubicBezTo>
                    <a:pt x="1360" y="821"/>
                    <a:pt x="777" y="321"/>
                    <a:pt x="122" y="11"/>
                  </a:cubicBezTo>
                  <a:cubicBezTo>
                    <a:pt x="111" y="4"/>
                    <a:pt x="99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03"/>
            <p:cNvSpPr/>
            <p:nvPr/>
          </p:nvSpPr>
          <p:spPr>
            <a:xfrm>
              <a:off x="3727275" y="2106950"/>
              <a:ext cx="59775" cy="74825"/>
            </a:xfrm>
            <a:custGeom>
              <a:avLst/>
              <a:gdLst/>
              <a:ahLst/>
              <a:cxnLst/>
              <a:rect l="l" t="t" r="r" b="b"/>
              <a:pathLst>
                <a:path w="2391" h="2993" extrusionOk="0">
                  <a:moveTo>
                    <a:pt x="107" y="1"/>
                  </a:moveTo>
                  <a:cubicBezTo>
                    <a:pt x="48" y="1"/>
                    <a:pt x="1" y="93"/>
                    <a:pt x="71" y="143"/>
                  </a:cubicBezTo>
                  <a:cubicBezTo>
                    <a:pt x="1059" y="845"/>
                    <a:pt x="1761" y="1810"/>
                    <a:pt x="2214" y="2941"/>
                  </a:cubicBezTo>
                  <a:cubicBezTo>
                    <a:pt x="2227" y="2976"/>
                    <a:pt x="2257" y="2992"/>
                    <a:pt x="2288" y="2992"/>
                  </a:cubicBezTo>
                  <a:cubicBezTo>
                    <a:pt x="2339" y="2992"/>
                    <a:pt x="2391" y="2948"/>
                    <a:pt x="2368" y="2881"/>
                  </a:cubicBezTo>
                  <a:cubicBezTo>
                    <a:pt x="2130" y="2095"/>
                    <a:pt x="547" y="262"/>
                    <a:pt x="142" y="12"/>
                  </a:cubicBezTo>
                  <a:cubicBezTo>
                    <a:pt x="130" y="4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03"/>
            <p:cNvSpPr/>
            <p:nvPr/>
          </p:nvSpPr>
          <p:spPr>
            <a:xfrm>
              <a:off x="3540300" y="2135800"/>
              <a:ext cx="51825" cy="95575"/>
            </a:xfrm>
            <a:custGeom>
              <a:avLst/>
              <a:gdLst/>
              <a:ahLst/>
              <a:cxnLst/>
              <a:rect l="l" t="t" r="r" b="b"/>
              <a:pathLst>
                <a:path w="2073" h="3823" extrusionOk="0">
                  <a:moveTo>
                    <a:pt x="1930" y="1"/>
                  </a:moveTo>
                  <a:cubicBezTo>
                    <a:pt x="1596" y="1"/>
                    <a:pt x="1251" y="108"/>
                    <a:pt x="965" y="322"/>
                  </a:cubicBezTo>
                  <a:cubicBezTo>
                    <a:pt x="680" y="537"/>
                    <a:pt x="537" y="870"/>
                    <a:pt x="418" y="1215"/>
                  </a:cubicBezTo>
                  <a:cubicBezTo>
                    <a:pt x="299" y="1596"/>
                    <a:pt x="191" y="2013"/>
                    <a:pt x="132" y="2418"/>
                  </a:cubicBezTo>
                  <a:cubicBezTo>
                    <a:pt x="60" y="2846"/>
                    <a:pt x="1" y="3275"/>
                    <a:pt x="49" y="3716"/>
                  </a:cubicBezTo>
                  <a:cubicBezTo>
                    <a:pt x="55" y="3782"/>
                    <a:pt x="114" y="3823"/>
                    <a:pt x="168" y="3823"/>
                  </a:cubicBezTo>
                  <a:cubicBezTo>
                    <a:pt x="212" y="3823"/>
                    <a:pt x="252" y="3797"/>
                    <a:pt x="263" y="3739"/>
                  </a:cubicBezTo>
                  <a:cubicBezTo>
                    <a:pt x="406" y="3001"/>
                    <a:pt x="453" y="2263"/>
                    <a:pt x="668" y="1537"/>
                  </a:cubicBezTo>
                  <a:cubicBezTo>
                    <a:pt x="763" y="1227"/>
                    <a:pt x="846" y="894"/>
                    <a:pt x="1073" y="644"/>
                  </a:cubicBezTo>
                  <a:cubicBezTo>
                    <a:pt x="1311" y="394"/>
                    <a:pt x="1656" y="299"/>
                    <a:pt x="1965" y="179"/>
                  </a:cubicBezTo>
                  <a:cubicBezTo>
                    <a:pt x="2073" y="156"/>
                    <a:pt x="2049" y="1"/>
                    <a:pt x="19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03"/>
            <p:cNvSpPr/>
            <p:nvPr/>
          </p:nvSpPr>
          <p:spPr>
            <a:xfrm>
              <a:off x="3476900" y="2398925"/>
              <a:ext cx="76525" cy="132900"/>
            </a:xfrm>
            <a:custGeom>
              <a:avLst/>
              <a:gdLst/>
              <a:ahLst/>
              <a:cxnLst/>
              <a:rect l="l" t="t" r="r" b="b"/>
              <a:pathLst>
                <a:path w="3061" h="5316" extrusionOk="0">
                  <a:moveTo>
                    <a:pt x="1544" y="2147"/>
                  </a:moveTo>
                  <a:cubicBezTo>
                    <a:pt x="1571" y="2147"/>
                    <a:pt x="1600" y="2160"/>
                    <a:pt x="1632" y="2192"/>
                  </a:cubicBezTo>
                  <a:cubicBezTo>
                    <a:pt x="1704" y="2263"/>
                    <a:pt x="1692" y="2454"/>
                    <a:pt x="1692" y="2549"/>
                  </a:cubicBezTo>
                  <a:cubicBezTo>
                    <a:pt x="1668" y="2966"/>
                    <a:pt x="1453" y="3335"/>
                    <a:pt x="1180" y="3632"/>
                  </a:cubicBezTo>
                  <a:cubicBezTo>
                    <a:pt x="1132" y="3680"/>
                    <a:pt x="1108" y="3728"/>
                    <a:pt x="1061" y="3787"/>
                  </a:cubicBezTo>
                  <a:cubicBezTo>
                    <a:pt x="1061" y="3513"/>
                    <a:pt x="1108" y="3275"/>
                    <a:pt x="1168" y="3037"/>
                  </a:cubicBezTo>
                  <a:cubicBezTo>
                    <a:pt x="1203" y="2835"/>
                    <a:pt x="1275" y="2620"/>
                    <a:pt x="1346" y="2430"/>
                  </a:cubicBezTo>
                  <a:cubicBezTo>
                    <a:pt x="1366" y="2382"/>
                    <a:pt x="1432" y="2147"/>
                    <a:pt x="1544" y="2147"/>
                  </a:cubicBezTo>
                  <a:close/>
                  <a:moveTo>
                    <a:pt x="1217" y="1"/>
                  </a:moveTo>
                  <a:cubicBezTo>
                    <a:pt x="1189" y="1"/>
                    <a:pt x="1161" y="16"/>
                    <a:pt x="1156" y="49"/>
                  </a:cubicBezTo>
                  <a:cubicBezTo>
                    <a:pt x="930" y="1144"/>
                    <a:pt x="263" y="2096"/>
                    <a:pt x="108" y="3216"/>
                  </a:cubicBezTo>
                  <a:cubicBezTo>
                    <a:pt x="60" y="3561"/>
                    <a:pt x="1" y="4144"/>
                    <a:pt x="394" y="4323"/>
                  </a:cubicBezTo>
                  <a:cubicBezTo>
                    <a:pt x="449" y="4351"/>
                    <a:pt x="505" y="4360"/>
                    <a:pt x="560" y="4360"/>
                  </a:cubicBezTo>
                  <a:cubicBezTo>
                    <a:pt x="624" y="4360"/>
                    <a:pt x="687" y="4348"/>
                    <a:pt x="751" y="4335"/>
                  </a:cubicBezTo>
                  <a:cubicBezTo>
                    <a:pt x="811" y="4644"/>
                    <a:pt x="942" y="4918"/>
                    <a:pt x="1192" y="5121"/>
                  </a:cubicBezTo>
                  <a:cubicBezTo>
                    <a:pt x="1335" y="5239"/>
                    <a:pt x="1497" y="5316"/>
                    <a:pt x="1669" y="5316"/>
                  </a:cubicBezTo>
                  <a:cubicBezTo>
                    <a:pt x="1739" y="5316"/>
                    <a:pt x="1810" y="5303"/>
                    <a:pt x="1882" y="5275"/>
                  </a:cubicBezTo>
                  <a:cubicBezTo>
                    <a:pt x="2120" y="5168"/>
                    <a:pt x="2346" y="4954"/>
                    <a:pt x="2501" y="4763"/>
                  </a:cubicBezTo>
                  <a:cubicBezTo>
                    <a:pt x="2858" y="4335"/>
                    <a:pt x="3061" y="3811"/>
                    <a:pt x="3013" y="3263"/>
                  </a:cubicBezTo>
                  <a:cubicBezTo>
                    <a:pt x="3013" y="3229"/>
                    <a:pt x="2977" y="3202"/>
                    <a:pt x="2945" y="3202"/>
                  </a:cubicBezTo>
                  <a:cubicBezTo>
                    <a:pt x="2921" y="3202"/>
                    <a:pt x="2899" y="3216"/>
                    <a:pt x="2894" y="3251"/>
                  </a:cubicBezTo>
                  <a:cubicBezTo>
                    <a:pt x="2835" y="3609"/>
                    <a:pt x="2716" y="3978"/>
                    <a:pt x="2501" y="4287"/>
                  </a:cubicBezTo>
                  <a:cubicBezTo>
                    <a:pt x="2358" y="4519"/>
                    <a:pt x="1989" y="4987"/>
                    <a:pt x="1660" y="4987"/>
                  </a:cubicBezTo>
                  <a:cubicBezTo>
                    <a:pt x="1635" y="4987"/>
                    <a:pt x="1609" y="4984"/>
                    <a:pt x="1584" y="4978"/>
                  </a:cubicBezTo>
                  <a:cubicBezTo>
                    <a:pt x="1239" y="4871"/>
                    <a:pt x="1096" y="4442"/>
                    <a:pt x="1061" y="4121"/>
                  </a:cubicBezTo>
                  <a:cubicBezTo>
                    <a:pt x="1251" y="3966"/>
                    <a:pt x="1406" y="3740"/>
                    <a:pt x="1513" y="3573"/>
                  </a:cubicBezTo>
                  <a:cubicBezTo>
                    <a:pt x="1751" y="3192"/>
                    <a:pt x="1930" y="2680"/>
                    <a:pt x="1787" y="2239"/>
                  </a:cubicBezTo>
                  <a:cubicBezTo>
                    <a:pt x="1763" y="2096"/>
                    <a:pt x="1668" y="1977"/>
                    <a:pt x="1525" y="1965"/>
                  </a:cubicBezTo>
                  <a:cubicBezTo>
                    <a:pt x="1520" y="1965"/>
                    <a:pt x="1515" y="1965"/>
                    <a:pt x="1510" y="1965"/>
                  </a:cubicBezTo>
                  <a:cubicBezTo>
                    <a:pt x="1306" y="1965"/>
                    <a:pt x="1213" y="2195"/>
                    <a:pt x="1132" y="2335"/>
                  </a:cubicBezTo>
                  <a:cubicBezTo>
                    <a:pt x="918" y="2799"/>
                    <a:pt x="703" y="3442"/>
                    <a:pt x="739" y="4037"/>
                  </a:cubicBezTo>
                  <a:cubicBezTo>
                    <a:pt x="715" y="4037"/>
                    <a:pt x="715" y="4049"/>
                    <a:pt x="703" y="4049"/>
                  </a:cubicBezTo>
                  <a:cubicBezTo>
                    <a:pt x="663" y="4066"/>
                    <a:pt x="627" y="4073"/>
                    <a:pt x="594" y="4073"/>
                  </a:cubicBezTo>
                  <a:cubicBezTo>
                    <a:pt x="417" y="4073"/>
                    <a:pt x="356" y="3851"/>
                    <a:pt x="346" y="3680"/>
                  </a:cubicBezTo>
                  <a:cubicBezTo>
                    <a:pt x="310" y="3287"/>
                    <a:pt x="406" y="2906"/>
                    <a:pt x="513" y="2537"/>
                  </a:cubicBezTo>
                  <a:cubicBezTo>
                    <a:pt x="751" y="1704"/>
                    <a:pt x="1168" y="930"/>
                    <a:pt x="1275" y="60"/>
                  </a:cubicBezTo>
                  <a:cubicBezTo>
                    <a:pt x="1281" y="22"/>
                    <a:pt x="1249" y="1"/>
                    <a:pt x="1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5" name="Google Shape;2115;p103"/>
          <p:cNvGrpSpPr/>
          <p:nvPr/>
        </p:nvGrpSpPr>
        <p:grpSpPr>
          <a:xfrm>
            <a:off x="5878931" y="1417424"/>
            <a:ext cx="1200362" cy="1396891"/>
            <a:chOff x="3300400" y="2946625"/>
            <a:chExt cx="851925" cy="988250"/>
          </a:xfrm>
        </p:grpSpPr>
        <p:sp>
          <p:nvSpPr>
            <p:cNvPr id="2116" name="Google Shape;2116;p103"/>
            <p:cNvSpPr/>
            <p:nvPr/>
          </p:nvSpPr>
          <p:spPr>
            <a:xfrm>
              <a:off x="3300400" y="2946625"/>
              <a:ext cx="851925" cy="988250"/>
            </a:xfrm>
            <a:custGeom>
              <a:avLst/>
              <a:gdLst/>
              <a:ahLst/>
              <a:cxnLst/>
              <a:rect l="l" t="t" r="r" b="b"/>
              <a:pathLst>
                <a:path w="34077" h="39530" extrusionOk="0">
                  <a:moveTo>
                    <a:pt x="1" y="0"/>
                  </a:moveTo>
                  <a:lnTo>
                    <a:pt x="1" y="39529"/>
                  </a:lnTo>
                  <a:lnTo>
                    <a:pt x="34076" y="39529"/>
                  </a:lnTo>
                  <a:lnTo>
                    <a:pt x="340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03"/>
            <p:cNvSpPr/>
            <p:nvPr/>
          </p:nvSpPr>
          <p:spPr>
            <a:xfrm>
              <a:off x="3387325" y="3033550"/>
              <a:ext cx="678375" cy="814700"/>
            </a:xfrm>
            <a:custGeom>
              <a:avLst/>
              <a:gdLst/>
              <a:ahLst/>
              <a:cxnLst/>
              <a:rect l="l" t="t" r="r" b="b"/>
              <a:pathLst>
                <a:path w="27135" h="32588" extrusionOk="0">
                  <a:moveTo>
                    <a:pt x="0" y="0"/>
                  </a:moveTo>
                  <a:lnTo>
                    <a:pt x="0" y="32587"/>
                  </a:lnTo>
                  <a:lnTo>
                    <a:pt x="27134" y="32587"/>
                  </a:lnTo>
                  <a:lnTo>
                    <a:pt x="27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03"/>
            <p:cNvSpPr/>
            <p:nvPr/>
          </p:nvSpPr>
          <p:spPr>
            <a:xfrm>
              <a:off x="3387325" y="3033550"/>
              <a:ext cx="678375" cy="11625"/>
            </a:xfrm>
            <a:custGeom>
              <a:avLst/>
              <a:gdLst/>
              <a:ahLst/>
              <a:cxnLst/>
              <a:rect l="l" t="t" r="r" b="b"/>
              <a:pathLst>
                <a:path w="27135" h="465" extrusionOk="0">
                  <a:moveTo>
                    <a:pt x="0" y="0"/>
                  </a:moveTo>
                  <a:lnTo>
                    <a:pt x="0" y="464"/>
                  </a:lnTo>
                  <a:lnTo>
                    <a:pt x="27134" y="464"/>
                  </a:lnTo>
                  <a:lnTo>
                    <a:pt x="27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03"/>
            <p:cNvSpPr/>
            <p:nvPr/>
          </p:nvSpPr>
          <p:spPr>
            <a:xfrm>
              <a:off x="3473925" y="3120450"/>
              <a:ext cx="504275" cy="640275"/>
            </a:xfrm>
            <a:custGeom>
              <a:avLst/>
              <a:gdLst/>
              <a:ahLst/>
              <a:cxnLst/>
              <a:rect l="l" t="t" r="r" b="b"/>
              <a:pathLst>
                <a:path w="20171" h="25611" extrusionOk="0">
                  <a:moveTo>
                    <a:pt x="1" y="1"/>
                  </a:moveTo>
                  <a:lnTo>
                    <a:pt x="1" y="25611"/>
                  </a:lnTo>
                  <a:lnTo>
                    <a:pt x="20170" y="25611"/>
                  </a:lnTo>
                  <a:lnTo>
                    <a:pt x="201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03"/>
            <p:cNvSpPr/>
            <p:nvPr/>
          </p:nvSpPr>
          <p:spPr>
            <a:xfrm>
              <a:off x="3505200" y="3410375"/>
              <a:ext cx="439050" cy="350350"/>
            </a:xfrm>
            <a:custGeom>
              <a:avLst/>
              <a:gdLst/>
              <a:ahLst/>
              <a:cxnLst/>
              <a:rect l="l" t="t" r="r" b="b"/>
              <a:pathLst>
                <a:path w="17562" h="14014" extrusionOk="0">
                  <a:moveTo>
                    <a:pt x="4548" y="0"/>
                  </a:moveTo>
                  <a:cubicBezTo>
                    <a:pt x="3667" y="782"/>
                    <a:pt x="2695" y="939"/>
                    <a:pt x="1941" y="939"/>
                  </a:cubicBezTo>
                  <a:cubicBezTo>
                    <a:pt x="1438" y="939"/>
                    <a:pt x="1033" y="869"/>
                    <a:pt x="818" y="869"/>
                  </a:cubicBezTo>
                  <a:cubicBezTo>
                    <a:pt x="811" y="869"/>
                    <a:pt x="804" y="869"/>
                    <a:pt x="798" y="869"/>
                  </a:cubicBezTo>
                  <a:cubicBezTo>
                    <a:pt x="1119" y="2334"/>
                    <a:pt x="1691" y="4251"/>
                    <a:pt x="2262" y="5156"/>
                  </a:cubicBezTo>
                  <a:cubicBezTo>
                    <a:pt x="2262" y="5156"/>
                    <a:pt x="0" y="12978"/>
                    <a:pt x="762" y="13514"/>
                  </a:cubicBezTo>
                  <a:cubicBezTo>
                    <a:pt x="929" y="13621"/>
                    <a:pt x="1095" y="13728"/>
                    <a:pt x="1262" y="13835"/>
                  </a:cubicBezTo>
                  <a:cubicBezTo>
                    <a:pt x="1369" y="13895"/>
                    <a:pt x="1476" y="13954"/>
                    <a:pt x="1595" y="14014"/>
                  </a:cubicBezTo>
                  <a:lnTo>
                    <a:pt x="15002" y="14014"/>
                  </a:lnTo>
                  <a:cubicBezTo>
                    <a:pt x="14704" y="12276"/>
                    <a:pt x="14395" y="8251"/>
                    <a:pt x="14395" y="8251"/>
                  </a:cubicBezTo>
                  <a:cubicBezTo>
                    <a:pt x="15538" y="7406"/>
                    <a:pt x="16764" y="5906"/>
                    <a:pt x="17562" y="4739"/>
                  </a:cubicBezTo>
                  <a:cubicBezTo>
                    <a:pt x="15978" y="3929"/>
                    <a:pt x="14145" y="2108"/>
                    <a:pt x="13978" y="1858"/>
                  </a:cubicBezTo>
                  <a:cubicBezTo>
                    <a:pt x="13133" y="2596"/>
                    <a:pt x="12359" y="3179"/>
                    <a:pt x="11882" y="3489"/>
                  </a:cubicBezTo>
                  <a:cubicBezTo>
                    <a:pt x="11299" y="3667"/>
                    <a:pt x="10739" y="3763"/>
                    <a:pt x="10180" y="3786"/>
                  </a:cubicBezTo>
                  <a:lnTo>
                    <a:pt x="10180" y="3810"/>
                  </a:lnTo>
                  <a:cubicBezTo>
                    <a:pt x="10180" y="3810"/>
                    <a:pt x="9611" y="4569"/>
                    <a:pt x="8610" y="4569"/>
                  </a:cubicBezTo>
                  <a:cubicBezTo>
                    <a:pt x="8518" y="4569"/>
                    <a:pt x="8422" y="4563"/>
                    <a:pt x="8322" y="4548"/>
                  </a:cubicBezTo>
                  <a:cubicBezTo>
                    <a:pt x="7525" y="4441"/>
                    <a:pt x="7072" y="3215"/>
                    <a:pt x="7060" y="3167"/>
                  </a:cubicBezTo>
                  <a:cubicBezTo>
                    <a:pt x="5822" y="2536"/>
                    <a:pt x="4929" y="1489"/>
                    <a:pt x="4584" y="238"/>
                  </a:cubicBezTo>
                  <a:cubicBezTo>
                    <a:pt x="4572" y="155"/>
                    <a:pt x="4548" y="72"/>
                    <a:pt x="4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03"/>
            <p:cNvSpPr/>
            <p:nvPr/>
          </p:nvSpPr>
          <p:spPr>
            <a:xfrm>
              <a:off x="3604900" y="3185075"/>
              <a:ext cx="308700" cy="212225"/>
            </a:xfrm>
            <a:custGeom>
              <a:avLst/>
              <a:gdLst/>
              <a:ahLst/>
              <a:cxnLst/>
              <a:rect l="l" t="t" r="r" b="b"/>
              <a:pathLst>
                <a:path w="12348" h="8489" extrusionOk="0">
                  <a:moveTo>
                    <a:pt x="4852" y="0"/>
                  </a:moveTo>
                  <a:cubicBezTo>
                    <a:pt x="4299" y="0"/>
                    <a:pt x="3827" y="96"/>
                    <a:pt x="3513" y="285"/>
                  </a:cubicBezTo>
                  <a:cubicBezTo>
                    <a:pt x="2965" y="618"/>
                    <a:pt x="2858" y="988"/>
                    <a:pt x="2977" y="1309"/>
                  </a:cubicBezTo>
                  <a:cubicBezTo>
                    <a:pt x="2695" y="1252"/>
                    <a:pt x="2404" y="1218"/>
                    <a:pt x="2154" y="1218"/>
                  </a:cubicBezTo>
                  <a:cubicBezTo>
                    <a:pt x="2088" y="1218"/>
                    <a:pt x="2025" y="1221"/>
                    <a:pt x="1965" y="1226"/>
                  </a:cubicBezTo>
                  <a:cubicBezTo>
                    <a:pt x="1001" y="1285"/>
                    <a:pt x="1" y="2321"/>
                    <a:pt x="1298" y="3714"/>
                  </a:cubicBezTo>
                  <a:cubicBezTo>
                    <a:pt x="1513" y="3928"/>
                    <a:pt x="1822" y="4024"/>
                    <a:pt x="2072" y="4214"/>
                  </a:cubicBezTo>
                  <a:cubicBezTo>
                    <a:pt x="2617" y="4631"/>
                    <a:pt x="3154" y="4814"/>
                    <a:pt x="3695" y="4814"/>
                  </a:cubicBezTo>
                  <a:cubicBezTo>
                    <a:pt x="3864" y="4814"/>
                    <a:pt x="4033" y="4796"/>
                    <a:pt x="4204" y="4762"/>
                  </a:cubicBezTo>
                  <a:cubicBezTo>
                    <a:pt x="4206" y="4779"/>
                    <a:pt x="4214" y="4786"/>
                    <a:pt x="4225" y="4786"/>
                  </a:cubicBezTo>
                  <a:cubicBezTo>
                    <a:pt x="4255" y="4786"/>
                    <a:pt x="4310" y="4738"/>
                    <a:pt x="4349" y="4738"/>
                  </a:cubicBezTo>
                  <a:cubicBezTo>
                    <a:pt x="4363" y="4738"/>
                    <a:pt x="4375" y="4744"/>
                    <a:pt x="4382" y="4762"/>
                  </a:cubicBezTo>
                  <a:cubicBezTo>
                    <a:pt x="4581" y="5326"/>
                    <a:pt x="5478" y="5473"/>
                    <a:pt x="6359" y="5473"/>
                  </a:cubicBezTo>
                  <a:cubicBezTo>
                    <a:pt x="7320" y="5473"/>
                    <a:pt x="8263" y="5298"/>
                    <a:pt x="8264" y="5298"/>
                  </a:cubicBezTo>
                  <a:lnTo>
                    <a:pt x="8264" y="5298"/>
                  </a:lnTo>
                  <a:cubicBezTo>
                    <a:pt x="8061" y="6119"/>
                    <a:pt x="9502" y="6893"/>
                    <a:pt x="9502" y="6893"/>
                  </a:cubicBezTo>
                  <a:cubicBezTo>
                    <a:pt x="9347" y="7500"/>
                    <a:pt x="9859" y="8488"/>
                    <a:pt x="9859" y="8488"/>
                  </a:cubicBezTo>
                  <a:cubicBezTo>
                    <a:pt x="9859" y="8488"/>
                    <a:pt x="10394" y="8006"/>
                    <a:pt x="10913" y="8006"/>
                  </a:cubicBezTo>
                  <a:cubicBezTo>
                    <a:pt x="11091" y="8006"/>
                    <a:pt x="11267" y="8063"/>
                    <a:pt x="11419" y="8215"/>
                  </a:cubicBezTo>
                  <a:cubicBezTo>
                    <a:pt x="11669" y="7965"/>
                    <a:pt x="12347" y="6476"/>
                    <a:pt x="11954" y="5036"/>
                  </a:cubicBezTo>
                  <a:cubicBezTo>
                    <a:pt x="11755" y="4304"/>
                    <a:pt x="11189" y="4194"/>
                    <a:pt x="10867" y="4194"/>
                  </a:cubicBezTo>
                  <a:cubicBezTo>
                    <a:pt x="10727" y="4194"/>
                    <a:pt x="10633" y="4214"/>
                    <a:pt x="10633" y="4214"/>
                  </a:cubicBezTo>
                  <a:cubicBezTo>
                    <a:pt x="10135" y="1341"/>
                    <a:pt x="6919" y="0"/>
                    <a:pt x="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03"/>
            <p:cNvSpPr/>
            <p:nvPr/>
          </p:nvSpPr>
          <p:spPr>
            <a:xfrm>
              <a:off x="3503100" y="3198125"/>
              <a:ext cx="114925" cy="248575"/>
            </a:xfrm>
            <a:custGeom>
              <a:avLst/>
              <a:gdLst/>
              <a:ahLst/>
              <a:cxnLst/>
              <a:rect l="l" t="t" r="r" b="b"/>
              <a:pathLst>
                <a:path w="4597" h="9943" extrusionOk="0">
                  <a:moveTo>
                    <a:pt x="2134" y="1"/>
                  </a:moveTo>
                  <a:cubicBezTo>
                    <a:pt x="1770" y="1"/>
                    <a:pt x="1513" y="1942"/>
                    <a:pt x="1513" y="1942"/>
                  </a:cubicBezTo>
                  <a:cubicBezTo>
                    <a:pt x="1513" y="1942"/>
                    <a:pt x="1388" y="45"/>
                    <a:pt x="1105" y="45"/>
                  </a:cubicBezTo>
                  <a:cubicBezTo>
                    <a:pt x="1098" y="45"/>
                    <a:pt x="1091" y="47"/>
                    <a:pt x="1084" y="49"/>
                  </a:cubicBezTo>
                  <a:cubicBezTo>
                    <a:pt x="786" y="132"/>
                    <a:pt x="703" y="1870"/>
                    <a:pt x="703" y="1870"/>
                  </a:cubicBezTo>
                  <a:cubicBezTo>
                    <a:pt x="703" y="1870"/>
                    <a:pt x="544" y="534"/>
                    <a:pt x="286" y="534"/>
                  </a:cubicBezTo>
                  <a:cubicBezTo>
                    <a:pt x="271" y="534"/>
                    <a:pt x="255" y="539"/>
                    <a:pt x="239" y="549"/>
                  </a:cubicBezTo>
                  <a:cubicBezTo>
                    <a:pt x="1" y="680"/>
                    <a:pt x="48" y="5847"/>
                    <a:pt x="965" y="9943"/>
                  </a:cubicBezTo>
                  <a:cubicBezTo>
                    <a:pt x="1489" y="9943"/>
                    <a:pt x="3108" y="9812"/>
                    <a:pt x="4596" y="8490"/>
                  </a:cubicBezTo>
                  <a:cubicBezTo>
                    <a:pt x="4596" y="8467"/>
                    <a:pt x="4585" y="8443"/>
                    <a:pt x="4585" y="8407"/>
                  </a:cubicBezTo>
                  <a:cubicBezTo>
                    <a:pt x="4418" y="8086"/>
                    <a:pt x="3656" y="6562"/>
                    <a:pt x="3144" y="3692"/>
                  </a:cubicBezTo>
                  <a:cubicBezTo>
                    <a:pt x="2965" y="2680"/>
                    <a:pt x="3775" y="1239"/>
                    <a:pt x="3453" y="1108"/>
                  </a:cubicBezTo>
                  <a:cubicBezTo>
                    <a:pt x="3430" y="1098"/>
                    <a:pt x="3405" y="1094"/>
                    <a:pt x="3378" y="1094"/>
                  </a:cubicBezTo>
                  <a:cubicBezTo>
                    <a:pt x="3023" y="1094"/>
                    <a:pt x="2406" y="1906"/>
                    <a:pt x="2406" y="1906"/>
                  </a:cubicBezTo>
                  <a:cubicBezTo>
                    <a:pt x="2406" y="1906"/>
                    <a:pt x="2513" y="13"/>
                    <a:pt x="2144" y="1"/>
                  </a:cubicBezTo>
                  <a:cubicBezTo>
                    <a:pt x="2140" y="1"/>
                    <a:pt x="2137" y="1"/>
                    <a:pt x="2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03"/>
            <p:cNvSpPr/>
            <p:nvPr/>
          </p:nvSpPr>
          <p:spPr>
            <a:xfrm>
              <a:off x="3854350" y="3297250"/>
              <a:ext cx="124125" cy="242925"/>
            </a:xfrm>
            <a:custGeom>
              <a:avLst/>
              <a:gdLst/>
              <a:ahLst/>
              <a:cxnLst/>
              <a:rect l="l" t="t" r="r" b="b"/>
              <a:pathLst>
                <a:path w="4965" h="9717" extrusionOk="0">
                  <a:moveTo>
                    <a:pt x="4953" y="1"/>
                  </a:moveTo>
                  <a:lnTo>
                    <a:pt x="4953" y="8"/>
                  </a:lnTo>
                  <a:lnTo>
                    <a:pt x="4953" y="8"/>
                  </a:lnTo>
                  <a:cubicBezTo>
                    <a:pt x="4957" y="6"/>
                    <a:pt x="4961" y="3"/>
                    <a:pt x="4965" y="1"/>
                  </a:cubicBezTo>
                  <a:close/>
                  <a:moveTo>
                    <a:pt x="4953" y="8"/>
                  </a:moveTo>
                  <a:cubicBezTo>
                    <a:pt x="4541" y="282"/>
                    <a:pt x="4179" y="1870"/>
                    <a:pt x="4179" y="1870"/>
                  </a:cubicBezTo>
                  <a:cubicBezTo>
                    <a:pt x="4179" y="1870"/>
                    <a:pt x="3978" y="999"/>
                    <a:pt x="3696" y="999"/>
                  </a:cubicBezTo>
                  <a:cubicBezTo>
                    <a:pt x="3664" y="999"/>
                    <a:pt x="3630" y="1011"/>
                    <a:pt x="3596" y="1037"/>
                  </a:cubicBezTo>
                  <a:cubicBezTo>
                    <a:pt x="3274" y="1287"/>
                    <a:pt x="3477" y="2204"/>
                    <a:pt x="3322" y="2477"/>
                  </a:cubicBezTo>
                  <a:cubicBezTo>
                    <a:pt x="2917" y="3192"/>
                    <a:pt x="2393" y="3906"/>
                    <a:pt x="1834" y="4549"/>
                  </a:cubicBezTo>
                  <a:cubicBezTo>
                    <a:pt x="1238" y="5216"/>
                    <a:pt x="595" y="5847"/>
                    <a:pt x="0" y="6383"/>
                  </a:cubicBezTo>
                  <a:cubicBezTo>
                    <a:pt x="167" y="6633"/>
                    <a:pt x="1738" y="8883"/>
                    <a:pt x="3322" y="9716"/>
                  </a:cubicBezTo>
                  <a:cubicBezTo>
                    <a:pt x="3953" y="8788"/>
                    <a:pt x="4513" y="7823"/>
                    <a:pt x="4953" y="6883"/>
                  </a:cubicBezTo>
                  <a:lnTo>
                    <a:pt x="4953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03"/>
            <p:cNvSpPr/>
            <p:nvPr/>
          </p:nvSpPr>
          <p:spPr>
            <a:xfrm>
              <a:off x="3674550" y="3486575"/>
              <a:ext cx="92000" cy="41075"/>
            </a:xfrm>
            <a:custGeom>
              <a:avLst/>
              <a:gdLst/>
              <a:ahLst/>
              <a:cxnLst/>
              <a:rect l="l" t="t" r="r" b="b"/>
              <a:pathLst>
                <a:path w="3680" h="164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8"/>
                    <a:pt x="536" y="1489"/>
                    <a:pt x="1489" y="1620"/>
                  </a:cubicBezTo>
                  <a:cubicBezTo>
                    <a:pt x="1604" y="1635"/>
                    <a:pt x="1715" y="1643"/>
                    <a:pt x="1822" y="1643"/>
                  </a:cubicBezTo>
                  <a:cubicBezTo>
                    <a:pt x="2999" y="1643"/>
                    <a:pt x="3680" y="762"/>
                    <a:pt x="3680" y="762"/>
                  </a:cubicBezTo>
                  <a:lnTo>
                    <a:pt x="3680" y="727"/>
                  </a:lnTo>
                  <a:cubicBezTo>
                    <a:pt x="3503" y="739"/>
                    <a:pt x="3329" y="745"/>
                    <a:pt x="3157" y="745"/>
                  </a:cubicBezTo>
                  <a:cubicBezTo>
                    <a:pt x="1982" y="745"/>
                    <a:pt x="915" y="468"/>
                    <a:pt x="1" y="0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03"/>
            <p:cNvSpPr/>
            <p:nvPr/>
          </p:nvSpPr>
          <p:spPr>
            <a:xfrm>
              <a:off x="3612950" y="3290425"/>
              <a:ext cx="292025" cy="215025"/>
            </a:xfrm>
            <a:custGeom>
              <a:avLst/>
              <a:gdLst/>
              <a:ahLst/>
              <a:cxnLst/>
              <a:rect l="l" t="t" r="r" b="b"/>
              <a:pathLst>
                <a:path w="11681" h="8601" extrusionOk="0">
                  <a:moveTo>
                    <a:pt x="1762" y="0"/>
                  </a:moveTo>
                  <a:cubicBezTo>
                    <a:pt x="1691" y="453"/>
                    <a:pt x="1441" y="1810"/>
                    <a:pt x="1250" y="2072"/>
                  </a:cubicBezTo>
                  <a:cubicBezTo>
                    <a:pt x="1036" y="2346"/>
                    <a:pt x="0" y="3334"/>
                    <a:pt x="202" y="4715"/>
                  </a:cubicBezTo>
                  <a:cubicBezTo>
                    <a:pt x="214" y="4763"/>
                    <a:pt x="238" y="4775"/>
                    <a:pt x="238" y="4775"/>
                  </a:cubicBezTo>
                  <a:lnTo>
                    <a:pt x="214" y="4786"/>
                  </a:lnTo>
                  <a:cubicBezTo>
                    <a:pt x="214" y="4870"/>
                    <a:pt x="250" y="4953"/>
                    <a:pt x="262" y="5025"/>
                  </a:cubicBezTo>
                  <a:cubicBezTo>
                    <a:pt x="607" y="6287"/>
                    <a:pt x="1500" y="7334"/>
                    <a:pt x="2739" y="7965"/>
                  </a:cubicBezTo>
                  <a:cubicBezTo>
                    <a:pt x="3513" y="8368"/>
                    <a:pt x="4423" y="8601"/>
                    <a:pt x="5412" y="8601"/>
                  </a:cubicBezTo>
                  <a:cubicBezTo>
                    <a:pt x="5563" y="8601"/>
                    <a:pt x="5716" y="8596"/>
                    <a:pt x="5870" y="8584"/>
                  </a:cubicBezTo>
                  <a:cubicBezTo>
                    <a:pt x="6429" y="8561"/>
                    <a:pt x="6989" y="8465"/>
                    <a:pt x="7572" y="8287"/>
                  </a:cubicBezTo>
                  <a:cubicBezTo>
                    <a:pt x="8049" y="7977"/>
                    <a:pt x="8823" y="7394"/>
                    <a:pt x="9668" y="6656"/>
                  </a:cubicBezTo>
                  <a:cubicBezTo>
                    <a:pt x="10275" y="6120"/>
                    <a:pt x="11049" y="5822"/>
                    <a:pt x="11680" y="5156"/>
                  </a:cubicBezTo>
                  <a:lnTo>
                    <a:pt x="11502" y="4798"/>
                  </a:lnTo>
                  <a:cubicBezTo>
                    <a:pt x="11406" y="4405"/>
                    <a:pt x="11275" y="4155"/>
                    <a:pt x="11109" y="3989"/>
                  </a:cubicBezTo>
                  <a:cubicBezTo>
                    <a:pt x="10908" y="3784"/>
                    <a:pt x="10666" y="3716"/>
                    <a:pt x="10434" y="3716"/>
                  </a:cubicBezTo>
                  <a:cubicBezTo>
                    <a:pt x="9979" y="3716"/>
                    <a:pt x="9561" y="3977"/>
                    <a:pt x="9561" y="3977"/>
                  </a:cubicBezTo>
                  <a:cubicBezTo>
                    <a:pt x="9561" y="3977"/>
                    <a:pt x="9346" y="2846"/>
                    <a:pt x="9489" y="2238"/>
                  </a:cubicBezTo>
                  <a:cubicBezTo>
                    <a:pt x="9489" y="2238"/>
                    <a:pt x="7882" y="1560"/>
                    <a:pt x="8096" y="750"/>
                  </a:cubicBezTo>
                  <a:lnTo>
                    <a:pt x="8096" y="750"/>
                  </a:lnTo>
                  <a:cubicBezTo>
                    <a:pt x="8096" y="750"/>
                    <a:pt x="6984" y="1007"/>
                    <a:pt x="5956" y="1007"/>
                  </a:cubicBezTo>
                  <a:cubicBezTo>
                    <a:pt x="5184" y="1007"/>
                    <a:pt x="4460" y="862"/>
                    <a:pt x="4286" y="357"/>
                  </a:cubicBezTo>
                  <a:cubicBezTo>
                    <a:pt x="4239" y="262"/>
                    <a:pt x="4227" y="191"/>
                    <a:pt x="4203" y="119"/>
                  </a:cubicBezTo>
                  <a:cubicBezTo>
                    <a:pt x="3876" y="179"/>
                    <a:pt x="3500" y="222"/>
                    <a:pt x="3114" y="222"/>
                  </a:cubicBezTo>
                  <a:cubicBezTo>
                    <a:pt x="2655" y="222"/>
                    <a:pt x="2182" y="162"/>
                    <a:pt x="1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03"/>
            <p:cNvSpPr/>
            <p:nvPr/>
          </p:nvSpPr>
          <p:spPr>
            <a:xfrm>
              <a:off x="3853450" y="3398700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707" y="0"/>
                  </a:moveTo>
                  <a:cubicBezTo>
                    <a:pt x="652" y="0"/>
                    <a:pt x="596" y="6"/>
                    <a:pt x="536" y="15"/>
                  </a:cubicBezTo>
                  <a:cubicBezTo>
                    <a:pt x="465" y="27"/>
                    <a:pt x="405" y="63"/>
                    <a:pt x="334" y="86"/>
                  </a:cubicBezTo>
                  <a:cubicBezTo>
                    <a:pt x="262" y="134"/>
                    <a:pt x="203" y="182"/>
                    <a:pt x="155" y="241"/>
                  </a:cubicBezTo>
                  <a:cubicBezTo>
                    <a:pt x="48" y="360"/>
                    <a:pt x="0" y="491"/>
                    <a:pt x="0" y="646"/>
                  </a:cubicBezTo>
                  <a:cubicBezTo>
                    <a:pt x="0" y="658"/>
                    <a:pt x="24" y="682"/>
                    <a:pt x="36" y="717"/>
                  </a:cubicBezTo>
                  <a:cubicBezTo>
                    <a:pt x="57" y="728"/>
                    <a:pt x="76" y="734"/>
                    <a:pt x="94" y="734"/>
                  </a:cubicBezTo>
                  <a:cubicBezTo>
                    <a:pt x="116" y="734"/>
                    <a:pt x="135" y="725"/>
                    <a:pt x="155" y="705"/>
                  </a:cubicBezTo>
                  <a:lnTo>
                    <a:pt x="167" y="682"/>
                  </a:lnTo>
                  <a:cubicBezTo>
                    <a:pt x="227" y="610"/>
                    <a:pt x="286" y="527"/>
                    <a:pt x="358" y="479"/>
                  </a:cubicBezTo>
                  <a:cubicBezTo>
                    <a:pt x="441" y="420"/>
                    <a:pt x="512" y="384"/>
                    <a:pt x="596" y="372"/>
                  </a:cubicBezTo>
                  <a:cubicBezTo>
                    <a:pt x="663" y="364"/>
                    <a:pt x="736" y="355"/>
                    <a:pt x="803" y="355"/>
                  </a:cubicBezTo>
                  <a:cubicBezTo>
                    <a:pt x="831" y="355"/>
                    <a:pt x="857" y="357"/>
                    <a:pt x="881" y="360"/>
                  </a:cubicBezTo>
                  <a:cubicBezTo>
                    <a:pt x="977" y="360"/>
                    <a:pt x="1060" y="384"/>
                    <a:pt x="1131" y="432"/>
                  </a:cubicBezTo>
                  <a:lnTo>
                    <a:pt x="1167" y="444"/>
                  </a:lnTo>
                  <a:cubicBezTo>
                    <a:pt x="1183" y="444"/>
                    <a:pt x="1199" y="454"/>
                    <a:pt x="1215" y="454"/>
                  </a:cubicBezTo>
                  <a:cubicBezTo>
                    <a:pt x="1223" y="454"/>
                    <a:pt x="1231" y="451"/>
                    <a:pt x="1239" y="444"/>
                  </a:cubicBezTo>
                  <a:cubicBezTo>
                    <a:pt x="1286" y="432"/>
                    <a:pt x="1298" y="384"/>
                    <a:pt x="1286" y="348"/>
                  </a:cubicBezTo>
                  <a:cubicBezTo>
                    <a:pt x="1227" y="182"/>
                    <a:pt x="1096" y="86"/>
                    <a:pt x="953" y="51"/>
                  </a:cubicBezTo>
                  <a:cubicBezTo>
                    <a:pt x="873" y="14"/>
                    <a:pt x="792" y="0"/>
                    <a:pt x="707" y="0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03"/>
            <p:cNvSpPr/>
            <p:nvPr/>
          </p:nvSpPr>
          <p:spPr>
            <a:xfrm>
              <a:off x="3756700" y="3393775"/>
              <a:ext cx="59575" cy="53850"/>
            </a:xfrm>
            <a:custGeom>
              <a:avLst/>
              <a:gdLst/>
              <a:ahLst/>
              <a:cxnLst/>
              <a:rect l="l" t="t" r="r" b="b"/>
              <a:pathLst>
                <a:path w="2383" h="2154" extrusionOk="0">
                  <a:moveTo>
                    <a:pt x="1194" y="0"/>
                  </a:moveTo>
                  <a:cubicBezTo>
                    <a:pt x="711" y="0"/>
                    <a:pt x="276" y="315"/>
                    <a:pt x="156" y="807"/>
                  </a:cubicBezTo>
                  <a:cubicBezTo>
                    <a:pt x="1" y="1391"/>
                    <a:pt x="346" y="1974"/>
                    <a:pt x="929" y="2117"/>
                  </a:cubicBezTo>
                  <a:cubicBezTo>
                    <a:pt x="1024" y="2142"/>
                    <a:pt x="1118" y="2154"/>
                    <a:pt x="1210" y="2154"/>
                  </a:cubicBezTo>
                  <a:cubicBezTo>
                    <a:pt x="1687" y="2154"/>
                    <a:pt x="2109" y="1832"/>
                    <a:pt x="2239" y="1343"/>
                  </a:cubicBezTo>
                  <a:cubicBezTo>
                    <a:pt x="2382" y="760"/>
                    <a:pt x="2049" y="188"/>
                    <a:pt x="1465" y="33"/>
                  </a:cubicBezTo>
                  <a:cubicBezTo>
                    <a:pt x="1374" y="11"/>
                    <a:pt x="1284" y="0"/>
                    <a:pt x="1194" y="0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03"/>
            <p:cNvSpPr/>
            <p:nvPr/>
          </p:nvSpPr>
          <p:spPr>
            <a:xfrm>
              <a:off x="3636750" y="3358175"/>
              <a:ext cx="58375" cy="52550"/>
            </a:xfrm>
            <a:custGeom>
              <a:avLst/>
              <a:gdLst/>
              <a:ahLst/>
              <a:cxnLst/>
              <a:rect l="l" t="t" r="r" b="b"/>
              <a:pathLst>
                <a:path w="2335" h="2102" extrusionOk="0">
                  <a:moveTo>
                    <a:pt x="1185" y="1"/>
                  </a:moveTo>
                  <a:cubicBezTo>
                    <a:pt x="706" y="1"/>
                    <a:pt x="276" y="321"/>
                    <a:pt x="143" y="791"/>
                  </a:cubicBezTo>
                  <a:cubicBezTo>
                    <a:pt x="1" y="1350"/>
                    <a:pt x="334" y="1922"/>
                    <a:pt x="905" y="2065"/>
                  </a:cubicBezTo>
                  <a:cubicBezTo>
                    <a:pt x="996" y="2090"/>
                    <a:pt x="1087" y="2102"/>
                    <a:pt x="1177" y="2102"/>
                  </a:cubicBezTo>
                  <a:cubicBezTo>
                    <a:pt x="1639" y="2102"/>
                    <a:pt x="2060" y="1783"/>
                    <a:pt x="2179" y="1314"/>
                  </a:cubicBezTo>
                  <a:cubicBezTo>
                    <a:pt x="2334" y="743"/>
                    <a:pt x="1989" y="183"/>
                    <a:pt x="1429" y="29"/>
                  </a:cubicBezTo>
                  <a:cubicBezTo>
                    <a:pt x="1347" y="10"/>
                    <a:pt x="1266" y="1"/>
                    <a:pt x="1185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03"/>
            <p:cNvSpPr/>
            <p:nvPr/>
          </p:nvSpPr>
          <p:spPr>
            <a:xfrm>
              <a:off x="3716225" y="3356950"/>
              <a:ext cx="17875" cy="25275"/>
            </a:xfrm>
            <a:custGeom>
              <a:avLst/>
              <a:gdLst/>
              <a:ahLst/>
              <a:cxnLst/>
              <a:rect l="l" t="t" r="r" b="b"/>
              <a:pathLst>
                <a:path w="715" h="1011" extrusionOk="0">
                  <a:moveTo>
                    <a:pt x="551" y="1"/>
                  </a:moveTo>
                  <a:cubicBezTo>
                    <a:pt x="518" y="1"/>
                    <a:pt x="477" y="2"/>
                    <a:pt x="429" y="6"/>
                  </a:cubicBezTo>
                  <a:cubicBezTo>
                    <a:pt x="358" y="18"/>
                    <a:pt x="286" y="54"/>
                    <a:pt x="215" y="89"/>
                  </a:cubicBezTo>
                  <a:cubicBezTo>
                    <a:pt x="167" y="125"/>
                    <a:pt x="132" y="149"/>
                    <a:pt x="108" y="197"/>
                  </a:cubicBezTo>
                  <a:cubicBezTo>
                    <a:pt x="96" y="209"/>
                    <a:pt x="72" y="244"/>
                    <a:pt x="60" y="256"/>
                  </a:cubicBezTo>
                  <a:lnTo>
                    <a:pt x="48" y="304"/>
                  </a:lnTo>
                  <a:lnTo>
                    <a:pt x="36" y="351"/>
                  </a:lnTo>
                  <a:cubicBezTo>
                    <a:pt x="1" y="447"/>
                    <a:pt x="1" y="542"/>
                    <a:pt x="12" y="625"/>
                  </a:cubicBezTo>
                  <a:cubicBezTo>
                    <a:pt x="36" y="720"/>
                    <a:pt x="72" y="792"/>
                    <a:pt x="120" y="851"/>
                  </a:cubicBezTo>
                  <a:cubicBezTo>
                    <a:pt x="167" y="911"/>
                    <a:pt x="215" y="947"/>
                    <a:pt x="251" y="971"/>
                  </a:cubicBezTo>
                  <a:lnTo>
                    <a:pt x="310" y="1006"/>
                  </a:lnTo>
                  <a:cubicBezTo>
                    <a:pt x="319" y="1009"/>
                    <a:pt x="326" y="1011"/>
                    <a:pt x="333" y="1011"/>
                  </a:cubicBezTo>
                  <a:cubicBezTo>
                    <a:pt x="352" y="1011"/>
                    <a:pt x="361" y="997"/>
                    <a:pt x="370" y="971"/>
                  </a:cubicBezTo>
                  <a:cubicBezTo>
                    <a:pt x="393" y="959"/>
                    <a:pt x="370" y="923"/>
                    <a:pt x="358" y="923"/>
                  </a:cubicBezTo>
                  <a:lnTo>
                    <a:pt x="310" y="887"/>
                  </a:lnTo>
                  <a:cubicBezTo>
                    <a:pt x="286" y="851"/>
                    <a:pt x="251" y="828"/>
                    <a:pt x="239" y="780"/>
                  </a:cubicBezTo>
                  <a:cubicBezTo>
                    <a:pt x="215" y="732"/>
                    <a:pt x="191" y="673"/>
                    <a:pt x="179" y="601"/>
                  </a:cubicBezTo>
                  <a:cubicBezTo>
                    <a:pt x="167" y="542"/>
                    <a:pt x="179" y="447"/>
                    <a:pt x="191" y="387"/>
                  </a:cubicBezTo>
                  <a:lnTo>
                    <a:pt x="215" y="363"/>
                  </a:lnTo>
                  <a:lnTo>
                    <a:pt x="227" y="339"/>
                  </a:lnTo>
                  <a:cubicBezTo>
                    <a:pt x="227" y="328"/>
                    <a:pt x="239" y="316"/>
                    <a:pt x="251" y="304"/>
                  </a:cubicBezTo>
                  <a:cubicBezTo>
                    <a:pt x="274" y="268"/>
                    <a:pt x="298" y="256"/>
                    <a:pt x="310" y="232"/>
                  </a:cubicBezTo>
                  <a:cubicBezTo>
                    <a:pt x="358" y="185"/>
                    <a:pt x="417" y="149"/>
                    <a:pt x="477" y="137"/>
                  </a:cubicBezTo>
                  <a:cubicBezTo>
                    <a:pt x="536" y="125"/>
                    <a:pt x="584" y="101"/>
                    <a:pt x="608" y="101"/>
                  </a:cubicBezTo>
                  <a:cubicBezTo>
                    <a:pt x="643" y="101"/>
                    <a:pt x="667" y="89"/>
                    <a:pt x="667" y="89"/>
                  </a:cubicBezTo>
                  <a:cubicBezTo>
                    <a:pt x="703" y="89"/>
                    <a:pt x="715" y="66"/>
                    <a:pt x="715" y="42"/>
                  </a:cubicBezTo>
                  <a:cubicBezTo>
                    <a:pt x="691" y="30"/>
                    <a:pt x="667" y="18"/>
                    <a:pt x="655" y="6"/>
                  </a:cubicBezTo>
                  <a:cubicBezTo>
                    <a:pt x="655" y="6"/>
                    <a:pt x="618" y="1"/>
                    <a:pt x="551" y="1"/>
                  </a:cubicBezTo>
                  <a:close/>
                </a:path>
              </a:pathLst>
            </a:custGeom>
            <a:solidFill>
              <a:srgbClr val="653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03"/>
            <p:cNvSpPr/>
            <p:nvPr/>
          </p:nvSpPr>
          <p:spPr>
            <a:xfrm>
              <a:off x="3769800" y="3371025"/>
              <a:ext cx="20275" cy="18625"/>
            </a:xfrm>
            <a:custGeom>
              <a:avLst/>
              <a:gdLst/>
              <a:ahLst/>
              <a:cxnLst/>
              <a:rect l="l" t="t" r="r" b="b"/>
              <a:pathLst>
                <a:path w="811" h="745" extrusionOk="0">
                  <a:moveTo>
                    <a:pt x="428" y="1"/>
                  </a:moveTo>
                  <a:cubicBezTo>
                    <a:pt x="294" y="1"/>
                    <a:pt x="157" y="87"/>
                    <a:pt x="96" y="217"/>
                  </a:cubicBezTo>
                  <a:cubicBezTo>
                    <a:pt x="1" y="396"/>
                    <a:pt x="60" y="622"/>
                    <a:pt x="239" y="705"/>
                  </a:cubicBezTo>
                  <a:cubicBezTo>
                    <a:pt x="289" y="732"/>
                    <a:pt x="343" y="745"/>
                    <a:pt x="395" y="745"/>
                  </a:cubicBezTo>
                  <a:cubicBezTo>
                    <a:pt x="528" y="745"/>
                    <a:pt x="655" y="663"/>
                    <a:pt x="715" y="527"/>
                  </a:cubicBezTo>
                  <a:cubicBezTo>
                    <a:pt x="810" y="348"/>
                    <a:pt x="751" y="122"/>
                    <a:pt x="572" y="38"/>
                  </a:cubicBezTo>
                  <a:cubicBezTo>
                    <a:pt x="527" y="13"/>
                    <a:pt x="478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03"/>
            <p:cNvSpPr/>
            <p:nvPr/>
          </p:nvSpPr>
          <p:spPr>
            <a:xfrm>
              <a:off x="3687050" y="3344850"/>
              <a:ext cx="20275" cy="18600"/>
            </a:xfrm>
            <a:custGeom>
              <a:avLst/>
              <a:gdLst/>
              <a:ahLst/>
              <a:cxnLst/>
              <a:rect l="l" t="t" r="r" b="b"/>
              <a:pathLst>
                <a:path w="811" h="744" extrusionOk="0">
                  <a:moveTo>
                    <a:pt x="440" y="0"/>
                  </a:moveTo>
                  <a:cubicBezTo>
                    <a:pt x="302" y="0"/>
                    <a:pt x="168" y="81"/>
                    <a:pt x="96" y="216"/>
                  </a:cubicBezTo>
                  <a:cubicBezTo>
                    <a:pt x="1" y="419"/>
                    <a:pt x="84" y="633"/>
                    <a:pt x="263" y="716"/>
                  </a:cubicBezTo>
                  <a:cubicBezTo>
                    <a:pt x="308" y="734"/>
                    <a:pt x="354" y="743"/>
                    <a:pt x="400" y="743"/>
                  </a:cubicBezTo>
                  <a:cubicBezTo>
                    <a:pt x="537" y="743"/>
                    <a:pt x="668" y="665"/>
                    <a:pt x="739" y="514"/>
                  </a:cubicBezTo>
                  <a:cubicBezTo>
                    <a:pt x="810" y="323"/>
                    <a:pt x="739" y="121"/>
                    <a:pt x="572" y="26"/>
                  </a:cubicBezTo>
                  <a:cubicBezTo>
                    <a:pt x="529" y="8"/>
                    <a:pt x="484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03"/>
            <p:cNvSpPr/>
            <p:nvPr/>
          </p:nvSpPr>
          <p:spPr>
            <a:xfrm>
              <a:off x="3672475" y="3377275"/>
              <a:ext cx="99150" cy="53350"/>
            </a:xfrm>
            <a:custGeom>
              <a:avLst/>
              <a:gdLst/>
              <a:ahLst/>
              <a:cxnLst/>
              <a:rect l="l" t="t" r="r" b="b"/>
              <a:pathLst>
                <a:path w="3966" h="2134" extrusionOk="0">
                  <a:moveTo>
                    <a:pt x="684" y="1"/>
                  </a:moveTo>
                  <a:cubicBezTo>
                    <a:pt x="623" y="1"/>
                    <a:pt x="559" y="16"/>
                    <a:pt x="488" y="50"/>
                  </a:cubicBezTo>
                  <a:cubicBezTo>
                    <a:pt x="238" y="193"/>
                    <a:pt x="0" y="1039"/>
                    <a:pt x="834" y="1682"/>
                  </a:cubicBezTo>
                  <a:cubicBezTo>
                    <a:pt x="834" y="1682"/>
                    <a:pt x="1147" y="1336"/>
                    <a:pt x="1656" y="1336"/>
                  </a:cubicBezTo>
                  <a:cubicBezTo>
                    <a:pt x="1759" y="1336"/>
                    <a:pt x="1870" y="1350"/>
                    <a:pt x="1989" y="1384"/>
                  </a:cubicBezTo>
                  <a:cubicBezTo>
                    <a:pt x="2620" y="1539"/>
                    <a:pt x="2882" y="2039"/>
                    <a:pt x="2929" y="2134"/>
                  </a:cubicBezTo>
                  <a:cubicBezTo>
                    <a:pt x="3560" y="1955"/>
                    <a:pt x="3965" y="1515"/>
                    <a:pt x="3834" y="1217"/>
                  </a:cubicBezTo>
                  <a:cubicBezTo>
                    <a:pt x="3703" y="925"/>
                    <a:pt x="3453" y="884"/>
                    <a:pt x="3139" y="884"/>
                  </a:cubicBezTo>
                  <a:cubicBezTo>
                    <a:pt x="3013" y="884"/>
                    <a:pt x="2878" y="890"/>
                    <a:pt x="2735" y="890"/>
                  </a:cubicBezTo>
                  <a:cubicBezTo>
                    <a:pt x="2521" y="890"/>
                    <a:pt x="2292" y="875"/>
                    <a:pt x="2060" y="800"/>
                  </a:cubicBezTo>
                  <a:cubicBezTo>
                    <a:pt x="1286" y="536"/>
                    <a:pt x="1043" y="1"/>
                    <a:pt x="684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03"/>
            <p:cNvSpPr/>
            <p:nvPr/>
          </p:nvSpPr>
          <p:spPr>
            <a:xfrm>
              <a:off x="3693300" y="3410650"/>
              <a:ext cx="52425" cy="21950"/>
            </a:xfrm>
            <a:custGeom>
              <a:avLst/>
              <a:gdLst/>
              <a:ahLst/>
              <a:cxnLst/>
              <a:rect l="l" t="t" r="r" b="b"/>
              <a:pathLst>
                <a:path w="2097" h="878" extrusionOk="0">
                  <a:moveTo>
                    <a:pt x="823" y="1"/>
                  </a:moveTo>
                  <a:cubicBezTo>
                    <a:pt x="314" y="1"/>
                    <a:pt x="1" y="347"/>
                    <a:pt x="1" y="347"/>
                  </a:cubicBezTo>
                  <a:cubicBezTo>
                    <a:pt x="191" y="489"/>
                    <a:pt x="429" y="620"/>
                    <a:pt x="739" y="739"/>
                  </a:cubicBezTo>
                  <a:cubicBezTo>
                    <a:pt x="1004" y="836"/>
                    <a:pt x="1265" y="877"/>
                    <a:pt x="1511" y="877"/>
                  </a:cubicBezTo>
                  <a:cubicBezTo>
                    <a:pt x="1719" y="877"/>
                    <a:pt x="1916" y="848"/>
                    <a:pt x="2096" y="799"/>
                  </a:cubicBezTo>
                  <a:cubicBezTo>
                    <a:pt x="2049" y="704"/>
                    <a:pt x="1787" y="227"/>
                    <a:pt x="1156" y="49"/>
                  </a:cubicBezTo>
                  <a:cubicBezTo>
                    <a:pt x="1037" y="15"/>
                    <a:pt x="926" y="1"/>
                    <a:pt x="823" y="1"/>
                  </a:cubicBezTo>
                  <a:close/>
                </a:path>
              </a:pathLst>
            </a:custGeom>
            <a:solidFill>
              <a:srgbClr val="FF9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03"/>
            <p:cNvSpPr/>
            <p:nvPr/>
          </p:nvSpPr>
          <p:spPr>
            <a:xfrm>
              <a:off x="3777550" y="3339350"/>
              <a:ext cx="30800" cy="22600"/>
            </a:xfrm>
            <a:custGeom>
              <a:avLst/>
              <a:gdLst/>
              <a:ahLst/>
              <a:cxnLst/>
              <a:rect l="l" t="t" r="r" b="b"/>
              <a:pathLst>
                <a:path w="1232" h="904" extrusionOk="0">
                  <a:moveTo>
                    <a:pt x="379" y="0"/>
                  </a:moveTo>
                  <a:cubicBezTo>
                    <a:pt x="289" y="0"/>
                    <a:pt x="211" y="37"/>
                    <a:pt x="155" y="127"/>
                  </a:cubicBezTo>
                  <a:cubicBezTo>
                    <a:pt x="0" y="365"/>
                    <a:pt x="381" y="484"/>
                    <a:pt x="655" y="734"/>
                  </a:cubicBezTo>
                  <a:cubicBezTo>
                    <a:pt x="787" y="844"/>
                    <a:pt x="932" y="903"/>
                    <a:pt x="1038" y="903"/>
                  </a:cubicBezTo>
                  <a:cubicBezTo>
                    <a:pt x="1161" y="903"/>
                    <a:pt x="1231" y="823"/>
                    <a:pt x="1167" y="651"/>
                  </a:cubicBezTo>
                  <a:cubicBezTo>
                    <a:pt x="1076" y="395"/>
                    <a:pt x="671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03"/>
            <p:cNvSpPr/>
            <p:nvPr/>
          </p:nvSpPr>
          <p:spPr>
            <a:xfrm>
              <a:off x="3686750" y="3311100"/>
              <a:ext cx="36525" cy="13500"/>
            </a:xfrm>
            <a:custGeom>
              <a:avLst/>
              <a:gdLst/>
              <a:ahLst/>
              <a:cxnLst/>
              <a:rect l="l" t="t" r="r" b="b"/>
              <a:pathLst>
                <a:path w="1461" h="540" extrusionOk="0">
                  <a:moveTo>
                    <a:pt x="852" y="0"/>
                  </a:moveTo>
                  <a:cubicBezTo>
                    <a:pt x="639" y="0"/>
                    <a:pt x="420" y="48"/>
                    <a:pt x="298" y="126"/>
                  </a:cubicBezTo>
                  <a:cubicBezTo>
                    <a:pt x="1" y="292"/>
                    <a:pt x="275" y="519"/>
                    <a:pt x="644" y="519"/>
                  </a:cubicBezTo>
                  <a:cubicBezTo>
                    <a:pt x="674" y="517"/>
                    <a:pt x="704" y="516"/>
                    <a:pt x="733" y="516"/>
                  </a:cubicBezTo>
                  <a:cubicBezTo>
                    <a:pt x="895" y="516"/>
                    <a:pt x="1043" y="539"/>
                    <a:pt x="1160" y="539"/>
                  </a:cubicBezTo>
                  <a:cubicBezTo>
                    <a:pt x="1299" y="539"/>
                    <a:pt x="1394" y="507"/>
                    <a:pt x="1418" y="364"/>
                  </a:cubicBezTo>
                  <a:cubicBezTo>
                    <a:pt x="1460" y="102"/>
                    <a:pt x="1163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03"/>
            <p:cNvSpPr/>
            <p:nvPr/>
          </p:nvSpPr>
          <p:spPr>
            <a:xfrm>
              <a:off x="3777250" y="3455425"/>
              <a:ext cx="78600" cy="48775"/>
            </a:xfrm>
            <a:custGeom>
              <a:avLst/>
              <a:gdLst/>
              <a:ahLst/>
              <a:cxnLst/>
              <a:rect l="l" t="t" r="r" b="b"/>
              <a:pathLst>
                <a:path w="3144" h="1951" extrusionOk="0">
                  <a:moveTo>
                    <a:pt x="3092" y="0"/>
                  </a:moveTo>
                  <a:cubicBezTo>
                    <a:pt x="3084" y="0"/>
                    <a:pt x="3077" y="3"/>
                    <a:pt x="3072" y="8"/>
                  </a:cubicBezTo>
                  <a:cubicBezTo>
                    <a:pt x="2834" y="199"/>
                    <a:pt x="2608" y="401"/>
                    <a:pt x="2370" y="591"/>
                  </a:cubicBezTo>
                  <a:cubicBezTo>
                    <a:pt x="2132" y="782"/>
                    <a:pt x="1893" y="972"/>
                    <a:pt x="1655" y="1151"/>
                  </a:cubicBezTo>
                  <a:cubicBezTo>
                    <a:pt x="1417" y="1330"/>
                    <a:pt x="1167" y="1484"/>
                    <a:pt x="893" y="1615"/>
                  </a:cubicBezTo>
                  <a:cubicBezTo>
                    <a:pt x="631" y="1734"/>
                    <a:pt x="346" y="1830"/>
                    <a:pt x="48" y="1854"/>
                  </a:cubicBezTo>
                  <a:cubicBezTo>
                    <a:pt x="12" y="1854"/>
                    <a:pt x="0" y="1889"/>
                    <a:pt x="0" y="1901"/>
                  </a:cubicBezTo>
                  <a:cubicBezTo>
                    <a:pt x="0" y="1925"/>
                    <a:pt x="12" y="1949"/>
                    <a:pt x="48" y="1949"/>
                  </a:cubicBezTo>
                  <a:cubicBezTo>
                    <a:pt x="70" y="1950"/>
                    <a:pt x="93" y="1950"/>
                    <a:pt x="115" y="1950"/>
                  </a:cubicBezTo>
                  <a:cubicBezTo>
                    <a:pt x="402" y="1950"/>
                    <a:pt x="688" y="1881"/>
                    <a:pt x="953" y="1770"/>
                  </a:cubicBezTo>
                  <a:cubicBezTo>
                    <a:pt x="1239" y="1651"/>
                    <a:pt x="1501" y="1484"/>
                    <a:pt x="1762" y="1306"/>
                  </a:cubicBezTo>
                  <a:cubicBezTo>
                    <a:pt x="2012" y="1127"/>
                    <a:pt x="2251" y="937"/>
                    <a:pt x="2477" y="722"/>
                  </a:cubicBezTo>
                  <a:cubicBezTo>
                    <a:pt x="2691" y="520"/>
                    <a:pt x="2917" y="294"/>
                    <a:pt x="3132" y="80"/>
                  </a:cubicBezTo>
                  <a:cubicBezTo>
                    <a:pt x="3144" y="68"/>
                    <a:pt x="3144" y="44"/>
                    <a:pt x="3132" y="20"/>
                  </a:cubicBezTo>
                  <a:cubicBezTo>
                    <a:pt x="3118" y="6"/>
                    <a:pt x="31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03"/>
            <p:cNvSpPr/>
            <p:nvPr/>
          </p:nvSpPr>
          <p:spPr>
            <a:xfrm>
              <a:off x="3659375" y="3238650"/>
              <a:ext cx="71450" cy="37475"/>
            </a:xfrm>
            <a:custGeom>
              <a:avLst/>
              <a:gdLst/>
              <a:ahLst/>
              <a:cxnLst/>
              <a:rect l="l" t="t" r="r" b="b"/>
              <a:pathLst>
                <a:path w="2858" h="1499" extrusionOk="0">
                  <a:moveTo>
                    <a:pt x="489" y="1"/>
                  </a:moveTo>
                  <a:cubicBezTo>
                    <a:pt x="372" y="1"/>
                    <a:pt x="255" y="57"/>
                    <a:pt x="179" y="154"/>
                  </a:cubicBezTo>
                  <a:cubicBezTo>
                    <a:pt x="0" y="345"/>
                    <a:pt x="60" y="642"/>
                    <a:pt x="215" y="833"/>
                  </a:cubicBezTo>
                  <a:cubicBezTo>
                    <a:pt x="379" y="1018"/>
                    <a:pt x="602" y="1084"/>
                    <a:pt x="842" y="1084"/>
                  </a:cubicBezTo>
                  <a:cubicBezTo>
                    <a:pt x="1003" y="1084"/>
                    <a:pt x="1171" y="1054"/>
                    <a:pt x="1334" y="1011"/>
                  </a:cubicBezTo>
                  <a:cubicBezTo>
                    <a:pt x="1346" y="1142"/>
                    <a:pt x="1405" y="1273"/>
                    <a:pt x="1513" y="1357"/>
                  </a:cubicBezTo>
                  <a:cubicBezTo>
                    <a:pt x="1643" y="1461"/>
                    <a:pt x="1789" y="1499"/>
                    <a:pt x="1941" y="1499"/>
                  </a:cubicBezTo>
                  <a:cubicBezTo>
                    <a:pt x="2205" y="1499"/>
                    <a:pt x="2485" y="1385"/>
                    <a:pt x="2727" y="1309"/>
                  </a:cubicBezTo>
                  <a:cubicBezTo>
                    <a:pt x="2846" y="1250"/>
                    <a:pt x="2858" y="1071"/>
                    <a:pt x="2727" y="1047"/>
                  </a:cubicBezTo>
                  <a:cubicBezTo>
                    <a:pt x="2650" y="1029"/>
                    <a:pt x="2578" y="1020"/>
                    <a:pt x="2507" y="1020"/>
                  </a:cubicBezTo>
                  <a:cubicBezTo>
                    <a:pt x="2435" y="1020"/>
                    <a:pt x="2364" y="1029"/>
                    <a:pt x="2286" y="1047"/>
                  </a:cubicBezTo>
                  <a:cubicBezTo>
                    <a:pt x="2181" y="1057"/>
                    <a:pt x="2083" y="1089"/>
                    <a:pt x="1981" y="1089"/>
                  </a:cubicBezTo>
                  <a:cubicBezTo>
                    <a:pt x="1956" y="1089"/>
                    <a:pt x="1931" y="1088"/>
                    <a:pt x="1905" y="1083"/>
                  </a:cubicBezTo>
                  <a:cubicBezTo>
                    <a:pt x="1834" y="1071"/>
                    <a:pt x="1739" y="1059"/>
                    <a:pt x="1715" y="988"/>
                  </a:cubicBezTo>
                  <a:cubicBezTo>
                    <a:pt x="1679" y="928"/>
                    <a:pt x="1691" y="880"/>
                    <a:pt x="1751" y="845"/>
                  </a:cubicBezTo>
                  <a:cubicBezTo>
                    <a:pt x="1911" y="770"/>
                    <a:pt x="1831" y="513"/>
                    <a:pt x="1676" y="513"/>
                  </a:cubicBezTo>
                  <a:cubicBezTo>
                    <a:pt x="1658" y="513"/>
                    <a:pt x="1639" y="516"/>
                    <a:pt x="1620" y="523"/>
                  </a:cubicBezTo>
                  <a:cubicBezTo>
                    <a:pt x="1608" y="523"/>
                    <a:pt x="1596" y="535"/>
                    <a:pt x="1572" y="535"/>
                  </a:cubicBezTo>
                  <a:cubicBezTo>
                    <a:pt x="1379" y="623"/>
                    <a:pt x="1135" y="698"/>
                    <a:pt x="900" y="698"/>
                  </a:cubicBezTo>
                  <a:cubicBezTo>
                    <a:pt x="816" y="698"/>
                    <a:pt x="734" y="688"/>
                    <a:pt x="655" y="666"/>
                  </a:cubicBezTo>
                  <a:cubicBezTo>
                    <a:pt x="548" y="642"/>
                    <a:pt x="429" y="547"/>
                    <a:pt x="429" y="428"/>
                  </a:cubicBezTo>
                  <a:cubicBezTo>
                    <a:pt x="429" y="357"/>
                    <a:pt x="498" y="304"/>
                    <a:pt x="569" y="304"/>
                  </a:cubicBezTo>
                  <a:cubicBezTo>
                    <a:pt x="582" y="304"/>
                    <a:pt x="595" y="305"/>
                    <a:pt x="608" y="309"/>
                  </a:cubicBezTo>
                  <a:cubicBezTo>
                    <a:pt x="620" y="313"/>
                    <a:pt x="631" y="314"/>
                    <a:pt x="643" y="314"/>
                  </a:cubicBezTo>
                  <a:cubicBezTo>
                    <a:pt x="746" y="314"/>
                    <a:pt x="823" y="180"/>
                    <a:pt x="727" y="95"/>
                  </a:cubicBezTo>
                  <a:cubicBezTo>
                    <a:pt x="657" y="30"/>
                    <a:pt x="573" y="1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03"/>
            <p:cNvSpPr/>
            <p:nvPr/>
          </p:nvSpPr>
          <p:spPr>
            <a:xfrm>
              <a:off x="3753425" y="3271000"/>
              <a:ext cx="37525" cy="22675"/>
            </a:xfrm>
            <a:custGeom>
              <a:avLst/>
              <a:gdLst/>
              <a:ahLst/>
              <a:cxnLst/>
              <a:rect l="l" t="t" r="r" b="b"/>
              <a:pathLst>
                <a:path w="1501" h="907" extrusionOk="0">
                  <a:moveTo>
                    <a:pt x="328" y="0"/>
                  </a:moveTo>
                  <a:cubicBezTo>
                    <a:pt x="296" y="0"/>
                    <a:pt x="263" y="9"/>
                    <a:pt x="239" y="27"/>
                  </a:cubicBezTo>
                  <a:cubicBezTo>
                    <a:pt x="1" y="253"/>
                    <a:pt x="132" y="622"/>
                    <a:pt x="358" y="789"/>
                  </a:cubicBezTo>
                  <a:cubicBezTo>
                    <a:pt x="463" y="877"/>
                    <a:pt x="601" y="906"/>
                    <a:pt x="742" y="906"/>
                  </a:cubicBezTo>
                  <a:cubicBezTo>
                    <a:pt x="792" y="906"/>
                    <a:pt x="844" y="902"/>
                    <a:pt x="894" y="896"/>
                  </a:cubicBezTo>
                  <a:cubicBezTo>
                    <a:pt x="1001" y="884"/>
                    <a:pt x="1084" y="849"/>
                    <a:pt x="1191" y="801"/>
                  </a:cubicBezTo>
                  <a:cubicBezTo>
                    <a:pt x="1275" y="765"/>
                    <a:pt x="1358" y="718"/>
                    <a:pt x="1430" y="658"/>
                  </a:cubicBezTo>
                  <a:cubicBezTo>
                    <a:pt x="1477" y="599"/>
                    <a:pt x="1501" y="539"/>
                    <a:pt x="1477" y="468"/>
                  </a:cubicBezTo>
                  <a:cubicBezTo>
                    <a:pt x="1450" y="422"/>
                    <a:pt x="1409" y="384"/>
                    <a:pt x="1359" y="384"/>
                  </a:cubicBezTo>
                  <a:cubicBezTo>
                    <a:pt x="1344" y="384"/>
                    <a:pt x="1328" y="388"/>
                    <a:pt x="1311" y="396"/>
                  </a:cubicBezTo>
                  <a:cubicBezTo>
                    <a:pt x="1239" y="420"/>
                    <a:pt x="1168" y="432"/>
                    <a:pt x="1084" y="468"/>
                  </a:cubicBezTo>
                  <a:cubicBezTo>
                    <a:pt x="1013" y="491"/>
                    <a:pt x="941" y="527"/>
                    <a:pt x="882" y="539"/>
                  </a:cubicBezTo>
                  <a:cubicBezTo>
                    <a:pt x="870" y="539"/>
                    <a:pt x="846" y="551"/>
                    <a:pt x="822" y="551"/>
                  </a:cubicBezTo>
                  <a:lnTo>
                    <a:pt x="668" y="551"/>
                  </a:lnTo>
                  <a:cubicBezTo>
                    <a:pt x="644" y="551"/>
                    <a:pt x="644" y="551"/>
                    <a:pt x="596" y="539"/>
                  </a:cubicBezTo>
                  <a:cubicBezTo>
                    <a:pt x="584" y="539"/>
                    <a:pt x="560" y="539"/>
                    <a:pt x="560" y="527"/>
                  </a:cubicBezTo>
                  <a:cubicBezTo>
                    <a:pt x="549" y="515"/>
                    <a:pt x="537" y="515"/>
                    <a:pt x="513" y="491"/>
                  </a:cubicBezTo>
                  <a:lnTo>
                    <a:pt x="489" y="479"/>
                  </a:lnTo>
                  <a:lnTo>
                    <a:pt x="465" y="444"/>
                  </a:lnTo>
                  <a:lnTo>
                    <a:pt x="441" y="432"/>
                  </a:lnTo>
                  <a:lnTo>
                    <a:pt x="429" y="420"/>
                  </a:lnTo>
                  <a:cubicBezTo>
                    <a:pt x="418" y="408"/>
                    <a:pt x="418" y="372"/>
                    <a:pt x="406" y="360"/>
                  </a:cubicBezTo>
                  <a:lnTo>
                    <a:pt x="406" y="348"/>
                  </a:lnTo>
                  <a:cubicBezTo>
                    <a:pt x="406" y="325"/>
                    <a:pt x="406" y="313"/>
                    <a:pt x="382" y="313"/>
                  </a:cubicBezTo>
                  <a:lnTo>
                    <a:pt x="382" y="289"/>
                  </a:lnTo>
                  <a:lnTo>
                    <a:pt x="382" y="265"/>
                  </a:lnTo>
                  <a:cubicBezTo>
                    <a:pt x="382" y="253"/>
                    <a:pt x="382" y="253"/>
                    <a:pt x="406" y="241"/>
                  </a:cubicBezTo>
                  <a:lnTo>
                    <a:pt x="406" y="229"/>
                  </a:lnTo>
                  <a:cubicBezTo>
                    <a:pt x="406" y="229"/>
                    <a:pt x="406" y="206"/>
                    <a:pt x="418" y="206"/>
                  </a:cubicBezTo>
                  <a:cubicBezTo>
                    <a:pt x="465" y="146"/>
                    <a:pt x="477" y="75"/>
                    <a:pt x="418" y="27"/>
                  </a:cubicBezTo>
                  <a:cubicBezTo>
                    <a:pt x="394" y="9"/>
                    <a:pt x="361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03"/>
            <p:cNvSpPr/>
            <p:nvPr/>
          </p:nvSpPr>
          <p:spPr>
            <a:xfrm>
              <a:off x="3866850" y="3327925"/>
              <a:ext cx="10125" cy="25425"/>
            </a:xfrm>
            <a:custGeom>
              <a:avLst/>
              <a:gdLst/>
              <a:ahLst/>
              <a:cxnLst/>
              <a:rect l="l" t="t" r="r" b="b"/>
              <a:pathLst>
                <a:path w="405" h="1017" extrusionOk="0">
                  <a:moveTo>
                    <a:pt x="203" y="0"/>
                  </a:moveTo>
                  <a:cubicBezTo>
                    <a:pt x="143" y="24"/>
                    <a:pt x="107" y="60"/>
                    <a:pt x="95" y="119"/>
                  </a:cubicBezTo>
                  <a:lnTo>
                    <a:pt x="95" y="179"/>
                  </a:lnTo>
                  <a:lnTo>
                    <a:pt x="95" y="227"/>
                  </a:lnTo>
                  <a:lnTo>
                    <a:pt x="95" y="334"/>
                  </a:lnTo>
                  <a:cubicBezTo>
                    <a:pt x="95" y="357"/>
                    <a:pt x="95" y="393"/>
                    <a:pt x="83" y="417"/>
                  </a:cubicBezTo>
                  <a:lnTo>
                    <a:pt x="83" y="453"/>
                  </a:lnTo>
                  <a:cubicBezTo>
                    <a:pt x="83" y="465"/>
                    <a:pt x="83" y="477"/>
                    <a:pt x="60" y="500"/>
                  </a:cubicBezTo>
                  <a:cubicBezTo>
                    <a:pt x="60" y="512"/>
                    <a:pt x="60" y="524"/>
                    <a:pt x="48" y="536"/>
                  </a:cubicBezTo>
                  <a:cubicBezTo>
                    <a:pt x="48" y="548"/>
                    <a:pt x="48" y="584"/>
                    <a:pt x="36" y="596"/>
                  </a:cubicBezTo>
                  <a:cubicBezTo>
                    <a:pt x="36" y="631"/>
                    <a:pt x="12" y="667"/>
                    <a:pt x="12" y="703"/>
                  </a:cubicBezTo>
                  <a:cubicBezTo>
                    <a:pt x="0" y="750"/>
                    <a:pt x="0" y="798"/>
                    <a:pt x="0" y="834"/>
                  </a:cubicBezTo>
                  <a:cubicBezTo>
                    <a:pt x="0" y="893"/>
                    <a:pt x="36" y="941"/>
                    <a:pt x="72" y="989"/>
                  </a:cubicBezTo>
                  <a:cubicBezTo>
                    <a:pt x="98" y="1006"/>
                    <a:pt x="137" y="1017"/>
                    <a:pt x="174" y="1017"/>
                  </a:cubicBezTo>
                  <a:cubicBezTo>
                    <a:pt x="188" y="1017"/>
                    <a:pt x="202" y="1016"/>
                    <a:pt x="214" y="1012"/>
                  </a:cubicBezTo>
                  <a:cubicBezTo>
                    <a:pt x="274" y="1000"/>
                    <a:pt x="310" y="977"/>
                    <a:pt x="345" y="905"/>
                  </a:cubicBezTo>
                  <a:cubicBezTo>
                    <a:pt x="357" y="893"/>
                    <a:pt x="369" y="869"/>
                    <a:pt x="369" y="834"/>
                  </a:cubicBezTo>
                  <a:cubicBezTo>
                    <a:pt x="393" y="810"/>
                    <a:pt x="393" y="774"/>
                    <a:pt x="393" y="750"/>
                  </a:cubicBezTo>
                  <a:cubicBezTo>
                    <a:pt x="405" y="667"/>
                    <a:pt x="405" y="608"/>
                    <a:pt x="405" y="536"/>
                  </a:cubicBezTo>
                  <a:cubicBezTo>
                    <a:pt x="405" y="393"/>
                    <a:pt x="393" y="238"/>
                    <a:pt x="333" y="96"/>
                  </a:cubicBezTo>
                  <a:cubicBezTo>
                    <a:pt x="322" y="36"/>
                    <a:pt x="262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03"/>
            <p:cNvSpPr/>
            <p:nvPr/>
          </p:nvSpPr>
          <p:spPr>
            <a:xfrm>
              <a:off x="3881125" y="3326650"/>
              <a:ext cx="13125" cy="18600"/>
            </a:xfrm>
            <a:custGeom>
              <a:avLst/>
              <a:gdLst/>
              <a:ahLst/>
              <a:cxnLst/>
              <a:rect l="l" t="t" r="r" b="b"/>
              <a:pathLst>
                <a:path w="525" h="744" extrusionOk="0">
                  <a:moveTo>
                    <a:pt x="136" y="1"/>
                  </a:moveTo>
                  <a:cubicBezTo>
                    <a:pt x="119" y="1"/>
                    <a:pt x="101" y="5"/>
                    <a:pt x="84" y="16"/>
                  </a:cubicBezTo>
                  <a:cubicBezTo>
                    <a:pt x="24" y="39"/>
                    <a:pt x="1" y="99"/>
                    <a:pt x="13" y="147"/>
                  </a:cubicBezTo>
                  <a:cubicBezTo>
                    <a:pt x="48" y="230"/>
                    <a:pt x="72" y="325"/>
                    <a:pt x="84" y="408"/>
                  </a:cubicBezTo>
                  <a:cubicBezTo>
                    <a:pt x="108" y="468"/>
                    <a:pt x="120" y="516"/>
                    <a:pt x="143" y="575"/>
                  </a:cubicBezTo>
                  <a:cubicBezTo>
                    <a:pt x="167" y="587"/>
                    <a:pt x="167" y="623"/>
                    <a:pt x="179" y="635"/>
                  </a:cubicBezTo>
                  <a:cubicBezTo>
                    <a:pt x="191" y="670"/>
                    <a:pt x="215" y="694"/>
                    <a:pt x="251" y="706"/>
                  </a:cubicBezTo>
                  <a:cubicBezTo>
                    <a:pt x="263" y="706"/>
                    <a:pt x="263" y="730"/>
                    <a:pt x="286" y="730"/>
                  </a:cubicBezTo>
                  <a:cubicBezTo>
                    <a:pt x="307" y="737"/>
                    <a:pt x="328" y="744"/>
                    <a:pt x="351" y="744"/>
                  </a:cubicBezTo>
                  <a:cubicBezTo>
                    <a:pt x="367" y="744"/>
                    <a:pt x="385" y="740"/>
                    <a:pt x="405" y="730"/>
                  </a:cubicBezTo>
                  <a:cubicBezTo>
                    <a:pt x="441" y="706"/>
                    <a:pt x="465" y="682"/>
                    <a:pt x="477" y="635"/>
                  </a:cubicBezTo>
                  <a:cubicBezTo>
                    <a:pt x="501" y="587"/>
                    <a:pt x="524" y="551"/>
                    <a:pt x="501" y="504"/>
                  </a:cubicBezTo>
                  <a:cubicBezTo>
                    <a:pt x="489" y="468"/>
                    <a:pt x="489" y="444"/>
                    <a:pt x="477" y="408"/>
                  </a:cubicBezTo>
                  <a:cubicBezTo>
                    <a:pt x="465" y="373"/>
                    <a:pt x="429" y="337"/>
                    <a:pt x="405" y="289"/>
                  </a:cubicBezTo>
                  <a:cubicBezTo>
                    <a:pt x="346" y="218"/>
                    <a:pt x="298" y="147"/>
                    <a:pt x="239" y="51"/>
                  </a:cubicBezTo>
                  <a:cubicBezTo>
                    <a:pt x="213" y="26"/>
                    <a:pt x="176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03"/>
            <p:cNvSpPr/>
            <p:nvPr/>
          </p:nvSpPr>
          <p:spPr>
            <a:xfrm>
              <a:off x="3735575" y="32169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593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03"/>
            <p:cNvSpPr/>
            <p:nvPr/>
          </p:nvSpPr>
          <p:spPr>
            <a:xfrm>
              <a:off x="3719500" y="3208625"/>
              <a:ext cx="20850" cy="23100"/>
            </a:xfrm>
            <a:custGeom>
              <a:avLst/>
              <a:gdLst/>
              <a:ahLst/>
              <a:cxnLst/>
              <a:rect l="l" t="t" r="r" b="b"/>
              <a:pathLst>
                <a:path w="834" h="924" extrusionOk="0">
                  <a:moveTo>
                    <a:pt x="495" y="1"/>
                  </a:moveTo>
                  <a:cubicBezTo>
                    <a:pt x="462" y="1"/>
                    <a:pt x="429" y="4"/>
                    <a:pt x="393" y="10"/>
                  </a:cubicBezTo>
                  <a:cubicBezTo>
                    <a:pt x="262" y="46"/>
                    <a:pt x="143" y="117"/>
                    <a:pt x="84" y="236"/>
                  </a:cubicBezTo>
                  <a:cubicBezTo>
                    <a:pt x="1" y="367"/>
                    <a:pt x="1" y="522"/>
                    <a:pt x="60" y="653"/>
                  </a:cubicBezTo>
                  <a:cubicBezTo>
                    <a:pt x="120" y="772"/>
                    <a:pt x="227" y="855"/>
                    <a:pt x="358" y="903"/>
                  </a:cubicBezTo>
                  <a:cubicBezTo>
                    <a:pt x="404" y="917"/>
                    <a:pt x="451" y="924"/>
                    <a:pt x="498" y="924"/>
                  </a:cubicBezTo>
                  <a:cubicBezTo>
                    <a:pt x="608" y="924"/>
                    <a:pt x="715" y="886"/>
                    <a:pt x="798" y="819"/>
                  </a:cubicBezTo>
                  <a:cubicBezTo>
                    <a:pt x="834" y="808"/>
                    <a:pt x="834" y="712"/>
                    <a:pt x="810" y="665"/>
                  </a:cubicBezTo>
                  <a:cubicBezTo>
                    <a:pt x="782" y="630"/>
                    <a:pt x="747" y="611"/>
                    <a:pt x="710" y="611"/>
                  </a:cubicBezTo>
                  <a:cubicBezTo>
                    <a:pt x="683" y="611"/>
                    <a:pt x="656" y="621"/>
                    <a:pt x="632" y="641"/>
                  </a:cubicBezTo>
                  <a:lnTo>
                    <a:pt x="536" y="641"/>
                  </a:lnTo>
                  <a:cubicBezTo>
                    <a:pt x="524" y="641"/>
                    <a:pt x="501" y="617"/>
                    <a:pt x="477" y="617"/>
                  </a:cubicBezTo>
                  <a:cubicBezTo>
                    <a:pt x="465" y="605"/>
                    <a:pt x="441" y="593"/>
                    <a:pt x="417" y="581"/>
                  </a:cubicBezTo>
                  <a:cubicBezTo>
                    <a:pt x="405" y="557"/>
                    <a:pt x="393" y="557"/>
                    <a:pt x="393" y="546"/>
                  </a:cubicBezTo>
                  <a:cubicBezTo>
                    <a:pt x="393" y="534"/>
                    <a:pt x="382" y="534"/>
                    <a:pt x="382" y="522"/>
                  </a:cubicBezTo>
                  <a:lnTo>
                    <a:pt x="382" y="486"/>
                  </a:lnTo>
                  <a:lnTo>
                    <a:pt x="382" y="462"/>
                  </a:lnTo>
                  <a:lnTo>
                    <a:pt x="382" y="427"/>
                  </a:lnTo>
                  <a:cubicBezTo>
                    <a:pt x="382" y="415"/>
                    <a:pt x="393" y="403"/>
                    <a:pt x="405" y="379"/>
                  </a:cubicBezTo>
                  <a:lnTo>
                    <a:pt x="417" y="367"/>
                  </a:lnTo>
                  <a:cubicBezTo>
                    <a:pt x="441" y="355"/>
                    <a:pt x="453" y="355"/>
                    <a:pt x="453" y="343"/>
                  </a:cubicBezTo>
                  <a:cubicBezTo>
                    <a:pt x="465" y="343"/>
                    <a:pt x="465" y="319"/>
                    <a:pt x="477" y="319"/>
                  </a:cubicBezTo>
                  <a:cubicBezTo>
                    <a:pt x="477" y="319"/>
                    <a:pt x="501" y="319"/>
                    <a:pt x="501" y="307"/>
                  </a:cubicBezTo>
                  <a:cubicBezTo>
                    <a:pt x="512" y="307"/>
                    <a:pt x="524" y="296"/>
                    <a:pt x="536" y="296"/>
                  </a:cubicBezTo>
                  <a:lnTo>
                    <a:pt x="655" y="296"/>
                  </a:lnTo>
                  <a:cubicBezTo>
                    <a:pt x="703" y="296"/>
                    <a:pt x="739" y="296"/>
                    <a:pt x="763" y="248"/>
                  </a:cubicBezTo>
                  <a:cubicBezTo>
                    <a:pt x="798" y="224"/>
                    <a:pt x="798" y="165"/>
                    <a:pt x="774" y="129"/>
                  </a:cubicBezTo>
                  <a:cubicBezTo>
                    <a:pt x="763" y="105"/>
                    <a:pt x="751" y="81"/>
                    <a:pt x="715" y="69"/>
                  </a:cubicBezTo>
                  <a:cubicBezTo>
                    <a:pt x="691" y="46"/>
                    <a:pt x="643" y="22"/>
                    <a:pt x="596" y="10"/>
                  </a:cubicBezTo>
                  <a:cubicBezTo>
                    <a:pt x="560" y="4"/>
                    <a:pt x="527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03"/>
            <p:cNvSpPr/>
            <p:nvPr/>
          </p:nvSpPr>
          <p:spPr>
            <a:xfrm>
              <a:off x="3734975" y="32243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593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104"/>
          <p:cNvSpPr txBox="1">
            <a:spLocks noGrp="1"/>
          </p:cNvSpPr>
          <p:nvPr>
            <p:ph type="title"/>
          </p:nvPr>
        </p:nvSpPr>
        <p:spPr>
          <a:xfrm>
            <a:off x="680059" y="1005267"/>
            <a:ext cx="7717500" cy="4496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buSzPts val="3600"/>
            </a:pPr>
            <a:r>
              <a:rPr lang="zh-TW" sz="4000" b="1" dirty="0">
                <a:latin typeface="+mn-ea"/>
                <a:ea typeface="+mn-ea"/>
                <a:cs typeface="Potta One"/>
                <a:sym typeface="Reggae One"/>
              </a:rPr>
              <a:t>輕鬆玩地圖</a:t>
            </a:r>
            <a:endParaRPr sz="4000" b="1" dirty="0">
              <a:latin typeface="+mn-ea"/>
              <a:ea typeface="+mn-ea"/>
              <a:cs typeface="Potta One"/>
              <a:sym typeface="Reggae One"/>
            </a:endParaRPr>
          </a:p>
          <a:p>
            <a:pPr algn="ctr">
              <a:buSzPts val="3600"/>
            </a:pPr>
            <a:endParaRPr sz="4000" dirty="0">
              <a:latin typeface="+mn-ea"/>
              <a:ea typeface="+mn-ea"/>
              <a:cs typeface="Potta One"/>
            </a:endParaRPr>
          </a:p>
        </p:txBody>
      </p:sp>
      <p:cxnSp>
        <p:nvCxnSpPr>
          <p:cNvPr id="2149" name="Google Shape;2149;p104"/>
          <p:cNvCxnSpPr/>
          <p:nvPr/>
        </p:nvCxnSpPr>
        <p:spPr>
          <a:xfrm rot="5400000">
            <a:off x="2621157" y="2487033"/>
            <a:ext cx="3614400" cy="4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50" name="Google Shape;2150;p104"/>
          <p:cNvGrpSpPr/>
          <p:nvPr/>
        </p:nvGrpSpPr>
        <p:grpSpPr>
          <a:xfrm>
            <a:off x="4249447" y="2684896"/>
            <a:ext cx="264572" cy="251007"/>
            <a:chOff x="2083238" y="2523275"/>
            <a:chExt cx="264572" cy="251007"/>
          </a:xfrm>
        </p:grpSpPr>
        <p:sp>
          <p:nvSpPr>
            <p:cNvPr id="2151" name="Google Shape;2151;p104"/>
            <p:cNvSpPr/>
            <p:nvPr/>
          </p:nvSpPr>
          <p:spPr>
            <a:xfrm>
              <a:off x="2083238" y="2523275"/>
              <a:ext cx="243405" cy="229840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04"/>
            <p:cNvSpPr/>
            <p:nvPr/>
          </p:nvSpPr>
          <p:spPr>
            <a:xfrm>
              <a:off x="2104405" y="2544442"/>
              <a:ext cx="243405" cy="229840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3" name="Google Shape;2153;p104"/>
          <p:cNvGrpSpPr/>
          <p:nvPr/>
        </p:nvGrpSpPr>
        <p:grpSpPr>
          <a:xfrm>
            <a:off x="4425495" y="2051683"/>
            <a:ext cx="264572" cy="251007"/>
            <a:chOff x="2083238" y="2523275"/>
            <a:chExt cx="264572" cy="251007"/>
          </a:xfrm>
        </p:grpSpPr>
        <p:sp>
          <p:nvSpPr>
            <p:cNvPr id="2154" name="Google Shape;2154;p104"/>
            <p:cNvSpPr/>
            <p:nvPr/>
          </p:nvSpPr>
          <p:spPr>
            <a:xfrm>
              <a:off x="2083238" y="2523275"/>
              <a:ext cx="243405" cy="229840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04"/>
            <p:cNvSpPr/>
            <p:nvPr/>
          </p:nvSpPr>
          <p:spPr>
            <a:xfrm>
              <a:off x="2104405" y="2544442"/>
              <a:ext cx="243405" cy="229840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6" name="Google Shape;2156;p104"/>
          <p:cNvGrpSpPr/>
          <p:nvPr/>
        </p:nvGrpSpPr>
        <p:grpSpPr>
          <a:xfrm>
            <a:off x="4492737" y="1445433"/>
            <a:ext cx="264572" cy="251007"/>
            <a:chOff x="2083238" y="2523275"/>
            <a:chExt cx="264572" cy="251007"/>
          </a:xfrm>
        </p:grpSpPr>
        <p:sp>
          <p:nvSpPr>
            <p:cNvPr id="2157" name="Google Shape;2157;p104"/>
            <p:cNvSpPr/>
            <p:nvPr/>
          </p:nvSpPr>
          <p:spPr>
            <a:xfrm>
              <a:off x="2083238" y="2523275"/>
              <a:ext cx="243405" cy="229840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04"/>
            <p:cNvSpPr/>
            <p:nvPr/>
          </p:nvSpPr>
          <p:spPr>
            <a:xfrm>
              <a:off x="2104405" y="2544442"/>
              <a:ext cx="243405" cy="229840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59" name="Google Shape;2159;p104"/>
          <p:cNvCxnSpPr/>
          <p:nvPr/>
        </p:nvCxnSpPr>
        <p:spPr>
          <a:xfrm rot="10800000" flipH="1">
            <a:off x="3334527" y="1292650"/>
            <a:ext cx="1326000" cy="42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0" name="Google Shape;2160;p104"/>
          <p:cNvCxnSpPr/>
          <p:nvPr/>
        </p:nvCxnSpPr>
        <p:spPr>
          <a:xfrm>
            <a:off x="4836550" y="1903100"/>
            <a:ext cx="913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1" name="Google Shape;2161;p104"/>
          <p:cNvCxnSpPr/>
          <p:nvPr/>
        </p:nvCxnSpPr>
        <p:spPr>
          <a:xfrm>
            <a:off x="3517525" y="2525638"/>
            <a:ext cx="912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2" name="Google Shape;2162;p104"/>
          <p:cNvSpPr txBox="1"/>
          <p:nvPr/>
        </p:nvSpPr>
        <p:spPr>
          <a:xfrm>
            <a:off x="321287" y="1103846"/>
            <a:ext cx="31875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EF8425"/>
                </a:solidFill>
                <a:latin typeface="+mn-ea"/>
                <a:ea typeface="+mn-ea"/>
                <a:cs typeface="Stick"/>
                <a:sym typeface="Stick"/>
              </a:rPr>
              <a:t>先跟孩子說明並比出</a:t>
            </a:r>
            <a:endParaRPr dirty="0">
              <a:solidFill>
                <a:srgbClr val="EF8425"/>
              </a:solidFill>
              <a:latin typeface="+mn-ea"/>
              <a:ea typeface="+mn-ea"/>
              <a:cs typeface="Stick"/>
              <a:sym typeface="Stick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EF8425"/>
                </a:solidFill>
                <a:latin typeface="+mn-ea"/>
                <a:ea typeface="+mn-ea"/>
                <a:cs typeface="Stick"/>
                <a:sym typeface="Stick"/>
              </a:rPr>
              <a:t>赤道、經線、緯線位置</a:t>
            </a:r>
            <a:br>
              <a:rPr lang="zh-TW" dirty="0">
                <a:solidFill>
                  <a:srgbClr val="EF8425"/>
                </a:solidFill>
                <a:latin typeface="+mn-ea"/>
                <a:ea typeface="+mn-ea"/>
                <a:cs typeface="Stick"/>
                <a:sym typeface="Stick"/>
              </a:rPr>
            </a:br>
            <a:r>
              <a:rPr lang="zh-TW" dirty="0">
                <a:solidFill>
                  <a:srgbClr val="EF8425"/>
                </a:solidFill>
                <a:latin typeface="+mn-ea"/>
                <a:ea typeface="+mn-ea"/>
                <a:cs typeface="Stick"/>
                <a:sym typeface="Stick"/>
              </a:rPr>
              <a:t>（可將這三個詞寫在紙上或白板上）</a:t>
            </a:r>
            <a:endParaRPr dirty="0">
              <a:solidFill>
                <a:srgbClr val="EF8425"/>
              </a:solidFill>
              <a:latin typeface="+mn-ea"/>
              <a:ea typeface="+mn-ea"/>
              <a:cs typeface="Stick"/>
              <a:sym typeface="Stick"/>
            </a:endParaRPr>
          </a:p>
        </p:txBody>
      </p:sp>
      <p:sp>
        <p:nvSpPr>
          <p:cNvPr id="2163" name="Google Shape;2163;p104"/>
          <p:cNvSpPr txBox="1"/>
          <p:nvPr/>
        </p:nvSpPr>
        <p:spPr>
          <a:xfrm>
            <a:off x="1250339" y="2313890"/>
            <a:ext cx="23631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4052F2"/>
                </a:solidFill>
                <a:latin typeface="+mn-ea"/>
                <a:ea typeface="+mn-ea"/>
                <a:cs typeface="Stick"/>
                <a:sym typeface="Stick"/>
              </a:rPr>
              <a:t>與孩子輪流出題，玩搶答。</a:t>
            </a:r>
            <a:endParaRPr dirty="0">
              <a:solidFill>
                <a:srgbClr val="4052F2"/>
              </a:solidFill>
              <a:latin typeface="+mn-ea"/>
              <a:ea typeface="+mn-ea"/>
              <a:cs typeface="Stick"/>
              <a:sym typeface="Stick"/>
            </a:endParaRPr>
          </a:p>
        </p:txBody>
      </p:sp>
      <p:sp>
        <p:nvSpPr>
          <p:cNvPr id="2164" name="Google Shape;2164;p104"/>
          <p:cNvSpPr txBox="1"/>
          <p:nvPr/>
        </p:nvSpPr>
        <p:spPr>
          <a:xfrm>
            <a:off x="5396780" y="1563778"/>
            <a:ext cx="27633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665D26"/>
                </a:solidFill>
                <a:latin typeface="+mn-ea"/>
                <a:ea typeface="+mn-ea"/>
                <a:cs typeface="Stick"/>
                <a:sym typeface="Stick"/>
              </a:rPr>
              <a:t>認識地球有哪些海洋及大陸陸塊，邊說邊指出位置。</a:t>
            </a:r>
            <a:endParaRPr dirty="0">
              <a:solidFill>
                <a:srgbClr val="665D26"/>
              </a:solidFill>
              <a:latin typeface="+mn-ea"/>
              <a:ea typeface="+mn-ea"/>
              <a:cs typeface="Stick"/>
              <a:sym typeface="Stick"/>
            </a:endParaRPr>
          </a:p>
        </p:txBody>
      </p:sp>
      <p:sp>
        <p:nvSpPr>
          <p:cNvPr id="2165" name="Google Shape;2165;p104"/>
          <p:cNvSpPr txBox="1"/>
          <p:nvPr/>
        </p:nvSpPr>
        <p:spPr>
          <a:xfrm>
            <a:off x="1685213" y="703703"/>
            <a:ext cx="1559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+mn-ea"/>
                <a:ea typeface="+mn-ea"/>
                <a:cs typeface="Potta One"/>
                <a:sym typeface="Potta One"/>
              </a:rPr>
              <a:t>Step 1</a:t>
            </a:r>
            <a:endParaRPr sz="2000" dirty="0">
              <a:solidFill>
                <a:schemeClr val="dk1"/>
              </a:solidFill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2166" name="Google Shape;2166;p104"/>
          <p:cNvSpPr txBox="1"/>
          <p:nvPr/>
        </p:nvSpPr>
        <p:spPr>
          <a:xfrm>
            <a:off x="1885378" y="2000516"/>
            <a:ext cx="1559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+mn-ea"/>
                <a:ea typeface="+mn-ea"/>
                <a:cs typeface="Titan One"/>
                <a:sym typeface="Titan One"/>
              </a:rPr>
              <a:t>Step 3</a:t>
            </a:r>
            <a:endParaRPr sz="2000" dirty="0">
              <a:solidFill>
                <a:schemeClr val="dk1"/>
              </a:solidFill>
              <a:latin typeface="+mn-ea"/>
              <a:ea typeface="+mn-ea"/>
              <a:cs typeface="Titan One"/>
              <a:sym typeface="Titan One"/>
            </a:endParaRPr>
          </a:p>
        </p:txBody>
      </p:sp>
      <p:sp>
        <p:nvSpPr>
          <p:cNvPr id="2167" name="Google Shape;2167;p104"/>
          <p:cNvSpPr txBox="1"/>
          <p:nvPr/>
        </p:nvSpPr>
        <p:spPr>
          <a:xfrm>
            <a:off x="5470441" y="1279949"/>
            <a:ext cx="1559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+mn-ea"/>
                <a:ea typeface="+mn-ea"/>
                <a:cs typeface="Titan One"/>
                <a:sym typeface="Titan One"/>
              </a:rPr>
              <a:t>Step 2</a:t>
            </a:r>
            <a:endParaRPr sz="2000" dirty="0">
              <a:solidFill>
                <a:schemeClr val="dk1"/>
              </a:solidFill>
              <a:latin typeface="+mn-ea"/>
              <a:ea typeface="+mn-ea"/>
              <a:cs typeface="Titan One"/>
              <a:sym typeface="Titan One"/>
            </a:endParaRPr>
          </a:p>
        </p:txBody>
      </p:sp>
      <p:grpSp>
        <p:nvGrpSpPr>
          <p:cNvPr id="2168" name="Google Shape;2168;p104"/>
          <p:cNvGrpSpPr/>
          <p:nvPr/>
        </p:nvGrpSpPr>
        <p:grpSpPr>
          <a:xfrm>
            <a:off x="4094445" y="3328871"/>
            <a:ext cx="264572" cy="251007"/>
            <a:chOff x="2083238" y="2523275"/>
            <a:chExt cx="264572" cy="251007"/>
          </a:xfrm>
        </p:grpSpPr>
        <p:sp>
          <p:nvSpPr>
            <p:cNvPr id="2169" name="Google Shape;2169;p104"/>
            <p:cNvSpPr/>
            <p:nvPr/>
          </p:nvSpPr>
          <p:spPr>
            <a:xfrm>
              <a:off x="2083238" y="2523275"/>
              <a:ext cx="243405" cy="229840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04"/>
            <p:cNvSpPr/>
            <p:nvPr/>
          </p:nvSpPr>
          <p:spPr>
            <a:xfrm>
              <a:off x="2104405" y="2544442"/>
              <a:ext cx="243405" cy="229840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71" name="Google Shape;2171;p104"/>
          <p:cNvCxnSpPr/>
          <p:nvPr/>
        </p:nvCxnSpPr>
        <p:spPr>
          <a:xfrm>
            <a:off x="4505500" y="3180288"/>
            <a:ext cx="913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2" name="Google Shape;2172;p104"/>
          <p:cNvSpPr txBox="1"/>
          <p:nvPr/>
        </p:nvSpPr>
        <p:spPr>
          <a:xfrm>
            <a:off x="5184944" y="3119616"/>
            <a:ext cx="32781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E06666"/>
                </a:solidFill>
                <a:latin typeface="+mn-ea"/>
                <a:ea typeface="+mn-ea"/>
                <a:cs typeface="Stick"/>
                <a:sym typeface="Stick"/>
              </a:rPr>
              <a:t>認識常見的國家位置 : 最先—臺灣; </a:t>
            </a:r>
            <a:br>
              <a:rPr lang="zh-TW" dirty="0">
                <a:solidFill>
                  <a:srgbClr val="E06666"/>
                </a:solidFill>
                <a:latin typeface="+mn-ea"/>
                <a:ea typeface="+mn-ea"/>
                <a:cs typeface="Stick"/>
                <a:sym typeface="Stick"/>
              </a:rPr>
            </a:br>
            <a:r>
              <a:rPr lang="zh-TW" dirty="0">
                <a:solidFill>
                  <a:srgbClr val="E06666"/>
                </a:solidFill>
                <a:latin typeface="+mn-ea"/>
                <a:ea typeface="+mn-ea"/>
                <a:cs typeface="Stick"/>
                <a:sym typeface="Stick"/>
              </a:rPr>
              <a:t>接著鄰近的亞洲國家;接續常聽到的</a:t>
            </a:r>
            <a:br>
              <a:rPr lang="zh-TW" dirty="0">
                <a:solidFill>
                  <a:srgbClr val="E06666"/>
                </a:solidFill>
                <a:latin typeface="+mn-ea"/>
                <a:ea typeface="+mn-ea"/>
                <a:cs typeface="Stick"/>
                <a:sym typeface="Stick"/>
              </a:rPr>
            </a:br>
            <a:r>
              <a:rPr lang="zh-TW" dirty="0">
                <a:solidFill>
                  <a:srgbClr val="E06666"/>
                </a:solidFill>
                <a:latin typeface="+mn-ea"/>
                <a:ea typeface="+mn-ea"/>
                <a:cs typeface="Stick"/>
                <a:sym typeface="Stick"/>
              </a:rPr>
              <a:t>國家等，可配合故事或是新聞中提過的國家，找出該國位置。</a:t>
            </a:r>
            <a:endParaRPr dirty="0">
              <a:solidFill>
                <a:srgbClr val="E06666"/>
              </a:solidFill>
              <a:latin typeface="+mn-ea"/>
              <a:ea typeface="+mn-ea"/>
              <a:cs typeface="Stick"/>
              <a:sym typeface="Stick"/>
            </a:endParaRPr>
          </a:p>
        </p:txBody>
      </p:sp>
      <p:sp>
        <p:nvSpPr>
          <p:cNvPr id="2173" name="Google Shape;2173;p104"/>
          <p:cNvSpPr txBox="1"/>
          <p:nvPr/>
        </p:nvSpPr>
        <p:spPr>
          <a:xfrm>
            <a:off x="5184949" y="2598937"/>
            <a:ext cx="1559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+mn-ea"/>
                <a:ea typeface="+mn-ea"/>
                <a:cs typeface="Titan One"/>
                <a:sym typeface="Titan One"/>
              </a:rPr>
              <a:t>Step 4</a:t>
            </a:r>
            <a:endParaRPr sz="2000" dirty="0">
              <a:solidFill>
                <a:schemeClr val="dk1"/>
              </a:solidFill>
              <a:latin typeface="+mn-ea"/>
              <a:ea typeface="+mn-ea"/>
              <a:cs typeface="Titan One"/>
              <a:sym typeface="Titan One"/>
            </a:endParaRPr>
          </a:p>
        </p:txBody>
      </p:sp>
      <p:grpSp>
        <p:nvGrpSpPr>
          <p:cNvPr id="2174" name="Google Shape;2174;p104"/>
          <p:cNvGrpSpPr/>
          <p:nvPr/>
        </p:nvGrpSpPr>
        <p:grpSpPr>
          <a:xfrm>
            <a:off x="4094447" y="3981721"/>
            <a:ext cx="264572" cy="251007"/>
            <a:chOff x="2083238" y="2523275"/>
            <a:chExt cx="264572" cy="251007"/>
          </a:xfrm>
        </p:grpSpPr>
        <p:sp>
          <p:nvSpPr>
            <p:cNvPr id="2175" name="Google Shape;2175;p104"/>
            <p:cNvSpPr/>
            <p:nvPr/>
          </p:nvSpPr>
          <p:spPr>
            <a:xfrm>
              <a:off x="2083238" y="2523275"/>
              <a:ext cx="243405" cy="229840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04"/>
            <p:cNvSpPr/>
            <p:nvPr/>
          </p:nvSpPr>
          <p:spPr>
            <a:xfrm>
              <a:off x="2104405" y="2544442"/>
              <a:ext cx="243405" cy="229840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77" name="Google Shape;2177;p104"/>
          <p:cNvCxnSpPr/>
          <p:nvPr/>
        </p:nvCxnSpPr>
        <p:spPr>
          <a:xfrm>
            <a:off x="3362525" y="3822463"/>
            <a:ext cx="912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8" name="Google Shape;2178;p104"/>
          <p:cNvSpPr txBox="1"/>
          <p:nvPr/>
        </p:nvSpPr>
        <p:spPr>
          <a:xfrm>
            <a:off x="718136" y="3652063"/>
            <a:ext cx="28146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741B47"/>
                </a:solidFill>
                <a:latin typeface="+mn-ea"/>
                <a:ea typeface="+mn-ea"/>
                <a:cs typeface="Stick"/>
                <a:sym typeface="Stick"/>
              </a:rPr>
              <a:t>讓孩子畫下世界地圖大陸及國家的簡單外圍，或是影印後， </a:t>
            </a:r>
            <a:br>
              <a:rPr lang="zh-TW" dirty="0">
                <a:solidFill>
                  <a:srgbClr val="741B47"/>
                </a:solidFill>
                <a:latin typeface="+mn-ea"/>
                <a:ea typeface="+mn-ea"/>
                <a:cs typeface="Stick"/>
                <a:sym typeface="Stick"/>
              </a:rPr>
            </a:br>
            <a:r>
              <a:rPr lang="zh-TW" dirty="0">
                <a:solidFill>
                  <a:srgbClr val="741B47"/>
                </a:solidFill>
                <a:latin typeface="+mn-ea"/>
                <a:ea typeface="+mn-ea"/>
                <a:cs typeface="Stick"/>
                <a:sym typeface="Stick"/>
              </a:rPr>
              <a:t>剪下來做成自製拼圖。</a:t>
            </a:r>
            <a:endParaRPr dirty="0">
              <a:solidFill>
                <a:srgbClr val="741B47"/>
              </a:solidFill>
              <a:latin typeface="+mn-ea"/>
              <a:ea typeface="+mn-ea"/>
              <a:cs typeface="Stick"/>
              <a:sym typeface="Stick"/>
            </a:endParaRPr>
          </a:p>
        </p:txBody>
      </p:sp>
      <p:sp>
        <p:nvSpPr>
          <p:cNvPr id="2179" name="Google Shape;2179;p104"/>
          <p:cNvSpPr txBox="1"/>
          <p:nvPr/>
        </p:nvSpPr>
        <p:spPr>
          <a:xfrm>
            <a:off x="1885378" y="3180291"/>
            <a:ext cx="1559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+mn-ea"/>
                <a:ea typeface="+mn-ea"/>
                <a:cs typeface="Titan One"/>
                <a:sym typeface="Titan One"/>
              </a:rPr>
              <a:t>Step 5</a:t>
            </a:r>
            <a:endParaRPr sz="2000" dirty="0">
              <a:solidFill>
                <a:schemeClr val="dk1"/>
              </a:solidFill>
              <a:latin typeface="+mn-ea"/>
              <a:ea typeface="+mn-ea"/>
              <a:cs typeface="Titan One"/>
              <a:sym typeface="Titan One"/>
            </a:endParaRPr>
          </a:p>
        </p:txBody>
      </p:sp>
      <p:grpSp>
        <p:nvGrpSpPr>
          <p:cNvPr id="2180" name="Google Shape;2180;p104"/>
          <p:cNvGrpSpPr/>
          <p:nvPr/>
        </p:nvGrpSpPr>
        <p:grpSpPr>
          <a:xfrm flipH="1">
            <a:off x="5670144" y="4117926"/>
            <a:ext cx="2316891" cy="1025579"/>
            <a:chOff x="4541310" y="1738208"/>
            <a:chExt cx="3668870" cy="2744392"/>
          </a:xfrm>
        </p:grpSpPr>
        <p:sp>
          <p:nvSpPr>
            <p:cNvPr id="2181" name="Google Shape;2181;p104"/>
            <p:cNvSpPr/>
            <p:nvPr/>
          </p:nvSpPr>
          <p:spPr>
            <a:xfrm>
              <a:off x="6558973" y="4277700"/>
              <a:ext cx="1457400" cy="204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04"/>
            <p:cNvSpPr/>
            <p:nvPr/>
          </p:nvSpPr>
          <p:spPr>
            <a:xfrm>
              <a:off x="5008500" y="4277700"/>
              <a:ext cx="1457400" cy="204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3" name="Google Shape;2183;p104"/>
            <p:cNvGrpSpPr/>
            <p:nvPr/>
          </p:nvGrpSpPr>
          <p:grpSpPr>
            <a:xfrm>
              <a:off x="6465911" y="2065541"/>
              <a:ext cx="1744269" cy="2299084"/>
              <a:chOff x="4801475" y="1331100"/>
              <a:chExt cx="1432900" cy="1888675"/>
            </a:xfrm>
          </p:grpSpPr>
          <p:sp>
            <p:nvSpPr>
              <p:cNvPr id="2184" name="Google Shape;2184;p104"/>
              <p:cNvSpPr/>
              <p:nvPr/>
            </p:nvSpPr>
            <p:spPr>
              <a:xfrm>
                <a:off x="4801475" y="1979425"/>
                <a:ext cx="423250" cy="509225"/>
              </a:xfrm>
              <a:custGeom>
                <a:avLst/>
                <a:gdLst/>
                <a:ahLst/>
                <a:cxnLst/>
                <a:rect l="l" t="t" r="r" b="b"/>
                <a:pathLst>
                  <a:path w="16930" h="20369" extrusionOk="0">
                    <a:moveTo>
                      <a:pt x="261" y="1"/>
                    </a:moveTo>
                    <a:lnTo>
                      <a:pt x="261" y="1"/>
                    </a:lnTo>
                    <a:cubicBezTo>
                      <a:pt x="0" y="1306"/>
                      <a:pt x="1132" y="2394"/>
                      <a:pt x="2133" y="3221"/>
                    </a:cubicBezTo>
                    <a:lnTo>
                      <a:pt x="6223" y="6529"/>
                    </a:lnTo>
                    <a:cubicBezTo>
                      <a:pt x="7529" y="7573"/>
                      <a:pt x="8878" y="8661"/>
                      <a:pt x="9749" y="10141"/>
                    </a:cubicBezTo>
                    <a:cubicBezTo>
                      <a:pt x="10836" y="11882"/>
                      <a:pt x="11098" y="13971"/>
                      <a:pt x="11663" y="15929"/>
                    </a:cubicBezTo>
                    <a:cubicBezTo>
                      <a:pt x="12273" y="17887"/>
                      <a:pt x="13491" y="19889"/>
                      <a:pt x="15493" y="20368"/>
                    </a:cubicBezTo>
                    <a:lnTo>
                      <a:pt x="15580" y="20063"/>
                    </a:lnTo>
                    <a:cubicBezTo>
                      <a:pt x="16668" y="19846"/>
                      <a:pt x="16929" y="18410"/>
                      <a:pt x="16842" y="17322"/>
                    </a:cubicBezTo>
                    <a:cubicBezTo>
                      <a:pt x="16494" y="13274"/>
                      <a:pt x="14579" y="9488"/>
                      <a:pt x="12621" y="5920"/>
                    </a:cubicBezTo>
                    <a:cubicBezTo>
                      <a:pt x="12012" y="4570"/>
                      <a:pt x="11141" y="3352"/>
                      <a:pt x="10053" y="2351"/>
                    </a:cubicBezTo>
                    <a:cubicBezTo>
                      <a:pt x="8661" y="1219"/>
                      <a:pt x="6876" y="784"/>
                      <a:pt x="5092" y="523"/>
                    </a:cubicBezTo>
                    <a:cubicBezTo>
                      <a:pt x="3482" y="262"/>
                      <a:pt x="1871" y="88"/>
                      <a:pt x="2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04"/>
              <p:cNvSpPr/>
              <p:nvPr/>
            </p:nvSpPr>
            <p:spPr>
              <a:xfrm>
                <a:off x="5548925" y="1683100"/>
                <a:ext cx="385175" cy="782800"/>
              </a:xfrm>
              <a:custGeom>
                <a:avLst/>
                <a:gdLst/>
                <a:ahLst/>
                <a:cxnLst/>
                <a:rect l="l" t="t" r="r" b="b"/>
                <a:pathLst>
                  <a:path w="15407" h="31312" extrusionOk="0">
                    <a:moveTo>
                      <a:pt x="2621" y="30922"/>
                    </a:moveTo>
                    <a:cubicBezTo>
                      <a:pt x="2605" y="30922"/>
                      <a:pt x="2598" y="30932"/>
                      <a:pt x="2611" y="30959"/>
                    </a:cubicBezTo>
                    <a:lnTo>
                      <a:pt x="2705" y="30992"/>
                    </a:lnTo>
                    <a:lnTo>
                      <a:pt x="2705" y="30992"/>
                    </a:lnTo>
                    <a:cubicBezTo>
                      <a:pt x="2712" y="30962"/>
                      <a:pt x="2651" y="30922"/>
                      <a:pt x="2621" y="30922"/>
                    </a:cubicBezTo>
                    <a:close/>
                    <a:moveTo>
                      <a:pt x="13142" y="1"/>
                    </a:moveTo>
                    <a:cubicBezTo>
                      <a:pt x="12166" y="1"/>
                      <a:pt x="11181" y="618"/>
                      <a:pt x="10358" y="1235"/>
                    </a:cubicBezTo>
                    <a:cubicBezTo>
                      <a:pt x="7398" y="3498"/>
                      <a:pt x="4918" y="6283"/>
                      <a:pt x="3046" y="9460"/>
                    </a:cubicBezTo>
                    <a:cubicBezTo>
                      <a:pt x="0" y="14813"/>
                      <a:pt x="566" y="19905"/>
                      <a:pt x="435" y="25780"/>
                    </a:cubicBezTo>
                    <a:cubicBezTo>
                      <a:pt x="392" y="26781"/>
                      <a:pt x="435" y="27782"/>
                      <a:pt x="653" y="28739"/>
                    </a:cubicBezTo>
                    <a:cubicBezTo>
                      <a:pt x="930" y="29610"/>
                      <a:pt x="2286" y="30660"/>
                      <a:pt x="3217" y="31171"/>
                    </a:cubicBezTo>
                    <a:lnTo>
                      <a:pt x="3217" y="31171"/>
                    </a:lnTo>
                    <a:lnTo>
                      <a:pt x="3482" y="31264"/>
                    </a:lnTo>
                    <a:cubicBezTo>
                      <a:pt x="4744" y="30567"/>
                      <a:pt x="6746" y="27695"/>
                      <a:pt x="7007" y="26302"/>
                    </a:cubicBezTo>
                    <a:cubicBezTo>
                      <a:pt x="7224" y="24866"/>
                      <a:pt x="7311" y="23430"/>
                      <a:pt x="7311" y="21994"/>
                    </a:cubicBezTo>
                    <a:cubicBezTo>
                      <a:pt x="7573" y="17076"/>
                      <a:pt x="9444" y="12376"/>
                      <a:pt x="12621" y="8590"/>
                    </a:cubicBezTo>
                    <a:cubicBezTo>
                      <a:pt x="13274" y="7894"/>
                      <a:pt x="13839" y="7197"/>
                      <a:pt x="14362" y="6414"/>
                    </a:cubicBezTo>
                    <a:cubicBezTo>
                      <a:pt x="14971" y="5457"/>
                      <a:pt x="15319" y="4325"/>
                      <a:pt x="15363" y="3193"/>
                    </a:cubicBezTo>
                    <a:cubicBezTo>
                      <a:pt x="15406" y="2018"/>
                      <a:pt x="15014" y="626"/>
                      <a:pt x="13926" y="147"/>
                    </a:cubicBezTo>
                    <a:cubicBezTo>
                      <a:pt x="13668" y="46"/>
                      <a:pt x="13405" y="1"/>
                      <a:pt x="13142" y="1"/>
                    </a:cubicBezTo>
                    <a:close/>
                    <a:moveTo>
                      <a:pt x="2705" y="30992"/>
                    </a:moveTo>
                    <a:cubicBezTo>
                      <a:pt x="2704" y="30996"/>
                      <a:pt x="2702" y="30999"/>
                      <a:pt x="2698" y="31003"/>
                    </a:cubicBezTo>
                    <a:cubicBezTo>
                      <a:pt x="2658" y="31043"/>
                      <a:pt x="3452" y="31311"/>
                      <a:pt x="3486" y="31311"/>
                    </a:cubicBezTo>
                    <a:cubicBezTo>
                      <a:pt x="3489" y="31311"/>
                      <a:pt x="3487" y="31310"/>
                      <a:pt x="3482" y="31307"/>
                    </a:cubicBezTo>
                    <a:cubicBezTo>
                      <a:pt x="3399" y="31268"/>
                      <a:pt x="3310" y="31222"/>
                      <a:pt x="3217" y="31171"/>
                    </a:cubicBezTo>
                    <a:lnTo>
                      <a:pt x="3217" y="31171"/>
                    </a:lnTo>
                    <a:lnTo>
                      <a:pt x="2705" y="309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04"/>
              <p:cNvSpPr/>
              <p:nvPr/>
            </p:nvSpPr>
            <p:spPr>
              <a:xfrm>
                <a:off x="5421625" y="1458300"/>
                <a:ext cx="250250" cy="779825"/>
              </a:xfrm>
              <a:custGeom>
                <a:avLst/>
                <a:gdLst/>
                <a:ahLst/>
                <a:cxnLst/>
                <a:rect l="l" t="t" r="r" b="b"/>
                <a:pathLst>
                  <a:path w="10010" h="31193" extrusionOk="0">
                    <a:moveTo>
                      <a:pt x="9314" y="0"/>
                    </a:moveTo>
                    <a:cubicBezTo>
                      <a:pt x="9139" y="0"/>
                      <a:pt x="8965" y="87"/>
                      <a:pt x="8791" y="174"/>
                    </a:cubicBezTo>
                    <a:cubicBezTo>
                      <a:pt x="4962" y="2394"/>
                      <a:pt x="2350" y="6441"/>
                      <a:pt x="1132" y="10749"/>
                    </a:cubicBezTo>
                    <a:cubicBezTo>
                      <a:pt x="305" y="13926"/>
                      <a:pt x="0" y="17234"/>
                      <a:pt x="218" y="20541"/>
                    </a:cubicBezTo>
                    <a:cubicBezTo>
                      <a:pt x="348" y="23544"/>
                      <a:pt x="131" y="26155"/>
                      <a:pt x="1001" y="29115"/>
                    </a:cubicBezTo>
                    <a:cubicBezTo>
                      <a:pt x="1088" y="29550"/>
                      <a:pt x="1262" y="29941"/>
                      <a:pt x="1523" y="30290"/>
                    </a:cubicBezTo>
                    <a:cubicBezTo>
                      <a:pt x="2044" y="30932"/>
                      <a:pt x="2655" y="31193"/>
                      <a:pt x="3275" y="31193"/>
                    </a:cubicBezTo>
                    <a:cubicBezTo>
                      <a:pt x="4418" y="31193"/>
                      <a:pt x="5590" y="30305"/>
                      <a:pt x="6267" y="29289"/>
                    </a:cubicBezTo>
                    <a:cubicBezTo>
                      <a:pt x="7529" y="27287"/>
                      <a:pt x="7312" y="24589"/>
                      <a:pt x="7399" y="22326"/>
                    </a:cubicBezTo>
                    <a:cubicBezTo>
                      <a:pt x="7486" y="20193"/>
                      <a:pt x="7834" y="18104"/>
                      <a:pt x="8095" y="16015"/>
                    </a:cubicBezTo>
                    <a:cubicBezTo>
                      <a:pt x="8748" y="11141"/>
                      <a:pt x="9357" y="6310"/>
                      <a:pt x="9966" y="1436"/>
                    </a:cubicBezTo>
                    <a:cubicBezTo>
                      <a:pt x="10010" y="870"/>
                      <a:pt x="9923" y="0"/>
                      <a:pt x="9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04"/>
              <p:cNvSpPr/>
              <p:nvPr/>
            </p:nvSpPr>
            <p:spPr>
              <a:xfrm>
                <a:off x="5044075" y="1831625"/>
                <a:ext cx="415650" cy="783225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31329" extrusionOk="0">
                    <a:moveTo>
                      <a:pt x="2834" y="0"/>
                    </a:moveTo>
                    <a:cubicBezTo>
                      <a:pt x="1903" y="0"/>
                      <a:pt x="1001" y="431"/>
                      <a:pt x="480" y="1213"/>
                    </a:cubicBezTo>
                    <a:cubicBezTo>
                      <a:pt x="132" y="1822"/>
                      <a:pt x="1" y="2475"/>
                      <a:pt x="45" y="3171"/>
                    </a:cubicBezTo>
                    <a:cubicBezTo>
                      <a:pt x="132" y="8045"/>
                      <a:pt x="4266" y="11875"/>
                      <a:pt x="5746" y="16532"/>
                    </a:cubicBezTo>
                    <a:cubicBezTo>
                      <a:pt x="6921" y="20361"/>
                      <a:pt x="6268" y="24626"/>
                      <a:pt x="7922" y="28282"/>
                    </a:cubicBezTo>
                    <a:cubicBezTo>
                      <a:pt x="8574" y="29762"/>
                      <a:pt x="9706" y="31154"/>
                      <a:pt x="11273" y="31328"/>
                    </a:cubicBezTo>
                    <a:cubicBezTo>
                      <a:pt x="16625" y="29457"/>
                      <a:pt x="13753" y="14182"/>
                      <a:pt x="10794" y="7828"/>
                    </a:cubicBezTo>
                    <a:cubicBezTo>
                      <a:pt x="9749" y="5391"/>
                      <a:pt x="8183" y="3215"/>
                      <a:pt x="6224" y="1474"/>
                    </a:cubicBezTo>
                    <a:cubicBezTo>
                      <a:pt x="5397" y="734"/>
                      <a:pt x="4396" y="212"/>
                      <a:pt x="3308" y="38"/>
                    </a:cubicBezTo>
                    <a:cubicBezTo>
                      <a:pt x="3151" y="12"/>
                      <a:pt x="2992" y="0"/>
                      <a:pt x="28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04"/>
              <p:cNvSpPr/>
              <p:nvPr/>
            </p:nvSpPr>
            <p:spPr>
              <a:xfrm>
                <a:off x="5193475" y="2011775"/>
                <a:ext cx="153100" cy="883775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35351" extrusionOk="0">
                    <a:moveTo>
                      <a:pt x="119" y="1"/>
                    </a:moveTo>
                    <a:cubicBezTo>
                      <a:pt x="54" y="1"/>
                      <a:pt x="0" y="82"/>
                      <a:pt x="31" y="143"/>
                    </a:cubicBezTo>
                    <a:lnTo>
                      <a:pt x="74" y="187"/>
                    </a:lnTo>
                    <a:cubicBezTo>
                      <a:pt x="2294" y="3886"/>
                      <a:pt x="3338" y="8194"/>
                      <a:pt x="3947" y="12459"/>
                    </a:cubicBezTo>
                    <a:cubicBezTo>
                      <a:pt x="4252" y="14766"/>
                      <a:pt x="4426" y="17029"/>
                      <a:pt x="4644" y="19335"/>
                    </a:cubicBezTo>
                    <a:cubicBezTo>
                      <a:pt x="4905" y="21816"/>
                      <a:pt x="5122" y="24296"/>
                      <a:pt x="5297" y="26777"/>
                    </a:cubicBezTo>
                    <a:cubicBezTo>
                      <a:pt x="5427" y="28170"/>
                      <a:pt x="5514" y="29562"/>
                      <a:pt x="5601" y="30955"/>
                    </a:cubicBezTo>
                    <a:cubicBezTo>
                      <a:pt x="5688" y="32348"/>
                      <a:pt x="5688" y="33784"/>
                      <a:pt x="5819" y="35220"/>
                    </a:cubicBezTo>
                    <a:cubicBezTo>
                      <a:pt x="5819" y="35307"/>
                      <a:pt x="5884" y="35350"/>
                      <a:pt x="5949" y="35350"/>
                    </a:cubicBezTo>
                    <a:cubicBezTo>
                      <a:pt x="6015" y="35350"/>
                      <a:pt x="6080" y="35307"/>
                      <a:pt x="6080" y="35220"/>
                    </a:cubicBezTo>
                    <a:cubicBezTo>
                      <a:pt x="6123" y="33958"/>
                      <a:pt x="6036" y="32696"/>
                      <a:pt x="5949" y="31390"/>
                    </a:cubicBezTo>
                    <a:cubicBezTo>
                      <a:pt x="5906" y="30128"/>
                      <a:pt x="5819" y="28866"/>
                      <a:pt x="5732" y="27604"/>
                    </a:cubicBezTo>
                    <a:cubicBezTo>
                      <a:pt x="5514" y="25080"/>
                      <a:pt x="5297" y="22556"/>
                      <a:pt x="5079" y="20032"/>
                    </a:cubicBezTo>
                    <a:cubicBezTo>
                      <a:pt x="4644" y="15549"/>
                      <a:pt x="4296" y="11023"/>
                      <a:pt x="3077" y="6671"/>
                    </a:cubicBezTo>
                    <a:cubicBezTo>
                      <a:pt x="2424" y="4321"/>
                      <a:pt x="1467" y="2101"/>
                      <a:pt x="205" y="56"/>
                    </a:cubicBezTo>
                    <a:cubicBezTo>
                      <a:pt x="178" y="16"/>
                      <a:pt x="148" y="1"/>
                      <a:pt x="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04"/>
              <p:cNvSpPr/>
              <p:nvPr/>
            </p:nvSpPr>
            <p:spPr>
              <a:xfrm>
                <a:off x="5460800" y="1487575"/>
                <a:ext cx="141025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57276" extrusionOk="0">
                    <a:moveTo>
                      <a:pt x="5557" y="0"/>
                    </a:moveTo>
                    <a:cubicBezTo>
                      <a:pt x="5529" y="0"/>
                      <a:pt x="5500" y="14"/>
                      <a:pt x="5483" y="48"/>
                    </a:cubicBezTo>
                    <a:lnTo>
                      <a:pt x="5440" y="4"/>
                    </a:lnTo>
                    <a:cubicBezTo>
                      <a:pt x="4004" y="3224"/>
                      <a:pt x="2916" y="6619"/>
                      <a:pt x="2350" y="10101"/>
                    </a:cubicBezTo>
                    <a:cubicBezTo>
                      <a:pt x="1741" y="13756"/>
                      <a:pt x="1393" y="17455"/>
                      <a:pt x="1262" y="21155"/>
                    </a:cubicBezTo>
                    <a:cubicBezTo>
                      <a:pt x="827" y="28770"/>
                      <a:pt x="653" y="36473"/>
                      <a:pt x="392" y="44089"/>
                    </a:cubicBezTo>
                    <a:lnTo>
                      <a:pt x="174" y="50617"/>
                    </a:lnTo>
                    <a:cubicBezTo>
                      <a:pt x="131" y="52793"/>
                      <a:pt x="0" y="54969"/>
                      <a:pt x="0" y="57145"/>
                    </a:cubicBezTo>
                    <a:cubicBezTo>
                      <a:pt x="22" y="57232"/>
                      <a:pt x="87" y="57276"/>
                      <a:pt x="152" y="57276"/>
                    </a:cubicBezTo>
                    <a:cubicBezTo>
                      <a:pt x="218" y="57276"/>
                      <a:pt x="283" y="57232"/>
                      <a:pt x="305" y="57145"/>
                    </a:cubicBezTo>
                    <a:cubicBezTo>
                      <a:pt x="479" y="55230"/>
                      <a:pt x="479" y="53316"/>
                      <a:pt x="522" y="51401"/>
                    </a:cubicBezTo>
                    <a:cubicBezTo>
                      <a:pt x="609" y="49486"/>
                      <a:pt x="653" y="47571"/>
                      <a:pt x="740" y="45656"/>
                    </a:cubicBezTo>
                    <a:cubicBezTo>
                      <a:pt x="827" y="41826"/>
                      <a:pt x="957" y="38040"/>
                      <a:pt x="1088" y="34254"/>
                    </a:cubicBezTo>
                    <a:cubicBezTo>
                      <a:pt x="1175" y="30424"/>
                      <a:pt x="1262" y="26638"/>
                      <a:pt x="1436" y="22852"/>
                    </a:cubicBezTo>
                    <a:cubicBezTo>
                      <a:pt x="1567" y="19109"/>
                      <a:pt x="1871" y="15366"/>
                      <a:pt x="2350" y="11624"/>
                    </a:cubicBezTo>
                    <a:cubicBezTo>
                      <a:pt x="2916" y="7663"/>
                      <a:pt x="4004" y="3790"/>
                      <a:pt x="5614" y="91"/>
                    </a:cubicBezTo>
                    <a:cubicBezTo>
                      <a:pt x="5641" y="37"/>
                      <a:pt x="5601" y="0"/>
                      <a:pt x="55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04"/>
              <p:cNvSpPr/>
              <p:nvPr/>
            </p:nvSpPr>
            <p:spPr>
              <a:xfrm>
                <a:off x="5590250" y="1797225"/>
                <a:ext cx="230150" cy="1106825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44273" extrusionOk="0">
                    <a:moveTo>
                      <a:pt x="9028" y="1"/>
                    </a:moveTo>
                    <a:cubicBezTo>
                      <a:pt x="9008" y="1"/>
                      <a:pt x="8987" y="7"/>
                      <a:pt x="8966" y="21"/>
                    </a:cubicBezTo>
                    <a:cubicBezTo>
                      <a:pt x="4614" y="3285"/>
                      <a:pt x="2743" y="8725"/>
                      <a:pt x="2090" y="13991"/>
                    </a:cubicBezTo>
                    <a:cubicBezTo>
                      <a:pt x="1698" y="17081"/>
                      <a:pt x="1655" y="20214"/>
                      <a:pt x="1524" y="23348"/>
                    </a:cubicBezTo>
                    <a:cubicBezTo>
                      <a:pt x="1393" y="26612"/>
                      <a:pt x="1219" y="29876"/>
                      <a:pt x="1002" y="33140"/>
                    </a:cubicBezTo>
                    <a:cubicBezTo>
                      <a:pt x="828" y="34967"/>
                      <a:pt x="697" y="36795"/>
                      <a:pt x="523" y="38623"/>
                    </a:cubicBezTo>
                    <a:cubicBezTo>
                      <a:pt x="349" y="40494"/>
                      <a:pt x="88" y="42279"/>
                      <a:pt x="1" y="44150"/>
                    </a:cubicBezTo>
                    <a:cubicBezTo>
                      <a:pt x="1" y="44226"/>
                      <a:pt x="74" y="44272"/>
                      <a:pt x="153" y="44272"/>
                    </a:cubicBezTo>
                    <a:cubicBezTo>
                      <a:pt x="210" y="44272"/>
                      <a:pt x="269" y="44248"/>
                      <a:pt x="305" y="44194"/>
                    </a:cubicBezTo>
                    <a:cubicBezTo>
                      <a:pt x="567" y="42627"/>
                      <a:pt x="697" y="41017"/>
                      <a:pt x="828" y="39450"/>
                    </a:cubicBezTo>
                    <a:cubicBezTo>
                      <a:pt x="958" y="37883"/>
                      <a:pt x="1132" y="36273"/>
                      <a:pt x="1263" y="34706"/>
                    </a:cubicBezTo>
                    <a:cubicBezTo>
                      <a:pt x="1524" y="31486"/>
                      <a:pt x="1698" y="28309"/>
                      <a:pt x="1829" y="25088"/>
                    </a:cubicBezTo>
                    <a:cubicBezTo>
                      <a:pt x="2090" y="19170"/>
                      <a:pt x="1829" y="12946"/>
                      <a:pt x="4005" y="7289"/>
                    </a:cubicBezTo>
                    <a:cubicBezTo>
                      <a:pt x="5049" y="4547"/>
                      <a:pt x="6790" y="2067"/>
                      <a:pt x="9096" y="239"/>
                    </a:cubicBezTo>
                    <a:cubicBezTo>
                      <a:pt x="9206" y="166"/>
                      <a:pt x="9132" y="1"/>
                      <a:pt x="90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04"/>
              <p:cNvSpPr/>
              <p:nvPr/>
            </p:nvSpPr>
            <p:spPr>
              <a:xfrm>
                <a:off x="5436850" y="1331100"/>
                <a:ext cx="326425" cy="46232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8493" extrusionOk="0">
                    <a:moveTo>
                      <a:pt x="11952" y="1"/>
                    </a:moveTo>
                    <a:cubicBezTo>
                      <a:pt x="11148" y="1"/>
                      <a:pt x="9357" y="1270"/>
                      <a:pt x="8966" y="1519"/>
                    </a:cubicBezTo>
                    <a:cubicBezTo>
                      <a:pt x="7878" y="2085"/>
                      <a:pt x="6877" y="2781"/>
                      <a:pt x="5963" y="3608"/>
                    </a:cubicBezTo>
                    <a:cubicBezTo>
                      <a:pt x="4091" y="5219"/>
                      <a:pt x="2655" y="7308"/>
                      <a:pt x="1785" y="9658"/>
                    </a:cubicBezTo>
                    <a:cubicBezTo>
                      <a:pt x="784" y="12486"/>
                      <a:pt x="175" y="15489"/>
                      <a:pt x="1" y="18492"/>
                    </a:cubicBezTo>
                    <a:cubicBezTo>
                      <a:pt x="653" y="16403"/>
                      <a:pt x="1828" y="14532"/>
                      <a:pt x="3439" y="13052"/>
                    </a:cubicBezTo>
                    <a:cubicBezTo>
                      <a:pt x="4918" y="11703"/>
                      <a:pt x="6746" y="10702"/>
                      <a:pt x="8139" y="9266"/>
                    </a:cubicBezTo>
                    <a:cubicBezTo>
                      <a:pt x="9009" y="8308"/>
                      <a:pt x="9749" y="7264"/>
                      <a:pt x="10358" y="6132"/>
                    </a:cubicBezTo>
                    <a:cubicBezTo>
                      <a:pt x="11229" y="4653"/>
                      <a:pt x="13056" y="2085"/>
                      <a:pt x="12317" y="214"/>
                    </a:cubicBezTo>
                    <a:cubicBezTo>
                      <a:pt x="12261" y="64"/>
                      <a:pt x="12131" y="1"/>
                      <a:pt x="119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04"/>
              <p:cNvSpPr/>
              <p:nvPr/>
            </p:nvSpPr>
            <p:spPr>
              <a:xfrm>
                <a:off x="5480375" y="1387575"/>
                <a:ext cx="267675" cy="193075"/>
              </a:xfrm>
              <a:custGeom>
                <a:avLst/>
                <a:gdLst/>
                <a:ahLst/>
                <a:cxnLst/>
                <a:rect l="l" t="t" r="r" b="b"/>
                <a:pathLst>
                  <a:path w="10707" h="7723" extrusionOk="0">
                    <a:moveTo>
                      <a:pt x="10532" y="0"/>
                    </a:moveTo>
                    <a:cubicBezTo>
                      <a:pt x="8356" y="566"/>
                      <a:pt x="6354" y="1610"/>
                      <a:pt x="4613" y="3003"/>
                    </a:cubicBezTo>
                    <a:cubicBezTo>
                      <a:pt x="2873" y="4309"/>
                      <a:pt x="1306" y="5919"/>
                      <a:pt x="0" y="7703"/>
                    </a:cubicBezTo>
                    <a:cubicBezTo>
                      <a:pt x="0" y="7703"/>
                      <a:pt x="0" y="7723"/>
                      <a:pt x="13" y="7723"/>
                    </a:cubicBezTo>
                    <a:cubicBezTo>
                      <a:pt x="20" y="7723"/>
                      <a:pt x="29" y="7718"/>
                      <a:pt x="44" y="7703"/>
                    </a:cubicBezTo>
                    <a:cubicBezTo>
                      <a:pt x="1393" y="6006"/>
                      <a:pt x="3003" y="4439"/>
                      <a:pt x="4788" y="3177"/>
                    </a:cubicBezTo>
                    <a:cubicBezTo>
                      <a:pt x="6485" y="1785"/>
                      <a:pt x="8487" y="827"/>
                      <a:pt x="10576" y="261"/>
                    </a:cubicBezTo>
                    <a:cubicBezTo>
                      <a:pt x="10706" y="174"/>
                      <a:pt x="10663" y="0"/>
                      <a:pt x="10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04"/>
              <p:cNvSpPr/>
              <p:nvPr/>
            </p:nvSpPr>
            <p:spPr>
              <a:xfrm>
                <a:off x="4935300" y="2024900"/>
                <a:ext cx="326400" cy="870100"/>
              </a:xfrm>
              <a:custGeom>
                <a:avLst/>
                <a:gdLst/>
                <a:ahLst/>
                <a:cxnLst/>
                <a:rect l="l" t="t" r="r" b="b"/>
                <a:pathLst>
                  <a:path w="13056" h="34804" extrusionOk="0">
                    <a:moveTo>
                      <a:pt x="69" y="1"/>
                    </a:moveTo>
                    <a:cubicBezTo>
                      <a:pt x="33" y="1"/>
                      <a:pt x="6" y="103"/>
                      <a:pt x="44" y="140"/>
                    </a:cubicBezTo>
                    <a:lnTo>
                      <a:pt x="0" y="140"/>
                    </a:lnTo>
                    <a:cubicBezTo>
                      <a:pt x="696" y="619"/>
                      <a:pt x="1349" y="1185"/>
                      <a:pt x="1958" y="1838"/>
                    </a:cubicBezTo>
                    <a:cubicBezTo>
                      <a:pt x="2655" y="2577"/>
                      <a:pt x="3351" y="3361"/>
                      <a:pt x="3960" y="4188"/>
                    </a:cubicBezTo>
                    <a:cubicBezTo>
                      <a:pt x="5222" y="5624"/>
                      <a:pt x="6223" y="7277"/>
                      <a:pt x="6963" y="9062"/>
                    </a:cubicBezTo>
                    <a:cubicBezTo>
                      <a:pt x="7964" y="11716"/>
                      <a:pt x="8835" y="14371"/>
                      <a:pt x="9705" y="17069"/>
                    </a:cubicBezTo>
                    <a:cubicBezTo>
                      <a:pt x="10575" y="19768"/>
                      <a:pt x="11272" y="22509"/>
                      <a:pt x="11837" y="25295"/>
                    </a:cubicBezTo>
                    <a:cubicBezTo>
                      <a:pt x="12403" y="28384"/>
                      <a:pt x="12708" y="31561"/>
                      <a:pt x="12708" y="34738"/>
                    </a:cubicBezTo>
                    <a:cubicBezTo>
                      <a:pt x="12730" y="34782"/>
                      <a:pt x="12773" y="34804"/>
                      <a:pt x="12817" y="34804"/>
                    </a:cubicBezTo>
                    <a:cubicBezTo>
                      <a:pt x="12860" y="34804"/>
                      <a:pt x="12904" y="34782"/>
                      <a:pt x="12925" y="34738"/>
                    </a:cubicBezTo>
                    <a:cubicBezTo>
                      <a:pt x="13056" y="31910"/>
                      <a:pt x="12882" y="29037"/>
                      <a:pt x="12360" y="26252"/>
                    </a:cubicBezTo>
                    <a:cubicBezTo>
                      <a:pt x="11837" y="23423"/>
                      <a:pt x="11141" y="20594"/>
                      <a:pt x="10314" y="17853"/>
                    </a:cubicBezTo>
                    <a:cubicBezTo>
                      <a:pt x="9444" y="15067"/>
                      <a:pt x="8486" y="12326"/>
                      <a:pt x="7529" y="9584"/>
                    </a:cubicBezTo>
                    <a:cubicBezTo>
                      <a:pt x="6833" y="7800"/>
                      <a:pt x="5832" y="6102"/>
                      <a:pt x="4613" y="4579"/>
                    </a:cubicBezTo>
                    <a:cubicBezTo>
                      <a:pt x="3395" y="2795"/>
                      <a:pt x="1871" y="1272"/>
                      <a:pt x="87" y="10"/>
                    </a:cubicBezTo>
                    <a:cubicBezTo>
                      <a:pt x="81" y="4"/>
                      <a:pt x="75" y="1"/>
                      <a:pt x="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04"/>
              <p:cNvSpPr/>
              <p:nvPr/>
            </p:nvSpPr>
            <p:spPr>
              <a:xfrm>
                <a:off x="5736050" y="1979425"/>
                <a:ext cx="422175" cy="509225"/>
              </a:xfrm>
              <a:custGeom>
                <a:avLst/>
                <a:gdLst/>
                <a:ahLst/>
                <a:cxnLst/>
                <a:rect l="l" t="t" r="r" b="b"/>
                <a:pathLst>
                  <a:path w="16887" h="20369" extrusionOk="0">
                    <a:moveTo>
                      <a:pt x="16625" y="1"/>
                    </a:moveTo>
                    <a:lnTo>
                      <a:pt x="16625" y="1"/>
                    </a:lnTo>
                    <a:cubicBezTo>
                      <a:pt x="15015" y="88"/>
                      <a:pt x="13405" y="218"/>
                      <a:pt x="11794" y="480"/>
                    </a:cubicBezTo>
                    <a:cubicBezTo>
                      <a:pt x="10010" y="784"/>
                      <a:pt x="8226" y="1219"/>
                      <a:pt x="6833" y="2351"/>
                    </a:cubicBezTo>
                    <a:cubicBezTo>
                      <a:pt x="5745" y="3352"/>
                      <a:pt x="4875" y="4570"/>
                      <a:pt x="4265" y="5920"/>
                    </a:cubicBezTo>
                    <a:cubicBezTo>
                      <a:pt x="2307" y="9488"/>
                      <a:pt x="392" y="13231"/>
                      <a:pt x="88" y="17322"/>
                    </a:cubicBezTo>
                    <a:cubicBezTo>
                      <a:pt x="0" y="18410"/>
                      <a:pt x="218" y="19802"/>
                      <a:pt x="1306" y="20063"/>
                    </a:cubicBezTo>
                    <a:lnTo>
                      <a:pt x="1437" y="20368"/>
                    </a:lnTo>
                    <a:cubicBezTo>
                      <a:pt x="3439" y="19889"/>
                      <a:pt x="4657" y="17887"/>
                      <a:pt x="5223" y="15929"/>
                    </a:cubicBezTo>
                    <a:cubicBezTo>
                      <a:pt x="5832" y="13971"/>
                      <a:pt x="6093" y="11882"/>
                      <a:pt x="7138" y="10141"/>
                    </a:cubicBezTo>
                    <a:cubicBezTo>
                      <a:pt x="8008" y="8661"/>
                      <a:pt x="9357" y="7573"/>
                      <a:pt x="10663" y="6529"/>
                    </a:cubicBezTo>
                    <a:cubicBezTo>
                      <a:pt x="11968" y="5441"/>
                      <a:pt x="13405" y="4309"/>
                      <a:pt x="14754" y="3221"/>
                    </a:cubicBezTo>
                    <a:cubicBezTo>
                      <a:pt x="15755" y="2394"/>
                      <a:pt x="16886" y="1306"/>
                      <a:pt x="166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04"/>
              <p:cNvSpPr/>
              <p:nvPr/>
            </p:nvSpPr>
            <p:spPr>
              <a:xfrm>
                <a:off x="5699050" y="2024900"/>
                <a:ext cx="327225" cy="870100"/>
              </a:xfrm>
              <a:custGeom>
                <a:avLst/>
                <a:gdLst/>
                <a:ahLst/>
                <a:cxnLst/>
                <a:rect l="l" t="t" r="r" b="b"/>
                <a:pathLst>
                  <a:path w="13089" h="34804" extrusionOk="0">
                    <a:moveTo>
                      <a:pt x="12990" y="1"/>
                    </a:moveTo>
                    <a:cubicBezTo>
                      <a:pt x="12983" y="1"/>
                      <a:pt x="12976" y="4"/>
                      <a:pt x="12970" y="10"/>
                    </a:cubicBezTo>
                    <a:cubicBezTo>
                      <a:pt x="11446" y="1098"/>
                      <a:pt x="10054" y="2447"/>
                      <a:pt x="8922" y="3970"/>
                    </a:cubicBezTo>
                    <a:cubicBezTo>
                      <a:pt x="7660" y="5406"/>
                      <a:pt x="6659" y="7060"/>
                      <a:pt x="5876" y="8801"/>
                    </a:cubicBezTo>
                    <a:cubicBezTo>
                      <a:pt x="5354" y="10063"/>
                      <a:pt x="4919" y="11412"/>
                      <a:pt x="4483" y="12674"/>
                    </a:cubicBezTo>
                    <a:cubicBezTo>
                      <a:pt x="4048" y="13980"/>
                      <a:pt x="3526" y="15416"/>
                      <a:pt x="3091" y="16808"/>
                    </a:cubicBezTo>
                    <a:cubicBezTo>
                      <a:pt x="2220" y="19550"/>
                      <a:pt x="1480" y="22335"/>
                      <a:pt x="915" y="25164"/>
                    </a:cubicBezTo>
                    <a:cubicBezTo>
                      <a:pt x="262" y="28341"/>
                      <a:pt x="1" y="31518"/>
                      <a:pt x="175" y="34738"/>
                    </a:cubicBezTo>
                    <a:cubicBezTo>
                      <a:pt x="197" y="34782"/>
                      <a:pt x="240" y="34804"/>
                      <a:pt x="278" y="34804"/>
                    </a:cubicBezTo>
                    <a:cubicBezTo>
                      <a:pt x="316" y="34804"/>
                      <a:pt x="349" y="34782"/>
                      <a:pt x="349" y="34738"/>
                    </a:cubicBezTo>
                    <a:cubicBezTo>
                      <a:pt x="349" y="31910"/>
                      <a:pt x="610" y="29081"/>
                      <a:pt x="1045" y="26296"/>
                    </a:cubicBezTo>
                    <a:cubicBezTo>
                      <a:pt x="1524" y="23510"/>
                      <a:pt x="2220" y="20769"/>
                      <a:pt x="3047" y="18070"/>
                    </a:cubicBezTo>
                    <a:cubicBezTo>
                      <a:pt x="3874" y="15329"/>
                      <a:pt x="4788" y="12674"/>
                      <a:pt x="5745" y="9976"/>
                    </a:cubicBezTo>
                    <a:cubicBezTo>
                      <a:pt x="6050" y="9062"/>
                      <a:pt x="6398" y="8191"/>
                      <a:pt x="6877" y="7365"/>
                    </a:cubicBezTo>
                    <a:cubicBezTo>
                      <a:pt x="7399" y="6494"/>
                      <a:pt x="7965" y="5667"/>
                      <a:pt x="8574" y="4840"/>
                    </a:cubicBezTo>
                    <a:cubicBezTo>
                      <a:pt x="9270" y="3883"/>
                      <a:pt x="10010" y="2969"/>
                      <a:pt x="10837" y="2142"/>
                    </a:cubicBezTo>
                    <a:cubicBezTo>
                      <a:pt x="11490" y="1359"/>
                      <a:pt x="12230" y="706"/>
                      <a:pt x="13013" y="140"/>
                    </a:cubicBezTo>
                    <a:cubicBezTo>
                      <a:pt x="13088" y="103"/>
                      <a:pt x="13034" y="1"/>
                      <a:pt x="12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04"/>
              <p:cNvSpPr/>
              <p:nvPr/>
            </p:nvSpPr>
            <p:spPr>
              <a:xfrm>
                <a:off x="5881850" y="1962850"/>
                <a:ext cx="352525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14101" h="5963" extrusionOk="0">
                    <a:moveTo>
                      <a:pt x="10967" y="0"/>
                    </a:moveTo>
                    <a:cubicBezTo>
                      <a:pt x="10521" y="0"/>
                      <a:pt x="10075" y="76"/>
                      <a:pt x="9661" y="229"/>
                    </a:cubicBezTo>
                    <a:cubicBezTo>
                      <a:pt x="8791" y="490"/>
                      <a:pt x="7964" y="838"/>
                      <a:pt x="7094" y="1012"/>
                    </a:cubicBezTo>
                    <a:cubicBezTo>
                      <a:pt x="6354" y="1143"/>
                      <a:pt x="5614" y="1143"/>
                      <a:pt x="4918" y="1230"/>
                    </a:cubicBezTo>
                    <a:cubicBezTo>
                      <a:pt x="3134" y="1447"/>
                      <a:pt x="1132" y="2057"/>
                      <a:pt x="0" y="3971"/>
                    </a:cubicBezTo>
                    <a:lnTo>
                      <a:pt x="305" y="3884"/>
                    </a:lnTo>
                    <a:cubicBezTo>
                      <a:pt x="1194" y="3240"/>
                      <a:pt x="2265" y="2981"/>
                      <a:pt x="3373" y="2981"/>
                    </a:cubicBezTo>
                    <a:cubicBezTo>
                      <a:pt x="4434" y="2981"/>
                      <a:pt x="5528" y="3218"/>
                      <a:pt x="6528" y="3580"/>
                    </a:cubicBezTo>
                    <a:cubicBezTo>
                      <a:pt x="8573" y="4276"/>
                      <a:pt x="10445" y="5451"/>
                      <a:pt x="12577" y="5930"/>
                    </a:cubicBezTo>
                    <a:cubicBezTo>
                      <a:pt x="12664" y="5952"/>
                      <a:pt x="12751" y="5962"/>
                      <a:pt x="12838" y="5962"/>
                    </a:cubicBezTo>
                    <a:cubicBezTo>
                      <a:pt x="12925" y="5962"/>
                      <a:pt x="13012" y="5952"/>
                      <a:pt x="13100" y="5930"/>
                    </a:cubicBezTo>
                    <a:cubicBezTo>
                      <a:pt x="13317" y="5799"/>
                      <a:pt x="13448" y="5582"/>
                      <a:pt x="13535" y="5364"/>
                    </a:cubicBezTo>
                    <a:cubicBezTo>
                      <a:pt x="13970" y="4494"/>
                      <a:pt x="14100" y="3493"/>
                      <a:pt x="13970" y="2492"/>
                    </a:cubicBezTo>
                    <a:cubicBezTo>
                      <a:pt x="13796" y="1534"/>
                      <a:pt x="13187" y="664"/>
                      <a:pt x="12273" y="229"/>
                    </a:cubicBezTo>
                    <a:cubicBezTo>
                      <a:pt x="11859" y="76"/>
                      <a:pt x="11413" y="0"/>
                      <a:pt x="109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04"/>
              <p:cNvSpPr/>
              <p:nvPr/>
            </p:nvSpPr>
            <p:spPr>
              <a:xfrm>
                <a:off x="5065850" y="2833500"/>
                <a:ext cx="835600" cy="386275"/>
              </a:xfrm>
              <a:custGeom>
                <a:avLst/>
                <a:gdLst/>
                <a:ahLst/>
                <a:cxnLst/>
                <a:rect l="l" t="t" r="r" b="b"/>
                <a:pathLst>
                  <a:path w="33424" h="15451" extrusionOk="0">
                    <a:moveTo>
                      <a:pt x="1262" y="1"/>
                    </a:moveTo>
                    <a:cubicBezTo>
                      <a:pt x="1262" y="1"/>
                      <a:pt x="0" y="10445"/>
                      <a:pt x="8443" y="15450"/>
                    </a:cubicBezTo>
                    <a:lnTo>
                      <a:pt x="24981" y="15450"/>
                    </a:lnTo>
                    <a:cubicBezTo>
                      <a:pt x="33423" y="10445"/>
                      <a:pt x="32161" y="1"/>
                      <a:pt x="32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04"/>
              <p:cNvSpPr/>
              <p:nvPr/>
            </p:nvSpPr>
            <p:spPr>
              <a:xfrm>
                <a:off x="5097400" y="2929250"/>
                <a:ext cx="7725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0900" h="1" fill="none" extrusionOk="0">
                    <a:moveTo>
                      <a:pt x="0" y="1"/>
                    </a:moveTo>
                    <a:lnTo>
                      <a:pt x="30899" y="1"/>
                    </a:lnTo>
                  </a:path>
                </a:pathLst>
              </a:custGeom>
              <a:noFill/>
              <a:ln w="14150" cap="flat" cmpd="sng">
                <a:solidFill>
                  <a:schemeClr val="accent2"/>
                </a:solidFill>
                <a:prstDash val="solid"/>
                <a:miter lim="43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9" name="Google Shape;2199;p104"/>
            <p:cNvGrpSpPr/>
            <p:nvPr/>
          </p:nvGrpSpPr>
          <p:grpSpPr>
            <a:xfrm>
              <a:off x="4541310" y="1738208"/>
              <a:ext cx="1924599" cy="2626441"/>
              <a:chOff x="-76190" y="2306246"/>
              <a:chExt cx="1924599" cy="2626441"/>
            </a:xfrm>
          </p:grpSpPr>
          <p:grpSp>
            <p:nvGrpSpPr>
              <p:cNvPr id="2200" name="Google Shape;2200;p104"/>
              <p:cNvGrpSpPr/>
              <p:nvPr/>
            </p:nvGrpSpPr>
            <p:grpSpPr>
              <a:xfrm>
                <a:off x="-76190" y="2306246"/>
                <a:ext cx="1924599" cy="2409577"/>
                <a:chOff x="1148550" y="719682"/>
                <a:chExt cx="3199666" cy="4005947"/>
              </a:xfrm>
            </p:grpSpPr>
            <p:sp>
              <p:nvSpPr>
                <p:cNvPr id="2201" name="Google Shape;2201;p104"/>
                <p:cNvSpPr/>
                <p:nvPr/>
              </p:nvSpPr>
              <p:spPr>
                <a:xfrm>
                  <a:off x="1907790" y="827757"/>
                  <a:ext cx="1166972" cy="2282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28" h="52086" extrusionOk="0">
                      <a:moveTo>
                        <a:pt x="3245" y="0"/>
                      </a:moveTo>
                      <a:cubicBezTo>
                        <a:pt x="2210" y="0"/>
                        <a:pt x="1313" y="435"/>
                        <a:pt x="871" y="1738"/>
                      </a:cubicBezTo>
                      <a:cubicBezTo>
                        <a:pt x="1" y="4351"/>
                        <a:pt x="1421" y="7696"/>
                        <a:pt x="2842" y="10079"/>
                      </a:cubicBezTo>
                      <a:cubicBezTo>
                        <a:pt x="4400" y="12600"/>
                        <a:pt x="6050" y="14983"/>
                        <a:pt x="7471" y="17687"/>
                      </a:cubicBezTo>
                      <a:cubicBezTo>
                        <a:pt x="8754" y="20162"/>
                        <a:pt x="9900" y="22820"/>
                        <a:pt x="11000" y="25478"/>
                      </a:cubicBezTo>
                      <a:cubicBezTo>
                        <a:pt x="13200" y="30932"/>
                        <a:pt x="15124" y="36661"/>
                        <a:pt x="16820" y="42389"/>
                      </a:cubicBezTo>
                      <a:cubicBezTo>
                        <a:pt x="17920" y="46010"/>
                        <a:pt x="19433" y="50135"/>
                        <a:pt x="21907" y="51647"/>
                      </a:cubicBezTo>
                      <a:lnTo>
                        <a:pt x="21953" y="51647"/>
                      </a:lnTo>
                      <a:cubicBezTo>
                        <a:pt x="22382" y="51948"/>
                        <a:pt x="22813" y="52085"/>
                        <a:pt x="23229" y="52085"/>
                      </a:cubicBezTo>
                      <a:cubicBezTo>
                        <a:pt x="24459" y="52085"/>
                        <a:pt x="25553" y="50885"/>
                        <a:pt x="26032" y="49172"/>
                      </a:cubicBezTo>
                      <a:cubicBezTo>
                        <a:pt x="26628" y="46881"/>
                        <a:pt x="26399" y="43948"/>
                        <a:pt x="26032" y="41152"/>
                      </a:cubicBezTo>
                      <a:cubicBezTo>
                        <a:pt x="25436" y="37394"/>
                        <a:pt x="24657" y="33636"/>
                        <a:pt x="23695" y="29969"/>
                      </a:cubicBezTo>
                      <a:cubicBezTo>
                        <a:pt x="21632" y="22224"/>
                        <a:pt x="18974" y="14387"/>
                        <a:pt x="14941" y="8429"/>
                      </a:cubicBezTo>
                      <a:cubicBezTo>
                        <a:pt x="12695" y="5130"/>
                        <a:pt x="9992" y="2517"/>
                        <a:pt x="7242" y="1234"/>
                      </a:cubicBezTo>
                      <a:cubicBezTo>
                        <a:pt x="6133" y="719"/>
                        <a:pt x="4575" y="0"/>
                        <a:pt x="32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104"/>
                <p:cNvSpPr/>
                <p:nvPr/>
              </p:nvSpPr>
              <p:spPr>
                <a:xfrm>
                  <a:off x="2006968" y="837092"/>
                  <a:ext cx="931237" cy="2283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9" h="52112" extrusionOk="0">
                      <a:moveTo>
                        <a:pt x="91" y="0"/>
                      </a:moveTo>
                      <a:cubicBezTo>
                        <a:pt x="47" y="0"/>
                        <a:pt x="1" y="68"/>
                        <a:pt x="75" y="105"/>
                      </a:cubicBezTo>
                      <a:cubicBezTo>
                        <a:pt x="1358" y="1021"/>
                        <a:pt x="2458" y="2075"/>
                        <a:pt x="3466" y="3313"/>
                      </a:cubicBezTo>
                      <a:cubicBezTo>
                        <a:pt x="4841" y="4917"/>
                        <a:pt x="6170" y="6612"/>
                        <a:pt x="7408" y="8354"/>
                      </a:cubicBezTo>
                      <a:cubicBezTo>
                        <a:pt x="8645" y="10096"/>
                        <a:pt x="9791" y="11929"/>
                        <a:pt x="10845" y="13808"/>
                      </a:cubicBezTo>
                      <a:cubicBezTo>
                        <a:pt x="11899" y="15778"/>
                        <a:pt x="12861" y="17795"/>
                        <a:pt x="13778" y="19857"/>
                      </a:cubicBezTo>
                      <a:cubicBezTo>
                        <a:pt x="15382" y="23432"/>
                        <a:pt x="16757" y="27053"/>
                        <a:pt x="17949" y="30811"/>
                      </a:cubicBezTo>
                      <a:cubicBezTo>
                        <a:pt x="19003" y="34339"/>
                        <a:pt x="19828" y="37960"/>
                        <a:pt x="20378" y="41626"/>
                      </a:cubicBezTo>
                      <a:cubicBezTo>
                        <a:pt x="20653" y="43368"/>
                        <a:pt x="20790" y="45064"/>
                        <a:pt x="20836" y="46805"/>
                      </a:cubicBezTo>
                      <a:cubicBezTo>
                        <a:pt x="20882" y="48226"/>
                        <a:pt x="20790" y="49647"/>
                        <a:pt x="20515" y="51021"/>
                      </a:cubicBezTo>
                      <a:cubicBezTo>
                        <a:pt x="20469" y="51296"/>
                        <a:pt x="20378" y="51571"/>
                        <a:pt x="20332" y="51892"/>
                      </a:cubicBezTo>
                      <a:cubicBezTo>
                        <a:pt x="20281" y="52044"/>
                        <a:pt x="20356" y="52112"/>
                        <a:pt x="20448" y="52112"/>
                      </a:cubicBezTo>
                      <a:cubicBezTo>
                        <a:pt x="20524" y="52112"/>
                        <a:pt x="20611" y="52066"/>
                        <a:pt x="20653" y="51984"/>
                      </a:cubicBezTo>
                      <a:cubicBezTo>
                        <a:pt x="21019" y="50701"/>
                        <a:pt x="21203" y="49372"/>
                        <a:pt x="21203" y="48043"/>
                      </a:cubicBezTo>
                      <a:cubicBezTo>
                        <a:pt x="21248" y="46347"/>
                        <a:pt x="21157" y="44697"/>
                        <a:pt x="20973" y="43047"/>
                      </a:cubicBezTo>
                      <a:cubicBezTo>
                        <a:pt x="20469" y="39335"/>
                        <a:pt x="19736" y="35668"/>
                        <a:pt x="18682" y="32094"/>
                      </a:cubicBezTo>
                      <a:cubicBezTo>
                        <a:pt x="17628" y="28427"/>
                        <a:pt x="16299" y="24807"/>
                        <a:pt x="14786" y="21324"/>
                      </a:cubicBezTo>
                      <a:cubicBezTo>
                        <a:pt x="13091" y="17107"/>
                        <a:pt x="10937" y="13074"/>
                        <a:pt x="8416" y="9316"/>
                      </a:cubicBezTo>
                      <a:cubicBezTo>
                        <a:pt x="7179" y="7575"/>
                        <a:pt x="5895" y="5833"/>
                        <a:pt x="4520" y="4183"/>
                      </a:cubicBezTo>
                      <a:cubicBezTo>
                        <a:pt x="3421" y="2809"/>
                        <a:pt x="2183" y="1571"/>
                        <a:pt x="808" y="425"/>
                      </a:cubicBezTo>
                      <a:cubicBezTo>
                        <a:pt x="579" y="288"/>
                        <a:pt x="350" y="105"/>
                        <a:pt x="121" y="13"/>
                      </a:cubicBezTo>
                      <a:cubicBezTo>
                        <a:pt x="112" y="4"/>
                        <a:pt x="102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104"/>
                <p:cNvSpPr/>
                <p:nvPr/>
              </p:nvSpPr>
              <p:spPr>
                <a:xfrm>
                  <a:off x="2034885" y="837223"/>
                  <a:ext cx="981636" cy="2280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99" h="52044" extrusionOk="0">
                      <a:moveTo>
                        <a:pt x="90" y="1"/>
                      </a:moveTo>
                      <a:cubicBezTo>
                        <a:pt x="24" y="1"/>
                        <a:pt x="1" y="108"/>
                        <a:pt x="80" y="147"/>
                      </a:cubicBezTo>
                      <a:cubicBezTo>
                        <a:pt x="3333" y="1202"/>
                        <a:pt x="5946" y="3585"/>
                        <a:pt x="8100" y="6151"/>
                      </a:cubicBezTo>
                      <a:cubicBezTo>
                        <a:pt x="10712" y="9313"/>
                        <a:pt x="12866" y="12842"/>
                        <a:pt x="14562" y="16600"/>
                      </a:cubicBezTo>
                      <a:cubicBezTo>
                        <a:pt x="16395" y="20633"/>
                        <a:pt x="17907" y="24758"/>
                        <a:pt x="19053" y="29020"/>
                      </a:cubicBezTo>
                      <a:cubicBezTo>
                        <a:pt x="20291" y="33328"/>
                        <a:pt x="21207" y="37728"/>
                        <a:pt x="21711" y="42173"/>
                      </a:cubicBezTo>
                      <a:cubicBezTo>
                        <a:pt x="21895" y="43823"/>
                        <a:pt x="21986" y="45473"/>
                        <a:pt x="21849" y="47123"/>
                      </a:cubicBezTo>
                      <a:cubicBezTo>
                        <a:pt x="21711" y="48452"/>
                        <a:pt x="21482" y="50148"/>
                        <a:pt x="20520" y="51202"/>
                      </a:cubicBezTo>
                      <a:cubicBezTo>
                        <a:pt x="20336" y="51431"/>
                        <a:pt x="20061" y="51614"/>
                        <a:pt x="19786" y="51752"/>
                      </a:cubicBezTo>
                      <a:cubicBezTo>
                        <a:pt x="19666" y="51792"/>
                        <a:pt x="19686" y="52043"/>
                        <a:pt x="19816" y="52043"/>
                      </a:cubicBezTo>
                      <a:cubicBezTo>
                        <a:pt x="19835" y="52043"/>
                        <a:pt x="19855" y="52038"/>
                        <a:pt x="19878" y="52027"/>
                      </a:cubicBezTo>
                      <a:cubicBezTo>
                        <a:pt x="21116" y="51568"/>
                        <a:pt x="21711" y="50148"/>
                        <a:pt x="21986" y="48956"/>
                      </a:cubicBezTo>
                      <a:cubicBezTo>
                        <a:pt x="22307" y="47444"/>
                        <a:pt x="22399" y="45931"/>
                        <a:pt x="22307" y="44373"/>
                      </a:cubicBezTo>
                      <a:cubicBezTo>
                        <a:pt x="21940" y="39882"/>
                        <a:pt x="21207" y="35436"/>
                        <a:pt x="20016" y="31083"/>
                      </a:cubicBezTo>
                      <a:cubicBezTo>
                        <a:pt x="18870" y="26637"/>
                        <a:pt x="17403" y="22329"/>
                        <a:pt x="15616" y="18159"/>
                      </a:cubicBezTo>
                      <a:cubicBezTo>
                        <a:pt x="13920" y="14217"/>
                        <a:pt x="11812" y="10459"/>
                        <a:pt x="9246" y="7068"/>
                      </a:cubicBezTo>
                      <a:cubicBezTo>
                        <a:pt x="7092" y="4318"/>
                        <a:pt x="4433" y="1752"/>
                        <a:pt x="1225" y="377"/>
                      </a:cubicBezTo>
                      <a:cubicBezTo>
                        <a:pt x="859" y="239"/>
                        <a:pt x="492" y="102"/>
                        <a:pt x="125" y="10"/>
                      </a:cubicBezTo>
                      <a:cubicBezTo>
                        <a:pt x="113" y="4"/>
                        <a:pt x="101" y="1"/>
                        <a:pt x="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104"/>
                <p:cNvSpPr/>
                <p:nvPr/>
              </p:nvSpPr>
              <p:spPr>
                <a:xfrm>
                  <a:off x="1984880" y="844586"/>
                  <a:ext cx="1009553" cy="3471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6" h="79220" extrusionOk="0">
                      <a:moveTo>
                        <a:pt x="198" y="0"/>
                      </a:moveTo>
                      <a:cubicBezTo>
                        <a:pt x="106" y="0"/>
                        <a:pt x="1" y="134"/>
                        <a:pt x="75" y="209"/>
                      </a:cubicBezTo>
                      <a:cubicBezTo>
                        <a:pt x="3191" y="3967"/>
                        <a:pt x="5895" y="8000"/>
                        <a:pt x="8187" y="12308"/>
                      </a:cubicBezTo>
                      <a:cubicBezTo>
                        <a:pt x="10662" y="16982"/>
                        <a:pt x="12816" y="21794"/>
                        <a:pt x="14557" y="26790"/>
                      </a:cubicBezTo>
                      <a:cubicBezTo>
                        <a:pt x="16390" y="31923"/>
                        <a:pt x="17857" y="37193"/>
                        <a:pt x="19003" y="42509"/>
                      </a:cubicBezTo>
                      <a:cubicBezTo>
                        <a:pt x="20194" y="48238"/>
                        <a:pt x="21111" y="54013"/>
                        <a:pt x="21661" y="59833"/>
                      </a:cubicBezTo>
                      <a:cubicBezTo>
                        <a:pt x="22211" y="65562"/>
                        <a:pt x="22486" y="71290"/>
                        <a:pt x="22669" y="77019"/>
                      </a:cubicBezTo>
                      <a:cubicBezTo>
                        <a:pt x="22669" y="77707"/>
                        <a:pt x="22669" y="78394"/>
                        <a:pt x="22715" y="79082"/>
                      </a:cubicBezTo>
                      <a:cubicBezTo>
                        <a:pt x="22715" y="79173"/>
                        <a:pt x="22795" y="79219"/>
                        <a:pt x="22875" y="79219"/>
                      </a:cubicBezTo>
                      <a:cubicBezTo>
                        <a:pt x="22955" y="79219"/>
                        <a:pt x="23036" y="79173"/>
                        <a:pt x="23036" y="79082"/>
                      </a:cubicBezTo>
                      <a:cubicBezTo>
                        <a:pt x="23036" y="76194"/>
                        <a:pt x="23036" y="73353"/>
                        <a:pt x="22898" y="70466"/>
                      </a:cubicBezTo>
                      <a:cubicBezTo>
                        <a:pt x="22761" y="67624"/>
                        <a:pt x="22577" y="64691"/>
                        <a:pt x="22348" y="61804"/>
                      </a:cubicBezTo>
                      <a:cubicBezTo>
                        <a:pt x="21844" y="55983"/>
                        <a:pt x="21019" y="50209"/>
                        <a:pt x="19919" y="44480"/>
                      </a:cubicBezTo>
                      <a:cubicBezTo>
                        <a:pt x="18819" y="39026"/>
                        <a:pt x="17399" y="33618"/>
                        <a:pt x="15565" y="28348"/>
                      </a:cubicBezTo>
                      <a:cubicBezTo>
                        <a:pt x="13870" y="23353"/>
                        <a:pt x="11761" y="18449"/>
                        <a:pt x="9332" y="13728"/>
                      </a:cubicBezTo>
                      <a:cubicBezTo>
                        <a:pt x="7087" y="9329"/>
                        <a:pt x="4429" y="5204"/>
                        <a:pt x="1358" y="1354"/>
                      </a:cubicBezTo>
                      <a:cubicBezTo>
                        <a:pt x="991" y="942"/>
                        <a:pt x="625" y="484"/>
                        <a:pt x="258" y="25"/>
                      </a:cubicBezTo>
                      <a:cubicBezTo>
                        <a:pt x="241" y="8"/>
                        <a:pt x="220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104"/>
                <p:cNvSpPr/>
                <p:nvPr/>
              </p:nvSpPr>
              <p:spPr>
                <a:xfrm>
                  <a:off x="1972083" y="842658"/>
                  <a:ext cx="942062" cy="2274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6" h="51896" extrusionOk="0">
                      <a:moveTo>
                        <a:pt x="69" y="1"/>
                      </a:moveTo>
                      <a:cubicBezTo>
                        <a:pt x="35" y="1"/>
                        <a:pt x="0" y="23"/>
                        <a:pt x="0" y="69"/>
                      </a:cubicBezTo>
                      <a:lnTo>
                        <a:pt x="46" y="69"/>
                      </a:lnTo>
                      <a:cubicBezTo>
                        <a:pt x="0" y="1719"/>
                        <a:pt x="779" y="3277"/>
                        <a:pt x="1604" y="4652"/>
                      </a:cubicBezTo>
                      <a:cubicBezTo>
                        <a:pt x="2521" y="6119"/>
                        <a:pt x="3529" y="7540"/>
                        <a:pt x="4446" y="9006"/>
                      </a:cubicBezTo>
                      <a:cubicBezTo>
                        <a:pt x="6508" y="12123"/>
                        <a:pt x="8295" y="15331"/>
                        <a:pt x="9899" y="18676"/>
                      </a:cubicBezTo>
                      <a:cubicBezTo>
                        <a:pt x="13062" y="25688"/>
                        <a:pt x="15582" y="32975"/>
                        <a:pt x="17416" y="40399"/>
                      </a:cubicBezTo>
                      <a:cubicBezTo>
                        <a:pt x="18424" y="44249"/>
                        <a:pt x="18836" y="48465"/>
                        <a:pt x="21128" y="51811"/>
                      </a:cubicBezTo>
                      <a:cubicBezTo>
                        <a:pt x="21172" y="51870"/>
                        <a:pt x="21231" y="51896"/>
                        <a:pt x="21285" y="51896"/>
                      </a:cubicBezTo>
                      <a:cubicBezTo>
                        <a:pt x="21400" y="51896"/>
                        <a:pt x="21496" y="51783"/>
                        <a:pt x="21403" y="51628"/>
                      </a:cubicBezTo>
                      <a:cubicBezTo>
                        <a:pt x="19524" y="48557"/>
                        <a:pt x="18882" y="44937"/>
                        <a:pt x="18057" y="41454"/>
                      </a:cubicBezTo>
                      <a:cubicBezTo>
                        <a:pt x="17186" y="37741"/>
                        <a:pt x="16086" y="34075"/>
                        <a:pt x="14849" y="30500"/>
                      </a:cubicBezTo>
                      <a:cubicBezTo>
                        <a:pt x="13657" y="26880"/>
                        <a:pt x="12374" y="23397"/>
                        <a:pt x="10862" y="19959"/>
                      </a:cubicBezTo>
                      <a:cubicBezTo>
                        <a:pt x="9349" y="16614"/>
                        <a:pt x="7608" y="13406"/>
                        <a:pt x="5637" y="10289"/>
                      </a:cubicBezTo>
                      <a:cubicBezTo>
                        <a:pt x="4583" y="8639"/>
                        <a:pt x="3483" y="6990"/>
                        <a:pt x="2429" y="5340"/>
                      </a:cubicBezTo>
                      <a:cubicBezTo>
                        <a:pt x="1329" y="3736"/>
                        <a:pt x="367" y="2040"/>
                        <a:pt x="138" y="69"/>
                      </a:cubicBezTo>
                      <a:cubicBezTo>
                        <a:pt x="138" y="23"/>
                        <a:pt x="103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104"/>
                <p:cNvSpPr/>
                <p:nvPr/>
              </p:nvSpPr>
              <p:spPr>
                <a:xfrm>
                  <a:off x="1947978" y="874782"/>
                  <a:ext cx="964632" cy="2240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1" h="51127" extrusionOk="0">
                      <a:moveTo>
                        <a:pt x="504" y="1"/>
                      </a:moveTo>
                      <a:cubicBezTo>
                        <a:pt x="481" y="1"/>
                        <a:pt x="458" y="24"/>
                        <a:pt x="458" y="70"/>
                      </a:cubicBezTo>
                      <a:cubicBezTo>
                        <a:pt x="0" y="3736"/>
                        <a:pt x="2154" y="7265"/>
                        <a:pt x="4079" y="10198"/>
                      </a:cubicBezTo>
                      <a:cubicBezTo>
                        <a:pt x="6187" y="13360"/>
                        <a:pt x="8112" y="16706"/>
                        <a:pt x="9854" y="20097"/>
                      </a:cubicBezTo>
                      <a:cubicBezTo>
                        <a:pt x="11595" y="23718"/>
                        <a:pt x="13062" y="27522"/>
                        <a:pt x="14253" y="31371"/>
                      </a:cubicBezTo>
                      <a:cubicBezTo>
                        <a:pt x="15353" y="34854"/>
                        <a:pt x="16270" y="38383"/>
                        <a:pt x="17232" y="41912"/>
                      </a:cubicBezTo>
                      <a:cubicBezTo>
                        <a:pt x="17691" y="43699"/>
                        <a:pt x="18286" y="45395"/>
                        <a:pt x="18974" y="47091"/>
                      </a:cubicBezTo>
                      <a:cubicBezTo>
                        <a:pt x="19615" y="48603"/>
                        <a:pt x="20532" y="49978"/>
                        <a:pt x="21724" y="51078"/>
                      </a:cubicBezTo>
                      <a:cubicBezTo>
                        <a:pt x="21758" y="51112"/>
                        <a:pt x="21795" y="51127"/>
                        <a:pt x="21830" y="51127"/>
                      </a:cubicBezTo>
                      <a:cubicBezTo>
                        <a:pt x="21933" y="51127"/>
                        <a:pt x="22010" y="50998"/>
                        <a:pt x="21907" y="50895"/>
                      </a:cubicBezTo>
                      <a:cubicBezTo>
                        <a:pt x="19707" y="48695"/>
                        <a:pt x="18653" y="45670"/>
                        <a:pt x="17782" y="42691"/>
                      </a:cubicBezTo>
                      <a:cubicBezTo>
                        <a:pt x="16820" y="39254"/>
                        <a:pt x="15949" y="35817"/>
                        <a:pt x="14895" y="32471"/>
                      </a:cubicBezTo>
                      <a:cubicBezTo>
                        <a:pt x="13795" y="28713"/>
                        <a:pt x="12466" y="25093"/>
                        <a:pt x="10862" y="21518"/>
                      </a:cubicBezTo>
                      <a:cubicBezTo>
                        <a:pt x="9166" y="18035"/>
                        <a:pt x="7287" y="14689"/>
                        <a:pt x="5179" y="11435"/>
                      </a:cubicBezTo>
                      <a:cubicBezTo>
                        <a:pt x="3987" y="9740"/>
                        <a:pt x="2933" y="7952"/>
                        <a:pt x="1971" y="6119"/>
                      </a:cubicBezTo>
                      <a:cubicBezTo>
                        <a:pt x="1008" y="4240"/>
                        <a:pt x="550" y="2132"/>
                        <a:pt x="550" y="70"/>
                      </a:cubicBezTo>
                      <a:cubicBezTo>
                        <a:pt x="550" y="24"/>
                        <a:pt x="527" y="1"/>
                        <a:pt x="5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104"/>
                <p:cNvSpPr/>
                <p:nvPr/>
              </p:nvSpPr>
              <p:spPr>
                <a:xfrm>
                  <a:off x="3396118" y="2167299"/>
                  <a:ext cx="952098" cy="1699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5" h="38773" extrusionOk="0">
                      <a:moveTo>
                        <a:pt x="4171" y="37947"/>
                      </a:moveTo>
                      <a:cubicBezTo>
                        <a:pt x="6279" y="36939"/>
                        <a:pt x="7425" y="33960"/>
                        <a:pt x="8296" y="31348"/>
                      </a:cubicBezTo>
                      <a:cubicBezTo>
                        <a:pt x="9579" y="27223"/>
                        <a:pt x="11091" y="23144"/>
                        <a:pt x="12879" y="19203"/>
                      </a:cubicBezTo>
                      <a:cubicBezTo>
                        <a:pt x="13704" y="17278"/>
                        <a:pt x="14620" y="15445"/>
                        <a:pt x="15674" y="13657"/>
                      </a:cubicBezTo>
                      <a:cubicBezTo>
                        <a:pt x="16820" y="11733"/>
                        <a:pt x="18195" y="10037"/>
                        <a:pt x="19433" y="8204"/>
                      </a:cubicBezTo>
                      <a:cubicBezTo>
                        <a:pt x="20578" y="6554"/>
                        <a:pt x="21724" y="4171"/>
                        <a:pt x="20945" y="2200"/>
                      </a:cubicBezTo>
                      <a:cubicBezTo>
                        <a:pt x="19982" y="0"/>
                        <a:pt x="17095" y="1008"/>
                        <a:pt x="15445" y="1604"/>
                      </a:cubicBezTo>
                      <a:cubicBezTo>
                        <a:pt x="12879" y="2658"/>
                        <a:pt x="10679" y="4354"/>
                        <a:pt x="9029" y="6554"/>
                      </a:cubicBezTo>
                      <a:cubicBezTo>
                        <a:pt x="5729" y="10770"/>
                        <a:pt x="3667" y="16407"/>
                        <a:pt x="2109" y="21999"/>
                      </a:cubicBezTo>
                      <a:cubicBezTo>
                        <a:pt x="1376" y="24657"/>
                        <a:pt x="780" y="27361"/>
                        <a:pt x="413" y="30110"/>
                      </a:cubicBezTo>
                      <a:cubicBezTo>
                        <a:pt x="138" y="32173"/>
                        <a:pt x="1" y="34281"/>
                        <a:pt x="596" y="35977"/>
                      </a:cubicBezTo>
                      <a:cubicBezTo>
                        <a:pt x="1192" y="37672"/>
                        <a:pt x="2705" y="38772"/>
                        <a:pt x="4171" y="3794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104"/>
                <p:cNvSpPr/>
                <p:nvPr/>
              </p:nvSpPr>
              <p:spPr>
                <a:xfrm>
                  <a:off x="3510591" y="2211476"/>
                  <a:ext cx="749232" cy="1639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6" h="37406" extrusionOk="0">
                      <a:moveTo>
                        <a:pt x="16958" y="0"/>
                      </a:moveTo>
                      <a:cubicBezTo>
                        <a:pt x="15950" y="550"/>
                        <a:pt x="15033" y="1238"/>
                        <a:pt x="14208" y="2063"/>
                      </a:cubicBezTo>
                      <a:cubicBezTo>
                        <a:pt x="13062" y="3163"/>
                        <a:pt x="11963" y="4308"/>
                        <a:pt x="10954" y="5500"/>
                      </a:cubicBezTo>
                      <a:cubicBezTo>
                        <a:pt x="8846" y="7975"/>
                        <a:pt x="7059" y="10725"/>
                        <a:pt x="5638" y="13658"/>
                      </a:cubicBezTo>
                      <a:cubicBezTo>
                        <a:pt x="4309" y="16224"/>
                        <a:pt x="3163" y="18882"/>
                        <a:pt x="2201" y="21632"/>
                      </a:cubicBezTo>
                      <a:cubicBezTo>
                        <a:pt x="1330" y="24290"/>
                        <a:pt x="688" y="26994"/>
                        <a:pt x="322" y="29744"/>
                      </a:cubicBezTo>
                      <a:cubicBezTo>
                        <a:pt x="93" y="31119"/>
                        <a:pt x="1" y="32540"/>
                        <a:pt x="47" y="33960"/>
                      </a:cubicBezTo>
                      <a:cubicBezTo>
                        <a:pt x="47" y="35106"/>
                        <a:pt x="276" y="36252"/>
                        <a:pt x="688" y="37306"/>
                      </a:cubicBezTo>
                      <a:cubicBezTo>
                        <a:pt x="706" y="37376"/>
                        <a:pt x="764" y="37406"/>
                        <a:pt x="825" y="37406"/>
                      </a:cubicBezTo>
                      <a:cubicBezTo>
                        <a:pt x="926" y="37406"/>
                        <a:pt x="1038" y="37328"/>
                        <a:pt x="1009" y="37214"/>
                      </a:cubicBezTo>
                      <a:cubicBezTo>
                        <a:pt x="276" y="35060"/>
                        <a:pt x="368" y="32769"/>
                        <a:pt x="597" y="30569"/>
                      </a:cubicBezTo>
                      <a:cubicBezTo>
                        <a:pt x="918" y="27865"/>
                        <a:pt x="1467" y="25207"/>
                        <a:pt x="2292" y="22640"/>
                      </a:cubicBezTo>
                      <a:cubicBezTo>
                        <a:pt x="3163" y="19982"/>
                        <a:pt x="4171" y="17370"/>
                        <a:pt x="5409" y="14849"/>
                      </a:cubicBezTo>
                      <a:cubicBezTo>
                        <a:pt x="6784" y="11916"/>
                        <a:pt x="8479" y="9121"/>
                        <a:pt x="10450" y="6554"/>
                      </a:cubicBezTo>
                      <a:cubicBezTo>
                        <a:pt x="11550" y="5225"/>
                        <a:pt x="12696" y="3896"/>
                        <a:pt x="13933" y="2704"/>
                      </a:cubicBezTo>
                      <a:cubicBezTo>
                        <a:pt x="14850" y="1696"/>
                        <a:pt x="15904" y="825"/>
                        <a:pt x="17050" y="138"/>
                      </a:cubicBezTo>
                      <a:cubicBezTo>
                        <a:pt x="17096" y="92"/>
                        <a:pt x="17050" y="46"/>
                        <a:pt x="16958" y="46"/>
                      </a:cubicBezTo>
                      <a:lnTo>
                        <a:pt x="1695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104"/>
                <p:cNvSpPr/>
                <p:nvPr/>
              </p:nvSpPr>
              <p:spPr>
                <a:xfrm>
                  <a:off x="3444326" y="2209153"/>
                  <a:ext cx="792970" cy="1640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4" h="37424" extrusionOk="0">
                      <a:moveTo>
                        <a:pt x="17995" y="0"/>
                      </a:moveTo>
                      <a:cubicBezTo>
                        <a:pt x="17986" y="0"/>
                        <a:pt x="17976" y="3"/>
                        <a:pt x="17966" y="8"/>
                      </a:cubicBezTo>
                      <a:cubicBezTo>
                        <a:pt x="15354" y="695"/>
                        <a:pt x="13016" y="2070"/>
                        <a:pt x="11183" y="3995"/>
                      </a:cubicBezTo>
                      <a:cubicBezTo>
                        <a:pt x="9029" y="6149"/>
                        <a:pt x="7242" y="8669"/>
                        <a:pt x="5867" y="11373"/>
                      </a:cubicBezTo>
                      <a:cubicBezTo>
                        <a:pt x="2613" y="17377"/>
                        <a:pt x="688" y="23977"/>
                        <a:pt x="138" y="30805"/>
                      </a:cubicBezTo>
                      <a:cubicBezTo>
                        <a:pt x="1" y="32134"/>
                        <a:pt x="46" y="33463"/>
                        <a:pt x="367" y="34747"/>
                      </a:cubicBezTo>
                      <a:cubicBezTo>
                        <a:pt x="642" y="35846"/>
                        <a:pt x="1192" y="37038"/>
                        <a:pt x="2338" y="37405"/>
                      </a:cubicBezTo>
                      <a:cubicBezTo>
                        <a:pt x="2363" y="37418"/>
                        <a:pt x="2387" y="37423"/>
                        <a:pt x="2409" y="37423"/>
                      </a:cubicBezTo>
                      <a:cubicBezTo>
                        <a:pt x="2541" y="37423"/>
                        <a:pt x="2587" y="37209"/>
                        <a:pt x="2430" y="37130"/>
                      </a:cubicBezTo>
                      <a:cubicBezTo>
                        <a:pt x="1421" y="36717"/>
                        <a:pt x="963" y="35526"/>
                        <a:pt x="734" y="34563"/>
                      </a:cubicBezTo>
                      <a:cubicBezTo>
                        <a:pt x="505" y="33463"/>
                        <a:pt x="413" y="32363"/>
                        <a:pt x="505" y="31309"/>
                      </a:cubicBezTo>
                      <a:cubicBezTo>
                        <a:pt x="734" y="28010"/>
                        <a:pt x="1284" y="24710"/>
                        <a:pt x="2200" y="21548"/>
                      </a:cubicBezTo>
                      <a:cubicBezTo>
                        <a:pt x="3071" y="18385"/>
                        <a:pt x="4263" y="15315"/>
                        <a:pt x="5729" y="12382"/>
                      </a:cubicBezTo>
                      <a:cubicBezTo>
                        <a:pt x="7013" y="9678"/>
                        <a:pt x="8708" y="7111"/>
                        <a:pt x="10725" y="4866"/>
                      </a:cubicBezTo>
                      <a:cubicBezTo>
                        <a:pt x="12695" y="2712"/>
                        <a:pt x="15124" y="878"/>
                        <a:pt x="18012" y="145"/>
                      </a:cubicBezTo>
                      <a:cubicBezTo>
                        <a:pt x="18093" y="145"/>
                        <a:pt x="18066" y="0"/>
                        <a:pt x="179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104"/>
                <p:cNvSpPr/>
                <p:nvPr/>
              </p:nvSpPr>
              <p:spPr>
                <a:xfrm>
                  <a:off x="3492535" y="2218970"/>
                  <a:ext cx="786659" cy="2506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0" h="57197" extrusionOk="0">
                      <a:moveTo>
                        <a:pt x="17788" y="1"/>
                      </a:moveTo>
                      <a:cubicBezTo>
                        <a:pt x="17771" y="1"/>
                        <a:pt x="17753" y="5"/>
                        <a:pt x="17737" y="13"/>
                      </a:cubicBezTo>
                      <a:cubicBezTo>
                        <a:pt x="12420" y="5192"/>
                        <a:pt x="8616" y="11791"/>
                        <a:pt x="5867" y="18620"/>
                      </a:cubicBezTo>
                      <a:cubicBezTo>
                        <a:pt x="2796" y="26273"/>
                        <a:pt x="1146" y="34477"/>
                        <a:pt x="459" y="42680"/>
                      </a:cubicBezTo>
                      <a:cubicBezTo>
                        <a:pt x="230" y="45063"/>
                        <a:pt x="92" y="47492"/>
                        <a:pt x="46" y="49876"/>
                      </a:cubicBezTo>
                      <a:cubicBezTo>
                        <a:pt x="0" y="52305"/>
                        <a:pt x="46" y="54642"/>
                        <a:pt x="138" y="57025"/>
                      </a:cubicBezTo>
                      <a:cubicBezTo>
                        <a:pt x="138" y="57140"/>
                        <a:pt x="230" y="57197"/>
                        <a:pt x="321" y="57197"/>
                      </a:cubicBezTo>
                      <a:cubicBezTo>
                        <a:pt x="413" y="57197"/>
                        <a:pt x="505" y="57140"/>
                        <a:pt x="505" y="57025"/>
                      </a:cubicBezTo>
                      <a:cubicBezTo>
                        <a:pt x="505" y="54917"/>
                        <a:pt x="505" y="52809"/>
                        <a:pt x="550" y="50700"/>
                      </a:cubicBezTo>
                      <a:cubicBezTo>
                        <a:pt x="596" y="48638"/>
                        <a:pt x="642" y="46530"/>
                        <a:pt x="825" y="44468"/>
                      </a:cubicBezTo>
                      <a:cubicBezTo>
                        <a:pt x="1100" y="40205"/>
                        <a:pt x="1650" y="35943"/>
                        <a:pt x="2475" y="31773"/>
                      </a:cubicBezTo>
                      <a:cubicBezTo>
                        <a:pt x="3988" y="24028"/>
                        <a:pt x="6737" y="16649"/>
                        <a:pt x="10633" y="9820"/>
                      </a:cubicBezTo>
                      <a:cubicBezTo>
                        <a:pt x="12604" y="6291"/>
                        <a:pt x="15033" y="3083"/>
                        <a:pt x="17874" y="196"/>
                      </a:cubicBezTo>
                      <a:cubicBezTo>
                        <a:pt x="17950" y="83"/>
                        <a:pt x="17870" y="1"/>
                        <a:pt x="177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104"/>
                <p:cNvSpPr/>
                <p:nvPr/>
              </p:nvSpPr>
              <p:spPr>
                <a:xfrm>
                  <a:off x="3536185" y="2218488"/>
                  <a:ext cx="755762" cy="163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5" h="37240" extrusionOk="0">
                      <a:moveTo>
                        <a:pt x="17130" y="1"/>
                      </a:moveTo>
                      <a:cubicBezTo>
                        <a:pt x="17096" y="1"/>
                        <a:pt x="17061" y="24"/>
                        <a:pt x="17061" y="70"/>
                      </a:cubicBezTo>
                      <a:lnTo>
                        <a:pt x="17061" y="24"/>
                      </a:lnTo>
                      <a:cubicBezTo>
                        <a:pt x="16832" y="1307"/>
                        <a:pt x="16328" y="2453"/>
                        <a:pt x="15503" y="3415"/>
                      </a:cubicBezTo>
                      <a:cubicBezTo>
                        <a:pt x="14770" y="4469"/>
                        <a:pt x="13991" y="5432"/>
                        <a:pt x="13212" y="6440"/>
                      </a:cubicBezTo>
                      <a:cubicBezTo>
                        <a:pt x="11608" y="8594"/>
                        <a:pt x="10141" y="10840"/>
                        <a:pt x="8858" y="13223"/>
                      </a:cubicBezTo>
                      <a:cubicBezTo>
                        <a:pt x="6337" y="18172"/>
                        <a:pt x="4367" y="23397"/>
                        <a:pt x="2946" y="28759"/>
                      </a:cubicBezTo>
                      <a:cubicBezTo>
                        <a:pt x="2167" y="31600"/>
                        <a:pt x="1800" y="34488"/>
                        <a:pt x="104" y="36963"/>
                      </a:cubicBezTo>
                      <a:cubicBezTo>
                        <a:pt x="0" y="37101"/>
                        <a:pt x="132" y="37240"/>
                        <a:pt x="242" y="37240"/>
                      </a:cubicBezTo>
                      <a:cubicBezTo>
                        <a:pt x="278" y="37240"/>
                        <a:pt x="311" y="37225"/>
                        <a:pt x="334" y="37192"/>
                      </a:cubicBezTo>
                      <a:cubicBezTo>
                        <a:pt x="1983" y="35175"/>
                        <a:pt x="2396" y="32471"/>
                        <a:pt x="2992" y="30042"/>
                      </a:cubicBezTo>
                      <a:cubicBezTo>
                        <a:pt x="3679" y="27292"/>
                        <a:pt x="4504" y="24543"/>
                        <a:pt x="5512" y="21885"/>
                      </a:cubicBezTo>
                      <a:cubicBezTo>
                        <a:pt x="6429" y="19226"/>
                        <a:pt x="7529" y="16660"/>
                        <a:pt x="8812" y="14139"/>
                      </a:cubicBezTo>
                      <a:cubicBezTo>
                        <a:pt x="10049" y="11665"/>
                        <a:pt x="11470" y="9327"/>
                        <a:pt x="13120" y="7127"/>
                      </a:cubicBezTo>
                      <a:cubicBezTo>
                        <a:pt x="13991" y="5982"/>
                        <a:pt x="14907" y="4836"/>
                        <a:pt x="15732" y="3644"/>
                      </a:cubicBezTo>
                      <a:cubicBezTo>
                        <a:pt x="16466" y="2590"/>
                        <a:pt x="17245" y="1399"/>
                        <a:pt x="17199" y="70"/>
                      </a:cubicBezTo>
                      <a:cubicBezTo>
                        <a:pt x="17199" y="24"/>
                        <a:pt x="17165" y="1"/>
                        <a:pt x="171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104"/>
                <p:cNvSpPr/>
                <p:nvPr/>
              </p:nvSpPr>
              <p:spPr>
                <a:xfrm>
                  <a:off x="3539516" y="2241277"/>
                  <a:ext cx="780567" cy="1606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1" h="36651" extrusionOk="0">
                      <a:moveTo>
                        <a:pt x="17179" y="1"/>
                      </a:moveTo>
                      <a:cubicBezTo>
                        <a:pt x="17154" y="1"/>
                        <a:pt x="17123" y="27"/>
                        <a:pt x="17123" y="54"/>
                      </a:cubicBezTo>
                      <a:cubicBezTo>
                        <a:pt x="17306" y="2941"/>
                        <a:pt x="15611" y="5324"/>
                        <a:pt x="13961" y="7524"/>
                      </a:cubicBezTo>
                      <a:cubicBezTo>
                        <a:pt x="12265" y="9724"/>
                        <a:pt x="10707" y="12015"/>
                        <a:pt x="9332" y="14444"/>
                      </a:cubicBezTo>
                      <a:cubicBezTo>
                        <a:pt x="6628" y="19256"/>
                        <a:pt x="5161" y="24573"/>
                        <a:pt x="3649" y="29843"/>
                      </a:cubicBezTo>
                      <a:cubicBezTo>
                        <a:pt x="2961" y="32272"/>
                        <a:pt x="2091" y="34747"/>
                        <a:pt x="74" y="36443"/>
                      </a:cubicBezTo>
                      <a:cubicBezTo>
                        <a:pt x="0" y="36517"/>
                        <a:pt x="76" y="36651"/>
                        <a:pt x="180" y="36651"/>
                      </a:cubicBezTo>
                      <a:cubicBezTo>
                        <a:pt x="205" y="36651"/>
                        <a:pt x="231" y="36643"/>
                        <a:pt x="258" y="36626"/>
                      </a:cubicBezTo>
                      <a:cubicBezTo>
                        <a:pt x="2045" y="35343"/>
                        <a:pt x="2916" y="33143"/>
                        <a:pt x="3603" y="31126"/>
                      </a:cubicBezTo>
                      <a:cubicBezTo>
                        <a:pt x="4428" y="28606"/>
                        <a:pt x="5024" y="26085"/>
                        <a:pt x="5849" y="23564"/>
                      </a:cubicBezTo>
                      <a:cubicBezTo>
                        <a:pt x="6720" y="20723"/>
                        <a:pt x="7819" y="17973"/>
                        <a:pt x="9149" y="15315"/>
                      </a:cubicBezTo>
                      <a:cubicBezTo>
                        <a:pt x="10523" y="12794"/>
                        <a:pt x="12082" y="10411"/>
                        <a:pt x="13777" y="8120"/>
                      </a:cubicBezTo>
                      <a:cubicBezTo>
                        <a:pt x="15519" y="5828"/>
                        <a:pt x="17810" y="3124"/>
                        <a:pt x="17215" y="54"/>
                      </a:cubicBezTo>
                      <a:cubicBezTo>
                        <a:pt x="17215" y="15"/>
                        <a:pt x="17198" y="1"/>
                        <a:pt x="171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104"/>
                <p:cNvSpPr/>
                <p:nvPr/>
              </p:nvSpPr>
              <p:spPr>
                <a:xfrm>
                  <a:off x="1574362" y="2251664"/>
                  <a:ext cx="1277455" cy="155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49" h="35381" extrusionOk="0">
                      <a:moveTo>
                        <a:pt x="1" y="4950"/>
                      </a:moveTo>
                      <a:cubicBezTo>
                        <a:pt x="6692" y="3758"/>
                        <a:pt x="17691" y="21769"/>
                        <a:pt x="21770" y="31439"/>
                      </a:cubicBezTo>
                      <a:cubicBezTo>
                        <a:pt x="22091" y="32402"/>
                        <a:pt x="22595" y="33318"/>
                        <a:pt x="23237" y="34097"/>
                      </a:cubicBezTo>
                      <a:cubicBezTo>
                        <a:pt x="23970" y="34922"/>
                        <a:pt x="25024" y="35381"/>
                        <a:pt x="26124" y="35289"/>
                      </a:cubicBezTo>
                      <a:cubicBezTo>
                        <a:pt x="27270" y="35106"/>
                        <a:pt x="28232" y="34372"/>
                        <a:pt x="28645" y="33318"/>
                      </a:cubicBezTo>
                      <a:cubicBezTo>
                        <a:pt x="29011" y="32310"/>
                        <a:pt x="29149" y="31256"/>
                        <a:pt x="29011" y="30248"/>
                      </a:cubicBezTo>
                      <a:cubicBezTo>
                        <a:pt x="28690" y="26581"/>
                        <a:pt x="27407" y="23052"/>
                        <a:pt x="26032" y="19615"/>
                      </a:cubicBezTo>
                      <a:cubicBezTo>
                        <a:pt x="24382" y="15536"/>
                        <a:pt x="22458" y="11549"/>
                        <a:pt x="19662" y="8020"/>
                      </a:cubicBezTo>
                      <a:cubicBezTo>
                        <a:pt x="16820" y="4308"/>
                        <a:pt x="12971" y="1512"/>
                        <a:pt x="8525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104"/>
                <p:cNvSpPr/>
                <p:nvPr/>
              </p:nvSpPr>
              <p:spPr>
                <a:xfrm>
                  <a:off x="1904897" y="2309076"/>
                  <a:ext cx="978305" cy="1985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3" h="45308" extrusionOk="0">
                      <a:moveTo>
                        <a:pt x="266" y="1"/>
                      </a:moveTo>
                      <a:cubicBezTo>
                        <a:pt x="114" y="1"/>
                        <a:pt x="1" y="215"/>
                        <a:pt x="158" y="294"/>
                      </a:cubicBezTo>
                      <a:cubicBezTo>
                        <a:pt x="2679" y="2219"/>
                        <a:pt x="4604" y="4740"/>
                        <a:pt x="6299" y="7398"/>
                      </a:cubicBezTo>
                      <a:cubicBezTo>
                        <a:pt x="7995" y="10148"/>
                        <a:pt x="9553" y="13035"/>
                        <a:pt x="11020" y="15922"/>
                      </a:cubicBezTo>
                      <a:cubicBezTo>
                        <a:pt x="14045" y="21880"/>
                        <a:pt x="16657" y="28067"/>
                        <a:pt x="18765" y="34437"/>
                      </a:cubicBezTo>
                      <a:cubicBezTo>
                        <a:pt x="19315" y="36225"/>
                        <a:pt x="19911" y="38012"/>
                        <a:pt x="20415" y="39799"/>
                      </a:cubicBezTo>
                      <a:cubicBezTo>
                        <a:pt x="20965" y="41587"/>
                        <a:pt x="21423" y="43420"/>
                        <a:pt x="21973" y="45207"/>
                      </a:cubicBezTo>
                      <a:cubicBezTo>
                        <a:pt x="21991" y="45277"/>
                        <a:pt x="22048" y="45307"/>
                        <a:pt x="22110" y="45307"/>
                      </a:cubicBezTo>
                      <a:cubicBezTo>
                        <a:pt x="22211" y="45307"/>
                        <a:pt x="22322" y="45229"/>
                        <a:pt x="22294" y="45116"/>
                      </a:cubicBezTo>
                      <a:cubicBezTo>
                        <a:pt x="21653" y="41770"/>
                        <a:pt x="20782" y="38470"/>
                        <a:pt x="19682" y="35262"/>
                      </a:cubicBezTo>
                      <a:cubicBezTo>
                        <a:pt x="18674" y="32054"/>
                        <a:pt x="17482" y="28846"/>
                        <a:pt x="16199" y="25730"/>
                      </a:cubicBezTo>
                      <a:cubicBezTo>
                        <a:pt x="13678" y="19543"/>
                        <a:pt x="10607" y="13585"/>
                        <a:pt x="7079" y="7856"/>
                      </a:cubicBezTo>
                      <a:cubicBezTo>
                        <a:pt x="5245" y="4923"/>
                        <a:pt x="3137" y="2127"/>
                        <a:pt x="342" y="19"/>
                      </a:cubicBezTo>
                      <a:cubicBezTo>
                        <a:pt x="316" y="6"/>
                        <a:pt x="290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104"/>
                <p:cNvSpPr/>
                <p:nvPr/>
              </p:nvSpPr>
              <p:spPr>
                <a:xfrm>
                  <a:off x="1733976" y="2344707"/>
                  <a:ext cx="1008676" cy="145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6" h="33170" extrusionOk="0">
                      <a:moveTo>
                        <a:pt x="101" y="1"/>
                      </a:moveTo>
                      <a:cubicBezTo>
                        <a:pt x="38" y="1"/>
                        <a:pt x="1" y="98"/>
                        <a:pt x="71" y="169"/>
                      </a:cubicBezTo>
                      <a:cubicBezTo>
                        <a:pt x="1171" y="1039"/>
                        <a:pt x="2271" y="1818"/>
                        <a:pt x="3325" y="2735"/>
                      </a:cubicBezTo>
                      <a:cubicBezTo>
                        <a:pt x="4379" y="3606"/>
                        <a:pt x="5341" y="4522"/>
                        <a:pt x="6212" y="5576"/>
                      </a:cubicBezTo>
                      <a:cubicBezTo>
                        <a:pt x="7954" y="7593"/>
                        <a:pt x="9512" y="9747"/>
                        <a:pt x="10979" y="12038"/>
                      </a:cubicBezTo>
                      <a:cubicBezTo>
                        <a:pt x="12399" y="14330"/>
                        <a:pt x="13683" y="16713"/>
                        <a:pt x="14828" y="19188"/>
                      </a:cubicBezTo>
                      <a:cubicBezTo>
                        <a:pt x="16066" y="21709"/>
                        <a:pt x="17028" y="24321"/>
                        <a:pt x="18036" y="26979"/>
                      </a:cubicBezTo>
                      <a:cubicBezTo>
                        <a:pt x="18541" y="28354"/>
                        <a:pt x="19182" y="29637"/>
                        <a:pt x="20007" y="30874"/>
                      </a:cubicBezTo>
                      <a:cubicBezTo>
                        <a:pt x="20649" y="31883"/>
                        <a:pt x="21474" y="32845"/>
                        <a:pt x="22665" y="33166"/>
                      </a:cubicBezTo>
                      <a:cubicBezTo>
                        <a:pt x="22679" y="33169"/>
                        <a:pt x="22692" y="33170"/>
                        <a:pt x="22704" y="33170"/>
                      </a:cubicBezTo>
                      <a:cubicBezTo>
                        <a:pt x="22909" y="33170"/>
                        <a:pt x="23016" y="32840"/>
                        <a:pt x="22757" y="32753"/>
                      </a:cubicBezTo>
                      <a:cubicBezTo>
                        <a:pt x="21611" y="32433"/>
                        <a:pt x="20878" y="31424"/>
                        <a:pt x="20236" y="30462"/>
                      </a:cubicBezTo>
                      <a:cubicBezTo>
                        <a:pt x="19549" y="29316"/>
                        <a:pt x="18953" y="28125"/>
                        <a:pt x="18495" y="26887"/>
                      </a:cubicBezTo>
                      <a:cubicBezTo>
                        <a:pt x="17486" y="24321"/>
                        <a:pt x="16524" y="21709"/>
                        <a:pt x="15378" y="19234"/>
                      </a:cubicBezTo>
                      <a:cubicBezTo>
                        <a:pt x="13178" y="14376"/>
                        <a:pt x="10291" y="9884"/>
                        <a:pt x="6854" y="5806"/>
                      </a:cubicBezTo>
                      <a:cubicBezTo>
                        <a:pt x="5937" y="4660"/>
                        <a:pt x="4883" y="3652"/>
                        <a:pt x="3737" y="2689"/>
                      </a:cubicBezTo>
                      <a:cubicBezTo>
                        <a:pt x="2592" y="1727"/>
                        <a:pt x="1354" y="902"/>
                        <a:pt x="163" y="31"/>
                      </a:cubicBezTo>
                      <a:cubicBezTo>
                        <a:pt x="141" y="10"/>
                        <a:pt x="120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104"/>
                <p:cNvSpPr/>
                <p:nvPr/>
              </p:nvSpPr>
              <p:spPr>
                <a:xfrm>
                  <a:off x="2135334" y="2368504"/>
                  <a:ext cx="632132" cy="142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4" h="32545" extrusionOk="0">
                      <a:moveTo>
                        <a:pt x="114" y="0"/>
                      </a:moveTo>
                      <a:cubicBezTo>
                        <a:pt x="60" y="0"/>
                        <a:pt x="1" y="65"/>
                        <a:pt x="33" y="130"/>
                      </a:cubicBezTo>
                      <a:lnTo>
                        <a:pt x="79" y="130"/>
                      </a:lnTo>
                      <a:cubicBezTo>
                        <a:pt x="3104" y="4850"/>
                        <a:pt x="5899" y="9708"/>
                        <a:pt x="8466" y="14704"/>
                      </a:cubicBezTo>
                      <a:cubicBezTo>
                        <a:pt x="10437" y="18507"/>
                        <a:pt x="12361" y="22540"/>
                        <a:pt x="13324" y="26757"/>
                      </a:cubicBezTo>
                      <a:cubicBezTo>
                        <a:pt x="13553" y="27765"/>
                        <a:pt x="13736" y="28773"/>
                        <a:pt x="13736" y="29827"/>
                      </a:cubicBezTo>
                      <a:cubicBezTo>
                        <a:pt x="13782" y="30652"/>
                        <a:pt x="13691" y="31477"/>
                        <a:pt x="13370" y="32256"/>
                      </a:cubicBezTo>
                      <a:cubicBezTo>
                        <a:pt x="13308" y="32411"/>
                        <a:pt x="13434" y="32545"/>
                        <a:pt x="13551" y="32545"/>
                      </a:cubicBezTo>
                      <a:cubicBezTo>
                        <a:pt x="13607" y="32545"/>
                        <a:pt x="13661" y="32514"/>
                        <a:pt x="13691" y="32440"/>
                      </a:cubicBezTo>
                      <a:cubicBezTo>
                        <a:pt x="14424" y="30973"/>
                        <a:pt x="14286" y="29277"/>
                        <a:pt x="13966" y="27719"/>
                      </a:cubicBezTo>
                      <a:cubicBezTo>
                        <a:pt x="13553" y="25565"/>
                        <a:pt x="12911" y="23503"/>
                        <a:pt x="12086" y="21486"/>
                      </a:cubicBezTo>
                      <a:cubicBezTo>
                        <a:pt x="10207" y="17087"/>
                        <a:pt x="8099" y="12870"/>
                        <a:pt x="5670" y="8746"/>
                      </a:cubicBezTo>
                      <a:cubicBezTo>
                        <a:pt x="4020" y="5721"/>
                        <a:pt x="2187" y="2834"/>
                        <a:pt x="171" y="38"/>
                      </a:cubicBezTo>
                      <a:cubicBezTo>
                        <a:pt x="157" y="11"/>
                        <a:pt x="136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104"/>
                <p:cNvSpPr/>
                <p:nvPr/>
              </p:nvSpPr>
              <p:spPr>
                <a:xfrm>
                  <a:off x="2268346" y="2434243"/>
                  <a:ext cx="557366" cy="135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8" h="30942" extrusionOk="0">
                      <a:moveTo>
                        <a:pt x="131" y="1"/>
                      </a:moveTo>
                      <a:cubicBezTo>
                        <a:pt x="59" y="1"/>
                        <a:pt x="1" y="120"/>
                        <a:pt x="69" y="188"/>
                      </a:cubicBezTo>
                      <a:lnTo>
                        <a:pt x="23" y="188"/>
                      </a:lnTo>
                      <a:cubicBezTo>
                        <a:pt x="1535" y="2067"/>
                        <a:pt x="2864" y="4083"/>
                        <a:pt x="4056" y="6192"/>
                      </a:cubicBezTo>
                      <a:cubicBezTo>
                        <a:pt x="5385" y="8346"/>
                        <a:pt x="6577" y="10637"/>
                        <a:pt x="7631" y="12929"/>
                      </a:cubicBezTo>
                      <a:cubicBezTo>
                        <a:pt x="9281" y="16641"/>
                        <a:pt x="11297" y="20353"/>
                        <a:pt x="11985" y="24432"/>
                      </a:cubicBezTo>
                      <a:cubicBezTo>
                        <a:pt x="12214" y="25532"/>
                        <a:pt x="12260" y="26723"/>
                        <a:pt x="12076" y="27869"/>
                      </a:cubicBezTo>
                      <a:cubicBezTo>
                        <a:pt x="11893" y="28877"/>
                        <a:pt x="11435" y="29840"/>
                        <a:pt x="10793" y="30665"/>
                      </a:cubicBezTo>
                      <a:cubicBezTo>
                        <a:pt x="10689" y="30803"/>
                        <a:pt x="10821" y="30942"/>
                        <a:pt x="10951" y="30942"/>
                      </a:cubicBezTo>
                      <a:cubicBezTo>
                        <a:pt x="10993" y="30942"/>
                        <a:pt x="11034" y="30927"/>
                        <a:pt x="11068" y="30894"/>
                      </a:cubicBezTo>
                      <a:cubicBezTo>
                        <a:pt x="12535" y="29611"/>
                        <a:pt x="12718" y="27273"/>
                        <a:pt x="12535" y="25440"/>
                      </a:cubicBezTo>
                      <a:cubicBezTo>
                        <a:pt x="12260" y="23149"/>
                        <a:pt x="11664" y="20949"/>
                        <a:pt x="10793" y="18841"/>
                      </a:cubicBezTo>
                      <a:cubicBezTo>
                        <a:pt x="10014" y="16962"/>
                        <a:pt x="9143" y="15128"/>
                        <a:pt x="8272" y="13341"/>
                      </a:cubicBezTo>
                      <a:cubicBezTo>
                        <a:pt x="7218" y="11141"/>
                        <a:pt x="6118" y="8987"/>
                        <a:pt x="4927" y="6925"/>
                      </a:cubicBezTo>
                      <a:cubicBezTo>
                        <a:pt x="3552" y="4496"/>
                        <a:pt x="1994" y="2204"/>
                        <a:pt x="206" y="50"/>
                      </a:cubicBezTo>
                      <a:cubicBezTo>
                        <a:pt x="183" y="15"/>
                        <a:pt x="156" y="1"/>
                        <a:pt x="1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104"/>
                <p:cNvSpPr/>
                <p:nvPr/>
              </p:nvSpPr>
              <p:spPr>
                <a:xfrm>
                  <a:off x="1148550" y="2187371"/>
                  <a:ext cx="1281487" cy="547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1" h="12491" extrusionOk="0">
                      <a:moveTo>
                        <a:pt x="14027" y="1"/>
                      </a:moveTo>
                      <a:cubicBezTo>
                        <a:pt x="12899" y="1"/>
                        <a:pt x="11779" y="123"/>
                        <a:pt x="10679" y="367"/>
                      </a:cubicBezTo>
                      <a:cubicBezTo>
                        <a:pt x="6188" y="1375"/>
                        <a:pt x="1742" y="4079"/>
                        <a:pt x="459" y="8021"/>
                      </a:cubicBezTo>
                      <a:cubicBezTo>
                        <a:pt x="1" y="9533"/>
                        <a:pt x="184" y="11458"/>
                        <a:pt x="1697" y="12191"/>
                      </a:cubicBezTo>
                      <a:cubicBezTo>
                        <a:pt x="2114" y="12400"/>
                        <a:pt x="2566" y="12491"/>
                        <a:pt x="3025" y="12491"/>
                      </a:cubicBezTo>
                      <a:cubicBezTo>
                        <a:pt x="3877" y="12491"/>
                        <a:pt x="4756" y="12179"/>
                        <a:pt x="5500" y="11733"/>
                      </a:cubicBezTo>
                      <a:cubicBezTo>
                        <a:pt x="6555" y="11000"/>
                        <a:pt x="7563" y="10175"/>
                        <a:pt x="8479" y="9258"/>
                      </a:cubicBezTo>
                      <a:cubicBezTo>
                        <a:pt x="11319" y="6791"/>
                        <a:pt x="15309" y="5473"/>
                        <a:pt x="19222" y="5473"/>
                      </a:cubicBezTo>
                      <a:cubicBezTo>
                        <a:pt x="21561" y="5473"/>
                        <a:pt x="23872" y="5944"/>
                        <a:pt x="25895" y="6921"/>
                      </a:cubicBezTo>
                      <a:cubicBezTo>
                        <a:pt x="27132" y="7517"/>
                        <a:pt x="28278" y="8342"/>
                        <a:pt x="29240" y="9304"/>
                      </a:cubicBezTo>
                      <a:cubicBezTo>
                        <a:pt x="26811" y="4721"/>
                        <a:pt x="19799" y="459"/>
                        <a:pt x="15721" y="92"/>
                      </a:cubicBezTo>
                      <a:cubicBezTo>
                        <a:pt x="15155" y="31"/>
                        <a:pt x="14590" y="1"/>
                        <a:pt x="140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104"/>
                <p:cNvSpPr/>
                <p:nvPr/>
              </p:nvSpPr>
              <p:spPr>
                <a:xfrm>
                  <a:off x="1196496" y="2242417"/>
                  <a:ext cx="867998" cy="479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06" h="10952" extrusionOk="0">
                      <a:moveTo>
                        <a:pt x="16333" y="0"/>
                      </a:moveTo>
                      <a:cubicBezTo>
                        <a:pt x="15810" y="0"/>
                        <a:pt x="15287" y="32"/>
                        <a:pt x="14764" y="119"/>
                      </a:cubicBezTo>
                      <a:cubicBezTo>
                        <a:pt x="13160" y="303"/>
                        <a:pt x="11556" y="761"/>
                        <a:pt x="10044" y="1403"/>
                      </a:cubicBezTo>
                      <a:cubicBezTo>
                        <a:pt x="7248" y="2594"/>
                        <a:pt x="4681" y="4382"/>
                        <a:pt x="2619" y="6627"/>
                      </a:cubicBezTo>
                      <a:cubicBezTo>
                        <a:pt x="1519" y="7773"/>
                        <a:pt x="419" y="9102"/>
                        <a:pt x="53" y="10660"/>
                      </a:cubicBezTo>
                      <a:cubicBezTo>
                        <a:pt x="0" y="10843"/>
                        <a:pt x="142" y="10952"/>
                        <a:pt x="281" y="10952"/>
                      </a:cubicBezTo>
                      <a:cubicBezTo>
                        <a:pt x="387" y="10952"/>
                        <a:pt x="491" y="10890"/>
                        <a:pt x="511" y="10752"/>
                      </a:cubicBezTo>
                      <a:cubicBezTo>
                        <a:pt x="969" y="9423"/>
                        <a:pt x="1702" y="8185"/>
                        <a:pt x="2711" y="7223"/>
                      </a:cubicBezTo>
                      <a:cubicBezTo>
                        <a:pt x="3719" y="6169"/>
                        <a:pt x="4773" y="5161"/>
                        <a:pt x="5965" y="4290"/>
                      </a:cubicBezTo>
                      <a:cubicBezTo>
                        <a:pt x="8394" y="2457"/>
                        <a:pt x="11235" y="1174"/>
                        <a:pt x="14260" y="624"/>
                      </a:cubicBezTo>
                      <a:cubicBezTo>
                        <a:pt x="15176" y="486"/>
                        <a:pt x="16047" y="394"/>
                        <a:pt x="16964" y="349"/>
                      </a:cubicBezTo>
                      <a:cubicBezTo>
                        <a:pt x="17880" y="349"/>
                        <a:pt x="18797" y="486"/>
                        <a:pt x="19714" y="532"/>
                      </a:cubicBezTo>
                      <a:cubicBezTo>
                        <a:pt x="19805" y="532"/>
                        <a:pt x="19805" y="440"/>
                        <a:pt x="19714" y="394"/>
                      </a:cubicBezTo>
                      <a:lnTo>
                        <a:pt x="19714" y="440"/>
                      </a:lnTo>
                      <a:cubicBezTo>
                        <a:pt x="18935" y="165"/>
                        <a:pt x="18110" y="28"/>
                        <a:pt x="17239" y="28"/>
                      </a:cubicBezTo>
                      <a:cubicBezTo>
                        <a:pt x="16937" y="11"/>
                        <a:pt x="16635" y="0"/>
                        <a:pt x="163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104"/>
                <p:cNvSpPr/>
                <p:nvPr/>
              </p:nvSpPr>
              <p:spPr>
                <a:xfrm>
                  <a:off x="1204822" y="2317140"/>
                  <a:ext cx="1149705" cy="39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4" h="9125" extrusionOk="0">
                      <a:moveTo>
                        <a:pt x="16796" y="0"/>
                      </a:moveTo>
                      <a:cubicBezTo>
                        <a:pt x="15903" y="0"/>
                        <a:pt x="15022" y="43"/>
                        <a:pt x="14116" y="110"/>
                      </a:cubicBezTo>
                      <a:cubicBezTo>
                        <a:pt x="10174" y="523"/>
                        <a:pt x="6600" y="2631"/>
                        <a:pt x="3896" y="5472"/>
                      </a:cubicBezTo>
                      <a:cubicBezTo>
                        <a:pt x="3300" y="6114"/>
                        <a:pt x="2704" y="6801"/>
                        <a:pt x="2200" y="7535"/>
                      </a:cubicBezTo>
                      <a:cubicBezTo>
                        <a:pt x="1733" y="8213"/>
                        <a:pt x="1149" y="8970"/>
                        <a:pt x="301" y="8970"/>
                      </a:cubicBezTo>
                      <a:cubicBezTo>
                        <a:pt x="233" y="8970"/>
                        <a:pt x="163" y="8966"/>
                        <a:pt x="92" y="8955"/>
                      </a:cubicBezTo>
                      <a:cubicBezTo>
                        <a:pt x="46" y="8955"/>
                        <a:pt x="0" y="9047"/>
                        <a:pt x="92" y="9047"/>
                      </a:cubicBezTo>
                      <a:lnTo>
                        <a:pt x="46" y="9093"/>
                      </a:lnTo>
                      <a:cubicBezTo>
                        <a:pt x="156" y="9114"/>
                        <a:pt x="262" y="9124"/>
                        <a:pt x="365" y="9124"/>
                      </a:cubicBezTo>
                      <a:cubicBezTo>
                        <a:pt x="1594" y="9124"/>
                        <a:pt x="2348" y="7693"/>
                        <a:pt x="3025" y="6847"/>
                      </a:cubicBezTo>
                      <a:cubicBezTo>
                        <a:pt x="4216" y="5289"/>
                        <a:pt x="5683" y="4006"/>
                        <a:pt x="7333" y="2952"/>
                      </a:cubicBezTo>
                      <a:cubicBezTo>
                        <a:pt x="8983" y="1852"/>
                        <a:pt x="10816" y="1073"/>
                        <a:pt x="12741" y="660"/>
                      </a:cubicBezTo>
                      <a:cubicBezTo>
                        <a:pt x="13841" y="431"/>
                        <a:pt x="15032" y="339"/>
                        <a:pt x="16178" y="339"/>
                      </a:cubicBezTo>
                      <a:cubicBezTo>
                        <a:pt x="17324" y="339"/>
                        <a:pt x="18470" y="385"/>
                        <a:pt x="19615" y="523"/>
                      </a:cubicBezTo>
                      <a:cubicBezTo>
                        <a:pt x="20853" y="660"/>
                        <a:pt x="22090" y="1027"/>
                        <a:pt x="23236" y="1577"/>
                      </a:cubicBezTo>
                      <a:cubicBezTo>
                        <a:pt x="24244" y="2127"/>
                        <a:pt x="25161" y="2860"/>
                        <a:pt x="25986" y="3685"/>
                      </a:cubicBezTo>
                      <a:cubicBezTo>
                        <a:pt x="26013" y="3725"/>
                        <a:pt x="26047" y="3742"/>
                        <a:pt x="26081" y="3742"/>
                      </a:cubicBezTo>
                      <a:cubicBezTo>
                        <a:pt x="26161" y="3742"/>
                        <a:pt x="26234" y="3645"/>
                        <a:pt x="26169" y="3547"/>
                      </a:cubicBezTo>
                      <a:cubicBezTo>
                        <a:pt x="25069" y="1897"/>
                        <a:pt x="23053" y="935"/>
                        <a:pt x="21174" y="477"/>
                      </a:cubicBezTo>
                      <a:cubicBezTo>
                        <a:pt x="20074" y="202"/>
                        <a:pt x="18928" y="64"/>
                        <a:pt x="17782" y="18"/>
                      </a:cubicBezTo>
                      <a:cubicBezTo>
                        <a:pt x="17451" y="6"/>
                        <a:pt x="17122" y="0"/>
                        <a:pt x="16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104"/>
                <p:cNvSpPr/>
                <p:nvPr/>
              </p:nvSpPr>
              <p:spPr>
                <a:xfrm>
                  <a:off x="1150566" y="2181367"/>
                  <a:ext cx="696993" cy="52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4" h="11973" extrusionOk="0">
                      <a:moveTo>
                        <a:pt x="15675" y="0"/>
                      </a:moveTo>
                      <a:cubicBezTo>
                        <a:pt x="12558" y="138"/>
                        <a:pt x="9579" y="1100"/>
                        <a:pt x="6967" y="2704"/>
                      </a:cubicBezTo>
                      <a:cubicBezTo>
                        <a:pt x="4675" y="4125"/>
                        <a:pt x="2155" y="5637"/>
                        <a:pt x="917" y="8158"/>
                      </a:cubicBezTo>
                      <a:cubicBezTo>
                        <a:pt x="276" y="9303"/>
                        <a:pt x="230" y="10724"/>
                        <a:pt x="826" y="11916"/>
                      </a:cubicBezTo>
                      <a:cubicBezTo>
                        <a:pt x="852" y="11956"/>
                        <a:pt x="887" y="11973"/>
                        <a:pt x="922" y="11973"/>
                      </a:cubicBezTo>
                      <a:cubicBezTo>
                        <a:pt x="1005" y="11973"/>
                        <a:pt x="1087" y="11876"/>
                        <a:pt x="1055" y="11778"/>
                      </a:cubicBezTo>
                      <a:lnTo>
                        <a:pt x="1101" y="11778"/>
                      </a:lnTo>
                      <a:cubicBezTo>
                        <a:pt x="1" y="9303"/>
                        <a:pt x="1834" y="7012"/>
                        <a:pt x="3667" y="5454"/>
                      </a:cubicBezTo>
                      <a:cubicBezTo>
                        <a:pt x="4675" y="4629"/>
                        <a:pt x="5775" y="3896"/>
                        <a:pt x="6967" y="3208"/>
                      </a:cubicBezTo>
                      <a:cubicBezTo>
                        <a:pt x="8158" y="2475"/>
                        <a:pt x="9396" y="1833"/>
                        <a:pt x="10725" y="1375"/>
                      </a:cubicBezTo>
                      <a:cubicBezTo>
                        <a:pt x="12329" y="825"/>
                        <a:pt x="13979" y="504"/>
                        <a:pt x="15675" y="413"/>
                      </a:cubicBezTo>
                      <a:cubicBezTo>
                        <a:pt x="15904" y="413"/>
                        <a:pt x="15904" y="0"/>
                        <a:pt x="156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104"/>
                <p:cNvSpPr/>
                <p:nvPr/>
              </p:nvSpPr>
              <p:spPr>
                <a:xfrm>
                  <a:off x="1204822" y="2361930"/>
                  <a:ext cx="1197518" cy="362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25" h="8267" extrusionOk="0">
                      <a:moveTo>
                        <a:pt x="17063" y="1"/>
                      </a:moveTo>
                      <a:cubicBezTo>
                        <a:pt x="16462" y="1"/>
                        <a:pt x="15860" y="33"/>
                        <a:pt x="15261" y="96"/>
                      </a:cubicBezTo>
                      <a:cubicBezTo>
                        <a:pt x="13153" y="326"/>
                        <a:pt x="11091" y="967"/>
                        <a:pt x="9212" y="1975"/>
                      </a:cubicBezTo>
                      <a:cubicBezTo>
                        <a:pt x="8341" y="2388"/>
                        <a:pt x="7516" y="2984"/>
                        <a:pt x="6737" y="3625"/>
                      </a:cubicBezTo>
                      <a:cubicBezTo>
                        <a:pt x="6141" y="4175"/>
                        <a:pt x="5591" y="4817"/>
                        <a:pt x="5041" y="5413"/>
                      </a:cubicBezTo>
                      <a:cubicBezTo>
                        <a:pt x="4400" y="6192"/>
                        <a:pt x="3621" y="6833"/>
                        <a:pt x="2796" y="7429"/>
                      </a:cubicBezTo>
                      <a:cubicBezTo>
                        <a:pt x="2148" y="7825"/>
                        <a:pt x="1415" y="8023"/>
                        <a:pt x="686" y="8023"/>
                      </a:cubicBezTo>
                      <a:cubicBezTo>
                        <a:pt x="487" y="8023"/>
                        <a:pt x="288" y="8009"/>
                        <a:pt x="92" y="7979"/>
                      </a:cubicBezTo>
                      <a:cubicBezTo>
                        <a:pt x="0" y="7979"/>
                        <a:pt x="0" y="8117"/>
                        <a:pt x="92" y="8117"/>
                      </a:cubicBezTo>
                      <a:lnTo>
                        <a:pt x="46" y="8071"/>
                      </a:lnTo>
                      <a:lnTo>
                        <a:pt x="46" y="8071"/>
                      </a:lnTo>
                      <a:cubicBezTo>
                        <a:pt x="377" y="8207"/>
                        <a:pt x="710" y="8267"/>
                        <a:pt x="1039" y="8267"/>
                      </a:cubicBezTo>
                      <a:cubicBezTo>
                        <a:pt x="2263" y="8267"/>
                        <a:pt x="3442" y="7444"/>
                        <a:pt x="4308" y="6650"/>
                      </a:cubicBezTo>
                      <a:cubicBezTo>
                        <a:pt x="5546" y="5504"/>
                        <a:pt x="6600" y="4129"/>
                        <a:pt x="8020" y="3121"/>
                      </a:cubicBezTo>
                      <a:cubicBezTo>
                        <a:pt x="10707" y="1330"/>
                        <a:pt x="13834" y="417"/>
                        <a:pt x="16981" y="417"/>
                      </a:cubicBezTo>
                      <a:cubicBezTo>
                        <a:pt x="19309" y="417"/>
                        <a:pt x="21649" y="916"/>
                        <a:pt x="23832" y="1930"/>
                      </a:cubicBezTo>
                      <a:cubicBezTo>
                        <a:pt x="25023" y="2388"/>
                        <a:pt x="26077" y="3121"/>
                        <a:pt x="26948" y="4038"/>
                      </a:cubicBezTo>
                      <a:cubicBezTo>
                        <a:pt x="26984" y="4085"/>
                        <a:pt x="27029" y="4105"/>
                        <a:pt x="27073" y="4105"/>
                      </a:cubicBezTo>
                      <a:cubicBezTo>
                        <a:pt x="27201" y="4105"/>
                        <a:pt x="27325" y="3944"/>
                        <a:pt x="27223" y="3809"/>
                      </a:cubicBezTo>
                      <a:cubicBezTo>
                        <a:pt x="26536" y="2984"/>
                        <a:pt x="25665" y="2296"/>
                        <a:pt x="24702" y="1792"/>
                      </a:cubicBezTo>
                      <a:cubicBezTo>
                        <a:pt x="23740" y="1334"/>
                        <a:pt x="22732" y="921"/>
                        <a:pt x="21678" y="646"/>
                      </a:cubicBezTo>
                      <a:cubicBezTo>
                        <a:pt x="20188" y="216"/>
                        <a:pt x="18627" y="1"/>
                        <a:pt x="170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104"/>
                <p:cNvSpPr/>
                <p:nvPr/>
              </p:nvSpPr>
              <p:spPr>
                <a:xfrm>
                  <a:off x="2912060" y="851686"/>
                  <a:ext cx="682925" cy="2488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56784" extrusionOk="0">
                      <a:moveTo>
                        <a:pt x="6921" y="56784"/>
                      </a:moveTo>
                      <a:cubicBezTo>
                        <a:pt x="5592" y="54309"/>
                        <a:pt x="4859" y="51559"/>
                        <a:pt x="4721" y="48764"/>
                      </a:cubicBezTo>
                      <a:cubicBezTo>
                        <a:pt x="4492" y="41935"/>
                        <a:pt x="4721" y="35106"/>
                        <a:pt x="3896" y="28369"/>
                      </a:cubicBezTo>
                      <a:cubicBezTo>
                        <a:pt x="2705" y="18974"/>
                        <a:pt x="1421" y="9625"/>
                        <a:pt x="1" y="276"/>
                      </a:cubicBezTo>
                      <a:cubicBezTo>
                        <a:pt x="688" y="1"/>
                        <a:pt x="1467" y="367"/>
                        <a:pt x="2109" y="688"/>
                      </a:cubicBezTo>
                      <a:cubicBezTo>
                        <a:pt x="3529" y="1422"/>
                        <a:pt x="4904" y="2246"/>
                        <a:pt x="6142" y="3255"/>
                      </a:cubicBezTo>
                      <a:cubicBezTo>
                        <a:pt x="7288" y="4217"/>
                        <a:pt x="7929" y="5500"/>
                        <a:pt x="8800" y="6692"/>
                      </a:cubicBezTo>
                      <a:cubicBezTo>
                        <a:pt x="10771" y="9396"/>
                        <a:pt x="11871" y="12650"/>
                        <a:pt x="12695" y="15904"/>
                      </a:cubicBezTo>
                      <a:cubicBezTo>
                        <a:pt x="13979" y="20441"/>
                        <a:pt x="14804" y="25070"/>
                        <a:pt x="15170" y="29744"/>
                      </a:cubicBezTo>
                      <a:cubicBezTo>
                        <a:pt x="15583" y="35702"/>
                        <a:pt x="14895" y="41660"/>
                        <a:pt x="13933" y="47480"/>
                      </a:cubicBezTo>
                      <a:cubicBezTo>
                        <a:pt x="13245" y="51559"/>
                        <a:pt x="11733" y="56051"/>
                        <a:pt x="7058" y="56738"/>
                      </a:cubicBezTo>
                      <a:lnTo>
                        <a:pt x="6875" y="56738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104"/>
                <p:cNvSpPr/>
                <p:nvPr/>
              </p:nvSpPr>
              <p:spPr>
                <a:xfrm>
                  <a:off x="2990377" y="970104"/>
                  <a:ext cx="295293" cy="3487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8" h="79585" extrusionOk="0">
                      <a:moveTo>
                        <a:pt x="1233" y="1"/>
                      </a:moveTo>
                      <a:cubicBezTo>
                        <a:pt x="1156" y="1"/>
                        <a:pt x="1071" y="51"/>
                        <a:pt x="1101" y="140"/>
                      </a:cubicBezTo>
                      <a:lnTo>
                        <a:pt x="1101" y="186"/>
                      </a:lnTo>
                      <a:cubicBezTo>
                        <a:pt x="2797" y="5961"/>
                        <a:pt x="4126" y="11873"/>
                        <a:pt x="4996" y="17830"/>
                      </a:cubicBezTo>
                      <a:cubicBezTo>
                        <a:pt x="5776" y="23376"/>
                        <a:pt x="6234" y="28967"/>
                        <a:pt x="6280" y="34604"/>
                      </a:cubicBezTo>
                      <a:cubicBezTo>
                        <a:pt x="6325" y="39829"/>
                        <a:pt x="6051" y="45053"/>
                        <a:pt x="5501" y="50232"/>
                      </a:cubicBezTo>
                      <a:cubicBezTo>
                        <a:pt x="4996" y="55090"/>
                        <a:pt x="4263" y="59902"/>
                        <a:pt x="3347" y="64714"/>
                      </a:cubicBezTo>
                      <a:cubicBezTo>
                        <a:pt x="2476" y="69114"/>
                        <a:pt x="1468" y="73468"/>
                        <a:pt x="368" y="77822"/>
                      </a:cubicBezTo>
                      <a:cubicBezTo>
                        <a:pt x="276" y="78326"/>
                        <a:pt x="138" y="78830"/>
                        <a:pt x="1" y="79380"/>
                      </a:cubicBezTo>
                      <a:cubicBezTo>
                        <a:pt x="1" y="79513"/>
                        <a:pt x="110" y="79585"/>
                        <a:pt x="219" y="79585"/>
                      </a:cubicBezTo>
                      <a:cubicBezTo>
                        <a:pt x="297" y="79585"/>
                        <a:pt x="375" y="79548"/>
                        <a:pt x="413" y="79471"/>
                      </a:cubicBezTo>
                      <a:cubicBezTo>
                        <a:pt x="1055" y="77409"/>
                        <a:pt x="1559" y="75255"/>
                        <a:pt x="2063" y="73147"/>
                      </a:cubicBezTo>
                      <a:cubicBezTo>
                        <a:pt x="2567" y="70947"/>
                        <a:pt x="3072" y="68701"/>
                        <a:pt x="3530" y="66456"/>
                      </a:cubicBezTo>
                      <a:cubicBezTo>
                        <a:pt x="4492" y="61735"/>
                        <a:pt x="5271" y="56923"/>
                        <a:pt x="5821" y="52111"/>
                      </a:cubicBezTo>
                      <a:cubicBezTo>
                        <a:pt x="6417" y="46932"/>
                        <a:pt x="6738" y="41708"/>
                        <a:pt x="6738" y="36483"/>
                      </a:cubicBezTo>
                      <a:cubicBezTo>
                        <a:pt x="6738" y="30892"/>
                        <a:pt x="6371" y="25347"/>
                        <a:pt x="5638" y="19801"/>
                      </a:cubicBezTo>
                      <a:cubicBezTo>
                        <a:pt x="4859" y="13889"/>
                        <a:pt x="3667" y="8069"/>
                        <a:pt x="2017" y="2340"/>
                      </a:cubicBezTo>
                      <a:cubicBezTo>
                        <a:pt x="1788" y="1607"/>
                        <a:pt x="1559" y="828"/>
                        <a:pt x="1330" y="49"/>
                      </a:cubicBezTo>
                      <a:cubicBezTo>
                        <a:pt x="1314" y="16"/>
                        <a:pt x="1275" y="1"/>
                        <a:pt x="12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104"/>
                <p:cNvSpPr/>
                <p:nvPr/>
              </p:nvSpPr>
              <p:spPr>
                <a:xfrm>
                  <a:off x="3015665" y="985180"/>
                  <a:ext cx="398588" cy="2350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5" h="53633" extrusionOk="0">
                      <a:moveTo>
                        <a:pt x="213" y="0"/>
                      </a:moveTo>
                      <a:cubicBezTo>
                        <a:pt x="99" y="0"/>
                        <a:pt x="0" y="135"/>
                        <a:pt x="111" y="209"/>
                      </a:cubicBezTo>
                      <a:lnTo>
                        <a:pt x="111" y="255"/>
                      </a:lnTo>
                      <a:cubicBezTo>
                        <a:pt x="982" y="1125"/>
                        <a:pt x="1670" y="2134"/>
                        <a:pt x="2174" y="3233"/>
                      </a:cubicBezTo>
                      <a:cubicBezTo>
                        <a:pt x="2815" y="4654"/>
                        <a:pt x="3411" y="6167"/>
                        <a:pt x="3869" y="7679"/>
                      </a:cubicBezTo>
                      <a:cubicBezTo>
                        <a:pt x="4878" y="10979"/>
                        <a:pt x="5703" y="14370"/>
                        <a:pt x="6344" y="17807"/>
                      </a:cubicBezTo>
                      <a:cubicBezTo>
                        <a:pt x="7078" y="21749"/>
                        <a:pt x="7765" y="25782"/>
                        <a:pt x="8132" y="29769"/>
                      </a:cubicBezTo>
                      <a:cubicBezTo>
                        <a:pt x="8498" y="33664"/>
                        <a:pt x="8498" y="37514"/>
                        <a:pt x="8132" y="41410"/>
                      </a:cubicBezTo>
                      <a:cubicBezTo>
                        <a:pt x="7811" y="45030"/>
                        <a:pt x="7215" y="48834"/>
                        <a:pt x="5519" y="52134"/>
                      </a:cubicBezTo>
                      <a:lnTo>
                        <a:pt x="4924" y="53188"/>
                      </a:lnTo>
                      <a:cubicBezTo>
                        <a:pt x="4819" y="53397"/>
                        <a:pt x="5006" y="53633"/>
                        <a:pt x="5202" y="53633"/>
                      </a:cubicBezTo>
                      <a:cubicBezTo>
                        <a:pt x="5264" y="53633"/>
                        <a:pt x="5327" y="53609"/>
                        <a:pt x="5382" y="53554"/>
                      </a:cubicBezTo>
                      <a:cubicBezTo>
                        <a:pt x="6344" y="52088"/>
                        <a:pt x="7078" y="50484"/>
                        <a:pt x="7490" y="48788"/>
                      </a:cubicBezTo>
                      <a:cubicBezTo>
                        <a:pt x="7994" y="46955"/>
                        <a:pt x="8361" y="45030"/>
                        <a:pt x="8544" y="43105"/>
                      </a:cubicBezTo>
                      <a:cubicBezTo>
                        <a:pt x="8957" y="39347"/>
                        <a:pt x="9094" y="35543"/>
                        <a:pt x="8865" y="31740"/>
                      </a:cubicBezTo>
                      <a:cubicBezTo>
                        <a:pt x="8498" y="27432"/>
                        <a:pt x="7903" y="23124"/>
                        <a:pt x="7032" y="18907"/>
                      </a:cubicBezTo>
                      <a:cubicBezTo>
                        <a:pt x="6390" y="15424"/>
                        <a:pt x="5611" y="11987"/>
                        <a:pt x="4603" y="8596"/>
                      </a:cubicBezTo>
                      <a:cubicBezTo>
                        <a:pt x="4144" y="6991"/>
                        <a:pt x="3549" y="5433"/>
                        <a:pt x="2861" y="3967"/>
                      </a:cubicBezTo>
                      <a:cubicBezTo>
                        <a:pt x="2357" y="2729"/>
                        <a:pt x="1670" y="1629"/>
                        <a:pt x="845" y="621"/>
                      </a:cubicBezTo>
                      <a:cubicBezTo>
                        <a:pt x="661" y="392"/>
                        <a:pt x="478" y="209"/>
                        <a:pt x="295" y="25"/>
                      </a:cubicBezTo>
                      <a:cubicBezTo>
                        <a:pt x="268" y="8"/>
                        <a:pt x="241" y="0"/>
                        <a:pt x="2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104"/>
                <p:cNvSpPr/>
                <p:nvPr/>
              </p:nvSpPr>
              <p:spPr>
                <a:xfrm>
                  <a:off x="3013167" y="984084"/>
                  <a:ext cx="511525" cy="23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2" h="54004" extrusionOk="0">
                      <a:moveTo>
                        <a:pt x="262" y="0"/>
                      </a:moveTo>
                      <a:cubicBezTo>
                        <a:pt x="66" y="0"/>
                        <a:pt x="0" y="286"/>
                        <a:pt x="214" y="371"/>
                      </a:cubicBezTo>
                      <a:cubicBezTo>
                        <a:pt x="2735" y="1059"/>
                        <a:pt x="4339" y="3258"/>
                        <a:pt x="5485" y="5412"/>
                      </a:cubicBezTo>
                      <a:cubicBezTo>
                        <a:pt x="6401" y="7062"/>
                        <a:pt x="7135" y="8850"/>
                        <a:pt x="7730" y="10637"/>
                      </a:cubicBezTo>
                      <a:cubicBezTo>
                        <a:pt x="9014" y="14487"/>
                        <a:pt x="9839" y="18474"/>
                        <a:pt x="10297" y="22507"/>
                      </a:cubicBezTo>
                      <a:cubicBezTo>
                        <a:pt x="10847" y="26815"/>
                        <a:pt x="11030" y="31169"/>
                        <a:pt x="10847" y="35477"/>
                      </a:cubicBezTo>
                      <a:cubicBezTo>
                        <a:pt x="10801" y="39281"/>
                        <a:pt x="10251" y="43084"/>
                        <a:pt x="9243" y="46751"/>
                      </a:cubicBezTo>
                      <a:cubicBezTo>
                        <a:pt x="8830" y="48172"/>
                        <a:pt x="8280" y="49501"/>
                        <a:pt x="7547" y="50738"/>
                      </a:cubicBezTo>
                      <a:cubicBezTo>
                        <a:pt x="6951" y="51746"/>
                        <a:pt x="6172" y="52571"/>
                        <a:pt x="5210" y="53167"/>
                      </a:cubicBezTo>
                      <a:cubicBezTo>
                        <a:pt x="4981" y="53304"/>
                        <a:pt x="4797" y="53442"/>
                        <a:pt x="4568" y="53534"/>
                      </a:cubicBezTo>
                      <a:cubicBezTo>
                        <a:pt x="4276" y="53617"/>
                        <a:pt x="4364" y="54004"/>
                        <a:pt x="4589" y="54004"/>
                      </a:cubicBezTo>
                      <a:cubicBezTo>
                        <a:pt x="4611" y="54004"/>
                        <a:pt x="4635" y="54000"/>
                        <a:pt x="4660" y="53992"/>
                      </a:cubicBezTo>
                      <a:cubicBezTo>
                        <a:pt x="5210" y="53809"/>
                        <a:pt x="5668" y="53579"/>
                        <a:pt x="6126" y="53259"/>
                      </a:cubicBezTo>
                      <a:cubicBezTo>
                        <a:pt x="6585" y="52892"/>
                        <a:pt x="7043" y="52480"/>
                        <a:pt x="7410" y="52021"/>
                      </a:cubicBezTo>
                      <a:cubicBezTo>
                        <a:pt x="8280" y="50876"/>
                        <a:pt x="8922" y="49592"/>
                        <a:pt x="9426" y="48263"/>
                      </a:cubicBezTo>
                      <a:cubicBezTo>
                        <a:pt x="10709" y="44734"/>
                        <a:pt x="11213" y="40930"/>
                        <a:pt x="11443" y="37218"/>
                      </a:cubicBezTo>
                      <a:cubicBezTo>
                        <a:pt x="11672" y="32773"/>
                        <a:pt x="11580" y="28327"/>
                        <a:pt x="11076" y="23928"/>
                      </a:cubicBezTo>
                      <a:cubicBezTo>
                        <a:pt x="10663" y="19711"/>
                        <a:pt x="9839" y="15587"/>
                        <a:pt x="8601" y="11508"/>
                      </a:cubicBezTo>
                      <a:cubicBezTo>
                        <a:pt x="8051" y="9766"/>
                        <a:pt x="7364" y="8025"/>
                        <a:pt x="6585" y="6375"/>
                      </a:cubicBezTo>
                      <a:cubicBezTo>
                        <a:pt x="5485" y="4221"/>
                        <a:pt x="4156" y="1929"/>
                        <a:pt x="2002" y="692"/>
                      </a:cubicBezTo>
                      <a:cubicBezTo>
                        <a:pt x="1497" y="371"/>
                        <a:pt x="902" y="142"/>
                        <a:pt x="306" y="5"/>
                      </a:cubicBezTo>
                      <a:cubicBezTo>
                        <a:pt x="291" y="2"/>
                        <a:pt x="276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104"/>
                <p:cNvSpPr/>
                <p:nvPr/>
              </p:nvSpPr>
              <p:spPr>
                <a:xfrm>
                  <a:off x="2980341" y="975757"/>
                  <a:ext cx="245551" cy="237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54129" extrusionOk="0">
                      <a:moveTo>
                        <a:pt x="179" y="0"/>
                      </a:moveTo>
                      <a:cubicBezTo>
                        <a:pt x="100" y="0"/>
                        <a:pt x="1" y="66"/>
                        <a:pt x="1" y="149"/>
                      </a:cubicBezTo>
                      <a:cubicBezTo>
                        <a:pt x="1055" y="7252"/>
                        <a:pt x="2521" y="14310"/>
                        <a:pt x="3576" y="21414"/>
                      </a:cubicBezTo>
                      <a:cubicBezTo>
                        <a:pt x="4126" y="24943"/>
                        <a:pt x="4538" y="28517"/>
                        <a:pt x="4721" y="32138"/>
                      </a:cubicBezTo>
                      <a:cubicBezTo>
                        <a:pt x="4859" y="35575"/>
                        <a:pt x="4813" y="39058"/>
                        <a:pt x="4584" y="42495"/>
                      </a:cubicBezTo>
                      <a:cubicBezTo>
                        <a:pt x="4492" y="44466"/>
                        <a:pt x="4400" y="46391"/>
                        <a:pt x="4446" y="48316"/>
                      </a:cubicBezTo>
                      <a:cubicBezTo>
                        <a:pt x="4446" y="50241"/>
                        <a:pt x="4675" y="52120"/>
                        <a:pt x="5180" y="53999"/>
                      </a:cubicBezTo>
                      <a:cubicBezTo>
                        <a:pt x="5197" y="54088"/>
                        <a:pt x="5271" y="54128"/>
                        <a:pt x="5349" y="54128"/>
                      </a:cubicBezTo>
                      <a:cubicBezTo>
                        <a:pt x="5470" y="54128"/>
                        <a:pt x="5602" y="54029"/>
                        <a:pt x="5546" y="53861"/>
                      </a:cubicBezTo>
                      <a:cubicBezTo>
                        <a:pt x="5271" y="52165"/>
                        <a:pt x="5042" y="50470"/>
                        <a:pt x="4996" y="48728"/>
                      </a:cubicBezTo>
                      <a:cubicBezTo>
                        <a:pt x="4950" y="46987"/>
                        <a:pt x="4996" y="45245"/>
                        <a:pt x="5088" y="43504"/>
                      </a:cubicBezTo>
                      <a:cubicBezTo>
                        <a:pt x="5225" y="40066"/>
                        <a:pt x="5455" y="36629"/>
                        <a:pt x="5317" y="33146"/>
                      </a:cubicBezTo>
                      <a:cubicBezTo>
                        <a:pt x="4996" y="26042"/>
                        <a:pt x="3713" y="18985"/>
                        <a:pt x="2384" y="11973"/>
                      </a:cubicBezTo>
                      <a:cubicBezTo>
                        <a:pt x="1651" y="8031"/>
                        <a:pt x="872" y="4090"/>
                        <a:pt x="276" y="103"/>
                      </a:cubicBezTo>
                      <a:cubicBezTo>
                        <a:pt x="276" y="30"/>
                        <a:pt x="232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104"/>
                <p:cNvSpPr/>
                <p:nvPr/>
              </p:nvSpPr>
              <p:spPr>
                <a:xfrm>
                  <a:off x="2656994" y="719682"/>
                  <a:ext cx="887807" cy="1144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8" h="26111" extrusionOk="0">
                      <a:moveTo>
                        <a:pt x="3425" y="1"/>
                      </a:moveTo>
                      <a:cubicBezTo>
                        <a:pt x="2835" y="1"/>
                        <a:pt x="2247" y="122"/>
                        <a:pt x="1696" y="355"/>
                      </a:cubicBezTo>
                      <a:cubicBezTo>
                        <a:pt x="321" y="1134"/>
                        <a:pt x="0" y="3104"/>
                        <a:pt x="688" y="4571"/>
                      </a:cubicBezTo>
                      <a:cubicBezTo>
                        <a:pt x="1375" y="6038"/>
                        <a:pt x="2704" y="7000"/>
                        <a:pt x="4033" y="7917"/>
                      </a:cubicBezTo>
                      <a:cubicBezTo>
                        <a:pt x="7516" y="10254"/>
                        <a:pt x="11274" y="12316"/>
                        <a:pt x="14345" y="15203"/>
                      </a:cubicBezTo>
                      <a:cubicBezTo>
                        <a:pt x="17645" y="18366"/>
                        <a:pt x="18653" y="21482"/>
                        <a:pt x="20257" y="26111"/>
                      </a:cubicBezTo>
                      <a:cubicBezTo>
                        <a:pt x="18470" y="6267"/>
                        <a:pt x="8845" y="950"/>
                        <a:pt x="4446" y="126"/>
                      </a:cubicBezTo>
                      <a:cubicBezTo>
                        <a:pt x="4110" y="41"/>
                        <a:pt x="3767" y="1"/>
                        <a:pt x="34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104"/>
                <p:cNvSpPr/>
                <p:nvPr/>
              </p:nvSpPr>
              <p:spPr>
                <a:xfrm>
                  <a:off x="2718438" y="738959"/>
                  <a:ext cx="841200" cy="1030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7" h="26826" extrusionOk="0">
                      <a:moveTo>
                        <a:pt x="180" y="0"/>
                      </a:moveTo>
                      <a:cubicBezTo>
                        <a:pt x="103" y="0"/>
                        <a:pt x="16" y="70"/>
                        <a:pt x="46" y="160"/>
                      </a:cubicBezTo>
                      <a:lnTo>
                        <a:pt x="0" y="160"/>
                      </a:lnTo>
                      <a:cubicBezTo>
                        <a:pt x="459" y="1214"/>
                        <a:pt x="1238" y="2131"/>
                        <a:pt x="2200" y="2726"/>
                      </a:cubicBezTo>
                      <a:cubicBezTo>
                        <a:pt x="3346" y="3505"/>
                        <a:pt x="4538" y="4239"/>
                        <a:pt x="5775" y="4880"/>
                      </a:cubicBezTo>
                      <a:cubicBezTo>
                        <a:pt x="7883" y="5980"/>
                        <a:pt x="9808" y="7355"/>
                        <a:pt x="11595" y="8913"/>
                      </a:cubicBezTo>
                      <a:cubicBezTo>
                        <a:pt x="14620" y="11755"/>
                        <a:pt x="16958" y="15284"/>
                        <a:pt x="18470" y="19133"/>
                      </a:cubicBezTo>
                      <a:cubicBezTo>
                        <a:pt x="18974" y="20325"/>
                        <a:pt x="19387" y="21517"/>
                        <a:pt x="19799" y="22754"/>
                      </a:cubicBezTo>
                      <a:cubicBezTo>
                        <a:pt x="20212" y="24037"/>
                        <a:pt x="20578" y="25412"/>
                        <a:pt x="21082" y="26695"/>
                      </a:cubicBezTo>
                      <a:cubicBezTo>
                        <a:pt x="21118" y="26785"/>
                        <a:pt x="21189" y="26825"/>
                        <a:pt x="21259" y="26825"/>
                      </a:cubicBezTo>
                      <a:cubicBezTo>
                        <a:pt x="21368" y="26825"/>
                        <a:pt x="21477" y="26726"/>
                        <a:pt x="21449" y="26558"/>
                      </a:cubicBezTo>
                      <a:cubicBezTo>
                        <a:pt x="21220" y="25366"/>
                        <a:pt x="20945" y="24175"/>
                        <a:pt x="20532" y="22983"/>
                      </a:cubicBezTo>
                      <a:cubicBezTo>
                        <a:pt x="20212" y="21883"/>
                        <a:pt x="19799" y="20783"/>
                        <a:pt x="19387" y="19729"/>
                      </a:cubicBezTo>
                      <a:cubicBezTo>
                        <a:pt x="18653" y="17713"/>
                        <a:pt x="17691" y="15788"/>
                        <a:pt x="16591" y="14000"/>
                      </a:cubicBezTo>
                      <a:cubicBezTo>
                        <a:pt x="14391" y="10380"/>
                        <a:pt x="11275" y="7355"/>
                        <a:pt x="7562" y="5293"/>
                      </a:cubicBezTo>
                      <a:cubicBezTo>
                        <a:pt x="6188" y="4468"/>
                        <a:pt x="4767" y="3780"/>
                        <a:pt x="3438" y="3001"/>
                      </a:cubicBezTo>
                      <a:cubicBezTo>
                        <a:pt x="2200" y="2222"/>
                        <a:pt x="871" y="1443"/>
                        <a:pt x="275" y="68"/>
                      </a:cubicBezTo>
                      <a:cubicBezTo>
                        <a:pt x="259" y="20"/>
                        <a:pt x="221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104"/>
                <p:cNvSpPr/>
                <p:nvPr/>
              </p:nvSpPr>
              <p:spPr>
                <a:xfrm>
                  <a:off x="2698886" y="827753"/>
                  <a:ext cx="841185" cy="1030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8" h="25985" extrusionOk="0">
                      <a:moveTo>
                        <a:pt x="89" y="1"/>
                      </a:moveTo>
                      <a:cubicBezTo>
                        <a:pt x="46" y="1"/>
                        <a:pt x="0" y="33"/>
                        <a:pt x="0" y="66"/>
                      </a:cubicBezTo>
                      <a:lnTo>
                        <a:pt x="46" y="66"/>
                      </a:lnTo>
                      <a:cubicBezTo>
                        <a:pt x="1742" y="4099"/>
                        <a:pt x="5683" y="6436"/>
                        <a:pt x="9258" y="8590"/>
                      </a:cubicBezTo>
                      <a:cubicBezTo>
                        <a:pt x="11183" y="9690"/>
                        <a:pt x="12924" y="10973"/>
                        <a:pt x="14574" y="12440"/>
                      </a:cubicBezTo>
                      <a:cubicBezTo>
                        <a:pt x="16224" y="14090"/>
                        <a:pt x="17599" y="16060"/>
                        <a:pt x="18607" y="18169"/>
                      </a:cubicBezTo>
                      <a:cubicBezTo>
                        <a:pt x="19203" y="19360"/>
                        <a:pt x="19707" y="20643"/>
                        <a:pt x="20120" y="21927"/>
                      </a:cubicBezTo>
                      <a:cubicBezTo>
                        <a:pt x="20486" y="23210"/>
                        <a:pt x="20716" y="24539"/>
                        <a:pt x="21036" y="25868"/>
                      </a:cubicBezTo>
                      <a:cubicBezTo>
                        <a:pt x="21077" y="25948"/>
                        <a:pt x="21143" y="25985"/>
                        <a:pt x="21205" y="25985"/>
                      </a:cubicBezTo>
                      <a:cubicBezTo>
                        <a:pt x="21285" y="25985"/>
                        <a:pt x="21357" y="25925"/>
                        <a:pt x="21357" y="25822"/>
                      </a:cubicBezTo>
                      <a:cubicBezTo>
                        <a:pt x="21266" y="24631"/>
                        <a:pt x="20991" y="23485"/>
                        <a:pt x="20670" y="22385"/>
                      </a:cubicBezTo>
                      <a:cubicBezTo>
                        <a:pt x="20303" y="21239"/>
                        <a:pt x="19891" y="20139"/>
                        <a:pt x="19432" y="19085"/>
                      </a:cubicBezTo>
                      <a:cubicBezTo>
                        <a:pt x="18470" y="16931"/>
                        <a:pt x="17232" y="14915"/>
                        <a:pt x="15674" y="13127"/>
                      </a:cubicBezTo>
                      <a:cubicBezTo>
                        <a:pt x="12695" y="9873"/>
                        <a:pt x="8525" y="8086"/>
                        <a:pt x="4996" y="5520"/>
                      </a:cubicBezTo>
                      <a:cubicBezTo>
                        <a:pt x="2979" y="4053"/>
                        <a:pt x="1146" y="2311"/>
                        <a:pt x="138" y="20"/>
                      </a:cubicBezTo>
                      <a:cubicBezTo>
                        <a:pt x="124" y="7"/>
                        <a:pt x="107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104"/>
                <p:cNvSpPr/>
                <p:nvPr/>
              </p:nvSpPr>
              <p:spPr>
                <a:xfrm>
                  <a:off x="2820990" y="731743"/>
                  <a:ext cx="660569" cy="7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3" h="18950" extrusionOk="0">
                      <a:moveTo>
                        <a:pt x="92" y="0"/>
                      </a:moveTo>
                      <a:cubicBezTo>
                        <a:pt x="92" y="0"/>
                        <a:pt x="0" y="0"/>
                        <a:pt x="46" y="92"/>
                      </a:cubicBezTo>
                      <a:cubicBezTo>
                        <a:pt x="2338" y="2383"/>
                        <a:pt x="5637" y="3300"/>
                        <a:pt x="8158" y="5316"/>
                      </a:cubicBezTo>
                      <a:cubicBezTo>
                        <a:pt x="10816" y="7470"/>
                        <a:pt x="12741" y="10358"/>
                        <a:pt x="14299" y="13337"/>
                      </a:cubicBezTo>
                      <a:cubicBezTo>
                        <a:pt x="15262" y="15170"/>
                        <a:pt x="16041" y="17049"/>
                        <a:pt x="16957" y="18882"/>
                      </a:cubicBezTo>
                      <a:cubicBezTo>
                        <a:pt x="16973" y="18930"/>
                        <a:pt x="17017" y="18950"/>
                        <a:pt x="17066" y="18950"/>
                      </a:cubicBezTo>
                      <a:cubicBezTo>
                        <a:pt x="17156" y="18950"/>
                        <a:pt x="17262" y="18880"/>
                        <a:pt x="17232" y="18790"/>
                      </a:cubicBezTo>
                      <a:cubicBezTo>
                        <a:pt x="15949" y="15399"/>
                        <a:pt x="14299" y="12191"/>
                        <a:pt x="12283" y="9212"/>
                      </a:cubicBezTo>
                      <a:cubicBezTo>
                        <a:pt x="11320" y="7837"/>
                        <a:pt x="10175" y="6600"/>
                        <a:pt x="8937" y="5545"/>
                      </a:cubicBezTo>
                      <a:cubicBezTo>
                        <a:pt x="7746" y="4491"/>
                        <a:pt x="6371" y="3621"/>
                        <a:pt x="4950" y="2933"/>
                      </a:cubicBezTo>
                      <a:cubicBezTo>
                        <a:pt x="3254" y="2062"/>
                        <a:pt x="1513" y="1283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2" name="Google Shape;2232;p104"/>
              <p:cNvGrpSpPr/>
              <p:nvPr/>
            </p:nvGrpSpPr>
            <p:grpSpPr>
              <a:xfrm>
                <a:off x="756355" y="4342879"/>
                <a:ext cx="712704" cy="589808"/>
                <a:chOff x="2573593" y="3724073"/>
                <a:chExt cx="1457770" cy="1206398"/>
              </a:xfrm>
            </p:grpSpPr>
            <p:sp>
              <p:nvSpPr>
                <p:cNvPr id="2233" name="Google Shape;2233;p104"/>
                <p:cNvSpPr/>
                <p:nvPr/>
              </p:nvSpPr>
              <p:spPr>
                <a:xfrm>
                  <a:off x="2573593" y="3724073"/>
                  <a:ext cx="1457770" cy="1206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19" h="19629" extrusionOk="0">
                      <a:moveTo>
                        <a:pt x="914" y="1"/>
                      </a:moveTo>
                      <a:cubicBezTo>
                        <a:pt x="914" y="1"/>
                        <a:pt x="0" y="13274"/>
                        <a:pt x="5963" y="19628"/>
                      </a:cubicBezTo>
                      <a:lnTo>
                        <a:pt x="17756" y="19628"/>
                      </a:lnTo>
                      <a:cubicBezTo>
                        <a:pt x="23719" y="13274"/>
                        <a:pt x="22805" y="1"/>
                        <a:pt x="228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104"/>
                <p:cNvSpPr/>
                <p:nvPr/>
              </p:nvSpPr>
              <p:spPr>
                <a:xfrm>
                  <a:off x="2627063" y="3959463"/>
                  <a:ext cx="1348125" cy="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5" h="1" fill="none" extrusionOk="0">
                      <a:moveTo>
                        <a:pt x="1" y="1"/>
                      </a:moveTo>
                      <a:lnTo>
                        <a:pt x="21935" y="1"/>
                      </a:lnTo>
                    </a:path>
                  </a:pathLst>
                </a:custGeom>
                <a:noFill/>
                <a:ln w="14150" cap="flat" cmpd="sng">
                  <a:solidFill>
                    <a:schemeClr val="accent2"/>
                  </a:solidFill>
                  <a:prstDash val="solid"/>
                  <a:miter lim="435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35" name="Google Shape;2235;p104"/>
          <p:cNvGrpSpPr/>
          <p:nvPr/>
        </p:nvGrpSpPr>
        <p:grpSpPr>
          <a:xfrm>
            <a:off x="139096" y="189037"/>
            <a:ext cx="1147351" cy="1025602"/>
            <a:chOff x="3590056" y="734370"/>
            <a:chExt cx="2065811" cy="1818120"/>
          </a:xfrm>
        </p:grpSpPr>
        <p:grpSp>
          <p:nvGrpSpPr>
            <p:cNvPr id="2236" name="Google Shape;2236;p104"/>
            <p:cNvGrpSpPr/>
            <p:nvPr/>
          </p:nvGrpSpPr>
          <p:grpSpPr>
            <a:xfrm>
              <a:off x="3590056" y="734370"/>
              <a:ext cx="1963698" cy="1818120"/>
              <a:chOff x="992100" y="1433863"/>
              <a:chExt cx="2385155" cy="2208333"/>
            </a:xfrm>
          </p:grpSpPr>
          <p:sp>
            <p:nvSpPr>
              <p:cNvPr id="2237" name="Google Shape;2237;p104"/>
              <p:cNvSpPr/>
              <p:nvPr/>
            </p:nvSpPr>
            <p:spPr>
              <a:xfrm>
                <a:off x="992100" y="1483238"/>
                <a:ext cx="2286380" cy="2158958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66960" extrusionOk="0">
                    <a:moveTo>
                      <a:pt x="33161" y="1"/>
                    </a:moveTo>
                    <a:cubicBezTo>
                      <a:pt x="29920" y="55"/>
                      <a:pt x="26788" y="703"/>
                      <a:pt x="23817" y="1945"/>
                    </a:cubicBezTo>
                    <a:cubicBezTo>
                      <a:pt x="20739" y="3187"/>
                      <a:pt x="18093" y="5131"/>
                      <a:pt x="15500" y="7130"/>
                    </a:cubicBezTo>
                    <a:cubicBezTo>
                      <a:pt x="10802" y="10910"/>
                      <a:pt x="6535" y="15231"/>
                      <a:pt x="3511" y="20469"/>
                    </a:cubicBezTo>
                    <a:cubicBezTo>
                      <a:pt x="1837" y="23332"/>
                      <a:pt x="865" y="26572"/>
                      <a:pt x="649" y="29920"/>
                    </a:cubicBezTo>
                    <a:cubicBezTo>
                      <a:pt x="108" y="32513"/>
                      <a:pt x="0" y="35213"/>
                      <a:pt x="271" y="37859"/>
                    </a:cubicBezTo>
                    <a:cubicBezTo>
                      <a:pt x="703" y="43530"/>
                      <a:pt x="2539" y="49309"/>
                      <a:pt x="6265" y="53791"/>
                    </a:cubicBezTo>
                    <a:cubicBezTo>
                      <a:pt x="10424" y="58706"/>
                      <a:pt x="15824" y="62432"/>
                      <a:pt x="21981" y="64593"/>
                    </a:cubicBezTo>
                    <a:cubicBezTo>
                      <a:pt x="26394" y="66166"/>
                      <a:pt x="31044" y="66960"/>
                      <a:pt x="35713" y="66960"/>
                    </a:cubicBezTo>
                    <a:cubicBezTo>
                      <a:pt x="38417" y="66960"/>
                      <a:pt x="41127" y="66694"/>
                      <a:pt x="43800" y="66159"/>
                    </a:cubicBezTo>
                    <a:cubicBezTo>
                      <a:pt x="49687" y="64917"/>
                      <a:pt x="55141" y="62216"/>
                      <a:pt x="59732" y="58328"/>
                    </a:cubicBezTo>
                    <a:cubicBezTo>
                      <a:pt x="64053" y="54709"/>
                      <a:pt x="67779" y="50011"/>
                      <a:pt x="69453" y="44502"/>
                    </a:cubicBezTo>
                    <a:cubicBezTo>
                      <a:pt x="70533" y="40992"/>
                      <a:pt x="70911" y="37319"/>
                      <a:pt x="70587" y="33647"/>
                    </a:cubicBezTo>
                    <a:cubicBezTo>
                      <a:pt x="69885" y="26788"/>
                      <a:pt x="67293" y="20253"/>
                      <a:pt x="63134" y="14799"/>
                    </a:cubicBezTo>
                    <a:cubicBezTo>
                      <a:pt x="59462" y="10100"/>
                      <a:pt x="54709" y="6373"/>
                      <a:pt x="49363" y="3835"/>
                    </a:cubicBezTo>
                    <a:cubicBezTo>
                      <a:pt x="44340" y="1297"/>
                      <a:pt x="38777" y="1"/>
                      <a:pt x="331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04"/>
              <p:cNvSpPr/>
              <p:nvPr/>
            </p:nvSpPr>
            <p:spPr>
              <a:xfrm>
                <a:off x="1090875" y="1433863"/>
                <a:ext cx="2286380" cy="2158958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66960" extrusionOk="0">
                    <a:moveTo>
                      <a:pt x="33161" y="1"/>
                    </a:moveTo>
                    <a:cubicBezTo>
                      <a:pt x="29920" y="55"/>
                      <a:pt x="26788" y="703"/>
                      <a:pt x="23817" y="1945"/>
                    </a:cubicBezTo>
                    <a:cubicBezTo>
                      <a:pt x="20739" y="3187"/>
                      <a:pt x="18093" y="5131"/>
                      <a:pt x="15500" y="7130"/>
                    </a:cubicBezTo>
                    <a:cubicBezTo>
                      <a:pt x="10802" y="10910"/>
                      <a:pt x="6535" y="15231"/>
                      <a:pt x="3511" y="20469"/>
                    </a:cubicBezTo>
                    <a:cubicBezTo>
                      <a:pt x="1837" y="23332"/>
                      <a:pt x="865" y="26572"/>
                      <a:pt x="649" y="29920"/>
                    </a:cubicBezTo>
                    <a:cubicBezTo>
                      <a:pt x="108" y="32513"/>
                      <a:pt x="0" y="35213"/>
                      <a:pt x="271" y="37859"/>
                    </a:cubicBezTo>
                    <a:cubicBezTo>
                      <a:pt x="703" y="43530"/>
                      <a:pt x="2539" y="49309"/>
                      <a:pt x="6265" y="53791"/>
                    </a:cubicBezTo>
                    <a:cubicBezTo>
                      <a:pt x="10424" y="58706"/>
                      <a:pt x="15824" y="62432"/>
                      <a:pt x="21981" y="64593"/>
                    </a:cubicBezTo>
                    <a:cubicBezTo>
                      <a:pt x="26394" y="66166"/>
                      <a:pt x="31044" y="66960"/>
                      <a:pt x="35713" y="66960"/>
                    </a:cubicBezTo>
                    <a:cubicBezTo>
                      <a:pt x="38417" y="66960"/>
                      <a:pt x="41127" y="66694"/>
                      <a:pt x="43800" y="66159"/>
                    </a:cubicBezTo>
                    <a:cubicBezTo>
                      <a:pt x="49687" y="64917"/>
                      <a:pt x="55141" y="62216"/>
                      <a:pt x="59732" y="58328"/>
                    </a:cubicBezTo>
                    <a:cubicBezTo>
                      <a:pt x="64053" y="54709"/>
                      <a:pt x="67779" y="50011"/>
                      <a:pt x="69453" y="44502"/>
                    </a:cubicBezTo>
                    <a:cubicBezTo>
                      <a:pt x="70533" y="40992"/>
                      <a:pt x="70911" y="37319"/>
                      <a:pt x="70587" y="33647"/>
                    </a:cubicBezTo>
                    <a:cubicBezTo>
                      <a:pt x="69885" y="26788"/>
                      <a:pt x="67293" y="20253"/>
                      <a:pt x="63134" y="14799"/>
                    </a:cubicBezTo>
                    <a:cubicBezTo>
                      <a:pt x="59462" y="10100"/>
                      <a:pt x="54709" y="6373"/>
                      <a:pt x="49363" y="3835"/>
                    </a:cubicBezTo>
                    <a:cubicBezTo>
                      <a:pt x="44340" y="1297"/>
                      <a:pt x="38777" y="1"/>
                      <a:pt x="3316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39" name="Google Shape;2239;p104"/>
              <p:cNvGrpSpPr/>
              <p:nvPr/>
            </p:nvGrpSpPr>
            <p:grpSpPr>
              <a:xfrm>
                <a:off x="1382950" y="1648614"/>
                <a:ext cx="1504665" cy="1672980"/>
                <a:chOff x="7463225" y="3439500"/>
                <a:chExt cx="349475" cy="388550"/>
              </a:xfrm>
            </p:grpSpPr>
            <p:sp>
              <p:nvSpPr>
                <p:cNvPr id="2240" name="Google Shape;2240;p104"/>
                <p:cNvSpPr/>
                <p:nvPr/>
              </p:nvSpPr>
              <p:spPr>
                <a:xfrm>
                  <a:off x="7463225" y="3439500"/>
                  <a:ext cx="349475" cy="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9" h="13414" extrusionOk="0">
                      <a:moveTo>
                        <a:pt x="4533" y="0"/>
                      </a:moveTo>
                      <a:cubicBezTo>
                        <a:pt x="4377" y="0"/>
                        <a:pt x="4226" y="33"/>
                        <a:pt x="4085" y="103"/>
                      </a:cubicBezTo>
                      <a:cubicBezTo>
                        <a:pt x="3751" y="257"/>
                        <a:pt x="3537" y="591"/>
                        <a:pt x="3454" y="995"/>
                      </a:cubicBezTo>
                      <a:cubicBezTo>
                        <a:pt x="3428" y="995"/>
                        <a:pt x="3403" y="994"/>
                        <a:pt x="3378" y="994"/>
                      </a:cubicBezTo>
                      <a:cubicBezTo>
                        <a:pt x="2755" y="994"/>
                        <a:pt x="2217" y="1278"/>
                        <a:pt x="1953" y="1781"/>
                      </a:cubicBezTo>
                      <a:cubicBezTo>
                        <a:pt x="1549" y="2579"/>
                        <a:pt x="2073" y="3639"/>
                        <a:pt x="3120" y="4163"/>
                      </a:cubicBezTo>
                      <a:cubicBezTo>
                        <a:pt x="3442" y="4329"/>
                        <a:pt x="3787" y="4413"/>
                        <a:pt x="4097" y="4424"/>
                      </a:cubicBezTo>
                      <a:cubicBezTo>
                        <a:pt x="3918" y="4948"/>
                        <a:pt x="3454" y="5365"/>
                        <a:pt x="2977" y="5675"/>
                      </a:cubicBezTo>
                      <a:cubicBezTo>
                        <a:pt x="2382" y="6056"/>
                        <a:pt x="1715" y="6353"/>
                        <a:pt x="1251" y="6865"/>
                      </a:cubicBezTo>
                      <a:cubicBezTo>
                        <a:pt x="775" y="7425"/>
                        <a:pt x="584" y="8211"/>
                        <a:pt x="739" y="8925"/>
                      </a:cubicBezTo>
                      <a:cubicBezTo>
                        <a:pt x="834" y="9366"/>
                        <a:pt x="1060" y="9818"/>
                        <a:pt x="918" y="10247"/>
                      </a:cubicBezTo>
                      <a:cubicBezTo>
                        <a:pt x="810" y="10532"/>
                        <a:pt x="572" y="10723"/>
                        <a:pt x="382" y="10937"/>
                      </a:cubicBezTo>
                      <a:cubicBezTo>
                        <a:pt x="179" y="11152"/>
                        <a:pt x="1" y="11437"/>
                        <a:pt x="96" y="11723"/>
                      </a:cubicBezTo>
                      <a:cubicBezTo>
                        <a:pt x="322" y="12425"/>
                        <a:pt x="1942" y="12390"/>
                        <a:pt x="2489" y="12461"/>
                      </a:cubicBezTo>
                      <a:cubicBezTo>
                        <a:pt x="3692" y="12628"/>
                        <a:pt x="4906" y="12759"/>
                        <a:pt x="6121" y="12878"/>
                      </a:cubicBezTo>
                      <a:cubicBezTo>
                        <a:pt x="8550" y="13128"/>
                        <a:pt x="10978" y="13295"/>
                        <a:pt x="13419" y="13414"/>
                      </a:cubicBezTo>
                      <a:cubicBezTo>
                        <a:pt x="13503" y="13414"/>
                        <a:pt x="13574" y="13414"/>
                        <a:pt x="13657" y="13390"/>
                      </a:cubicBezTo>
                      <a:cubicBezTo>
                        <a:pt x="13753" y="13342"/>
                        <a:pt x="13800" y="13235"/>
                        <a:pt x="13836" y="13128"/>
                      </a:cubicBezTo>
                      <a:cubicBezTo>
                        <a:pt x="13979" y="12580"/>
                        <a:pt x="13717" y="12009"/>
                        <a:pt x="13383" y="11533"/>
                      </a:cubicBezTo>
                      <a:cubicBezTo>
                        <a:pt x="13062" y="11056"/>
                        <a:pt x="12657" y="10616"/>
                        <a:pt x="12479" y="10080"/>
                      </a:cubicBezTo>
                      <a:cubicBezTo>
                        <a:pt x="12181" y="9187"/>
                        <a:pt x="12562" y="8258"/>
                        <a:pt x="12610" y="7318"/>
                      </a:cubicBezTo>
                      <a:cubicBezTo>
                        <a:pt x="12621" y="6925"/>
                        <a:pt x="12586" y="6556"/>
                        <a:pt x="12479" y="6187"/>
                      </a:cubicBezTo>
                      <a:lnTo>
                        <a:pt x="12479" y="6187"/>
                      </a:lnTo>
                      <a:lnTo>
                        <a:pt x="12764" y="6199"/>
                      </a:lnTo>
                      <a:lnTo>
                        <a:pt x="12776" y="6199"/>
                      </a:lnTo>
                      <a:lnTo>
                        <a:pt x="12860" y="4984"/>
                      </a:lnTo>
                      <a:cubicBezTo>
                        <a:pt x="12967" y="3532"/>
                        <a:pt x="11883" y="2269"/>
                        <a:pt x="10443" y="2162"/>
                      </a:cubicBezTo>
                      <a:lnTo>
                        <a:pt x="8728" y="2329"/>
                      </a:lnTo>
                      <a:lnTo>
                        <a:pt x="8121" y="2127"/>
                      </a:lnTo>
                      <a:cubicBezTo>
                        <a:pt x="7851" y="2028"/>
                        <a:pt x="7572" y="1979"/>
                        <a:pt x="7295" y="1979"/>
                      </a:cubicBezTo>
                      <a:cubicBezTo>
                        <a:pt x="6936" y="1979"/>
                        <a:pt x="6581" y="2061"/>
                        <a:pt x="6252" y="2222"/>
                      </a:cubicBezTo>
                      <a:lnTo>
                        <a:pt x="6240" y="2222"/>
                      </a:lnTo>
                      <a:cubicBezTo>
                        <a:pt x="6275" y="1888"/>
                        <a:pt x="6192" y="1496"/>
                        <a:pt x="6037" y="1126"/>
                      </a:cubicBezTo>
                      <a:cubicBezTo>
                        <a:pt x="5710" y="435"/>
                        <a:pt x="5098" y="0"/>
                        <a:pt x="45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104"/>
                <p:cNvSpPr/>
                <p:nvPr/>
              </p:nvSpPr>
              <p:spPr>
                <a:xfrm>
                  <a:off x="7565625" y="3573625"/>
                  <a:ext cx="193500" cy="2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10177" extrusionOk="0">
                      <a:moveTo>
                        <a:pt x="4739" y="0"/>
                      </a:moveTo>
                      <a:cubicBezTo>
                        <a:pt x="4123" y="904"/>
                        <a:pt x="3212" y="1465"/>
                        <a:pt x="2253" y="1465"/>
                      </a:cubicBezTo>
                      <a:cubicBezTo>
                        <a:pt x="2138" y="1465"/>
                        <a:pt x="2022" y="1457"/>
                        <a:pt x="1906" y="1441"/>
                      </a:cubicBezTo>
                      <a:lnTo>
                        <a:pt x="1536" y="1381"/>
                      </a:lnTo>
                      <a:lnTo>
                        <a:pt x="1310" y="1369"/>
                      </a:lnTo>
                      <a:cubicBezTo>
                        <a:pt x="1282" y="1367"/>
                        <a:pt x="1254" y="1366"/>
                        <a:pt x="1226" y="1366"/>
                      </a:cubicBezTo>
                      <a:cubicBezTo>
                        <a:pt x="606" y="1366"/>
                        <a:pt x="71" y="1862"/>
                        <a:pt x="48" y="2488"/>
                      </a:cubicBezTo>
                      <a:lnTo>
                        <a:pt x="48" y="2512"/>
                      </a:lnTo>
                      <a:cubicBezTo>
                        <a:pt x="1" y="3167"/>
                        <a:pt x="501" y="3751"/>
                        <a:pt x="1167" y="3786"/>
                      </a:cubicBezTo>
                      <a:lnTo>
                        <a:pt x="1477" y="3798"/>
                      </a:lnTo>
                      <a:lnTo>
                        <a:pt x="917" y="8108"/>
                      </a:lnTo>
                      <a:cubicBezTo>
                        <a:pt x="822" y="9287"/>
                        <a:pt x="1917" y="10061"/>
                        <a:pt x="3108" y="10168"/>
                      </a:cubicBezTo>
                      <a:lnTo>
                        <a:pt x="3156" y="10168"/>
                      </a:lnTo>
                      <a:cubicBezTo>
                        <a:pt x="3222" y="10174"/>
                        <a:pt x="3287" y="10177"/>
                        <a:pt x="3352" y="10177"/>
                      </a:cubicBezTo>
                      <a:cubicBezTo>
                        <a:pt x="4462" y="10177"/>
                        <a:pt x="5424" y="9330"/>
                        <a:pt x="5525" y="8227"/>
                      </a:cubicBezTo>
                      <a:lnTo>
                        <a:pt x="5656" y="6668"/>
                      </a:lnTo>
                      <a:cubicBezTo>
                        <a:pt x="6847" y="6382"/>
                        <a:pt x="7740" y="5310"/>
                        <a:pt x="7728" y="4036"/>
                      </a:cubicBezTo>
                      <a:lnTo>
                        <a:pt x="7692" y="750"/>
                      </a:lnTo>
                      <a:lnTo>
                        <a:pt x="7097" y="714"/>
                      </a:lnTo>
                      <a:lnTo>
                        <a:pt x="7037" y="131"/>
                      </a:lnTo>
                      <a:cubicBezTo>
                        <a:pt x="7037" y="131"/>
                        <a:pt x="7037" y="126"/>
                        <a:pt x="7034" y="126"/>
                      </a:cubicBezTo>
                      <a:cubicBezTo>
                        <a:pt x="7032" y="126"/>
                        <a:pt x="7029" y="127"/>
                        <a:pt x="7025" y="131"/>
                      </a:cubicBezTo>
                      <a:lnTo>
                        <a:pt x="6299" y="655"/>
                      </a:lnTo>
                      <a:cubicBezTo>
                        <a:pt x="5704" y="607"/>
                        <a:pt x="5168" y="369"/>
                        <a:pt x="475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104"/>
                <p:cNvSpPr/>
                <p:nvPr/>
              </p:nvSpPr>
              <p:spPr>
                <a:xfrm>
                  <a:off x="7590625" y="3626350"/>
                  <a:ext cx="14625" cy="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" h="880" extrusionOk="0">
                      <a:moveTo>
                        <a:pt x="133" y="1"/>
                      </a:moveTo>
                      <a:cubicBezTo>
                        <a:pt x="116" y="1"/>
                        <a:pt x="99" y="7"/>
                        <a:pt x="84" y="22"/>
                      </a:cubicBezTo>
                      <a:cubicBezTo>
                        <a:pt x="60" y="46"/>
                        <a:pt x="48" y="94"/>
                        <a:pt x="72" y="129"/>
                      </a:cubicBezTo>
                      <a:lnTo>
                        <a:pt x="382" y="558"/>
                      </a:lnTo>
                      <a:lnTo>
                        <a:pt x="48" y="737"/>
                      </a:lnTo>
                      <a:cubicBezTo>
                        <a:pt x="13" y="760"/>
                        <a:pt x="1" y="808"/>
                        <a:pt x="13" y="844"/>
                      </a:cubicBezTo>
                      <a:cubicBezTo>
                        <a:pt x="13" y="868"/>
                        <a:pt x="48" y="880"/>
                        <a:pt x="72" y="880"/>
                      </a:cubicBezTo>
                      <a:cubicBezTo>
                        <a:pt x="84" y="880"/>
                        <a:pt x="108" y="880"/>
                        <a:pt x="120" y="868"/>
                      </a:cubicBezTo>
                      <a:lnTo>
                        <a:pt x="536" y="641"/>
                      </a:lnTo>
                      <a:cubicBezTo>
                        <a:pt x="560" y="641"/>
                        <a:pt x="584" y="618"/>
                        <a:pt x="584" y="594"/>
                      </a:cubicBezTo>
                      <a:cubicBezTo>
                        <a:pt x="584" y="582"/>
                        <a:pt x="584" y="558"/>
                        <a:pt x="560" y="534"/>
                      </a:cubicBezTo>
                      <a:lnTo>
                        <a:pt x="191" y="34"/>
                      </a:lnTo>
                      <a:cubicBezTo>
                        <a:pt x="177" y="13"/>
                        <a:pt x="155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104"/>
                <p:cNvSpPr/>
                <p:nvPr/>
              </p:nvSpPr>
              <p:spPr>
                <a:xfrm>
                  <a:off x="7734100" y="3636400"/>
                  <a:ext cx="13425" cy="1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515" extrusionOk="0">
                      <a:moveTo>
                        <a:pt x="260" y="0"/>
                      </a:moveTo>
                      <a:cubicBezTo>
                        <a:pt x="253" y="0"/>
                        <a:pt x="246" y="1"/>
                        <a:pt x="239" y="1"/>
                      </a:cubicBezTo>
                      <a:cubicBezTo>
                        <a:pt x="108" y="25"/>
                        <a:pt x="1" y="156"/>
                        <a:pt x="12" y="287"/>
                      </a:cubicBezTo>
                      <a:cubicBezTo>
                        <a:pt x="35" y="411"/>
                        <a:pt x="154" y="514"/>
                        <a:pt x="278" y="514"/>
                      </a:cubicBezTo>
                      <a:cubicBezTo>
                        <a:pt x="285" y="514"/>
                        <a:pt x="291" y="514"/>
                        <a:pt x="298" y="513"/>
                      </a:cubicBezTo>
                      <a:cubicBezTo>
                        <a:pt x="441" y="501"/>
                        <a:pt x="536" y="358"/>
                        <a:pt x="524" y="228"/>
                      </a:cubicBezTo>
                      <a:cubicBezTo>
                        <a:pt x="513" y="103"/>
                        <a:pt x="395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04"/>
                <p:cNvSpPr/>
                <p:nvPr/>
              </p:nvSpPr>
              <p:spPr>
                <a:xfrm>
                  <a:off x="7681125" y="3632475"/>
                  <a:ext cx="13700" cy="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05" extrusionOk="0">
                      <a:moveTo>
                        <a:pt x="258" y="0"/>
                      </a:moveTo>
                      <a:cubicBezTo>
                        <a:pt x="131" y="0"/>
                        <a:pt x="23" y="99"/>
                        <a:pt x="12" y="218"/>
                      </a:cubicBezTo>
                      <a:cubicBezTo>
                        <a:pt x="0" y="361"/>
                        <a:pt x="95" y="492"/>
                        <a:pt x="238" y="504"/>
                      </a:cubicBezTo>
                      <a:cubicBezTo>
                        <a:pt x="246" y="504"/>
                        <a:pt x="253" y="505"/>
                        <a:pt x="260" y="505"/>
                      </a:cubicBezTo>
                      <a:cubicBezTo>
                        <a:pt x="384" y="505"/>
                        <a:pt x="501" y="412"/>
                        <a:pt x="512" y="277"/>
                      </a:cubicBezTo>
                      <a:cubicBezTo>
                        <a:pt x="548" y="134"/>
                        <a:pt x="441" y="15"/>
                        <a:pt x="298" y="4"/>
                      </a:cubicBezTo>
                      <a:cubicBezTo>
                        <a:pt x="284" y="1"/>
                        <a:pt x="271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04"/>
                <p:cNvSpPr/>
                <p:nvPr/>
              </p:nvSpPr>
              <p:spPr>
                <a:xfrm>
                  <a:off x="7694800" y="3710000"/>
                  <a:ext cx="1522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10" extrusionOk="0">
                      <a:moveTo>
                        <a:pt x="334" y="1"/>
                      </a:moveTo>
                      <a:cubicBezTo>
                        <a:pt x="234" y="1"/>
                        <a:pt x="117" y="30"/>
                        <a:pt x="13" y="129"/>
                      </a:cubicBezTo>
                      <a:cubicBezTo>
                        <a:pt x="1" y="153"/>
                        <a:pt x="1" y="189"/>
                        <a:pt x="13" y="201"/>
                      </a:cubicBezTo>
                      <a:cubicBezTo>
                        <a:pt x="31" y="206"/>
                        <a:pt x="46" y="209"/>
                        <a:pt x="57" y="209"/>
                      </a:cubicBezTo>
                      <a:cubicBezTo>
                        <a:pt x="69" y="209"/>
                        <a:pt x="78" y="206"/>
                        <a:pt x="84" y="201"/>
                      </a:cubicBezTo>
                      <a:cubicBezTo>
                        <a:pt x="174" y="120"/>
                        <a:pt x="269" y="97"/>
                        <a:pt x="349" y="97"/>
                      </a:cubicBezTo>
                      <a:cubicBezTo>
                        <a:pt x="459" y="97"/>
                        <a:pt x="542" y="141"/>
                        <a:pt x="549" y="141"/>
                      </a:cubicBezTo>
                      <a:lnTo>
                        <a:pt x="584" y="141"/>
                      </a:lnTo>
                      <a:cubicBezTo>
                        <a:pt x="596" y="141"/>
                        <a:pt x="596" y="129"/>
                        <a:pt x="596" y="117"/>
                      </a:cubicBezTo>
                      <a:cubicBezTo>
                        <a:pt x="608" y="93"/>
                        <a:pt x="608" y="70"/>
                        <a:pt x="584" y="58"/>
                      </a:cubicBezTo>
                      <a:cubicBezTo>
                        <a:pt x="584" y="58"/>
                        <a:pt x="475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104"/>
                <p:cNvSpPr/>
                <p:nvPr/>
              </p:nvSpPr>
              <p:spPr>
                <a:xfrm>
                  <a:off x="7663850" y="3591800"/>
                  <a:ext cx="3575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692" extrusionOk="0">
                      <a:moveTo>
                        <a:pt x="881" y="1"/>
                      </a:moveTo>
                      <a:cubicBezTo>
                        <a:pt x="803" y="1"/>
                        <a:pt x="719" y="11"/>
                        <a:pt x="632" y="35"/>
                      </a:cubicBezTo>
                      <a:cubicBezTo>
                        <a:pt x="310" y="107"/>
                        <a:pt x="120" y="297"/>
                        <a:pt x="72" y="428"/>
                      </a:cubicBezTo>
                      <a:cubicBezTo>
                        <a:pt x="1" y="583"/>
                        <a:pt x="60" y="678"/>
                        <a:pt x="155" y="690"/>
                      </a:cubicBezTo>
                      <a:cubicBezTo>
                        <a:pt x="164" y="691"/>
                        <a:pt x="174" y="692"/>
                        <a:pt x="183" y="692"/>
                      </a:cubicBezTo>
                      <a:cubicBezTo>
                        <a:pt x="262" y="692"/>
                        <a:pt x="358" y="652"/>
                        <a:pt x="453" y="630"/>
                      </a:cubicBezTo>
                      <a:cubicBezTo>
                        <a:pt x="548" y="595"/>
                        <a:pt x="655" y="571"/>
                        <a:pt x="751" y="535"/>
                      </a:cubicBezTo>
                      <a:cubicBezTo>
                        <a:pt x="834" y="511"/>
                        <a:pt x="941" y="499"/>
                        <a:pt x="1060" y="464"/>
                      </a:cubicBezTo>
                      <a:cubicBezTo>
                        <a:pt x="1167" y="428"/>
                        <a:pt x="1287" y="416"/>
                        <a:pt x="1358" y="380"/>
                      </a:cubicBezTo>
                      <a:cubicBezTo>
                        <a:pt x="1429" y="321"/>
                        <a:pt x="1429" y="214"/>
                        <a:pt x="1310" y="118"/>
                      </a:cubicBezTo>
                      <a:cubicBezTo>
                        <a:pt x="1226" y="59"/>
                        <a:pt x="1071" y="1"/>
                        <a:pt x="8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104"/>
                <p:cNvSpPr/>
                <p:nvPr/>
              </p:nvSpPr>
              <p:spPr>
                <a:xfrm>
                  <a:off x="7731125" y="3602700"/>
                  <a:ext cx="24725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54" extrusionOk="0">
                      <a:moveTo>
                        <a:pt x="370" y="1"/>
                      </a:moveTo>
                      <a:cubicBezTo>
                        <a:pt x="256" y="1"/>
                        <a:pt x="159" y="31"/>
                        <a:pt x="108" y="75"/>
                      </a:cubicBezTo>
                      <a:cubicBezTo>
                        <a:pt x="0" y="147"/>
                        <a:pt x="0" y="218"/>
                        <a:pt x="48" y="266"/>
                      </a:cubicBezTo>
                      <a:cubicBezTo>
                        <a:pt x="96" y="313"/>
                        <a:pt x="167" y="337"/>
                        <a:pt x="239" y="361"/>
                      </a:cubicBezTo>
                      <a:cubicBezTo>
                        <a:pt x="310" y="373"/>
                        <a:pt x="393" y="397"/>
                        <a:pt x="453" y="421"/>
                      </a:cubicBezTo>
                      <a:cubicBezTo>
                        <a:pt x="524" y="433"/>
                        <a:pt x="584" y="456"/>
                        <a:pt x="655" y="492"/>
                      </a:cubicBezTo>
                      <a:cubicBezTo>
                        <a:pt x="719" y="513"/>
                        <a:pt x="792" y="553"/>
                        <a:pt x="849" y="553"/>
                      </a:cubicBezTo>
                      <a:cubicBezTo>
                        <a:pt x="856" y="553"/>
                        <a:pt x="863" y="553"/>
                        <a:pt x="870" y="552"/>
                      </a:cubicBezTo>
                      <a:cubicBezTo>
                        <a:pt x="929" y="540"/>
                        <a:pt x="989" y="480"/>
                        <a:pt x="941" y="373"/>
                      </a:cubicBezTo>
                      <a:cubicBezTo>
                        <a:pt x="929" y="266"/>
                        <a:pt x="810" y="123"/>
                        <a:pt x="596" y="40"/>
                      </a:cubicBezTo>
                      <a:cubicBezTo>
                        <a:pt x="518" y="12"/>
                        <a:pt x="441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04"/>
                <p:cNvSpPr/>
                <p:nvPr/>
              </p:nvSpPr>
              <p:spPr>
                <a:xfrm>
                  <a:off x="7681125" y="3643400"/>
                  <a:ext cx="11025" cy="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115" extrusionOk="0">
                      <a:moveTo>
                        <a:pt x="193" y="1"/>
                      </a:moveTo>
                      <a:cubicBezTo>
                        <a:pt x="83" y="1"/>
                        <a:pt x="0" y="55"/>
                        <a:pt x="0" y="55"/>
                      </a:cubicBezTo>
                      <a:lnTo>
                        <a:pt x="441" y="114"/>
                      </a:lnTo>
                      <a:cubicBezTo>
                        <a:pt x="358" y="27"/>
                        <a:pt x="269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A5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104"/>
                <p:cNvSpPr/>
                <p:nvPr/>
              </p:nvSpPr>
              <p:spPr>
                <a:xfrm>
                  <a:off x="7678725" y="3641600"/>
                  <a:ext cx="15225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8" extrusionOk="0">
                      <a:moveTo>
                        <a:pt x="283" y="0"/>
                      </a:moveTo>
                      <a:cubicBezTo>
                        <a:pt x="183" y="0"/>
                        <a:pt x="97" y="37"/>
                        <a:pt x="49" y="67"/>
                      </a:cubicBezTo>
                      <a:cubicBezTo>
                        <a:pt x="1" y="91"/>
                        <a:pt x="1" y="139"/>
                        <a:pt x="13" y="174"/>
                      </a:cubicBezTo>
                      <a:cubicBezTo>
                        <a:pt x="36" y="197"/>
                        <a:pt x="58" y="205"/>
                        <a:pt x="81" y="205"/>
                      </a:cubicBezTo>
                      <a:cubicBezTo>
                        <a:pt x="94" y="205"/>
                        <a:pt x="107" y="202"/>
                        <a:pt x="120" y="198"/>
                      </a:cubicBezTo>
                      <a:cubicBezTo>
                        <a:pt x="134" y="191"/>
                        <a:pt x="194" y="153"/>
                        <a:pt x="275" y="153"/>
                      </a:cubicBezTo>
                      <a:cubicBezTo>
                        <a:pt x="335" y="153"/>
                        <a:pt x="406" y="174"/>
                        <a:pt x="477" y="246"/>
                      </a:cubicBezTo>
                      <a:cubicBezTo>
                        <a:pt x="489" y="258"/>
                        <a:pt x="525" y="258"/>
                        <a:pt x="537" y="258"/>
                      </a:cubicBezTo>
                      <a:cubicBezTo>
                        <a:pt x="549" y="258"/>
                        <a:pt x="572" y="258"/>
                        <a:pt x="584" y="246"/>
                      </a:cubicBezTo>
                      <a:cubicBezTo>
                        <a:pt x="608" y="210"/>
                        <a:pt x="608" y="174"/>
                        <a:pt x="584" y="139"/>
                      </a:cubicBezTo>
                      <a:cubicBezTo>
                        <a:pt x="485" y="34"/>
                        <a:pt x="378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104"/>
                <p:cNvSpPr/>
                <p:nvPr/>
              </p:nvSpPr>
              <p:spPr>
                <a:xfrm>
                  <a:off x="7733800" y="3647075"/>
                  <a:ext cx="11925" cy="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134" extrusionOk="0">
                      <a:moveTo>
                        <a:pt x="184" y="1"/>
                      </a:moveTo>
                      <a:cubicBezTo>
                        <a:pt x="79" y="1"/>
                        <a:pt x="1" y="39"/>
                        <a:pt x="1" y="39"/>
                      </a:cubicBezTo>
                      <a:lnTo>
                        <a:pt x="477" y="134"/>
                      </a:lnTo>
                      <a:cubicBezTo>
                        <a:pt x="383" y="29"/>
                        <a:pt x="274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FFA5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104"/>
                <p:cNvSpPr/>
                <p:nvPr/>
              </p:nvSpPr>
              <p:spPr>
                <a:xfrm>
                  <a:off x="7731725" y="3644950"/>
                  <a:ext cx="1580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291" extrusionOk="0">
                      <a:moveTo>
                        <a:pt x="253" y="1"/>
                      </a:moveTo>
                      <a:cubicBezTo>
                        <a:pt x="162" y="1"/>
                        <a:pt x="84" y="25"/>
                        <a:pt x="36" y="52"/>
                      </a:cubicBezTo>
                      <a:cubicBezTo>
                        <a:pt x="12" y="76"/>
                        <a:pt x="0" y="124"/>
                        <a:pt x="12" y="147"/>
                      </a:cubicBezTo>
                      <a:cubicBezTo>
                        <a:pt x="30" y="174"/>
                        <a:pt x="61" y="188"/>
                        <a:pt x="91" y="188"/>
                      </a:cubicBezTo>
                      <a:cubicBezTo>
                        <a:pt x="101" y="188"/>
                        <a:pt x="110" y="186"/>
                        <a:pt x="119" y="183"/>
                      </a:cubicBezTo>
                      <a:cubicBezTo>
                        <a:pt x="126" y="183"/>
                        <a:pt x="189" y="151"/>
                        <a:pt x="272" y="151"/>
                      </a:cubicBezTo>
                      <a:cubicBezTo>
                        <a:pt x="341" y="151"/>
                        <a:pt x="425" y="173"/>
                        <a:pt x="500" y="255"/>
                      </a:cubicBezTo>
                      <a:cubicBezTo>
                        <a:pt x="512" y="278"/>
                        <a:pt x="548" y="290"/>
                        <a:pt x="560" y="290"/>
                      </a:cubicBezTo>
                      <a:cubicBezTo>
                        <a:pt x="572" y="290"/>
                        <a:pt x="596" y="290"/>
                        <a:pt x="607" y="255"/>
                      </a:cubicBezTo>
                      <a:cubicBezTo>
                        <a:pt x="631" y="231"/>
                        <a:pt x="631" y="183"/>
                        <a:pt x="607" y="147"/>
                      </a:cubicBezTo>
                      <a:cubicBezTo>
                        <a:pt x="490" y="37"/>
                        <a:pt x="362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104"/>
                <p:cNvSpPr/>
                <p:nvPr/>
              </p:nvSpPr>
              <p:spPr>
                <a:xfrm>
                  <a:off x="7633800" y="3719475"/>
                  <a:ext cx="73250" cy="5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2120" extrusionOk="0">
                      <a:moveTo>
                        <a:pt x="179" y="0"/>
                      </a:moveTo>
                      <a:cubicBezTo>
                        <a:pt x="179" y="0"/>
                        <a:pt x="0" y="1286"/>
                        <a:pt x="2822" y="2119"/>
                      </a:cubicBezTo>
                      <a:lnTo>
                        <a:pt x="2929" y="881"/>
                      </a:lnTo>
                      <a:cubicBezTo>
                        <a:pt x="2929" y="881"/>
                        <a:pt x="536" y="881"/>
                        <a:pt x="1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104"/>
                <p:cNvSpPr/>
                <p:nvPr/>
              </p:nvSpPr>
              <p:spPr>
                <a:xfrm>
                  <a:off x="7706725" y="3621475"/>
                  <a:ext cx="27100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" h="1837" extrusionOk="0">
                      <a:moveTo>
                        <a:pt x="589" y="1"/>
                      </a:moveTo>
                      <a:cubicBezTo>
                        <a:pt x="551" y="1"/>
                        <a:pt x="524" y="32"/>
                        <a:pt x="524" y="63"/>
                      </a:cubicBezTo>
                      <a:lnTo>
                        <a:pt x="441" y="598"/>
                      </a:lnTo>
                      <a:cubicBezTo>
                        <a:pt x="417" y="836"/>
                        <a:pt x="595" y="1075"/>
                        <a:pt x="834" y="1110"/>
                      </a:cubicBezTo>
                      <a:cubicBezTo>
                        <a:pt x="857" y="1110"/>
                        <a:pt x="893" y="1122"/>
                        <a:pt x="905" y="1158"/>
                      </a:cubicBezTo>
                      <a:cubicBezTo>
                        <a:pt x="917" y="1182"/>
                        <a:pt x="917" y="1217"/>
                        <a:pt x="917" y="1241"/>
                      </a:cubicBezTo>
                      <a:cubicBezTo>
                        <a:pt x="893" y="1372"/>
                        <a:pt x="834" y="1491"/>
                        <a:pt x="715" y="1587"/>
                      </a:cubicBezTo>
                      <a:cubicBezTo>
                        <a:pt x="621" y="1659"/>
                        <a:pt x="500" y="1696"/>
                        <a:pt x="375" y="1696"/>
                      </a:cubicBezTo>
                      <a:cubicBezTo>
                        <a:pt x="357" y="1696"/>
                        <a:pt x="339" y="1695"/>
                        <a:pt x="322" y="1694"/>
                      </a:cubicBezTo>
                      <a:lnTo>
                        <a:pt x="107" y="1658"/>
                      </a:lnTo>
                      <a:cubicBezTo>
                        <a:pt x="99" y="1656"/>
                        <a:pt x="91" y="1655"/>
                        <a:pt x="83" y="1655"/>
                      </a:cubicBezTo>
                      <a:cubicBezTo>
                        <a:pt x="45" y="1655"/>
                        <a:pt x="12" y="1678"/>
                        <a:pt x="12" y="1717"/>
                      </a:cubicBezTo>
                      <a:cubicBezTo>
                        <a:pt x="0" y="1765"/>
                        <a:pt x="24" y="1813"/>
                        <a:pt x="72" y="1813"/>
                      </a:cubicBezTo>
                      <a:lnTo>
                        <a:pt x="298" y="1837"/>
                      </a:lnTo>
                      <a:lnTo>
                        <a:pt x="381" y="1837"/>
                      </a:lnTo>
                      <a:cubicBezTo>
                        <a:pt x="715" y="1837"/>
                        <a:pt x="1000" y="1598"/>
                        <a:pt x="1072" y="1277"/>
                      </a:cubicBezTo>
                      <a:cubicBezTo>
                        <a:pt x="1084" y="1194"/>
                        <a:pt x="1072" y="1134"/>
                        <a:pt x="1024" y="1075"/>
                      </a:cubicBezTo>
                      <a:cubicBezTo>
                        <a:pt x="976" y="1015"/>
                        <a:pt x="917" y="991"/>
                        <a:pt x="845" y="979"/>
                      </a:cubicBezTo>
                      <a:cubicBezTo>
                        <a:pt x="679" y="944"/>
                        <a:pt x="560" y="801"/>
                        <a:pt x="595" y="634"/>
                      </a:cubicBezTo>
                      <a:lnTo>
                        <a:pt x="667" y="98"/>
                      </a:lnTo>
                      <a:cubicBezTo>
                        <a:pt x="679" y="51"/>
                        <a:pt x="655" y="3"/>
                        <a:pt x="607" y="3"/>
                      </a:cubicBezTo>
                      <a:cubicBezTo>
                        <a:pt x="601" y="1"/>
                        <a:pt x="595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104"/>
                <p:cNvSpPr/>
                <p:nvPr/>
              </p:nvSpPr>
              <p:spPr>
                <a:xfrm>
                  <a:off x="7575750" y="3654700"/>
                  <a:ext cx="27100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" h="1032" extrusionOk="0">
                      <a:moveTo>
                        <a:pt x="608" y="138"/>
                      </a:moveTo>
                      <a:cubicBezTo>
                        <a:pt x="703" y="150"/>
                        <a:pt x="786" y="210"/>
                        <a:pt x="846" y="281"/>
                      </a:cubicBezTo>
                      <a:cubicBezTo>
                        <a:pt x="905" y="377"/>
                        <a:pt x="941" y="460"/>
                        <a:pt x="917" y="567"/>
                      </a:cubicBezTo>
                      <a:cubicBezTo>
                        <a:pt x="896" y="758"/>
                        <a:pt x="743" y="882"/>
                        <a:pt x="558" y="882"/>
                      </a:cubicBezTo>
                      <a:cubicBezTo>
                        <a:pt x="535" y="882"/>
                        <a:pt x="512" y="881"/>
                        <a:pt x="489" y="877"/>
                      </a:cubicBezTo>
                      <a:cubicBezTo>
                        <a:pt x="405" y="865"/>
                        <a:pt x="310" y="805"/>
                        <a:pt x="250" y="734"/>
                      </a:cubicBezTo>
                      <a:cubicBezTo>
                        <a:pt x="191" y="639"/>
                        <a:pt x="167" y="555"/>
                        <a:pt x="179" y="448"/>
                      </a:cubicBezTo>
                      <a:cubicBezTo>
                        <a:pt x="203" y="269"/>
                        <a:pt x="369" y="138"/>
                        <a:pt x="548" y="138"/>
                      </a:cubicBezTo>
                      <a:close/>
                      <a:moveTo>
                        <a:pt x="535" y="0"/>
                      </a:moveTo>
                      <a:cubicBezTo>
                        <a:pt x="292" y="0"/>
                        <a:pt x="67" y="180"/>
                        <a:pt x="24" y="436"/>
                      </a:cubicBezTo>
                      <a:cubicBezTo>
                        <a:pt x="0" y="567"/>
                        <a:pt x="24" y="698"/>
                        <a:pt x="119" y="817"/>
                      </a:cubicBezTo>
                      <a:cubicBezTo>
                        <a:pt x="203" y="936"/>
                        <a:pt x="322" y="1020"/>
                        <a:pt x="465" y="1031"/>
                      </a:cubicBezTo>
                      <a:lnTo>
                        <a:pt x="548" y="1031"/>
                      </a:lnTo>
                      <a:cubicBezTo>
                        <a:pt x="798" y="1031"/>
                        <a:pt x="1024" y="853"/>
                        <a:pt x="1060" y="603"/>
                      </a:cubicBezTo>
                      <a:cubicBezTo>
                        <a:pt x="1084" y="460"/>
                        <a:pt x="1060" y="329"/>
                        <a:pt x="965" y="210"/>
                      </a:cubicBezTo>
                      <a:cubicBezTo>
                        <a:pt x="881" y="91"/>
                        <a:pt x="762" y="19"/>
                        <a:pt x="620" y="7"/>
                      </a:cubicBezTo>
                      <a:cubicBezTo>
                        <a:pt x="591" y="3"/>
                        <a:pt x="563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104"/>
                <p:cNvSpPr/>
                <p:nvPr/>
              </p:nvSpPr>
              <p:spPr>
                <a:xfrm>
                  <a:off x="7660575" y="3659400"/>
                  <a:ext cx="43775" cy="3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" h="1242" extrusionOk="0">
                      <a:moveTo>
                        <a:pt x="577" y="1"/>
                      </a:moveTo>
                      <a:cubicBezTo>
                        <a:pt x="544" y="1"/>
                        <a:pt x="510" y="7"/>
                        <a:pt x="477" y="22"/>
                      </a:cubicBezTo>
                      <a:cubicBezTo>
                        <a:pt x="203" y="141"/>
                        <a:pt x="1" y="605"/>
                        <a:pt x="656" y="1058"/>
                      </a:cubicBezTo>
                      <a:cubicBezTo>
                        <a:pt x="843" y="1191"/>
                        <a:pt x="1006" y="1241"/>
                        <a:pt x="1147" y="1241"/>
                      </a:cubicBezTo>
                      <a:cubicBezTo>
                        <a:pt x="1408" y="1241"/>
                        <a:pt x="1586" y="1066"/>
                        <a:pt x="1679" y="927"/>
                      </a:cubicBezTo>
                      <a:cubicBezTo>
                        <a:pt x="1751" y="832"/>
                        <a:pt x="1715" y="689"/>
                        <a:pt x="1608" y="665"/>
                      </a:cubicBezTo>
                      <a:cubicBezTo>
                        <a:pt x="1156" y="546"/>
                        <a:pt x="882" y="260"/>
                        <a:pt x="763" y="93"/>
                      </a:cubicBezTo>
                      <a:cubicBezTo>
                        <a:pt x="721" y="35"/>
                        <a:pt x="651" y="1"/>
                        <a:pt x="5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56" name="Google Shape;2256;p104"/>
            <p:cNvGrpSpPr/>
            <p:nvPr/>
          </p:nvGrpSpPr>
          <p:grpSpPr>
            <a:xfrm>
              <a:off x="5156700" y="1052276"/>
              <a:ext cx="499167" cy="574404"/>
              <a:chOff x="2940275" y="1546675"/>
              <a:chExt cx="606300" cy="697686"/>
            </a:xfrm>
          </p:grpSpPr>
          <p:sp>
            <p:nvSpPr>
              <p:cNvPr id="2257" name="Google Shape;2257;p104"/>
              <p:cNvSpPr/>
              <p:nvPr/>
            </p:nvSpPr>
            <p:spPr>
              <a:xfrm>
                <a:off x="2940275" y="1546675"/>
                <a:ext cx="606300" cy="532500"/>
              </a:xfrm>
              <a:prstGeom prst="roundRect">
                <a:avLst>
                  <a:gd name="adj" fmla="val 41103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04"/>
              <p:cNvSpPr/>
              <p:nvPr/>
            </p:nvSpPr>
            <p:spPr>
              <a:xfrm rot="1430147" flipH="1">
                <a:off x="3006363" y="1831275"/>
                <a:ext cx="247948" cy="379172"/>
              </a:xfrm>
              <a:prstGeom prst="moon">
                <a:avLst>
                  <a:gd name="adj" fmla="val 3805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9" name="Google Shape;2259;p104"/>
          <p:cNvGrpSpPr/>
          <p:nvPr/>
        </p:nvGrpSpPr>
        <p:grpSpPr>
          <a:xfrm>
            <a:off x="139092" y="4185780"/>
            <a:ext cx="948672" cy="957722"/>
            <a:chOff x="2579900" y="697750"/>
            <a:chExt cx="1008475" cy="1032250"/>
          </a:xfrm>
        </p:grpSpPr>
        <p:sp>
          <p:nvSpPr>
            <p:cNvPr id="2260" name="Google Shape;2260;p104"/>
            <p:cNvSpPr/>
            <p:nvPr/>
          </p:nvSpPr>
          <p:spPr>
            <a:xfrm>
              <a:off x="2579900" y="806025"/>
              <a:ext cx="400425" cy="410425"/>
            </a:xfrm>
            <a:custGeom>
              <a:avLst/>
              <a:gdLst/>
              <a:ahLst/>
              <a:cxnLst/>
              <a:rect l="l" t="t" r="r" b="b"/>
              <a:pathLst>
                <a:path w="16017" h="16417" extrusionOk="0">
                  <a:moveTo>
                    <a:pt x="6167" y="0"/>
                  </a:moveTo>
                  <a:lnTo>
                    <a:pt x="0" y="5635"/>
                  </a:lnTo>
                  <a:lnTo>
                    <a:pt x="9850" y="16417"/>
                  </a:lnTo>
                  <a:lnTo>
                    <a:pt x="16017" y="10782"/>
                  </a:lnTo>
                  <a:lnTo>
                    <a:pt x="6167" y="0"/>
                  </a:lnTo>
                  <a:close/>
                </a:path>
              </a:pathLst>
            </a:custGeom>
            <a:solidFill>
              <a:srgbClr val="EAB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04"/>
            <p:cNvSpPr/>
            <p:nvPr/>
          </p:nvSpPr>
          <p:spPr>
            <a:xfrm>
              <a:off x="2598750" y="926925"/>
              <a:ext cx="257350" cy="282875"/>
            </a:xfrm>
            <a:custGeom>
              <a:avLst/>
              <a:gdLst/>
              <a:ahLst/>
              <a:cxnLst/>
              <a:rect l="l" t="t" r="r" b="b"/>
              <a:pathLst>
                <a:path w="10294" h="11315" fill="none" extrusionOk="0">
                  <a:moveTo>
                    <a:pt x="0" y="1"/>
                  </a:moveTo>
                  <a:lnTo>
                    <a:pt x="10294" y="11314"/>
                  </a:lnTo>
                </a:path>
              </a:pathLst>
            </a:custGeom>
            <a:noFill/>
            <a:ln w="13300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04"/>
            <p:cNvSpPr/>
            <p:nvPr/>
          </p:nvSpPr>
          <p:spPr>
            <a:xfrm>
              <a:off x="2636450" y="892550"/>
              <a:ext cx="258475" cy="282850"/>
            </a:xfrm>
            <a:custGeom>
              <a:avLst/>
              <a:gdLst/>
              <a:ahLst/>
              <a:cxnLst/>
              <a:rect l="l" t="t" r="r" b="b"/>
              <a:pathLst>
                <a:path w="10339" h="11314" fill="none" extrusionOk="0">
                  <a:moveTo>
                    <a:pt x="1" y="0"/>
                  </a:moveTo>
                  <a:lnTo>
                    <a:pt x="10339" y="11314"/>
                  </a:lnTo>
                </a:path>
              </a:pathLst>
            </a:custGeom>
            <a:noFill/>
            <a:ln w="13300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04"/>
            <p:cNvSpPr/>
            <p:nvPr/>
          </p:nvSpPr>
          <p:spPr>
            <a:xfrm>
              <a:off x="2673050" y="859275"/>
              <a:ext cx="258475" cy="282850"/>
            </a:xfrm>
            <a:custGeom>
              <a:avLst/>
              <a:gdLst/>
              <a:ahLst/>
              <a:cxnLst/>
              <a:rect l="l" t="t" r="r" b="b"/>
              <a:pathLst>
                <a:path w="10339" h="11314" fill="none" extrusionOk="0">
                  <a:moveTo>
                    <a:pt x="1" y="0"/>
                  </a:moveTo>
                  <a:lnTo>
                    <a:pt x="10339" y="11314"/>
                  </a:lnTo>
                </a:path>
              </a:pathLst>
            </a:custGeom>
            <a:noFill/>
            <a:ln w="13300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04"/>
            <p:cNvSpPr/>
            <p:nvPr/>
          </p:nvSpPr>
          <p:spPr>
            <a:xfrm>
              <a:off x="2713000" y="822650"/>
              <a:ext cx="257350" cy="282875"/>
            </a:xfrm>
            <a:custGeom>
              <a:avLst/>
              <a:gdLst/>
              <a:ahLst/>
              <a:cxnLst/>
              <a:rect l="l" t="t" r="r" b="b"/>
              <a:pathLst>
                <a:path w="10294" h="11315" fill="none" extrusionOk="0">
                  <a:moveTo>
                    <a:pt x="0" y="1"/>
                  </a:moveTo>
                  <a:lnTo>
                    <a:pt x="10294" y="11315"/>
                  </a:lnTo>
                </a:path>
              </a:pathLst>
            </a:custGeom>
            <a:noFill/>
            <a:ln w="13300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04"/>
            <p:cNvSpPr/>
            <p:nvPr/>
          </p:nvSpPr>
          <p:spPr>
            <a:xfrm>
              <a:off x="2706350" y="945775"/>
              <a:ext cx="166400" cy="152000"/>
            </a:xfrm>
            <a:custGeom>
              <a:avLst/>
              <a:gdLst/>
              <a:ahLst/>
              <a:cxnLst/>
              <a:rect l="l" t="t" r="r" b="b"/>
              <a:pathLst>
                <a:path w="6656" h="6080" fill="none" extrusionOk="0">
                  <a:moveTo>
                    <a:pt x="0" y="6079"/>
                  </a:moveTo>
                  <a:lnTo>
                    <a:pt x="6655" y="1"/>
                  </a:lnTo>
                </a:path>
              </a:pathLst>
            </a:custGeom>
            <a:noFill/>
            <a:ln w="9975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04"/>
            <p:cNvSpPr/>
            <p:nvPr/>
          </p:nvSpPr>
          <p:spPr>
            <a:xfrm>
              <a:off x="2671950" y="908075"/>
              <a:ext cx="166400" cy="150875"/>
            </a:xfrm>
            <a:custGeom>
              <a:avLst/>
              <a:gdLst/>
              <a:ahLst/>
              <a:cxnLst/>
              <a:rect l="l" t="t" r="r" b="b"/>
              <a:pathLst>
                <a:path w="6656" h="6035" fill="none" extrusionOk="0">
                  <a:moveTo>
                    <a:pt x="1" y="6034"/>
                  </a:moveTo>
                  <a:lnTo>
                    <a:pt x="6656" y="0"/>
                  </a:lnTo>
                </a:path>
              </a:pathLst>
            </a:custGeom>
            <a:noFill/>
            <a:ln w="9975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04"/>
            <p:cNvSpPr/>
            <p:nvPr/>
          </p:nvSpPr>
          <p:spPr>
            <a:xfrm>
              <a:off x="2638675" y="871475"/>
              <a:ext cx="165300" cy="150875"/>
            </a:xfrm>
            <a:custGeom>
              <a:avLst/>
              <a:gdLst/>
              <a:ahLst/>
              <a:cxnLst/>
              <a:rect l="l" t="t" r="r" b="b"/>
              <a:pathLst>
                <a:path w="6612" h="6035" fill="none" extrusionOk="0">
                  <a:moveTo>
                    <a:pt x="1" y="6034"/>
                  </a:moveTo>
                  <a:lnTo>
                    <a:pt x="6611" y="0"/>
                  </a:lnTo>
                </a:path>
              </a:pathLst>
            </a:custGeom>
            <a:noFill/>
            <a:ln w="9975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04"/>
            <p:cNvSpPr/>
            <p:nvPr/>
          </p:nvSpPr>
          <p:spPr>
            <a:xfrm>
              <a:off x="2602075" y="832650"/>
              <a:ext cx="166400" cy="150875"/>
            </a:xfrm>
            <a:custGeom>
              <a:avLst/>
              <a:gdLst/>
              <a:ahLst/>
              <a:cxnLst/>
              <a:rect l="l" t="t" r="r" b="b"/>
              <a:pathLst>
                <a:path w="6656" h="6035" fill="none" extrusionOk="0">
                  <a:moveTo>
                    <a:pt x="0" y="6034"/>
                  </a:moveTo>
                  <a:lnTo>
                    <a:pt x="6656" y="0"/>
                  </a:lnTo>
                </a:path>
              </a:pathLst>
            </a:custGeom>
            <a:noFill/>
            <a:ln w="9975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04"/>
            <p:cNvSpPr/>
            <p:nvPr/>
          </p:nvSpPr>
          <p:spPr>
            <a:xfrm>
              <a:off x="2842775" y="1095525"/>
              <a:ext cx="165300" cy="150875"/>
            </a:xfrm>
            <a:custGeom>
              <a:avLst/>
              <a:gdLst/>
              <a:ahLst/>
              <a:cxnLst/>
              <a:rect l="l" t="t" r="r" b="b"/>
              <a:pathLst>
                <a:path w="6612" h="6035" fill="none" extrusionOk="0">
                  <a:moveTo>
                    <a:pt x="0" y="6035"/>
                  </a:moveTo>
                  <a:lnTo>
                    <a:pt x="6611" y="0"/>
                  </a:lnTo>
                </a:path>
              </a:pathLst>
            </a:custGeom>
            <a:noFill/>
            <a:ln w="9975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04"/>
            <p:cNvSpPr/>
            <p:nvPr/>
          </p:nvSpPr>
          <p:spPr>
            <a:xfrm>
              <a:off x="2807275" y="1057800"/>
              <a:ext cx="166400" cy="150875"/>
            </a:xfrm>
            <a:custGeom>
              <a:avLst/>
              <a:gdLst/>
              <a:ahLst/>
              <a:cxnLst/>
              <a:rect l="l" t="t" r="r" b="b"/>
              <a:pathLst>
                <a:path w="6656" h="6035" fill="none" extrusionOk="0">
                  <a:moveTo>
                    <a:pt x="0" y="6035"/>
                  </a:moveTo>
                  <a:lnTo>
                    <a:pt x="6656" y="1"/>
                  </a:lnTo>
                </a:path>
              </a:pathLst>
            </a:custGeom>
            <a:noFill/>
            <a:ln w="9975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04"/>
            <p:cNvSpPr/>
            <p:nvPr/>
          </p:nvSpPr>
          <p:spPr>
            <a:xfrm>
              <a:off x="2774000" y="1021200"/>
              <a:ext cx="166400" cy="150875"/>
            </a:xfrm>
            <a:custGeom>
              <a:avLst/>
              <a:gdLst/>
              <a:ahLst/>
              <a:cxnLst/>
              <a:rect l="l" t="t" r="r" b="b"/>
              <a:pathLst>
                <a:path w="6656" h="6035" fill="none" extrusionOk="0">
                  <a:moveTo>
                    <a:pt x="0" y="6035"/>
                  </a:moveTo>
                  <a:lnTo>
                    <a:pt x="6656" y="1"/>
                  </a:lnTo>
                </a:path>
              </a:pathLst>
            </a:custGeom>
            <a:noFill/>
            <a:ln w="9975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04"/>
            <p:cNvSpPr/>
            <p:nvPr/>
          </p:nvSpPr>
          <p:spPr>
            <a:xfrm>
              <a:off x="2738500" y="981275"/>
              <a:ext cx="166400" cy="150875"/>
            </a:xfrm>
            <a:custGeom>
              <a:avLst/>
              <a:gdLst/>
              <a:ahLst/>
              <a:cxnLst/>
              <a:rect l="l" t="t" r="r" b="b"/>
              <a:pathLst>
                <a:path w="6656" h="6035" fill="none" extrusionOk="0">
                  <a:moveTo>
                    <a:pt x="1" y="6035"/>
                  </a:moveTo>
                  <a:lnTo>
                    <a:pt x="6656" y="1"/>
                  </a:lnTo>
                </a:path>
              </a:pathLst>
            </a:custGeom>
            <a:noFill/>
            <a:ln w="9975" cap="flat" cmpd="sng">
              <a:solidFill>
                <a:srgbClr val="D19254"/>
              </a:solidFill>
              <a:prstDash val="solid"/>
              <a:miter lim="443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04"/>
            <p:cNvSpPr/>
            <p:nvPr/>
          </p:nvSpPr>
          <p:spPr>
            <a:xfrm>
              <a:off x="3282000" y="908050"/>
              <a:ext cx="306375" cy="443725"/>
            </a:xfrm>
            <a:custGeom>
              <a:avLst/>
              <a:gdLst/>
              <a:ahLst/>
              <a:cxnLst/>
              <a:rect l="l" t="t" r="r" b="b"/>
              <a:pathLst>
                <a:path w="12255" h="17749" extrusionOk="0">
                  <a:moveTo>
                    <a:pt x="9403" y="0"/>
                  </a:moveTo>
                  <a:cubicBezTo>
                    <a:pt x="8628" y="0"/>
                    <a:pt x="7721" y="275"/>
                    <a:pt x="6789" y="977"/>
                  </a:cubicBezTo>
                  <a:cubicBezTo>
                    <a:pt x="3683" y="3329"/>
                    <a:pt x="1" y="14731"/>
                    <a:pt x="1" y="14731"/>
                  </a:cubicBezTo>
                  <a:lnTo>
                    <a:pt x="2264" y="17748"/>
                  </a:lnTo>
                  <a:cubicBezTo>
                    <a:pt x="2264" y="17748"/>
                    <a:pt x="10072" y="3994"/>
                    <a:pt x="11359" y="2486"/>
                  </a:cubicBezTo>
                  <a:cubicBezTo>
                    <a:pt x="12254" y="1436"/>
                    <a:pt x="11174" y="0"/>
                    <a:pt x="9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04"/>
            <p:cNvSpPr/>
            <p:nvPr/>
          </p:nvSpPr>
          <p:spPr>
            <a:xfrm>
              <a:off x="2776225" y="986775"/>
              <a:ext cx="614075" cy="424900"/>
            </a:xfrm>
            <a:custGeom>
              <a:avLst/>
              <a:gdLst/>
              <a:ahLst/>
              <a:cxnLst/>
              <a:rect l="l" t="t" r="r" b="b"/>
              <a:pathLst>
                <a:path w="24563" h="16996" extrusionOk="0">
                  <a:moveTo>
                    <a:pt x="12366" y="0"/>
                  </a:moveTo>
                  <a:cubicBezTo>
                    <a:pt x="12297" y="0"/>
                    <a:pt x="12227" y="1"/>
                    <a:pt x="12157" y="2"/>
                  </a:cubicBezTo>
                  <a:cubicBezTo>
                    <a:pt x="5014" y="135"/>
                    <a:pt x="0" y="7057"/>
                    <a:pt x="2085" y="13890"/>
                  </a:cubicBezTo>
                  <a:cubicBezTo>
                    <a:pt x="1775" y="14200"/>
                    <a:pt x="1597" y="14599"/>
                    <a:pt x="1642" y="15043"/>
                  </a:cubicBezTo>
                  <a:lnTo>
                    <a:pt x="1642" y="15309"/>
                  </a:lnTo>
                  <a:cubicBezTo>
                    <a:pt x="1642" y="16241"/>
                    <a:pt x="2396" y="16995"/>
                    <a:pt x="3328" y="16995"/>
                  </a:cubicBezTo>
                  <a:lnTo>
                    <a:pt x="21652" y="16640"/>
                  </a:lnTo>
                  <a:cubicBezTo>
                    <a:pt x="22583" y="16640"/>
                    <a:pt x="23338" y="15842"/>
                    <a:pt x="23293" y="14910"/>
                  </a:cubicBezTo>
                  <a:lnTo>
                    <a:pt x="23293" y="14644"/>
                  </a:lnTo>
                  <a:cubicBezTo>
                    <a:pt x="23293" y="14200"/>
                    <a:pt x="23116" y="13756"/>
                    <a:pt x="22805" y="13490"/>
                  </a:cubicBezTo>
                  <a:cubicBezTo>
                    <a:pt x="24563" y="6637"/>
                    <a:pt x="19403" y="0"/>
                    <a:pt x="12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04"/>
            <p:cNvSpPr/>
            <p:nvPr/>
          </p:nvSpPr>
          <p:spPr>
            <a:xfrm>
              <a:off x="2833900" y="1044150"/>
              <a:ext cx="224875" cy="271025"/>
            </a:xfrm>
            <a:custGeom>
              <a:avLst/>
              <a:gdLst/>
              <a:ahLst/>
              <a:cxnLst/>
              <a:rect l="l" t="t" r="r" b="b"/>
              <a:pathLst>
                <a:path w="8995" h="10841" extrusionOk="0">
                  <a:moveTo>
                    <a:pt x="7927" y="0"/>
                  </a:moveTo>
                  <a:cubicBezTo>
                    <a:pt x="7875" y="0"/>
                    <a:pt x="7821" y="5"/>
                    <a:pt x="7765" y="15"/>
                  </a:cubicBezTo>
                  <a:cubicBezTo>
                    <a:pt x="0" y="1479"/>
                    <a:pt x="755" y="10042"/>
                    <a:pt x="755" y="10130"/>
                  </a:cubicBezTo>
                  <a:cubicBezTo>
                    <a:pt x="799" y="10530"/>
                    <a:pt x="1198" y="10840"/>
                    <a:pt x="1598" y="10840"/>
                  </a:cubicBezTo>
                  <a:lnTo>
                    <a:pt x="1731" y="10840"/>
                  </a:lnTo>
                  <a:cubicBezTo>
                    <a:pt x="2086" y="10707"/>
                    <a:pt x="2307" y="10397"/>
                    <a:pt x="2307" y="9997"/>
                  </a:cubicBezTo>
                  <a:cubicBezTo>
                    <a:pt x="2263" y="9731"/>
                    <a:pt x="1642" y="2765"/>
                    <a:pt x="8031" y="1523"/>
                  </a:cubicBezTo>
                  <a:cubicBezTo>
                    <a:pt x="8995" y="1355"/>
                    <a:pt x="8811" y="0"/>
                    <a:pt x="7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04"/>
            <p:cNvSpPr/>
            <p:nvPr/>
          </p:nvSpPr>
          <p:spPr>
            <a:xfrm>
              <a:off x="2825250" y="697750"/>
              <a:ext cx="522225" cy="386700"/>
            </a:xfrm>
            <a:custGeom>
              <a:avLst/>
              <a:gdLst/>
              <a:ahLst/>
              <a:cxnLst/>
              <a:rect l="l" t="t" r="r" b="b"/>
              <a:pathLst>
                <a:path w="20889" h="15468" extrusionOk="0">
                  <a:moveTo>
                    <a:pt x="9849" y="0"/>
                  </a:moveTo>
                  <a:cubicBezTo>
                    <a:pt x="4464" y="0"/>
                    <a:pt x="0" y="4424"/>
                    <a:pt x="124" y="9966"/>
                  </a:cubicBezTo>
                  <a:cubicBezTo>
                    <a:pt x="124" y="10854"/>
                    <a:pt x="258" y="11741"/>
                    <a:pt x="524" y="12584"/>
                  </a:cubicBezTo>
                  <a:cubicBezTo>
                    <a:pt x="258" y="12894"/>
                    <a:pt x="124" y="13249"/>
                    <a:pt x="124" y="13649"/>
                  </a:cubicBezTo>
                  <a:lnTo>
                    <a:pt x="124" y="13915"/>
                  </a:lnTo>
                  <a:cubicBezTo>
                    <a:pt x="124" y="14758"/>
                    <a:pt x="834" y="15468"/>
                    <a:pt x="1677" y="15468"/>
                  </a:cubicBezTo>
                  <a:lnTo>
                    <a:pt x="18315" y="15113"/>
                  </a:lnTo>
                  <a:cubicBezTo>
                    <a:pt x="19203" y="15113"/>
                    <a:pt x="19868" y="14403"/>
                    <a:pt x="19824" y="13516"/>
                  </a:cubicBezTo>
                  <a:lnTo>
                    <a:pt x="19824" y="13249"/>
                  </a:lnTo>
                  <a:cubicBezTo>
                    <a:pt x="19824" y="12894"/>
                    <a:pt x="19646" y="12495"/>
                    <a:pt x="19380" y="12229"/>
                  </a:cubicBezTo>
                  <a:cubicBezTo>
                    <a:pt x="20889" y="6461"/>
                    <a:pt x="16940" y="738"/>
                    <a:pt x="11039" y="72"/>
                  </a:cubicBezTo>
                  <a:cubicBezTo>
                    <a:pt x="10638" y="24"/>
                    <a:pt x="10241" y="0"/>
                    <a:pt x="9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04"/>
            <p:cNvSpPr/>
            <p:nvPr/>
          </p:nvSpPr>
          <p:spPr>
            <a:xfrm>
              <a:off x="2841650" y="749800"/>
              <a:ext cx="205525" cy="247150"/>
            </a:xfrm>
            <a:custGeom>
              <a:avLst/>
              <a:gdLst/>
              <a:ahLst/>
              <a:cxnLst/>
              <a:rect l="l" t="t" r="r" b="b"/>
              <a:pathLst>
                <a:path w="8221" h="9886" extrusionOk="0">
                  <a:moveTo>
                    <a:pt x="7273" y="0"/>
                  </a:moveTo>
                  <a:cubicBezTo>
                    <a:pt x="7205" y="0"/>
                    <a:pt x="7132" y="10"/>
                    <a:pt x="7055" y="31"/>
                  </a:cubicBezTo>
                  <a:cubicBezTo>
                    <a:pt x="1" y="1362"/>
                    <a:pt x="666" y="9171"/>
                    <a:pt x="666" y="9260"/>
                  </a:cubicBezTo>
                  <a:cubicBezTo>
                    <a:pt x="708" y="9630"/>
                    <a:pt x="1016" y="9886"/>
                    <a:pt x="1378" y="9886"/>
                  </a:cubicBezTo>
                  <a:cubicBezTo>
                    <a:pt x="1407" y="9886"/>
                    <a:pt x="1436" y="9884"/>
                    <a:pt x="1465" y="9881"/>
                  </a:cubicBezTo>
                  <a:lnTo>
                    <a:pt x="1554" y="9881"/>
                  </a:lnTo>
                  <a:cubicBezTo>
                    <a:pt x="1909" y="9792"/>
                    <a:pt x="2131" y="9481"/>
                    <a:pt x="2086" y="9126"/>
                  </a:cubicBezTo>
                  <a:cubicBezTo>
                    <a:pt x="2042" y="8860"/>
                    <a:pt x="1509" y="2516"/>
                    <a:pt x="7322" y="1406"/>
                  </a:cubicBezTo>
                  <a:cubicBezTo>
                    <a:pt x="8221" y="1325"/>
                    <a:pt x="8066" y="0"/>
                    <a:pt x="7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04"/>
            <p:cNvSpPr/>
            <p:nvPr/>
          </p:nvSpPr>
          <p:spPr>
            <a:xfrm>
              <a:off x="2771775" y="1397225"/>
              <a:ext cx="632275" cy="332775"/>
            </a:xfrm>
            <a:custGeom>
              <a:avLst/>
              <a:gdLst/>
              <a:ahLst/>
              <a:cxnLst/>
              <a:rect l="l" t="t" r="r" b="b"/>
              <a:pathLst>
                <a:path w="25291" h="13311" extrusionOk="0">
                  <a:moveTo>
                    <a:pt x="1" y="1"/>
                  </a:moveTo>
                  <a:lnTo>
                    <a:pt x="2086" y="10250"/>
                  </a:lnTo>
                  <a:cubicBezTo>
                    <a:pt x="2485" y="12024"/>
                    <a:pt x="4038" y="13311"/>
                    <a:pt x="5902" y="13311"/>
                  </a:cubicBezTo>
                  <a:lnTo>
                    <a:pt x="19212" y="13311"/>
                  </a:lnTo>
                  <a:cubicBezTo>
                    <a:pt x="20987" y="13311"/>
                    <a:pt x="22540" y="12069"/>
                    <a:pt x="22939" y="10338"/>
                  </a:cubicBezTo>
                  <a:lnTo>
                    <a:pt x="252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04"/>
            <p:cNvSpPr/>
            <p:nvPr/>
          </p:nvSpPr>
          <p:spPr>
            <a:xfrm>
              <a:off x="2757350" y="1387250"/>
              <a:ext cx="657800" cy="38850"/>
            </a:xfrm>
            <a:custGeom>
              <a:avLst/>
              <a:gdLst/>
              <a:ahLst/>
              <a:cxnLst/>
              <a:rect l="l" t="t" r="r" b="b"/>
              <a:pathLst>
                <a:path w="26312" h="1554" extrusionOk="0">
                  <a:moveTo>
                    <a:pt x="800" y="0"/>
                  </a:moveTo>
                  <a:cubicBezTo>
                    <a:pt x="356" y="0"/>
                    <a:pt x="1" y="355"/>
                    <a:pt x="1" y="754"/>
                  </a:cubicBezTo>
                  <a:cubicBezTo>
                    <a:pt x="1" y="1198"/>
                    <a:pt x="356" y="1553"/>
                    <a:pt x="800" y="1553"/>
                  </a:cubicBezTo>
                  <a:lnTo>
                    <a:pt x="25557" y="1553"/>
                  </a:lnTo>
                  <a:cubicBezTo>
                    <a:pt x="26000" y="1553"/>
                    <a:pt x="26311" y="1198"/>
                    <a:pt x="26311" y="754"/>
                  </a:cubicBezTo>
                  <a:cubicBezTo>
                    <a:pt x="26311" y="355"/>
                    <a:pt x="26000" y="0"/>
                    <a:pt x="2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05"/>
          <p:cNvSpPr txBox="1">
            <a:spLocks noGrp="1"/>
          </p:cNvSpPr>
          <p:nvPr>
            <p:ph type="title"/>
          </p:nvPr>
        </p:nvSpPr>
        <p:spPr>
          <a:xfrm>
            <a:off x="2798221" y="786594"/>
            <a:ext cx="4266894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latin typeface="+mn-ea"/>
                <a:ea typeface="+mn-ea"/>
                <a:cs typeface="Potta One"/>
                <a:sym typeface="Potta One"/>
              </a:rPr>
              <a:t>強身健腦運動去</a:t>
            </a:r>
            <a:endParaRPr b="1"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2285" name="Google Shape;2285;p105"/>
          <p:cNvSpPr txBox="1">
            <a:spLocks noGrp="1"/>
          </p:cNvSpPr>
          <p:nvPr>
            <p:ph type="title" idx="2"/>
          </p:nvPr>
        </p:nvSpPr>
        <p:spPr>
          <a:xfrm>
            <a:off x="1097850" y="760525"/>
            <a:ext cx="14934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05</a:t>
            </a:r>
            <a:endParaRPr dirty="0"/>
          </a:p>
        </p:txBody>
      </p:sp>
      <p:sp>
        <p:nvSpPr>
          <p:cNvPr id="2286" name="Google Shape;2286;p105"/>
          <p:cNvSpPr txBox="1">
            <a:spLocks noGrp="1"/>
          </p:cNvSpPr>
          <p:nvPr>
            <p:ph type="subTitle" idx="1"/>
          </p:nvPr>
        </p:nvSpPr>
        <p:spPr>
          <a:xfrm>
            <a:off x="2420022" y="1817549"/>
            <a:ext cx="5181599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rgbClr val="4A86E8"/>
                </a:solidFill>
                <a:latin typeface="+mn-ea"/>
                <a:cs typeface="Stick"/>
                <a:sym typeface="Stick"/>
              </a:rPr>
              <a:t>找一些室內可以做的運動 ，陪伴孩子一起</a:t>
            </a:r>
            <a:br>
              <a:rPr lang="zh-TW" sz="2000" dirty="0">
                <a:solidFill>
                  <a:srgbClr val="4A86E8"/>
                </a:solidFill>
                <a:latin typeface="+mn-ea"/>
                <a:cs typeface="Stick"/>
                <a:sym typeface="Stick"/>
              </a:rPr>
            </a:br>
            <a:r>
              <a:rPr lang="zh-TW" sz="2000" dirty="0">
                <a:solidFill>
                  <a:srgbClr val="4A86E8"/>
                </a:solidFill>
                <a:latin typeface="+mn-ea"/>
                <a:cs typeface="Stick"/>
                <a:sym typeface="Stick"/>
              </a:rPr>
              <a:t>動一動，把身體靈活的運用，啟動各個部位。</a:t>
            </a:r>
            <a:endParaRPr sz="2000" dirty="0">
              <a:solidFill>
                <a:srgbClr val="4A86E8"/>
              </a:solidFill>
              <a:latin typeface="+mn-ea"/>
              <a:cs typeface="Stick"/>
              <a:sym typeface="Stick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latin typeface="+mn-ea"/>
            </a:endParaRPr>
          </a:p>
        </p:txBody>
      </p:sp>
      <p:sp>
        <p:nvSpPr>
          <p:cNvPr id="2287" name="Google Shape;2287;p105"/>
          <p:cNvSpPr/>
          <p:nvPr/>
        </p:nvSpPr>
        <p:spPr>
          <a:xfrm>
            <a:off x="2235144" y="4506070"/>
            <a:ext cx="4674300" cy="32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4" name="Google Shape;2294;p105"/>
          <p:cNvGrpSpPr/>
          <p:nvPr/>
        </p:nvGrpSpPr>
        <p:grpSpPr>
          <a:xfrm>
            <a:off x="2745150" y="2818079"/>
            <a:ext cx="3653612" cy="1979545"/>
            <a:chOff x="215975" y="1028475"/>
            <a:chExt cx="7149925" cy="3623550"/>
          </a:xfrm>
          <a:solidFill>
            <a:schemeClr val="accent6">
              <a:lumMod val="75000"/>
            </a:schemeClr>
          </a:solidFill>
        </p:grpSpPr>
        <p:sp>
          <p:nvSpPr>
            <p:cNvPr id="2295" name="Google Shape;2295;p105"/>
            <p:cNvSpPr/>
            <p:nvPr/>
          </p:nvSpPr>
          <p:spPr>
            <a:xfrm>
              <a:off x="954950" y="1844925"/>
              <a:ext cx="639400" cy="472925"/>
            </a:xfrm>
            <a:custGeom>
              <a:avLst/>
              <a:gdLst/>
              <a:ahLst/>
              <a:cxnLst/>
              <a:rect l="l" t="t" r="r" b="b"/>
              <a:pathLst>
                <a:path w="25576" h="18917" extrusionOk="0">
                  <a:moveTo>
                    <a:pt x="10968" y="1"/>
                  </a:moveTo>
                  <a:cubicBezTo>
                    <a:pt x="7673" y="2411"/>
                    <a:pt x="4279" y="4722"/>
                    <a:pt x="836" y="6936"/>
                  </a:cubicBezTo>
                  <a:cubicBezTo>
                    <a:pt x="640" y="7034"/>
                    <a:pt x="492" y="7182"/>
                    <a:pt x="345" y="7378"/>
                  </a:cubicBezTo>
                  <a:cubicBezTo>
                    <a:pt x="246" y="7575"/>
                    <a:pt x="197" y="7821"/>
                    <a:pt x="246" y="8018"/>
                  </a:cubicBezTo>
                  <a:cubicBezTo>
                    <a:pt x="0" y="11116"/>
                    <a:pt x="0" y="14215"/>
                    <a:pt x="246" y="17313"/>
                  </a:cubicBezTo>
                  <a:cubicBezTo>
                    <a:pt x="197" y="17510"/>
                    <a:pt x="295" y="17707"/>
                    <a:pt x="394" y="17854"/>
                  </a:cubicBezTo>
                  <a:cubicBezTo>
                    <a:pt x="541" y="18002"/>
                    <a:pt x="738" y="18100"/>
                    <a:pt x="935" y="18100"/>
                  </a:cubicBezTo>
                  <a:cubicBezTo>
                    <a:pt x="1968" y="18297"/>
                    <a:pt x="3000" y="18444"/>
                    <a:pt x="4083" y="18493"/>
                  </a:cubicBezTo>
                  <a:cubicBezTo>
                    <a:pt x="6548" y="18767"/>
                    <a:pt x="9014" y="18917"/>
                    <a:pt x="11480" y="18917"/>
                  </a:cubicBezTo>
                  <a:cubicBezTo>
                    <a:pt x="12113" y="18917"/>
                    <a:pt x="12745" y="18907"/>
                    <a:pt x="13378" y="18887"/>
                  </a:cubicBezTo>
                  <a:cubicBezTo>
                    <a:pt x="16396" y="18758"/>
                    <a:pt x="19414" y="18212"/>
                    <a:pt x="22432" y="18212"/>
                  </a:cubicBezTo>
                  <a:cubicBezTo>
                    <a:pt x="22857" y="18212"/>
                    <a:pt x="23282" y="18223"/>
                    <a:pt x="23706" y="18248"/>
                  </a:cubicBezTo>
                  <a:cubicBezTo>
                    <a:pt x="24149" y="18248"/>
                    <a:pt x="24641" y="18248"/>
                    <a:pt x="24838" y="17903"/>
                  </a:cubicBezTo>
                  <a:cubicBezTo>
                    <a:pt x="24887" y="17756"/>
                    <a:pt x="24936" y="17608"/>
                    <a:pt x="24936" y="17461"/>
                  </a:cubicBezTo>
                  <a:cubicBezTo>
                    <a:pt x="24985" y="14313"/>
                    <a:pt x="24788" y="11165"/>
                    <a:pt x="25034" y="8018"/>
                  </a:cubicBezTo>
                  <a:cubicBezTo>
                    <a:pt x="25182" y="5804"/>
                    <a:pt x="25575" y="3542"/>
                    <a:pt x="24985" y="1427"/>
                  </a:cubicBezTo>
                  <a:cubicBezTo>
                    <a:pt x="24936" y="1280"/>
                    <a:pt x="24887" y="1132"/>
                    <a:pt x="24788" y="1034"/>
                  </a:cubicBezTo>
                  <a:cubicBezTo>
                    <a:pt x="24641" y="886"/>
                    <a:pt x="24444" y="198"/>
                    <a:pt x="24247" y="198"/>
                  </a:cubicBezTo>
                  <a:cubicBezTo>
                    <a:pt x="21428" y="198"/>
                    <a:pt x="19788" y="176"/>
                    <a:pt x="18076" y="176"/>
                  </a:cubicBezTo>
                  <a:cubicBezTo>
                    <a:pt x="17220" y="176"/>
                    <a:pt x="16345" y="181"/>
                    <a:pt x="15296" y="198"/>
                  </a:cubicBezTo>
                  <a:lnTo>
                    <a:pt x="109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05"/>
            <p:cNvSpPr/>
            <p:nvPr/>
          </p:nvSpPr>
          <p:spPr>
            <a:xfrm>
              <a:off x="215975" y="2785550"/>
              <a:ext cx="3045650" cy="1580000"/>
            </a:xfrm>
            <a:custGeom>
              <a:avLst/>
              <a:gdLst/>
              <a:ahLst/>
              <a:cxnLst/>
              <a:rect l="l" t="t" r="r" b="b"/>
              <a:pathLst>
                <a:path w="121826" h="63200" extrusionOk="0">
                  <a:moveTo>
                    <a:pt x="28920" y="0"/>
                  </a:moveTo>
                  <a:cubicBezTo>
                    <a:pt x="24100" y="2804"/>
                    <a:pt x="11362" y="10230"/>
                    <a:pt x="8952" y="12493"/>
                  </a:cubicBezTo>
                  <a:cubicBezTo>
                    <a:pt x="6542" y="14706"/>
                    <a:pt x="1" y="17509"/>
                    <a:pt x="984" y="24887"/>
                  </a:cubicBezTo>
                  <a:cubicBezTo>
                    <a:pt x="2165" y="33641"/>
                    <a:pt x="25920" y="56363"/>
                    <a:pt x="25920" y="56363"/>
                  </a:cubicBezTo>
                  <a:lnTo>
                    <a:pt x="19969" y="63199"/>
                  </a:lnTo>
                  <a:lnTo>
                    <a:pt x="19969" y="63199"/>
                  </a:lnTo>
                  <a:lnTo>
                    <a:pt x="39494" y="60003"/>
                  </a:lnTo>
                  <a:cubicBezTo>
                    <a:pt x="39888" y="60003"/>
                    <a:pt x="41265" y="59216"/>
                    <a:pt x="41216" y="58822"/>
                  </a:cubicBezTo>
                  <a:cubicBezTo>
                    <a:pt x="40724" y="57101"/>
                    <a:pt x="39986" y="55429"/>
                    <a:pt x="39052" y="53953"/>
                  </a:cubicBezTo>
                  <a:cubicBezTo>
                    <a:pt x="31773" y="44756"/>
                    <a:pt x="20559" y="29067"/>
                    <a:pt x="20559" y="29067"/>
                  </a:cubicBezTo>
                  <a:cubicBezTo>
                    <a:pt x="20559" y="29067"/>
                    <a:pt x="36101" y="19575"/>
                    <a:pt x="41511" y="15689"/>
                  </a:cubicBezTo>
                  <a:cubicBezTo>
                    <a:pt x="42226" y="15163"/>
                    <a:pt x="43114" y="14866"/>
                    <a:pt x="43998" y="14866"/>
                  </a:cubicBezTo>
                  <a:cubicBezTo>
                    <a:pt x="44269" y="14866"/>
                    <a:pt x="44540" y="14894"/>
                    <a:pt x="44806" y="14952"/>
                  </a:cubicBezTo>
                  <a:cubicBezTo>
                    <a:pt x="45888" y="15247"/>
                    <a:pt x="46921" y="15689"/>
                    <a:pt x="47855" y="16280"/>
                  </a:cubicBezTo>
                  <a:cubicBezTo>
                    <a:pt x="51839" y="18542"/>
                    <a:pt x="55823" y="20804"/>
                    <a:pt x="59807" y="23116"/>
                  </a:cubicBezTo>
                  <a:cubicBezTo>
                    <a:pt x="73283" y="30838"/>
                    <a:pt x="92956" y="44264"/>
                    <a:pt x="105300" y="53609"/>
                  </a:cubicBezTo>
                  <a:lnTo>
                    <a:pt x="121826" y="51248"/>
                  </a:lnTo>
                  <a:cubicBezTo>
                    <a:pt x="114202" y="44018"/>
                    <a:pt x="103874" y="35657"/>
                    <a:pt x="94480" y="27493"/>
                  </a:cubicBezTo>
                  <a:cubicBezTo>
                    <a:pt x="84152" y="18542"/>
                    <a:pt x="73283" y="10476"/>
                    <a:pt x="62413" y="2459"/>
                  </a:cubicBezTo>
                  <a:lnTo>
                    <a:pt x="28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05"/>
            <p:cNvSpPr/>
            <p:nvPr/>
          </p:nvSpPr>
          <p:spPr>
            <a:xfrm>
              <a:off x="715175" y="4033550"/>
              <a:ext cx="532425" cy="332000"/>
            </a:xfrm>
            <a:custGeom>
              <a:avLst/>
              <a:gdLst/>
              <a:ahLst/>
              <a:cxnLst/>
              <a:rect l="l" t="t" r="r" b="b"/>
              <a:pathLst>
                <a:path w="21297" h="13280" extrusionOk="0">
                  <a:moveTo>
                    <a:pt x="15985" y="0"/>
                  </a:moveTo>
                  <a:lnTo>
                    <a:pt x="3099" y="3689"/>
                  </a:lnTo>
                  <a:cubicBezTo>
                    <a:pt x="4821" y="5410"/>
                    <a:pt x="5903" y="6443"/>
                    <a:pt x="5903" y="6443"/>
                  </a:cubicBezTo>
                  <a:lnTo>
                    <a:pt x="1" y="13279"/>
                  </a:lnTo>
                  <a:lnTo>
                    <a:pt x="1" y="13279"/>
                  </a:lnTo>
                  <a:lnTo>
                    <a:pt x="19526" y="10083"/>
                  </a:lnTo>
                  <a:cubicBezTo>
                    <a:pt x="19920" y="10083"/>
                    <a:pt x="21297" y="9296"/>
                    <a:pt x="21198" y="8902"/>
                  </a:cubicBezTo>
                  <a:cubicBezTo>
                    <a:pt x="20756" y="7181"/>
                    <a:pt x="20018" y="5558"/>
                    <a:pt x="19084" y="4033"/>
                  </a:cubicBezTo>
                  <a:cubicBezTo>
                    <a:pt x="18100" y="2804"/>
                    <a:pt x="17067" y="1427"/>
                    <a:pt x="159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05"/>
            <p:cNvSpPr/>
            <p:nvPr/>
          </p:nvSpPr>
          <p:spPr>
            <a:xfrm>
              <a:off x="792650" y="4033550"/>
              <a:ext cx="322175" cy="91000"/>
            </a:xfrm>
            <a:custGeom>
              <a:avLst/>
              <a:gdLst/>
              <a:ahLst/>
              <a:cxnLst/>
              <a:rect l="l" t="t" r="r" b="b"/>
              <a:pathLst>
                <a:path w="12887" h="3640" fill="none" extrusionOk="0">
                  <a:moveTo>
                    <a:pt x="0" y="3640"/>
                  </a:moveTo>
                  <a:lnTo>
                    <a:pt x="12886" y="0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05"/>
            <p:cNvSpPr/>
            <p:nvPr/>
          </p:nvSpPr>
          <p:spPr>
            <a:xfrm>
              <a:off x="835675" y="4113475"/>
              <a:ext cx="24625" cy="20925"/>
            </a:xfrm>
            <a:custGeom>
              <a:avLst/>
              <a:gdLst/>
              <a:ahLst/>
              <a:cxnLst/>
              <a:rect l="l" t="t" r="r" b="b"/>
              <a:pathLst>
                <a:path w="985" h="837" fill="none" extrusionOk="0">
                  <a:moveTo>
                    <a:pt x="1" y="0"/>
                  </a:moveTo>
                  <a:lnTo>
                    <a:pt x="984" y="83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05"/>
            <p:cNvSpPr/>
            <p:nvPr/>
          </p:nvSpPr>
          <p:spPr>
            <a:xfrm>
              <a:off x="882400" y="4099950"/>
              <a:ext cx="24625" cy="20925"/>
            </a:xfrm>
            <a:custGeom>
              <a:avLst/>
              <a:gdLst/>
              <a:ahLst/>
              <a:cxnLst/>
              <a:rect l="l" t="t" r="r" b="b"/>
              <a:pathLst>
                <a:path w="985" h="837" fill="none" extrusionOk="0">
                  <a:moveTo>
                    <a:pt x="1" y="0"/>
                  </a:moveTo>
                  <a:lnTo>
                    <a:pt x="984" y="83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05"/>
            <p:cNvSpPr/>
            <p:nvPr/>
          </p:nvSpPr>
          <p:spPr>
            <a:xfrm>
              <a:off x="929125" y="4086425"/>
              <a:ext cx="24625" cy="20925"/>
            </a:xfrm>
            <a:custGeom>
              <a:avLst/>
              <a:gdLst/>
              <a:ahLst/>
              <a:cxnLst/>
              <a:rect l="l" t="t" r="r" b="b"/>
              <a:pathLst>
                <a:path w="985" h="837" fill="none" extrusionOk="0">
                  <a:moveTo>
                    <a:pt x="1" y="0"/>
                  </a:moveTo>
                  <a:lnTo>
                    <a:pt x="984" y="83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05"/>
            <p:cNvSpPr/>
            <p:nvPr/>
          </p:nvSpPr>
          <p:spPr>
            <a:xfrm>
              <a:off x="977075" y="4071650"/>
              <a:ext cx="24625" cy="22175"/>
            </a:xfrm>
            <a:custGeom>
              <a:avLst/>
              <a:gdLst/>
              <a:ahLst/>
              <a:cxnLst/>
              <a:rect l="l" t="t" r="r" b="b"/>
              <a:pathLst>
                <a:path w="985" h="887" fill="none" extrusionOk="0">
                  <a:moveTo>
                    <a:pt x="1" y="1"/>
                  </a:moveTo>
                  <a:lnTo>
                    <a:pt x="984" y="88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05"/>
            <p:cNvSpPr/>
            <p:nvPr/>
          </p:nvSpPr>
          <p:spPr>
            <a:xfrm>
              <a:off x="1023800" y="4059375"/>
              <a:ext cx="24625" cy="20925"/>
            </a:xfrm>
            <a:custGeom>
              <a:avLst/>
              <a:gdLst/>
              <a:ahLst/>
              <a:cxnLst/>
              <a:rect l="l" t="t" r="r" b="b"/>
              <a:pathLst>
                <a:path w="985" h="837" fill="none" extrusionOk="0">
                  <a:moveTo>
                    <a:pt x="1" y="0"/>
                  </a:moveTo>
                  <a:lnTo>
                    <a:pt x="984" y="83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05"/>
            <p:cNvSpPr/>
            <p:nvPr/>
          </p:nvSpPr>
          <p:spPr>
            <a:xfrm>
              <a:off x="1070525" y="4044600"/>
              <a:ext cx="24625" cy="22175"/>
            </a:xfrm>
            <a:custGeom>
              <a:avLst/>
              <a:gdLst/>
              <a:ahLst/>
              <a:cxnLst/>
              <a:rect l="l" t="t" r="r" b="b"/>
              <a:pathLst>
                <a:path w="985" h="887" fill="none" extrusionOk="0">
                  <a:moveTo>
                    <a:pt x="1" y="1"/>
                  </a:moveTo>
                  <a:lnTo>
                    <a:pt x="984" y="88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05"/>
            <p:cNvSpPr/>
            <p:nvPr/>
          </p:nvSpPr>
          <p:spPr>
            <a:xfrm>
              <a:off x="439750" y="2786775"/>
              <a:ext cx="1744775" cy="713175"/>
            </a:xfrm>
            <a:custGeom>
              <a:avLst/>
              <a:gdLst/>
              <a:ahLst/>
              <a:cxnLst/>
              <a:rect l="l" t="t" r="r" b="b"/>
              <a:pathLst>
                <a:path w="69791" h="28527" extrusionOk="0">
                  <a:moveTo>
                    <a:pt x="50560" y="1"/>
                  </a:moveTo>
                  <a:lnTo>
                    <a:pt x="17953" y="99"/>
                  </a:lnTo>
                  <a:lnTo>
                    <a:pt x="1" y="11853"/>
                  </a:lnTo>
                  <a:cubicBezTo>
                    <a:pt x="1" y="11853"/>
                    <a:pt x="4772" y="16821"/>
                    <a:pt x="6641" y="19378"/>
                  </a:cubicBezTo>
                  <a:cubicBezTo>
                    <a:pt x="8559" y="21936"/>
                    <a:pt x="10182" y="24838"/>
                    <a:pt x="10870" y="25133"/>
                  </a:cubicBezTo>
                  <a:cubicBezTo>
                    <a:pt x="11100" y="25231"/>
                    <a:pt x="11493" y="25264"/>
                    <a:pt x="11916" y="25264"/>
                  </a:cubicBezTo>
                  <a:cubicBezTo>
                    <a:pt x="12761" y="25264"/>
                    <a:pt x="13723" y="25133"/>
                    <a:pt x="13723" y="25133"/>
                  </a:cubicBezTo>
                  <a:lnTo>
                    <a:pt x="13723" y="25133"/>
                  </a:lnTo>
                  <a:cubicBezTo>
                    <a:pt x="13723" y="25133"/>
                    <a:pt x="12297" y="26215"/>
                    <a:pt x="12297" y="27051"/>
                  </a:cubicBezTo>
                  <a:cubicBezTo>
                    <a:pt x="12346" y="27641"/>
                    <a:pt x="12690" y="28182"/>
                    <a:pt x="13133" y="28526"/>
                  </a:cubicBezTo>
                  <a:cubicBezTo>
                    <a:pt x="13133" y="28526"/>
                    <a:pt x="32517" y="15442"/>
                    <a:pt x="34630" y="15442"/>
                  </a:cubicBezTo>
                  <a:cubicBezTo>
                    <a:pt x="34646" y="15442"/>
                    <a:pt x="34661" y="15442"/>
                    <a:pt x="34675" y="15444"/>
                  </a:cubicBezTo>
                  <a:cubicBezTo>
                    <a:pt x="34684" y="15443"/>
                    <a:pt x="34694" y="15443"/>
                    <a:pt x="34705" y="15443"/>
                  </a:cubicBezTo>
                  <a:cubicBezTo>
                    <a:pt x="37435" y="15443"/>
                    <a:pt x="57889" y="28428"/>
                    <a:pt x="57889" y="28428"/>
                  </a:cubicBezTo>
                  <a:cubicBezTo>
                    <a:pt x="57889" y="28428"/>
                    <a:pt x="58774" y="26903"/>
                    <a:pt x="58872" y="26706"/>
                  </a:cubicBezTo>
                  <a:cubicBezTo>
                    <a:pt x="58971" y="26461"/>
                    <a:pt x="57053" y="25133"/>
                    <a:pt x="57053" y="25133"/>
                  </a:cubicBezTo>
                  <a:lnTo>
                    <a:pt x="57053" y="25133"/>
                  </a:lnTo>
                  <a:cubicBezTo>
                    <a:pt x="57053" y="25133"/>
                    <a:pt x="58014" y="25264"/>
                    <a:pt x="58860" y="25264"/>
                  </a:cubicBezTo>
                  <a:cubicBezTo>
                    <a:pt x="59282" y="25264"/>
                    <a:pt x="59676" y="25231"/>
                    <a:pt x="59905" y="25133"/>
                  </a:cubicBezTo>
                  <a:cubicBezTo>
                    <a:pt x="60594" y="24838"/>
                    <a:pt x="62266" y="21936"/>
                    <a:pt x="64135" y="19378"/>
                  </a:cubicBezTo>
                  <a:cubicBezTo>
                    <a:pt x="66004" y="16821"/>
                    <a:pt x="69791" y="14116"/>
                    <a:pt x="69791" y="14116"/>
                  </a:cubicBezTo>
                  <a:lnTo>
                    <a:pt x="505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05"/>
            <p:cNvSpPr/>
            <p:nvPr/>
          </p:nvSpPr>
          <p:spPr>
            <a:xfrm>
              <a:off x="822150" y="2800300"/>
              <a:ext cx="185700" cy="66425"/>
            </a:xfrm>
            <a:custGeom>
              <a:avLst/>
              <a:gdLst/>
              <a:ahLst/>
              <a:cxnLst/>
              <a:rect l="l" t="t" r="r" b="b"/>
              <a:pathLst>
                <a:path w="7428" h="2657" fill="none" extrusionOk="0">
                  <a:moveTo>
                    <a:pt x="1" y="1378"/>
                  </a:moveTo>
                  <a:cubicBezTo>
                    <a:pt x="394" y="2115"/>
                    <a:pt x="1329" y="2312"/>
                    <a:pt x="2116" y="2410"/>
                  </a:cubicBezTo>
                  <a:cubicBezTo>
                    <a:pt x="3984" y="2656"/>
                    <a:pt x="6689" y="1968"/>
                    <a:pt x="7427" y="1"/>
                  </a:cubicBezTo>
                </a:path>
              </a:pathLst>
            </a:custGeom>
            <a:grpFill/>
            <a:ln w="15975" cap="flat" cmpd="sng">
              <a:solidFill>
                <a:srgbClr val="38388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05"/>
            <p:cNvSpPr/>
            <p:nvPr/>
          </p:nvSpPr>
          <p:spPr>
            <a:xfrm>
              <a:off x="1594325" y="2802750"/>
              <a:ext cx="182000" cy="67650"/>
            </a:xfrm>
            <a:custGeom>
              <a:avLst/>
              <a:gdLst/>
              <a:ahLst/>
              <a:cxnLst/>
              <a:rect l="l" t="t" r="r" b="b"/>
              <a:pathLst>
                <a:path w="7280" h="2706" fill="none" extrusionOk="0">
                  <a:moveTo>
                    <a:pt x="7279" y="1476"/>
                  </a:moveTo>
                  <a:cubicBezTo>
                    <a:pt x="6738" y="2067"/>
                    <a:pt x="6000" y="2411"/>
                    <a:pt x="5214" y="2460"/>
                  </a:cubicBezTo>
                  <a:cubicBezTo>
                    <a:pt x="3295" y="2706"/>
                    <a:pt x="738" y="1968"/>
                    <a:pt x="0" y="1"/>
                  </a:cubicBezTo>
                </a:path>
              </a:pathLst>
            </a:custGeom>
            <a:grpFill/>
            <a:ln w="15975" cap="flat" cmpd="sng">
              <a:solidFill>
                <a:srgbClr val="38388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05"/>
            <p:cNvSpPr/>
            <p:nvPr/>
          </p:nvSpPr>
          <p:spPr>
            <a:xfrm>
              <a:off x="754525" y="3147025"/>
              <a:ext cx="1139825" cy="338150"/>
            </a:xfrm>
            <a:custGeom>
              <a:avLst/>
              <a:gdLst/>
              <a:ahLst/>
              <a:cxnLst/>
              <a:rect l="l" t="t" r="r" b="b"/>
              <a:pathLst>
                <a:path w="45593" h="13526" fill="none" extrusionOk="0">
                  <a:moveTo>
                    <a:pt x="1" y="13526"/>
                  </a:moveTo>
                  <a:cubicBezTo>
                    <a:pt x="3443" y="11067"/>
                    <a:pt x="18641" y="1"/>
                    <a:pt x="22084" y="1"/>
                  </a:cubicBezTo>
                  <a:cubicBezTo>
                    <a:pt x="24346" y="1"/>
                    <a:pt x="40478" y="10477"/>
                    <a:pt x="45593" y="13526"/>
                  </a:cubicBezTo>
                </a:path>
              </a:pathLst>
            </a:custGeom>
            <a:grpFill/>
            <a:ln w="11075" cap="flat" cmpd="sng">
              <a:solidFill>
                <a:srgbClr val="38388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05"/>
            <p:cNvSpPr/>
            <p:nvPr/>
          </p:nvSpPr>
          <p:spPr>
            <a:xfrm>
              <a:off x="1299225" y="2885750"/>
              <a:ext cx="17250" cy="285900"/>
            </a:xfrm>
            <a:custGeom>
              <a:avLst/>
              <a:gdLst/>
              <a:ahLst/>
              <a:cxnLst/>
              <a:rect l="l" t="t" r="r" b="b"/>
              <a:pathLst>
                <a:path w="690" h="11436" extrusionOk="0">
                  <a:moveTo>
                    <a:pt x="240" y="1"/>
                  </a:moveTo>
                  <a:cubicBezTo>
                    <a:pt x="209" y="1"/>
                    <a:pt x="173" y="25"/>
                    <a:pt x="148" y="74"/>
                  </a:cubicBezTo>
                  <a:cubicBezTo>
                    <a:pt x="0" y="3812"/>
                    <a:pt x="148" y="7550"/>
                    <a:pt x="345" y="11288"/>
                  </a:cubicBezTo>
                  <a:cubicBezTo>
                    <a:pt x="345" y="11386"/>
                    <a:pt x="431" y="11436"/>
                    <a:pt x="517" y="11436"/>
                  </a:cubicBezTo>
                  <a:cubicBezTo>
                    <a:pt x="603" y="11436"/>
                    <a:pt x="689" y="11386"/>
                    <a:pt x="689" y="11288"/>
                  </a:cubicBezTo>
                  <a:cubicBezTo>
                    <a:pt x="443" y="7550"/>
                    <a:pt x="394" y="3812"/>
                    <a:pt x="296" y="74"/>
                  </a:cubicBezTo>
                  <a:cubicBezTo>
                    <a:pt x="296" y="25"/>
                    <a:pt x="271" y="1"/>
                    <a:pt x="2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05"/>
            <p:cNvSpPr/>
            <p:nvPr/>
          </p:nvSpPr>
          <p:spPr>
            <a:xfrm>
              <a:off x="1234050" y="2882075"/>
              <a:ext cx="76275" cy="175225"/>
            </a:xfrm>
            <a:custGeom>
              <a:avLst/>
              <a:gdLst/>
              <a:ahLst/>
              <a:cxnLst/>
              <a:rect l="l" t="t" r="r" b="b"/>
              <a:pathLst>
                <a:path w="3051" h="7009" extrusionOk="0">
                  <a:moveTo>
                    <a:pt x="105" y="0"/>
                  </a:moveTo>
                  <a:cubicBezTo>
                    <a:pt x="75" y="0"/>
                    <a:pt x="50" y="25"/>
                    <a:pt x="50" y="74"/>
                  </a:cubicBezTo>
                  <a:cubicBezTo>
                    <a:pt x="1" y="959"/>
                    <a:pt x="1" y="1795"/>
                    <a:pt x="50" y="2681"/>
                  </a:cubicBezTo>
                  <a:cubicBezTo>
                    <a:pt x="99" y="3517"/>
                    <a:pt x="148" y="4402"/>
                    <a:pt x="296" y="5238"/>
                  </a:cubicBezTo>
                  <a:cubicBezTo>
                    <a:pt x="296" y="5779"/>
                    <a:pt x="493" y="6320"/>
                    <a:pt x="886" y="6664"/>
                  </a:cubicBezTo>
                  <a:cubicBezTo>
                    <a:pt x="1292" y="6996"/>
                    <a:pt x="1836" y="6996"/>
                    <a:pt x="2332" y="6996"/>
                  </a:cubicBezTo>
                  <a:cubicBezTo>
                    <a:pt x="2497" y="6996"/>
                    <a:pt x="2657" y="6996"/>
                    <a:pt x="2804" y="7009"/>
                  </a:cubicBezTo>
                  <a:cubicBezTo>
                    <a:pt x="3050" y="7009"/>
                    <a:pt x="3050" y="6664"/>
                    <a:pt x="2804" y="6664"/>
                  </a:cubicBezTo>
                  <a:cubicBezTo>
                    <a:pt x="2743" y="6659"/>
                    <a:pt x="2679" y="6657"/>
                    <a:pt x="2613" y="6657"/>
                  </a:cubicBezTo>
                  <a:cubicBezTo>
                    <a:pt x="2414" y="6657"/>
                    <a:pt x="2197" y="6675"/>
                    <a:pt x="1983" y="6675"/>
                  </a:cubicBezTo>
                  <a:cubicBezTo>
                    <a:pt x="1584" y="6675"/>
                    <a:pt x="1193" y="6615"/>
                    <a:pt x="935" y="6271"/>
                  </a:cubicBezTo>
                  <a:cubicBezTo>
                    <a:pt x="591" y="5730"/>
                    <a:pt x="443" y="5091"/>
                    <a:pt x="443" y="4451"/>
                  </a:cubicBezTo>
                  <a:cubicBezTo>
                    <a:pt x="394" y="3763"/>
                    <a:pt x="345" y="3025"/>
                    <a:pt x="296" y="2336"/>
                  </a:cubicBezTo>
                  <a:cubicBezTo>
                    <a:pt x="247" y="1599"/>
                    <a:pt x="296" y="812"/>
                    <a:pt x="198" y="74"/>
                  </a:cubicBezTo>
                  <a:cubicBezTo>
                    <a:pt x="173" y="25"/>
                    <a:pt x="136" y="0"/>
                    <a:pt x="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05"/>
            <p:cNvSpPr/>
            <p:nvPr/>
          </p:nvSpPr>
          <p:spPr>
            <a:xfrm>
              <a:off x="598375" y="4146675"/>
              <a:ext cx="684900" cy="272975"/>
            </a:xfrm>
            <a:custGeom>
              <a:avLst/>
              <a:gdLst/>
              <a:ahLst/>
              <a:cxnLst/>
              <a:rect l="l" t="t" r="r" b="b"/>
              <a:pathLst>
                <a:path w="27396" h="10919" extrusionOk="0">
                  <a:moveTo>
                    <a:pt x="24838" y="0"/>
                  </a:moveTo>
                  <a:cubicBezTo>
                    <a:pt x="20642" y="40"/>
                    <a:pt x="16252" y="2222"/>
                    <a:pt x="12485" y="2222"/>
                  </a:cubicBezTo>
                  <a:cubicBezTo>
                    <a:pt x="11615" y="2222"/>
                    <a:pt x="10778" y="2106"/>
                    <a:pt x="9984" y="1820"/>
                  </a:cubicBezTo>
                  <a:cubicBezTo>
                    <a:pt x="9689" y="2312"/>
                    <a:pt x="9296" y="2754"/>
                    <a:pt x="8755" y="3000"/>
                  </a:cubicBezTo>
                  <a:cubicBezTo>
                    <a:pt x="7181" y="4033"/>
                    <a:pt x="4919" y="4918"/>
                    <a:pt x="2951" y="6000"/>
                  </a:cubicBezTo>
                  <a:cubicBezTo>
                    <a:pt x="1132" y="6984"/>
                    <a:pt x="0" y="8853"/>
                    <a:pt x="0" y="10918"/>
                  </a:cubicBezTo>
                  <a:lnTo>
                    <a:pt x="27198" y="10918"/>
                  </a:lnTo>
                  <a:cubicBezTo>
                    <a:pt x="27395" y="8804"/>
                    <a:pt x="27198" y="6689"/>
                    <a:pt x="26559" y="4672"/>
                  </a:cubicBezTo>
                  <a:lnTo>
                    <a:pt x="248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05"/>
            <p:cNvSpPr/>
            <p:nvPr/>
          </p:nvSpPr>
          <p:spPr>
            <a:xfrm>
              <a:off x="603300" y="4286825"/>
              <a:ext cx="174625" cy="93475"/>
            </a:xfrm>
            <a:custGeom>
              <a:avLst/>
              <a:gdLst/>
              <a:ahLst/>
              <a:cxnLst/>
              <a:rect l="l" t="t" r="r" b="b"/>
              <a:pathLst>
                <a:path w="6985" h="3739" extrusionOk="0">
                  <a:moveTo>
                    <a:pt x="3591" y="1"/>
                  </a:moveTo>
                  <a:cubicBezTo>
                    <a:pt x="3295" y="99"/>
                    <a:pt x="3000" y="247"/>
                    <a:pt x="2754" y="394"/>
                  </a:cubicBezTo>
                  <a:cubicBezTo>
                    <a:pt x="1426" y="1132"/>
                    <a:pt x="492" y="2312"/>
                    <a:pt x="0" y="3739"/>
                  </a:cubicBezTo>
                  <a:lnTo>
                    <a:pt x="6984" y="3640"/>
                  </a:lnTo>
                  <a:cubicBezTo>
                    <a:pt x="6345" y="2116"/>
                    <a:pt x="4869" y="837"/>
                    <a:pt x="35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05"/>
            <p:cNvSpPr/>
            <p:nvPr/>
          </p:nvSpPr>
          <p:spPr>
            <a:xfrm>
              <a:off x="603300" y="4380275"/>
              <a:ext cx="676275" cy="25"/>
            </a:xfrm>
            <a:custGeom>
              <a:avLst/>
              <a:gdLst/>
              <a:ahLst/>
              <a:cxnLst/>
              <a:rect l="l" t="t" r="r" b="b"/>
              <a:pathLst>
                <a:path w="27051" h="1" fill="none" extrusionOk="0">
                  <a:moveTo>
                    <a:pt x="27051" y="1"/>
                  </a:moveTo>
                  <a:lnTo>
                    <a:pt x="0" y="1"/>
                  </a:lnTo>
                </a:path>
              </a:pathLst>
            </a:custGeom>
            <a:grpFill/>
            <a:ln w="11075" cap="flat" cmpd="sng">
              <a:solidFill>
                <a:srgbClr val="4052F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05"/>
            <p:cNvSpPr/>
            <p:nvPr/>
          </p:nvSpPr>
          <p:spPr>
            <a:xfrm>
              <a:off x="1122175" y="4248725"/>
              <a:ext cx="135275" cy="131575"/>
            </a:xfrm>
            <a:custGeom>
              <a:avLst/>
              <a:gdLst/>
              <a:ahLst/>
              <a:cxnLst/>
              <a:rect l="l" t="t" r="r" b="b"/>
              <a:pathLst>
                <a:path w="5411" h="5263" fill="none" extrusionOk="0">
                  <a:moveTo>
                    <a:pt x="0" y="5263"/>
                  </a:moveTo>
                  <a:cubicBezTo>
                    <a:pt x="0" y="5263"/>
                    <a:pt x="1672" y="0"/>
                    <a:pt x="5410" y="0"/>
                  </a:cubicBezTo>
                </a:path>
              </a:pathLst>
            </a:custGeom>
            <a:grpFill/>
            <a:ln w="11075" cap="flat" cmpd="sng">
              <a:solidFill>
                <a:srgbClr val="4052F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05"/>
            <p:cNvSpPr/>
            <p:nvPr/>
          </p:nvSpPr>
          <p:spPr>
            <a:xfrm>
              <a:off x="761900" y="4251175"/>
              <a:ext cx="16025" cy="46750"/>
            </a:xfrm>
            <a:custGeom>
              <a:avLst/>
              <a:gdLst/>
              <a:ahLst/>
              <a:cxnLst/>
              <a:rect l="l" t="t" r="r" b="b"/>
              <a:pathLst>
                <a:path w="641" h="1870" fill="none" extrusionOk="0">
                  <a:moveTo>
                    <a:pt x="1" y="1"/>
                  </a:moveTo>
                  <a:lnTo>
                    <a:pt x="640" y="1869"/>
                  </a:lnTo>
                </a:path>
              </a:pathLst>
            </a:custGeom>
            <a:grpFill/>
            <a:ln w="11075" cap="flat" cmpd="sng">
              <a:solidFill>
                <a:srgbClr val="4052F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05"/>
            <p:cNvSpPr/>
            <p:nvPr/>
          </p:nvSpPr>
          <p:spPr>
            <a:xfrm>
              <a:off x="792650" y="4236425"/>
              <a:ext cx="20925" cy="46750"/>
            </a:xfrm>
            <a:custGeom>
              <a:avLst/>
              <a:gdLst/>
              <a:ahLst/>
              <a:cxnLst/>
              <a:rect l="l" t="t" r="r" b="b"/>
              <a:pathLst>
                <a:path w="837" h="1870" fill="none" extrusionOk="0">
                  <a:moveTo>
                    <a:pt x="0" y="0"/>
                  </a:moveTo>
                  <a:lnTo>
                    <a:pt x="836" y="1869"/>
                  </a:lnTo>
                </a:path>
              </a:pathLst>
            </a:custGeom>
            <a:grpFill/>
            <a:ln w="11075" cap="flat" cmpd="sng">
              <a:solidFill>
                <a:srgbClr val="4052F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05"/>
            <p:cNvSpPr/>
            <p:nvPr/>
          </p:nvSpPr>
          <p:spPr>
            <a:xfrm>
              <a:off x="823375" y="4216750"/>
              <a:ext cx="24625" cy="43050"/>
            </a:xfrm>
            <a:custGeom>
              <a:avLst/>
              <a:gdLst/>
              <a:ahLst/>
              <a:cxnLst/>
              <a:rect l="l" t="t" r="r" b="b"/>
              <a:pathLst>
                <a:path w="985" h="1722" fill="none" extrusionOk="0">
                  <a:moveTo>
                    <a:pt x="1" y="0"/>
                  </a:moveTo>
                  <a:lnTo>
                    <a:pt x="984" y="1722"/>
                  </a:lnTo>
                </a:path>
              </a:pathLst>
            </a:custGeom>
            <a:grpFill/>
            <a:ln w="11075" cap="flat" cmpd="sng">
              <a:solidFill>
                <a:srgbClr val="4052F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05"/>
            <p:cNvSpPr/>
            <p:nvPr/>
          </p:nvSpPr>
          <p:spPr>
            <a:xfrm>
              <a:off x="770500" y="4163750"/>
              <a:ext cx="57450" cy="57950"/>
            </a:xfrm>
            <a:custGeom>
              <a:avLst/>
              <a:gdLst/>
              <a:ahLst/>
              <a:cxnLst/>
              <a:rect l="l" t="t" r="r" b="b"/>
              <a:pathLst>
                <a:path w="2298" h="2318" extrusionOk="0">
                  <a:moveTo>
                    <a:pt x="563" y="239"/>
                  </a:moveTo>
                  <a:cubicBezTo>
                    <a:pt x="588" y="239"/>
                    <a:pt x="614" y="243"/>
                    <a:pt x="640" y="251"/>
                  </a:cubicBezTo>
                  <a:cubicBezTo>
                    <a:pt x="837" y="301"/>
                    <a:pt x="985" y="399"/>
                    <a:pt x="1132" y="497"/>
                  </a:cubicBezTo>
                  <a:cubicBezTo>
                    <a:pt x="1280" y="645"/>
                    <a:pt x="1427" y="743"/>
                    <a:pt x="1526" y="891"/>
                  </a:cubicBezTo>
                  <a:cubicBezTo>
                    <a:pt x="1748" y="1247"/>
                    <a:pt x="1890" y="1603"/>
                    <a:pt x="2024" y="1995"/>
                  </a:cubicBezTo>
                  <a:lnTo>
                    <a:pt x="2024" y="1995"/>
                  </a:lnTo>
                  <a:cubicBezTo>
                    <a:pt x="1711" y="1897"/>
                    <a:pt x="1401" y="1759"/>
                    <a:pt x="1132" y="1579"/>
                  </a:cubicBezTo>
                  <a:cubicBezTo>
                    <a:pt x="788" y="1432"/>
                    <a:pt x="493" y="1186"/>
                    <a:pt x="296" y="842"/>
                  </a:cubicBezTo>
                  <a:cubicBezTo>
                    <a:pt x="247" y="694"/>
                    <a:pt x="247" y="547"/>
                    <a:pt x="296" y="448"/>
                  </a:cubicBezTo>
                  <a:cubicBezTo>
                    <a:pt x="337" y="327"/>
                    <a:pt x="444" y="239"/>
                    <a:pt x="563" y="239"/>
                  </a:cubicBezTo>
                  <a:close/>
                  <a:moveTo>
                    <a:pt x="605" y="0"/>
                  </a:moveTo>
                  <a:cubicBezTo>
                    <a:pt x="254" y="0"/>
                    <a:pt x="1" y="280"/>
                    <a:pt x="1" y="645"/>
                  </a:cubicBezTo>
                  <a:cubicBezTo>
                    <a:pt x="50" y="1038"/>
                    <a:pt x="345" y="1383"/>
                    <a:pt x="690" y="1629"/>
                  </a:cubicBezTo>
                  <a:cubicBezTo>
                    <a:pt x="1083" y="1924"/>
                    <a:pt x="1575" y="2170"/>
                    <a:pt x="2067" y="2317"/>
                  </a:cubicBezTo>
                  <a:cubicBezTo>
                    <a:pt x="2203" y="2317"/>
                    <a:pt x="2298" y="2107"/>
                    <a:pt x="2155" y="2036"/>
                  </a:cubicBezTo>
                  <a:lnTo>
                    <a:pt x="2155" y="2036"/>
                  </a:lnTo>
                  <a:cubicBezTo>
                    <a:pt x="2093" y="1578"/>
                    <a:pt x="1905" y="1163"/>
                    <a:pt x="1673" y="792"/>
                  </a:cubicBezTo>
                  <a:cubicBezTo>
                    <a:pt x="1575" y="596"/>
                    <a:pt x="1427" y="448"/>
                    <a:pt x="1280" y="350"/>
                  </a:cubicBezTo>
                  <a:cubicBezTo>
                    <a:pt x="1083" y="202"/>
                    <a:pt x="886" y="55"/>
                    <a:pt x="690" y="6"/>
                  </a:cubicBezTo>
                  <a:cubicBezTo>
                    <a:pt x="661" y="2"/>
                    <a:pt x="632" y="0"/>
                    <a:pt x="6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05"/>
            <p:cNvSpPr/>
            <p:nvPr/>
          </p:nvSpPr>
          <p:spPr>
            <a:xfrm>
              <a:off x="758475" y="4214600"/>
              <a:ext cx="67400" cy="19575"/>
            </a:xfrm>
            <a:custGeom>
              <a:avLst/>
              <a:gdLst/>
              <a:ahLst/>
              <a:cxnLst/>
              <a:rect l="l" t="t" r="r" b="b"/>
              <a:pathLst>
                <a:path w="2696" h="783" extrusionOk="0">
                  <a:moveTo>
                    <a:pt x="2326" y="0"/>
                  </a:moveTo>
                  <a:cubicBezTo>
                    <a:pt x="2216" y="0"/>
                    <a:pt x="2105" y="13"/>
                    <a:pt x="2007" y="37"/>
                  </a:cubicBezTo>
                  <a:cubicBezTo>
                    <a:pt x="1810" y="37"/>
                    <a:pt x="1564" y="86"/>
                    <a:pt x="1367" y="136"/>
                  </a:cubicBezTo>
                  <a:cubicBezTo>
                    <a:pt x="925" y="185"/>
                    <a:pt x="482" y="332"/>
                    <a:pt x="89" y="578"/>
                  </a:cubicBezTo>
                  <a:cubicBezTo>
                    <a:pt x="1" y="622"/>
                    <a:pt x="30" y="783"/>
                    <a:pt x="142" y="783"/>
                  </a:cubicBezTo>
                  <a:cubicBezTo>
                    <a:pt x="156" y="783"/>
                    <a:pt x="171" y="780"/>
                    <a:pt x="187" y="775"/>
                  </a:cubicBezTo>
                  <a:cubicBezTo>
                    <a:pt x="580" y="627"/>
                    <a:pt x="974" y="480"/>
                    <a:pt x="1416" y="382"/>
                  </a:cubicBezTo>
                  <a:cubicBezTo>
                    <a:pt x="1613" y="332"/>
                    <a:pt x="1810" y="332"/>
                    <a:pt x="2007" y="283"/>
                  </a:cubicBezTo>
                  <a:lnTo>
                    <a:pt x="2351" y="234"/>
                  </a:lnTo>
                  <a:cubicBezTo>
                    <a:pt x="2449" y="234"/>
                    <a:pt x="2548" y="234"/>
                    <a:pt x="2646" y="185"/>
                  </a:cubicBezTo>
                  <a:cubicBezTo>
                    <a:pt x="2695" y="136"/>
                    <a:pt x="2695" y="86"/>
                    <a:pt x="2646" y="37"/>
                  </a:cubicBezTo>
                  <a:cubicBezTo>
                    <a:pt x="2548" y="13"/>
                    <a:pt x="2437" y="0"/>
                    <a:pt x="2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05"/>
            <p:cNvSpPr/>
            <p:nvPr/>
          </p:nvSpPr>
          <p:spPr>
            <a:xfrm>
              <a:off x="818475" y="4203225"/>
              <a:ext cx="81175" cy="34950"/>
            </a:xfrm>
            <a:custGeom>
              <a:avLst/>
              <a:gdLst/>
              <a:ahLst/>
              <a:cxnLst/>
              <a:rect l="l" t="t" r="r" b="b"/>
              <a:pathLst>
                <a:path w="3247" h="1398" extrusionOk="0">
                  <a:moveTo>
                    <a:pt x="1771" y="246"/>
                  </a:moveTo>
                  <a:cubicBezTo>
                    <a:pt x="2164" y="296"/>
                    <a:pt x="2853" y="394"/>
                    <a:pt x="2902" y="886"/>
                  </a:cubicBezTo>
                  <a:cubicBezTo>
                    <a:pt x="2902" y="984"/>
                    <a:pt x="2902" y="1033"/>
                    <a:pt x="2804" y="1082"/>
                  </a:cubicBezTo>
                  <a:cubicBezTo>
                    <a:pt x="2705" y="1082"/>
                    <a:pt x="2558" y="1132"/>
                    <a:pt x="2459" y="1132"/>
                  </a:cubicBezTo>
                  <a:cubicBezTo>
                    <a:pt x="2164" y="1132"/>
                    <a:pt x="1918" y="1082"/>
                    <a:pt x="1672" y="1033"/>
                  </a:cubicBezTo>
                  <a:cubicBezTo>
                    <a:pt x="1525" y="984"/>
                    <a:pt x="1377" y="935"/>
                    <a:pt x="1230" y="886"/>
                  </a:cubicBezTo>
                  <a:cubicBezTo>
                    <a:pt x="994" y="697"/>
                    <a:pt x="713" y="599"/>
                    <a:pt x="431" y="505"/>
                  </a:cubicBezTo>
                  <a:lnTo>
                    <a:pt x="431" y="505"/>
                  </a:lnTo>
                  <a:cubicBezTo>
                    <a:pt x="481" y="481"/>
                    <a:pt x="525" y="459"/>
                    <a:pt x="541" y="443"/>
                  </a:cubicBezTo>
                  <a:cubicBezTo>
                    <a:pt x="689" y="394"/>
                    <a:pt x="836" y="345"/>
                    <a:pt x="935" y="296"/>
                  </a:cubicBezTo>
                  <a:cubicBezTo>
                    <a:pt x="1230" y="246"/>
                    <a:pt x="1525" y="246"/>
                    <a:pt x="1771" y="246"/>
                  </a:cubicBezTo>
                  <a:close/>
                  <a:moveTo>
                    <a:pt x="1672" y="0"/>
                  </a:moveTo>
                  <a:cubicBezTo>
                    <a:pt x="1279" y="0"/>
                    <a:pt x="935" y="99"/>
                    <a:pt x="590" y="246"/>
                  </a:cubicBezTo>
                  <a:cubicBezTo>
                    <a:pt x="394" y="296"/>
                    <a:pt x="246" y="394"/>
                    <a:pt x="98" y="492"/>
                  </a:cubicBezTo>
                  <a:cubicBezTo>
                    <a:pt x="49" y="541"/>
                    <a:pt x="0" y="689"/>
                    <a:pt x="98" y="689"/>
                  </a:cubicBezTo>
                  <a:cubicBezTo>
                    <a:pt x="117" y="698"/>
                    <a:pt x="134" y="702"/>
                    <a:pt x="149" y="702"/>
                  </a:cubicBezTo>
                  <a:cubicBezTo>
                    <a:pt x="190" y="702"/>
                    <a:pt x="211" y="670"/>
                    <a:pt x="197" y="637"/>
                  </a:cubicBezTo>
                  <a:lnTo>
                    <a:pt x="197" y="637"/>
                  </a:lnTo>
                  <a:cubicBezTo>
                    <a:pt x="198" y="632"/>
                    <a:pt x="202" y="626"/>
                    <a:pt x="209" y="619"/>
                  </a:cubicBezTo>
                  <a:lnTo>
                    <a:pt x="209" y="619"/>
                  </a:lnTo>
                  <a:cubicBezTo>
                    <a:pt x="210" y="669"/>
                    <a:pt x="237" y="719"/>
                    <a:pt x="295" y="738"/>
                  </a:cubicBezTo>
                  <a:cubicBezTo>
                    <a:pt x="787" y="886"/>
                    <a:pt x="1180" y="1230"/>
                    <a:pt x="1672" y="1328"/>
                  </a:cubicBezTo>
                  <a:cubicBezTo>
                    <a:pt x="1916" y="1363"/>
                    <a:pt x="2159" y="1398"/>
                    <a:pt x="2403" y="1398"/>
                  </a:cubicBezTo>
                  <a:cubicBezTo>
                    <a:pt x="2503" y="1398"/>
                    <a:pt x="2604" y="1392"/>
                    <a:pt x="2705" y="1378"/>
                  </a:cubicBezTo>
                  <a:cubicBezTo>
                    <a:pt x="3000" y="1279"/>
                    <a:pt x="3246" y="1082"/>
                    <a:pt x="3099" y="738"/>
                  </a:cubicBezTo>
                  <a:cubicBezTo>
                    <a:pt x="2902" y="148"/>
                    <a:pt x="2213" y="0"/>
                    <a:pt x="16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05"/>
            <p:cNvSpPr/>
            <p:nvPr/>
          </p:nvSpPr>
          <p:spPr>
            <a:xfrm>
              <a:off x="818475" y="4215400"/>
              <a:ext cx="13550" cy="74525"/>
            </a:xfrm>
            <a:custGeom>
              <a:avLst/>
              <a:gdLst/>
              <a:ahLst/>
              <a:cxnLst/>
              <a:rect l="l" t="t" r="r" b="b"/>
              <a:pathLst>
                <a:path w="542" h="2981" extrusionOk="0">
                  <a:moveTo>
                    <a:pt x="78" y="1"/>
                  </a:moveTo>
                  <a:cubicBezTo>
                    <a:pt x="38" y="1"/>
                    <a:pt x="0" y="43"/>
                    <a:pt x="0" y="104"/>
                  </a:cubicBezTo>
                  <a:cubicBezTo>
                    <a:pt x="0" y="251"/>
                    <a:pt x="49" y="350"/>
                    <a:pt x="98" y="497"/>
                  </a:cubicBezTo>
                  <a:cubicBezTo>
                    <a:pt x="148" y="595"/>
                    <a:pt x="148" y="743"/>
                    <a:pt x="197" y="841"/>
                  </a:cubicBezTo>
                  <a:cubicBezTo>
                    <a:pt x="197" y="1087"/>
                    <a:pt x="246" y="1333"/>
                    <a:pt x="246" y="1579"/>
                  </a:cubicBezTo>
                  <a:cubicBezTo>
                    <a:pt x="246" y="2022"/>
                    <a:pt x="197" y="2464"/>
                    <a:pt x="197" y="2907"/>
                  </a:cubicBezTo>
                  <a:cubicBezTo>
                    <a:pt x="197" y="2956"/>
                    <a:pt x="246" y="2981"/>
                    <a:pt x="295" y="2981"/>
                  </a:cubicBezTo>
                  <a:cubicBezTo>
                    <a:pt x="344" y="2981"/>
                    <a:pt x="394" y="2956"/>
                    <a:pt x="394" y="2907"/>
                  </a:cubicBezTo>
                  <a:cubicBezTo>
                    <a:pt x="492" y="2464"/>
                    <a:pt x="541" y="1973"/>
                    <a:pt x="541" y="1530"/>
                  </a:cubicBezTo>
                  <a:cubicBezTo>
                    <a:pt x="492" y="1284"/>
                    <a:pt x="492" y="1038"/>
                    <a:pt x="443" y="792"/>
                  </a:cubicBezTo>
                  <a:cubicBezTo>
                    <a:pt x="394" y="497"/>
                    <a:pt x="295" y="251"/>
                    <a:pt x="148" y="54"/>
                  </a:cubicBezTo>
                  <a:cubicBezTo>
                    <a:pt x="129" y="17"/>
                    <a:pt x="103" y="1"/>
                    <a:pt x="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05"/>
            <p:cNvSpPr/>
            <p:nvPr/>
          </p:nvSpPr>
          <p:spPr>
            <a:xfrm>
              <a:off x="2821425" y="4026175"/>
              <a:ext cx="716850" cy="339375"/>
            </a:xfrm>
            <a:custGeom>
              <a:avLst/>
              <a:gdLst/>
              <a:ahLst/>
              <a:cxnLst/>
              <a:rect l="l" t="t" r="r" b="b"/>
              <a:pathLst>
                <a:path w="28674" h="13575" extrusionOk="0">
                  <a:moveTo>
                    <a:pt x="16132" y="0"/>
                  </a:moveTo>
                  <a:lnTo>
                    <a:pt x="0" y="3443"/>
                  </a:lnTo>
                  <a:lnTo>
                    <a:pt x="4181" y="7181"/>
                  </a:lnTo>
                  <a:cubicBezTo>
                    <a:pt x="4181" y="7181"/>
                    <a:pt x="6001" y="8755"/>
                    <a:pt x="5607" y="10279"/>
                  </a:cubicBezTo>
                  <a:cubicBezTo>
                    <a:pt x="5568" y="10437"/>
                    <a:pt x="6064" y="10484"/>
                    <a:pt x="6701" y="10484"/>
                  </a:cubicBezTo>
                  <a:cubicBezTo>
                    <a:pt x="7657" y="10484"/>
                    <a:pt x="8932" y="10378"/>
                    <a:pt x="9197" y="10378"/>
                  </a:cubicBezTo>
                  <a:lnTo>
                    <a:pt x="28674" y="13574"/>
                  </a:lnTo>
                  <a:lnTo>
                    <a:pt x="22723" y="6738"/>
                  </a:lnTo>
                  <a:lnTo>
                    <a:pt x="161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05"/>
            <p:cNvSpPr/>
            <p:nvPr/>
          </p:nvSpPr>
          <p:spPr>
            <a:xfrm>
              <a:off x="2821425" y="4027400"/>
              <a:ext cx="397175" cy="84850"/>
            </a:xfrm>
            <a:custGeom>
              <a:avLst/>
              <a:gdLst/>
              <a:ahLst/>
              <a:cxnLst/>
              <a:rect l="l" t="t" r="r" b="b"/>
              <a:pathLst>
                <a:path w="15887" h="3394" fill="none" extrusionOk="0">
                  <a:moveTo>
                    <a:pt x="0" y="3394"/>
                  </a:moveTo>
                  <a:lnTo>
                    <a:pt x="15886" y="0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05"/>
            <p:cNvSpPr/>
            <p:nvPr/>
          </p:nvSpPr>
          <p:spPr>
            <a:xfrm>
              <a:off x="2868150" y="4102400"/>
              <a:ext cx="24600" cy="22150"/>
            </a:xfrm>
            <a:custGeom>
              <a:avLst/>
              <a:gdLst/>
              <a:ahLst/>
              <a:cxnLst/>
              <a:rect l="l" t="t" r="r" b="b"/>
              <a:pathLst>
                <a:path w="984" h="886" fill="none" extrusionOk="0">
                  <a:moveTo>
                    <a:pt x="0" y="0"/>
                  </a:moveTo>
                  <a:lnTo>
                    <a:pt x="984" y="88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05"/>
            <p:cNvSpPr/>
            <p:nvPr/>
          </p:nvSpPr>
          <p:spPr>
            <a:xfrm>
              <a:off x="2917325" y="4090100"/>
              <a:ext cx="24625" cy="23400"/>
            </a:xfrm>
            <a:custGeom>
              <a:avLst/>
              <a:gdLst/>
              <a:ahLst/>
              <a:cxnLst/>
              <a:rect l="l" t="t" r="r" b="b"/>
              <a:pathLst>
                <a:path w="985" h="936" fill="none" extrusionOk="0">
                  <a:moveTo>
                    <a:pt x="1" y="1"/>
                  </a:moveTo>
                  <a:lnTo>
                    <a:pt x="984" y="935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05"/>
            <p:cNvSpPr/>
            <p:nvPr/>
          </p:nvSpPr>
          <p:spPr>
            <a:xfrm>
              <a:off x="2966500" y="4079050"/>
              <a:ext cx="24625" cy="23375"/>
            </a:xfrm>
            <a:custGeom>
              <a:avLst/>
              <a:gdLst/>
              <a:ahLst/>
              <a:cxnLst/>
              <a:rect l="l" t="t" r="r" b="b"/>
              <a:pathLst>
                <a:path w="985" h="935" fill="none" extrusionOk="0">
                  <a:moveTo>
                    <a:pt x="1" y="0"/>
                  </a:moveTo>
                  <a:lnTo>
                    <a:pt x="984" y="934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05"/>
            <p:cNvSpPr/>
            <p:nvPr/>
          </p:nvSpPr>
          <p:spPr>
            <a:xfrm>
              <a:off x="3015700" y="4067975"/>
              <a:ext cx="24600" cy="22150"/>
            </a:xfrm>
            <a:custGeom>
              <a:avLst/>
              <a:gdLst/>
              <a:ahLst/>
              <a:cxnLst/>
              <a:rect l="l" t="t" r="r" b="b"/>
              <a:pathLst>
                <a:path w="984" h="886" fill="none" extrusionOk="0">
                  <a:moveTo>
                    <a:pt x="0" y="0"/>
                  </a:moveTo>
                  <a:lnTo>
                    <a:pt x="984" y="88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05"/>
            <p:cNvSpPr/>
            <p:nvPr/>
          </p:nvSpPr>
          <p:spPr>
            <a:xfrm>
              <a:off x="3064875" y="4056900"/>
              <a:ext cx="24625" cy="22150"/>
            </a:xfrm>
            <a:custGeom>
              <a:avLst/>
              <a:gdLst/>
              <a:ahLst/>
              <a:cxnLst/>
              <a:rect l="l" t="t" r="r" b="b"/>
              <a:pathLst>
                <a:path w="985" h="886" fill="none" extrusionOk="0">
                  <a:moveTo>
                    <a:pt x="0" y="1"/>
                  </a:moveTo>
                  <a:lnTo>
                    <a:pt x="984" y="88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05"/>
            <p:cNvSpPr/>
            <p:nvPr/>
          </p:nvSpPr>
          <p:spPr>
            <a:xfrm>
              <a:off x="3115275" y="4045850"/>
              <a:ext cx="23400" cy="22150"/>
            </a:xfrm>
            <a:custGeom>
              <a:avLst/>
              <a:gdLst/>
              <a:ahLst/>
              <a:cxnLst/>
              <a:rect l="l" t="t" r="r" b="b"/>
              <a:pathLst>
                <a:path w="936" h="886" fill="none" extrusionOk="0">
                  <a:moveTo>
                    <a:pt x="1" y="0"/>
                  </a:moveTo>
                  <a:lnTo>
                    <a:pt x="935" y="885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05"/>
            <p:cNvSpPr/>
            <p:nvPr/>
          </p:nvSpPr>
          <p:spPr>
            <a:xfrm>
              <a:off x="3164475" y="4034775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fill="none" extrusionOk="0">
                  <a:moveTo>
                    <a:pt x="0" y="0"/>
                  </a:moveTo>
                  <a:lnTo>
                    <a:pt x="935" y="88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05"/>
            <p:cNvSpPr/>
            <p:nvPr/>
          </p:nvSpPr>
          <p:spPr>
            <a:xfrm>
              <a:off x="2924700" y="4171250"/>
              <a:ext cx="730400" cy="248400"/>
            </a:xfrm>
            <a:custGeom>
              <a:avLst/>
              <a:gdLst/>
              <a:ahLst/>
              <a:cxnLst/>
              <a:rect l="l" t="t" r="r" b="b"/>
              <a:pathLst>
                <a:path w="29216" h="9936" extrusionOk="0">
                  <a:moveTo>
                    <a:pt x="17706" y="1"/>
                  </a:moveTo>
                  <a:cubicBezTo>
                    <a:pt x="12967" y="1789"/>
                    <a:pt x="6480" y="2074"/>
                    <a:pt x="1459" y="2074"/>
                  </a:cubicBezTo>
                  <a:cubicBezTo>
                    <a:pt x="957" y="2074"/>
                    <a:pt x="470" y="2071"/>
                    <a:pt x="1" y="2066"/>
                  </a:cubicBezTo>
                  <a:lnTo>
                    <a:pt x="1" y="2066"/>
                  </a:lnTo>
                  <a:cubicBezTo>
                    <a:pt x="1" y="2066"/>
                    <a:pt x="1771" y="8017"/>
                    <a:pt x="2017" y="9935"/>
                  </a:cubicBezTo>
                  <a:lnTo>
                    <a:pt x="29215" y="9935"/>
                  </a:lnTo>
                  <a:cubicBezTo>
                    <a:pt x="29215" y="7870"/>
                    <a:pt x="28084" y="6001"/>
                    <a:pt x="26264" y="5017"/>
                  </a:cubicBezTo>
                  <a:cubicBezTo>
                    <a:pt x="24346" y="3935"/>
                    <a:pt x="22034" y="3050"/>
                    <a:pt x="20461" y="2017"/>
                  </a:cubicBezTo>
                  <a:cubicBezTo>
                    <a:pt x="20018" y="1722"/>
                    <a:pt x="17952" y="542"/>
                    <a:pt x="177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05"/>
            <p:cNvSpPr/>
            <p:nvPr/>
          </p:nvSpPr>
          <p:spPr>
            <a:xfrm>
              <a:off x="3475550" y="4286825"/>
              <a:ext cx="174625" cy="93475"/>
            </a:xfrm>
            <a:custGeom>
              <a:avLst/>
              <a:gdLst/>
              <a:ahLst/>
              <a:cxnLst/>
              <a:rect l="l" t="t" r="r" b="b"/>
              <a:pathLst>
                <a:path w="6985" h="3739" extrusionOk="0">
                  <a:moveTo>
                    <a:pt x="3394" y="1"/>
                  </a:moveTo>
                  <a:cubicBezTo>
                    <a:pt x="2115" y="837"/>
                    <a:pt x="640" y="2116"/>
                    <a:pt x="0" y="3640"/>
                  </a:cubicBezTo>
                  <a:lnTo>
                    <a:pt x="6984" y="3739"/>
                  </a:lnTo>
                  <a:cubicBezTo>
                    <a:pt x="6492" y="2312"/>
                    <a:pt x="5558" y="1132"/>
                    <a:pt x="4230" y="394"/>
                  </a:cubicBezTo>
                  <a:cubicBezTo>
                    <a:pt x="3984" y="247"/>
                    <a:pt x="3689" y="99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05"/>
            <p:cNvSpPr/>
            <p:nvPr/>
          </p:nvSpPr>
          <p:spPr>
            <a:xfrm>
              <a:off x="2967750" y="4380275"/>
              <a:ext cx="682425" cy="25"/>
            </a:xfrm>
            <a:custGeom>
              <a:avLst/>
              <a:gdLst/>
              <a:ahLst/>
              <a:cxnLst/>
              <a:rect l="l" t="t" r="r" b="b"/>
              <a:pathLst>
                <a:path w="27297" h="1" fill="none" extrusionOk="0">
                  <a:moveTo>
                    <a:pt x="0" y="1"/>
                  </a:moveTo>
                  <a:lnTo>
                    <a:pt x="27296" y="1"/>
                  </a:lnTo>
                </a:path>
              </a:pathLst>
            </a:custGeom>
            <a:grpFill/>
            <a:ln w="11075" cap="flat" cmpd="sng">
              <a:solidFill>
                <a:srgbClr val="4052F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05"/>
            <p:cNvSpPr/>
            <p:nvPr/>
          </p:nvSpPr>
          <p:spPr>
            <a:xfrm>
              <a:off x="2941925" y="4274525"/>
              <a:ext cx="166000" cy="105775"/>
            </a:xfrm>
            <a:custGeom>
              <a:avLst/>
              <a:gdLst/>
              <a:ahLst/>
              <a:cxnLst/>
              <a:rect l="l" t="t" r="r" b="b"/>
              <a:pathLst>
                <a:path w="6640" h="4231" fill="none" extrusionOk="0">
                  <a:moveTo>
                    <a:pt x="6640" y="4231"/>
                  </a:moveTo>
                  <a:cubicBezTo>
                    <a:pt x="6640" y="4231"/>
                    <a:pt x="4771" y="1"/>
                    <a:pt x="0" y="345"/>
                  </a:cubicBezTo>
                </a:path>
              </a:pathLst>
            </a:custGeom>
            <a:grpFill/>
            <a:ln w="11075" cap="flat" cmpd="sng">
              <a:solidFill>
                <a:srgbClr val="4052F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05"/>
            <p:cNvSpPr/>
            <p:nvPr/>
          </p:nvSpPr>
          <p:spPr>
            <a:xfrm>
              <a:off x="3475550" y="4251175"/>
              <a:ext cx="14775" cy="46750"/>
            </a:xfrm>
            <a:custGeom>
              <a:avLst/>
              <a:gdLst/>
              <a:ahLst/>
              <a:cxnLst/>
              <a:rect l="l" t="t" r="r" b="b"/>
              <a:pathLst>
                <a:path w="591" h="1870" fill="none" extrusionOk="0">
                  <a:moveTo>
                    <a:pt x="591" y="1"/>
                  </a:moveTo>
                  <a:lnTo>
                    <a:pt x="0" y="1869"/>
                  </a:lnTo>
                </a:path>
              </a:pathLst>
            </a:custGeom>
            <a:grpFill/>
            <a:ln w="11075" cap="flat" cmpd="sng">
              <a:solidFill>
                <a:srgbClr val="4052F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05"/>
            <p:cNvSpPr/>
            <p:nvPr/>
          </p:nvSpPr>
          <p:spPr>
            <a:xfrm>
              <a:off x="3439900" y="4236425"/>
              <a:ext cx="20925" cy="46750"/>
            </a:xfrm>
            <a:custGeom>
              <a:avLst/>
              <a:gdLst/>
              <a:ahLst/>
              <a:cxnLst/>
              <a:rect l="l" t="t" r="r" b="b"/>
              <a:pathLst>
                <a:path w="837" h="1870" fill="none" extrusionOk="0">
                  <a:moveTo>
                    <a:pt x="836" y="0"/>
                  </a:moveTo>
                  <a:lnTo>
                    <a:pt x="0" y="1869"/>
                  </a:lnTo>
                </a:path>
              </a:pathLst>
            </a:custGeom>
            <a:grpFill/>
            <a:ln w="11075" cap="flat" cmpd="sng">
              <a:solidFill>
                <a:srgbClr val="4052F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05"/>
            <p:cNvSpPr/>
            <p:nvPr/>
          </p:nvSpPr>
          <p:spPr>
            <a:xfrm>
              <a:off x="3405450" y="4216750"/>
              <a:ext cx="24625" cy="43050"/>
            </a:xfrm>
            <a:custGeom>
              <a:avLst/>
              <a:gdLst/>
              <a:ahLst/>
              <a:cxnLst/>
              <a:rect l="l" t="t" r="r" b="b"/>
              <a:pathLst>
                <a:path w="985" h="1722" fill="none" extrusionOk="0">
                  <a:moveTo>
                    <a:pt x="985" y="0"/>
                  </a:moveTo>
                  <a:lnTo>
                    <a:pt x="1" y="1722"/>
                  </a:lnTo>
                </a:path>
              </a:pathLst>
            </a:custGeom>
            <a:grpFill/>
            <a:ln w="11075" cap="flat" cmpd="sng">
              <a:solidFill>
                <a:srgbClr val="4052F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05"/>
            <p:cNvSpPr/>
            <p:nvPr/>
          </p:nvSpPr>
          <p:spPr>
            <a:xfrm>
              <a:off x="3425875" y="4163875"/>
              <a:ext cx="59525" cy="56750"/>
            </a:xfrm>
            <a:custGeom>
              <a:avLst/>
              <a:gdLst/>
              <a:ahLst/>
              <a:cxnLst/>
              <a:rect l="l" t="t" r="r" b="b"/>
              <a:pathLst>
                <a:path w="2381" h="2270" extrusionOk="0">
                  <a:moveTo>
                    <a:pt x="1711" y="227"/>
                  </a:moveTo>
                  <a:cubicBezTo>
                    <a:pt x="1800" y="227"/>
                    <a:pt x="1884" y="264"/>
                    <a:pt x="1938" y="345"/>
                  </a:cubicBezTo>
                  <a:cubicBezTo>
                    <a:pt x="2037" y="443"/>
                    <a:pt x="2037" y="591"/>
                    <a:pt x="2037" y="689"/>
                  </a:cubicBezTo>
                  <a:cubicBezTo>
                    <a:pt x="1938" y="1033"/>
                    <a:pt x="1594" y="1328"/>
                    <a:pt x="1299" y="1525"/>
                  </a:cubicBezTo>
                  <a:cubicBezTo>
                    <a:pt x="994" y="1743"/>
                    <a:pt x="650" y="1884"/>
                    <a:pt x="302" y="1981"/>
                  </a:cubicBezTo>
                  <a:lnTo>
                    <a:pt x="302" y="1981"/>
                  </a:lnTo>
                  <a:cubicBezTo>
                    <a:pt x="399" y="1643"/>
                    <a:pt x="535" y="1338"/>
                    <a:pt x="709" y="1033"/>
                  </a:cubicBezTo>
                  <a:cubicBezTo>
                    <a:pt x="905" y="689"/>
                    <a:pt x="1200" y="443"/>
                    <a:pt x="1496" y="296"/>
                  </a:cubicBezTo>
                  <a:cubicBezTo>
                    <a:pt x="1562" y="251"/>
                    <a:pt x="1638" y="227"/>
                    <a:pt x="1711" y="227"/>
                  </a:cubicBezTo>
                  <a:close/>
                  <a:moveTo>
                    <a:pt x="1741" y="1"/>
                  </a:moveTo>
                  <a:cubicBezTo>
                    <a:pt x="1545" y="1"/>
                    <a:pt x="1299" y="99"/>
                    <a:pt x="1151" y="246"/>
                  </a:cubicBezTo>
                  <a:cubicBezTo>
                    <a:pt x="955" y="345"/>
                    <a:pt x="807" y="492"/>
                    <a:pt x="709" y="640"/>
                  </a:cubicBezTo>
                  <a:cubicBezTo>
                    <a:pt x="561" y="837"/>
                    <a:pt x="414" y="1033"/>
                    <a:pt x="315" y="1279"/>
                  </a:cubicBezTo>
                  <a:cubicBezTo>
                    <a:pt x="221" y="1514"/>
                    <a:pt x="172" y="1794"/>
                    <a:pt x="125" y="2033"/>
                  </a:cubicBezTo>
                  <a:lnTo>
                    <a:pt x="125" y="2033"/>
                  </a:lnTo>
                  <a:cubicBezTo>
                    <a:pt x="1" y="2098"/>
                    <a:pt x="65" y="2269"/>
                    <a:pt x="178" y="2269"/>
                  </a:cubicBezTo>
                  <a:cubicBezTo>
                    <a:pt x="191" y="2269"/>
                    <a:pt x="204" y="2267"/>
                    <a:pt x="217" y="2263"/>
                  </a:cubicBezTo>
                  <a:cubicBezTo>
                    <a:pt x="659" y="2165"/>
                    <a:pt x="1102" y="1968"/>
                    <a:pt x="1446" y="1722"/>
                  </a:cubicBezTo>
                  <a:cubicBezTo>
                    <a:pt x="1840" y="1525"/>
                    <a:pt x="2135" y="1181"/>
                    <a:pt x="2282" y="738"/>
                  </a:cubicBezTo>
                  <a:cubicBezTo>
                    <a:pt x="2381" y="394"/>
                    <a:pt x="2135" y="50"/>
                    <a:pt x="1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05"/>
            <p:cNvSpPr/>
            <p:nvPr/>
          </p:nvSpPr>
          <p:spPr>
            <a:xfrm>
              <a:off x="3427600" y="4213375"/>
              <a:ext cx="67375" cy="19575"/>
            </a:xfrm>
            <a:custGeom>
              <a:avLst/>
              <a:gdLst/>
              <a:ahLst/>
              <a:cxnLst/>
              <a:rect l="l" t="t" r="r" b="b"/>
              <a:pathLst>
                <a:path w="2695" h="783" extrusionOk="0">
                  <a:moveTo>
                    <a:pt x="351" y="0"/>
                  </a:moveTo>
                  <a:cubicBezTo>
                    <a:pt x="246" y="0"/>
                    <a:pt x="148" y="12"/>
                    <a:pt x="49" y="37"/>
                  </a:cubicBezTo>
                  <a:cubicBezTo>
                    <a:pt x="0" y="86"/>
                    <a:pt x="0" y="135"/>
                    <a:pt x="49" y="185"/>
                  </a:cubicBezTo>
                  <a:cubicBezTo>
                    <a:pt x="148" y="234"/>
                    <a:pt x="246" y="283"/>
                    <a:pt x="295" y="283"/>
                  </a:cubicBezTo>
                  <a:lnTo>
                    <a:pt x="640" y="283"/>
                  </a:lnTo>
                  <a:cubicBezTo>
                    <a:pt x="836" y="332"/>
                    <a:pt x="1082" y="381"/>
                    <a:pt x="1279" y="431"/>
                  </a:cubicBezTo>
                  <a:cubicBezTo>
                    <a:pt x="1722" y="529"/>
                    <a:pt x="2115" y="676"/>
                    <a:pt x="2509" y="775"/>
                  </a:cubicBezTo>
                  <a:cubicBezTo>
                    <a:pt x="2525" y="780"/>
                    <a:pt x="2540" y="783"/>
                    <a:pt x="2553" y="783"/>
                  </a:cubicBezTo>
                  <a:cubicBezTo>
                    <a:pt x="2665" y="783"/>
                    <a:pt x="2695" y="622"/>
                    <a:pt x="2607" y="578"/>
                  </a:cubicBezTo>
                  <a:cubicBezTo>
                    <a:pt x="2213" y="381"/>
                    <a:pt x="1771" y="234"/>
                    <a:pt x="1328" y="135"/>
                  </a:cubicBezTo>
                  <a:cubicBezTo>
                    <a:pt x="1131" y="86"/>
                    <a:pt x="886" y="86"/>
                    <a:pt x="689" y="37"/>
                  </a:cubicBezTo>
                  <a:cubicBezTo>
                    <a:pt x="566" y="12"/>
                    <a:pt x="455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05"/>
            <p:cNvSpPr/>
            <p:nvPr/>
          </p:nvSpPr>
          <p:spPr>
            <a:xfrm>
              <a:off x="3355050" y="4202950"/>
              <a:ext cx="79925" cy="34425"/>
            </a:xfrm>
            <a:custGeom>
              <a:avLst/>
              <a:gdLst/>
              <a:ahLst/>
              <a:cxnLst/>
              <a:rect l="l" t="t" r="r" b="b"/>
              <a:pathLst>
                <a:path w="3197" h="1377" extrusionOk="0">
                  <a:moveTo>
                    <a:pt x="3130" y="696"/>
                  </a:moveTo>
                  <a:cubicBezTo>
                    <a:pt x="3121" y="699"/>
                    <a:pt x="3111" y="700"/>
                    <a:pt x="3099" y="700"/>
                  </a:cubicBezTo>
                  <a:lnTo>
                    <a:pt x="3148" y="700"/>
                  </a:lnTo>
                  <a:cubicBezTo>
                    <a:pt x="3142" y="700"/>
                    <a:pt x="3136" y="699"/>
                    <a:pt x="3130" y="696"/>
                  </a:cubicBezTo>
                  <a:close/>
                  <a:moveTo>
                    <a:pt x="1697" y="233"/>
                  </a:moveTo>
                  <a:cubicBezTo>
                    <a:pt x="1857" y="233"/>
                    <a:pt x="2017" y="257"/>
                    <a:pt x="2165" y="307"/>
                  </a:cubicBezTo>
                  <a:cubicBezTo>
                    <a:pt x="2312" y="307"/>
                    <a:pt x="2460" y="356"/>
                    <a:pt x="2607" y="405"/>
                  </a:cubicBezTo>
                  <a:cubicBezTo>
                    <a:pt x="2633" y="405"/>
                    <a:pt x="2757" y="447"/>
                    <a:pt x="2866" y="500"/>
                  </a:cubicBezTo>
                  <a:lnTo>
                    <a:pt x="2866" y="500"/>
                  </a:lnTo>
                  <a:cubicBezTo>
                    <a:pt x="2862" y="501"/>
                    <a:pt x="2858" y="502"/>
                    <a:pt x="2853" y="503"/>
                  </a:cubicBezTo>
                  <a:cubicBezTo>
                    <a:pt x="2410" y="602"/>
                    <a:pt x="2066" y="897"/>
                    <a:pt x="1673" y="995"/>
                  </a:cubicBezTo>
                  <a:cubicBezTo>
                    <a:pt x="1427" y="1093"/>
                    <a:pt x="1132" y="1143"/>
                    <a:pt x="886" y="1143"/>
                  </a:cubicBezTo>
                  <a:cubicBezTo>
                    <a:pt x="738" y="1143"/>
                    <a:pt x="394" y="1143"/>
                    <a:pt x="345" y="946"/>
                  </a:cubicBezTo>
                  <a:cubicBezTo>
                    <a:pt x="345" y="798"/>
                    <a:pt x="394" y="700"/>
                    <a:pt x="492" y="602"/>
                  </a:cubicBezTo>
                  <a:cubicBezTo>
                    <a:pt x="689" y="405"/>
                    <a:pt x="935" y="307"/>
                    <a:pt x="1230" y="307"/>
                  </a:cubicBezTo>
                  <a:cubicBezTo>
                    <a:pt x="1378" y="257"/>
                    <a:pt x="1537" y="233"/>
                    <a:pt x="1697" y="233"/>
                  </a:cubicBezTo>
                  <a:close/>
                  <a:moveTo>
                    <a:pt x="1573" y="0"/>
                  </a:moveTo>
                  <a:cubicBezTo>
                    <a:pt x="1051" y="0"/>
                    <a:pt x="401" y="145"/>
                    <a:pt x="148" y="651"/>
                  </a:cubicBezTo>
                  <a:cubicBezTo>
                    <a:pt x="1" y="897"/>
                    <a:pt x="99" y="1290"/>
                    <a:pt x="443" y="1339"/>
                  </a:cubicBezTo>
                  <a:cubicBezTo>
                    <a:pt x="615" y="1364"/>
                    <a:pt x="787" y="1376"/>
                    <a:pt x="960" y="1376"/>
                  </a:cubicBezTo>
                  <a:cubicBezTo>
                    <a:pt x="1132" y="1376"/>
                    <a:pt x="1304" y="1364"/>
                    <a:pt x="1476" y="1339"/>
                  </a:cubicBezTo>
                  <a:cubicBezTo>
                    <a:pt x="1574" y="1339"/>
                    <a:pt x="1722" y="1290"/>
                    <a:pt x="1869" y="1241"/>
                  </a:cubicBezTo>
                  <a:cubicBezTo>
                    <a:pt x="2214" y="1044"/>
                    <a:pt x="2558" y="897"/>
                    <a:pt x="2951" y="749"/>
                  </a:cubicBezTo>
                  <a:cubicBezTo>
                    <a:pt x="3014" y="728"/>
                    <a:pt x="3042" y="671"/>
                    <a:pt x="3037" y="617"/>
                  </a:cubicBezTo>
                  <a:lnTo>
                    <a:pt x="3037" y="617"/>
                  </a:lnTo>
                  <a:cubicBezTo>
                    <a:pt x="3045" y="629"/>
                    <a:pt x="3050" y="640"/>
                    <a:pt x="3050" y="651"/>
                  </a:cubicBezTo>
                  <a:lnTo>
                    <a:pt x="3080" y="591"/>
                  </a:lnTo>
                  <a:lnTo>
                    <a:pt x="3080" y="591"/>
                  </a:lnTo>
                  <a:cubicBezTo>
                    <a:pt x="3073" y="633"/>
                    <a:pt x="3099" y="682"/>
                    <a:pt x="3130" y="696"/>
                  </a:cubicBezTo>
                  <a:lnTo>
                    <a:pt x="3130" y="696"/>
                  </a:lnTo>
                  <a:cubicBezTo>
                    <a:pt x="3197" y="677"/>
                    <a:pt x="3191" y="596"/>
                    <a:pt x="3148" y="552"/>
                  </a:cubicBezTo>
                  <a:cubicBezTo>
                    <a:pt x="3050" y="405"/>
                    <a:pt x="2902" y="307"/>
                    <a:pt x="2755" y="257"/>
                  </a:cubicBezTo>
                  <a:cubicBezTo>
                    <a:pt x="2460" y="159"/>
                    <a:pt x="2165" y="61"/>
                    <a:pt x="1820" y="11"/>
                  </a:cubicBezTo>
                  <a:cubicBezTo>
                    <a:pt x="1743" y="4"/>
                    <a:pt x="1660" y="0"/>
                    <a:pt x="1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05"/>
            <p:cNvSpPr/>
            <p:nvPr/>
          </p:nvSpPr>
          <p:spPr>
            <a:xfrm>
              <a:off x="3421450" y="4216625"/>
              <a:ext cx="13550" cy="73300"/>
            </a:xfrm>
            <a:custGeom>
              <a:avLst/>
              <a:gdLst/>
              <a:ahLst/>
              <a:cxnLst/>
              <a:rect l="l" t="t" r="r" b="b"/>
              <a:pathLst>
                <a:path w="542" h="2932" extrusionOk="0">
                  <a:moveTo>
                    <a:pt x="463" y="1"/>
                  </a:moveTo>
                  <a:cubicBezTo>
                    <a:pt x="439" y="1"/>
                    <a:pt x="413" y="17"/>
                    <a:pt x="394" y="55"/>
                  </a:cubicBezTo>
                  <a:lnTo>
                    <a:pt x="394" y="5"/>
                  </a:lnTo>
                  <a:cubicBezTo>
                    <a:pt x="246" y="202"/>
                    <a:pt x="148" y="448"/>
                    <a:pt x="99" y="743"/>
                  </a:cubicBezTo>
                  <a:cubicBezTo>
                    <a:pt x="50" y="989"/>
                    <a:pt x="50" y="1235"/>
                    <a:pt x="0" y="1530"/>
                  </a:cubicBezTo>
                  <a:cubicBezTo>
                    <a:pt x="0" y="1973"/>
                    <a:pt x="50" y="2415"/>
                    <a:pt x="148" y="2858"/>
                  </a:cubicBezTo>
                  <a:cubicBezTo>
                    <a:pt x="148" y="2907"/>
                    <a:pt x="197" y="2932"/>
                    <a:pt x="246" y="2932"/>
                  </a:cubicBezTo>
                  <a:cubicBezTo>
                    <a:pt x="295" y="2932"/>
                    <a:pt x="345" y="2907"/>
                    <a:pt x="345" y="2858"/>
                  </a:cubicBezTo>
                  <a:cubicBezTo>
                    <a:pt x="345" y="2415"/>
                    <a:pt x="295" y="1973"/>
                    <a:pt x="295" y="1579"/>
                  </a:cubicBezTo>
                  <a:cubicBezTo>
                    <a:pt x="295" y="1333"/>
                    <a:pt x="345" y="1087"/>
                    <a:pt x="345" y="842"/>
                  </a:cubicBezTo>
                  <a:cubicBezTo>
                    <a:pt x="345" y="694"/>
                    <a:pt x="443" y="596"/>
                    <a:pt x="443" y="448"/>
                  </a:cubicBezTo>
                  <a:cubicBezTo>
                    <a:pt x="492" y="350"/>
                    <a:pt x="541" y="202"/>
                    <a:pt x="541" y="104"/>
                  </a:cubicBezTo>
                  <a:cubicBezTo>
                    <a:pt x="541" y="43"/>
                    <a:pt x="504" y="1"/>
                    <a:pt x="4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05"/>
            <p:cNvSpPr/>
            <p:nvPr/>
          </p:nvSpPr>
          <p:spPr>
            <a:xfrm>
              <a:off x="484025" y="1192050"/>
              <a:ext cx="764800" cy="920950"/>
            </a:xfrm>
            <a:custGeom>
              <a:avLst/>
              <a:gdLst/>
              <a:ahLst/>
              <a:cxnLst/>
              <a:rect l="l" t="t" r="r" b="b"/>
              <a:pathLst>
                <a:path w="30592" h="36838" extrusionOk="0">
                  <a:moveTo>
                    <a:pt x="15886" y="0"/>
                  </a:moveTo>
                  <a:cubicBezTo>
                    <a:pt x="12001" y="3836"/>
                    <a:pt x="1083" y="13771"/>
                    <a:pt x="394" y="20362"/>
                  </a:cubicBezTo>
                  <a:cubicBezTo>
                    <a:pt x="0" y="24149"/>
                    <a:pt x="1033" y="26608"/>
                    <a:pt x="3886" y="28919"/>
                  </a:cubicBezTo>
                  <a:cubicBezTo>
                    <a:pt x="8312" y="32460"/>
                    <a:pt x="14411" y="34379"/>
                    <a:pt x="19526" y="36838"/>
                  </a:cubicBezTo>
                  <a:lnTo>
                    <a:pt x="30592" y="25821"/>
                  </a:lnTo>
                  <a:lnTo>
                    <a:pt x="30592" y="25821"/>
                  </a:lnTo>
                  <a:cubicBezTo>
                    <a:pt x="29684" y="26005"/>
                    <a:pt x="28796" y="26084"/>
                    <a:pt x="27917" y="26084"/>
                  </a:cubicBezTo>
                  <a:cubicBezTo>
                    <a:pt x="25984" y="26084"/>
                    <a:pt x="24093" y="25704"/>
                    <a:pt x="22133" y="25231"/>
                  </a:cubicBezTo>
                  <a:cubicBezTo>
                    <a:pt x="19575" y="24690"/>
                    <a:pt x="17067" y="23903"/>
                    <a:pt x="14608" y="22968"/>
                  </a:cubicBezTo>
                  <a:cubicBezTo>
                    <a:pt x="13526" y="22526"/>
                    <a:pt x="10919" y="21542"/>
                    <a:pt x="11067" y="20017"/>
                  </a:cubicBezTo>
                  <a:cubicBezTo>
                    <a:pt x="11362" y="16968"/>
                    <a:pt x="18887" y="9394"/>
                    <a:pt x="22182" y="5558"/>
                  </a:cubicBezTo>
                  <a:lnTo>
                    <a:pt x="158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05"/>
            <p:cNvSpPr/>
            <p:nvPr/>
          </p:nvSpPr>
          <p:spPr>
            <a:xfrm>
              <a:off x="956175" y="2106825"/>
              <a:ext cx="47975" cy="39375"/>
            </a:xfrm>
            <a:custGeom>
              <a:avLst/>
              <a:gdLst/>
              <a:ahLst/>
              <a:cxnLst/>
              <a:rect l="l" t="t" r="r" b="b"/>
              <a:pathLst>
                <a:path w="1919" h="1575" fill="none" extrusionOk="0">
                  <a:moveTo>
                    <a:pt x="1" y="1"/>
                  </a:moveTo>
                  <a:cubicBezTo>
                    <a:pt x="1" y="1"/>
                    <a:pt x="1624" y="739"/>
                    <a:pt x="1919" y="1575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05"/>
            <p:cNvSpPr/>
            <p:nvPr/>
          </p:nvSpPr>
          <p:spPr>
            <a:xfrm>
              <a:off x="822150" y="1028475"/>
              <a:ext cx="357825" cy="377525"/>
            </a:xfrm>
            <a:custGeom>
              <a:avLst/>
              <a:gdLst/>
              <a:ahLst/>
              <a:cxnLst/>
              <a:rect l="l" t="t" r="r" b="b"/>
              <a:pathLst>
                <a:path w="14313" h="15101" extrusionOk="0">
                  <a:moveTo>
                    <a:pt x="9700" y="1"/>
                  </a:moveTo>
                  <a:cubicBezTo>
                    <a:pt x="9170" y="1"/>
                    <a:pt x="7815" y="1132"/>
                    <a:pt x="7476" y="1428"/>
                  </a:cubicBezTo>
                  <a:cubicBezTo>
                    <a:pt x="5017" y="3740"/>
                    <a:pt x="1" y="8806"/>
                    <a:pt x="1" y="8806"/>
                  </a:cubicBezTo>
                  <a:lnTo>
                    <a:pt x="6001" y="15101"/>
                  </a:lnTo>
                  <a:cubicBezTo>
                    <a:pt x="7083" y="13675"/>
                    <a:pt x="13182" y="7822"/>
                    <a:pt x="12837" y="7478"/>
                  </a:cubicBezTo>
                  <a:cubicBezTo>
                    <a:pt x="12802" y="7442"/>
                    <a:pt x="12747" y="7427"/>
                    <a:pt x="12677" y="7427"/>
                  </a:cubicBezTo>
                  <a:cubicBezTo>
                    <a:pt x="12114" y="7427"/>
                    <a:pt x="10562" y="8439"/>
                    <a:pt x="10238" y="8439"/>
                  </a:cubicBezTo>
                  <a:cubicBezTo>
                    <a:pt x="10208" y="8439"/>
                    <a:pt x="10189" y="8431"/>
                    <a:pt x="10181" y="8412"/>
                  </a:cubicBezTo>
                  <a:cubicBezTo>
                    <a:pt x="10083" y="8019"/>
                    <a:pt x="11509" y="6494"/>
                    <a:pt x="12395" y="5756"/>
                  </a:cubicBezTo>
                  <a:cubicBezTo>
                    <a:pt x="13182" y="5068"/>
                    <a:pt x="14313" y="3838"/>
                    <a:pt x="14018" y="3445"/>
                  </a:cubicBezTo>
                  <a:cubicBezTo>
                    <a:pt x="13979" y="3380"/>
                    <a:pt x="13911" y="3351"/>
                    <a:pt x="13819" y="3351"/>
                  </a:cubicBezTo>
                  <a:cubicBezTo>
                    <a:pt x="12866" y="3351"/>
                    <a:pt x="9345" y="6543"/>
                    <a:pt x="9345" y="6543"/>
                  </a:cubicBezTo>
                  <a:cubicBezTo>
                    <a:pt x="9198" y="6297"/>
                    <a:pt x="13723" y="2215"/>
                    <a:pt x="13378" y="1625"/>
                  </a:cubicBezTo>
                  <a:cubicBezTo>
                    <a:pt x="13331" y="1530"/>
                    <a:pt x="13246" y="1488"/>
                    <a:pt x="13130" y="1488"/>
                  </a:cubicBezTo>
                  <a:cubicBezTo>
                    <a:pt x="12052" y="1488"/>
                    <a:pt x="8328" y="5216"/>
                    <a:pt x="8022" y="5216"/>
                  </a:cubicBezTo>
                  <a:cubicBezTo>
                    <a:pt x="8021" y="5216"/>
                    <a:pt x="8019" y="5216"/>
                    <a:pt x="8017" y="5215"/>
                  </a:cubicBezTo>
                  <a:cubicBezTo>
                    <a:pt x="8017" y="5215"/>
                    <a:pt x="11854" y="1084"/>
                    <a:pt x="11460" y="395"/>
                  </a:cubicBezTo>
                  <a:cubicBezTo>
                    <a:pt x="11430" y="331"/>
                    <a:pt x="11377" y="301"/>
                    <a:pt x="11304" y="301"/>
                  </a:cubicBezTo>
                  <a:cubicBezTo>
                    <a:pt x="10545" y="301"/>
                    <a:pt x="7664" y="3531"/>
                    <a:pt x="6542" y="4428"/>
                  </a:cubicBezTo>
                  <a:cubicBezTo>
                    <a:pt x="7280" y="3494"/>
                    <a:pt x="10181" y="641"/>
                    <a:pt x="9886" y="100"/>
                  </a:cubicBezTo>
                  <a:cubicBezTo>
                    <a:pt x="9852" y="31"/>
                    <a:pt x="9787" y="1"/>
                    <a:pt x="97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05"/>
            <p:cNvSpPr/>
            <p:nvPr/>
          </p:nvSpPr>
          <p:spPr>
            <a:xfrm>
              <a:off x="922975" y="1149000"/>
              <a:ext cx="50450" cy="121750"/>
            </a:xfrm>
            <a:custGeom>
              <a:avLst/>
              <a:gdLst/>
              <a:ahLst/>
              <a:cxnLst/>
              <a:rect l="l" t="t" r="r" b="b"/>
              <a:pathLst>
                <a:path w="2018" h="4870" fill="none" extrusionOk="0">
                  <a:moveTo>
                    <a:pt x="2017" y="1"/>
                  </a:moveTo>
                  <a:cubicBezTo>
                    <a:pt x="2017" y="1"/>
                    <a:pt x="1427" y="3591"/>
                    <a:pt x="1" y="4870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05"/>
            <p:cNvSpPr/>
            <p:nvPr/>
          </p:nvSpPr>
          <p:spPr>
            <a:xfrm>
              <a:off x="980775" y="1238775"/>
              <a:ext cx="78700" cy="31975"/>
            </a:xfrm>
            <a:custGeom>
              <a:avLst/>
              <a:gdLst/>
              <a:ahLst/>
              <a:cxnLst/>
              <a:rect l="l" t="t" r="r" b="b"/>
              <a:pathLst>
                <a:path w="3148" h="1279" fill="none" extrusionOk="0">
                  <a:moveTo>
                    <a:pt x="3148" y="0"/>
                  </a:moveTo>
                  <a:cubicBezTo>
                    <a:pt x="2017" y="295"/>
                    <a:pt x="984" y="738"/>
                    <a:pt x="0" y="1279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05"/>
            <p:cNvSpPr/>
            <p:nvPr/>
          </p:nvSpPr>
          <p:spPr>
            <a:xfrm>
              <a:off x="1380375" y="1192050"/>
              <a:ext cx="766050" cy="936950"/>
            </a:xfrm>
            <a:custGeom>
              <a:avLst/>
              <a:gdLst/>
              <a:ahLst/>
              <a:cxnLst/>
              <a:rect l="l" t="t" r="r" b="b"/>
              <a:pathLst>
                <a:path w="30642" h="37478" extrusionOk="0">
                  <a:moveTo>
                    <a:pt x="14755" y="0"/>
                  </a:moveTo>
                  <a:lnTo>
                    <a:pt x="8460" y="5558"/>
                  </a:lnTo>
                  <a:cubicBezTo>
                    <a:pt x="11755" y="9394"/>
                    <a:pt x="19280" y="16968"/>
                    <a:pt x="19526" y="20017"/>
                  </a:cubicBezTo>
                  <a:cubicBezTo>
                    <a:pt x="19673" y="21542"/>
                    <a:pt x="17067" y="22526"/>
                    <a:pt x="15985" y="22968"/>
                  </a:cubicBezTo>
                  <a:cubicBezTo>
                    <a:pt x="13526" y="23952"/>
                    <a:pt x="11017" y="24690"/>
                    <a:pt x="8460" y="25280"/>
                  </a:cubicBezTo>
                  <a:cubicBezTo>
                    <a:pt x="6508" y="25717"/>
                    <a:pt x="4648" y="26086"/>
                    <a:pt x="2723" y="26086"/>
                  </a:cubicBezTo>
                  <a:cubicBezTo>
                    <a:pt x="1835" y="26086"/>
                    <a:pt x="932" y="26007"/>
                    <a:pt x="0" y="25821"/>
                  </a:cubicBezTo>
                  <a:lnTo>
                    <a:pt x="0" y="25821"/>
                  </a:lnTo>
                  <a:lnTo>
                    <a:pt x="9247" y="37477"/>
                  </a:lnTo>
                  <a:cubicBezTo>
                    <a:pt x="14313" y="35018"/>
                    <a:pt x="22329" y="32460"/>
                    <a:pt x="26756" y="28919"/>
                  </a:cubicBezTo>
                  <a:cubicBezTo>
                    <a:pt x="29608" y="26608"/>
                    <a:pt x="30641" y="24149"/>
                    <a:pt x="30248" y="20362"/>
                  </a:cubicBezTo>
                  <a:cubicBezTo>
                    <a:pt x="29559" y="13771"/>
                    <a:pt x="18641" y="3836"/>
                    <a:pt x="147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05"/>
            <p:cNvSpPr/>
            <p:nvPr/>
          </p:nvSpPr>
          <p:spPr>
            <a:xfrm>
              <a:off x="1620150" y="2043325"/>
              <a:ext cx="58450" cy="117175"/>
            </a:xfrm>
            <a:custGeom>
              <a:avLst/>
              <a:gdLst/>
              <a:ahLst/>
              <a:cxnLst/>
              <a:rect l="l" t="t" r="r" b="b"/>
              <a:pathLst>
                <a:path w="2338" h="4687" extrusionOk="0">
                  <a:moveTo>
                    <a:pt x="2188" y="0"/>
                  </a:moveTo>
                  <a:cubicBezTo>
                    <a:pt x="2163" y="0"/>
                    <a:pt x="2138" y="10"/>
                    <a:pt x="2115" y="32"/>
                  </a:cubicBezTo>
                  <a:lnTo>
                    <a:pt x="2066" y="82"/>
                  </a:lnTo>
                  <a:cubicBezTo>
                    <a:pt x="1476" y="672"/>
                    <a:pt x="1033" y="1360"/>
                    <a:pt x="689" y="2147"/>
                  </a:cubicBezTo>
                  <a:cubicBezTo>
                    <a:pt x="492" y="2541"/>
                    <a:pt x="344" y="2934"/>
                    <a:pt x="246" y="3328"/>
                  </a:cubicBezTo>
                  <a:cubicBezTo>
                    <a:pt x="98" y="3721"/>
                    <a:pt x="0" y="4115"/>
                    <a:pt x="0" y="4557"/>
                  </a:cubicBezTo>
                  <a:cubicBezTo>
                    <a:pt x="0" y="4636"/>
                    <a:pt x="71" y="4687"/>
                    <a:pt x="144" y="4687"/>
                  </a:cubicBezTo>
                  <a:cubicBezTo>
                    <a:pt x="207" y="4687"/>
                    <a:pt x="272" y="4649"/>
                    <a:pt x="295" y="4557"/>
                  </a:cubicBezTo>
                  <a:cubicBezTo>
                    <a:pt x="394" y="4213"/>
                    <a:pt x="443" y="3770"/>
                    <a:pt x="541" y="3426"/>
                  </a:cubicBezTo>
                  <a:cubicBezTo>
                    <a:pt x="639" y="3033"/>
                    <a:pt x="787" y="2639"/>
                    <a:pt x="984" y="2246"/>
                  </a:cubicBezTo>
                  <a:cubicBezTo>
                    <a:pt x="1279" y="1508"/>
                    <a:pt x="1721" y="819"/>
                    <a:pt x="2262" y="180"/>
                  </a:cubicBezTo>
                  <a:cubicBezTo>
                    <a:pt x="2338" y="105"/>
                    <a:pt x="2269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05"/>
            <p:cNvSpPr/>
            <p:nvPr/>
          </p:nvSpPr>
          <p:spPr>
            <a:xfrm>
              <a:off x="1450450" y="1028475"/>
              <a:ext cx="357825" cy="377525"/>
            </a:xfrm>
            <a:custGeom>
              <a:avLst/>
              <a:gdLst/>
              <a:ahLst/>
              <a:cxnLst/>
              <a:rect l="l" t="t" r="r" b="b"/>
              <a:pathLst>
                <a:path w="14313" h="15101" extrusionOk="0">
                  <a:moveTo>
                    <a:pt x="4613" y="1"/>
                  </a:moveTo>
                  <a:cubicBezTo>
                    <a:pt x="4527" y="1"/>
                    <a:pt x="4462" y="31"/>
                    <a:pt x="4427" y="100"/>
                  </a:cubicBezTo>
                  <a:cubicBezTo>
                    <a:pt x="4181" y="641"/>
                    <a:pt x="7034" y="3494"/>
                    <a:pt x="7772" y="4428"/>
                  </a:cubicBezTo>
                  <a:cubicBezTo>
                    <a:pt x="6650" y="3576"/>
                    <a:pt x="3810" y="350"/>
                    <a:pt x="3021" y="350"/>
                  </a:cubicBezTo>
                  <a:cubicBezTo>
                    <a:pt x="2945" y="350"/>
                    <a:pt x="2888" y="380"/>
                    <a:pt x="2853" y="445"/>
                  </a:cubicBezTo>
                  <a:cubicBezTo>
                    <a:pt x="2509" y="1133"/>
                    <a:pt x="6345" y="5264"/>
                    <a:pt x="6345" y="5264"/>
                  </a:cubicBezTo>
                  <a:cubicBezTo>
                    <a:pt x="6344" y="5265"/>
                    <a:pt x="6342" y="5265"/>
                    <a:pt x="6340" y="5265"/>
                  </a:cubicBezTo>
                  <a:cubicBezTo>
                    <a:pt x="5990" y="5265"/>
                    <a:pt x="2254" y="1489"/>
                    <a:pt x="1180" y="1489"/>
                  </a:cubicBezTo>
                  <a:cubicBezTo>
                    <a:pt x="1066" y="1489"/>
                    <a:pt x="982" y="1531"/>
                    <a:pt x="935" y="1625"/>
                  </a:cubicBezTo>
                  <a:cubicBezTo>
                    <a:pt x="591" y="2215"/>
                    <a:pt x="5116" y="6297"/>
                    <a:pt x="4968" y="6543"/>
                  </a:cubicBezTo>
                  <a:cubicBezTo>
                    <a:pt x="4968" y="6543"/>
                    <a:pt x="1489" y="3351"/>
                    <a:pt x="505" y="3351"/>
                  </a:cubicBezTo>
                  <a:cubicBezTo>
                    <a:pt x="411" y="3351"/>
                    <a:pt x="339" y="3380"/>
                    <a:pt x="296" y="3445"/>
                  </a:cubicBezTo>
                  <a:cubicBezTo>
                    <a:pt x="1" y="3838"/>
                    <a:pt x="1181" y="5068"/>
                    <a:pt x="1919" y="5756"/>
                  </a:cubicBezTo>
                  <a:cubicBezTo>
                    <a:pt x="2804" y="6494"/>
                    <a:pt x="4231" y="8019"/>
                    <a:pt x="4132" y="8412"/>
                  </a:cubicBezTo>
                  <a:cubicBezTo>
                    <a:pt x="4125" y="8431"/>
                    <a:pt x="4105" y="8439"/>
                    <a:pt x="4076" y="8439"/>
                  </a:cubicBezTo>
                  <a:cubicBezTo>
                    <a:pt x="3752" y="8439"/>
                    <a:pt x="2200" y="7427"/>
                    <a:pt x="1636" y="7427"/>
                  </a:cubicBezTo>
                  <a:cubicBezTo>
                    <a:pt x="1566" y="7427"/>
                    <a:pt x="1512" y="7442"/>
                    <a:pt x="1476" y="7478"/>
                  </a:cubicBezTo>
                  <a:cubicBezTo>
                    <a:pt x="1132" y="7822"/>
                    <a:pt x="7280" y="13675"/>
                    <a:pt x="8362" y="15101"/>
                  </a:cubicBezTo>
                  <a:lnTo>
                    <a:pt x="14313" y="8806"/>
                  </a:lnTo>
                  <a:cubicBezTo>
                    <a:pt x="14313" y="8806"/>
                    <a:pt x="9346" y="3740"/>
                    <a:pt x="6886" y="1428"/>
                  </a:cubicBezTo>
                  <a:cubicBezTo>
                    <a:pt x="6506" y="1132"/>
                    <a:pt x="5145" y="1"/>
                    <a:pt x="46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05"/>
            <p:cNvSpPr/>
            <p:nvPr/>
          </p:nvSpPr>
          <p:spPr>
            <a:xfrm>
              <a:off x="1657025" y="1149000"/>
              <a:ext cx="50450" cy="121750"/>
            </a:xfrm>
            <a:custGeom>
              <a:avLst/>
              <a:gdLst/>
              <a:ahLst/>
              <a:cxnLst/>
              <a:rect l="l" t="t" r="r" b="b"/>
              <a:pathLst>
                <a:path w="2018" h="4870" fill="none" extrusionOk="0">
                  <a:moveTo>
                    <a:pt x="1" y="1"/>
                  </a:moveTo>
                  <a:cubicBezTo>
                    <a:pt x="1" y="1"/>
                    <a:pt x="591" y="3591"/>
                    <a:pt x="2017" y="4870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05"/>
            <p:cNvSpPr/>
            <p:nvPr/>
          </p:nvSpPr>
          <p:spPr>
            <a:xfrm>
              <a:off x="1570950" y="1238775"/>
              <a:ext cx="79950" cy="31975"/>
            </a:xfrm>
            <a:custGeom>
              <a:avLst/>
              <a:gdLst/>
              <a:ahLst/>
              <a:cxnLst/>
              <a:rect l="l" t="t" r="r" b="b"/>
              <a:pathLst>
                <a:path w="3198" h="1279" fill="none" extrusionOk="0">
                  <a:moveTo>
                    <a:pt x="1" y="0"/>
                  </a:moveTo>
                  <a:cubicBezTo>
                    <a:pt x="1132" y="295"/>
                    <a:pt x="2165" y="738"/>
                    <a:pt x="3198" y="1279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05"/>
            <p:cNvSpPr/>
            <p:nvPr/>
          </p:nvSpPr>
          <p:spPr>
            <a:xfrm>
              <a:off x="1188575" y="1644525"/>
              <a:ext cx="257000" cy="249975"/>
            </a:xfrm>
            <a:custGeom>
              <a:avLst/>
              <a:gdLst/>
              <a:ahLst/>
              <a:cxnLst/>
              <a:rect l="l" t="t" r="r" b="b"/>
              <a:pathLst>
                <a:path w="10280" h="9999" extrusionOk="0">
                  <a:moveTo>
                    <a:pt x="738" y="0"/>
                  </a:moveTo>
                  <a:lnTo>
                    <a:pt x="0" y="8066"/>
                  </a:lnTo>
                  <a:cubicBezTo>
                    <a:pt x="1515" y="9466"/>
                    <a:pt x="3725" y="9998"/>
                    <a:pt x="5712" y="9998"/>
                  </a:cubicBezTo>
                  <a:cubicBezTo>
                    <a:pt x="7984" y="9998"/>
                    <a:pt x="9964" y="9302"/>
                    <a:pt x="10279" y="8410"/>
                  </a:cubicBezTo>
                  <a:lnTo>
                    <a:pt x="10033" y="4918"/>
                  </a:lnTo>
                  <a:lnTo>
                    <a:pt x="7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05"/>
            <p:cNvSpPr/>
            <p:nvPr/>
          </p:nvSpPr>
          <p:spPr>
            <a:xfrm>
              <a:off x="1186100" y="1428375"/>
              <a:ext cx="308650" cy="381050"/>
            </a:xfrm>
            <a:custGeom>
              <a:avLst/>
              <a:gdLst/>
              <a:ahLst/>
              <a:cxnLst/>
              <a:rect l="l" t="t" r="r" b="b"/>
              <a:pathLst>
                <a:path w="12346" h="15242" extrusionOk="0">
                  <a:moveTo>
                    <a:pt x="7018" y="1"/>
                  </a:moveTo>
                  <a:cubicBezTo>
                    <a:pt x="6823" y="1"/>
                    <a:pt x="6630" y="14"/>
                    <a:pt x="6444" y="39"/>
                  </a:cubicBezTo>
                  <a:cubicBezTo>
                    <a:pt x="5214" y="285"/>
                    <a:pt x="4034" y="925"/>
                    <a:pt x="3198" y="1908"/>
                  </a:cubicBezTo>
                  <a:cubicBezTo>
                    <a:pt x="2361" y="2843"/>
                    <a:pt x="1624" y="3925"/>
                    <a:pt x="1083" y="5056"/>
                  </a:cubicBezTo>
                  <a:cubicBezTo>
                    <a:pt x="542" y="6187"/>
                    <a:pt x="1" y="7368"/>
                    <a:pt x="148" y="8695"/>
                  </a:cubicBezTo>
                  <a:cubicBezTo>
                    <a:pt x="345" y="10023"/>
                    <a:pt x="1279" y="10958"/>
                    <a:pt x="2066" y="11991"/>
                  </a:cubicBezTo>
                  <a:cubicBezTo>
                    <a:pt x="2755" y="12876"/>
                    <a:pt x="3198" y="13761"/>
                    <a:pt x="4230" y="14401"/>
                  </a:cubicBezTo>
                  <a:cubicBezTo>
                    <a:pt x="5280" y="14948"/>
                    <a:pt x="6457" y="15242"/>
                    <a:pt x="7604" y="15242"/>
                  </a:cubicBezTo>
                  <a:cubicBezTo>
                    <a:pt x="7693" y="15242"/>
                    <a:pt x="7782" y="15240"/>
                    <a:pt x="7870" y="15237"/>
                  </a:cubicBezTo>
                  <a:cubicBezTo>
                    <a:pt x="7946" y="15240"/>
                    <a:pt x="8023" y="15241"/>
                    <a:pt x="8099" y="15241"/>
                  </a:cubicBezTo>
                  <a:cubicBezTo>
                    <a:pt x="9245" y="15241"/>
                    <a:pt x="10338" y="14893"/>
                    <a:pt x="11214" y="14155"/>
                  </a:cubicBezTo>
                  <a:cubicBezTo>
                    <a:pt x="11952" y="13368"/>
                    <a:pt x="12345" y="12335"/>
                    <a:pt x="12345" y="11253"/>
                  </a:cubicBezTo>
                  <a:cubicBezTo>
                    <a:pt x="12296" y="10171"/>
                    <a:pt x="12100" y="9089"/>
                    <a:pt x="11804" y="8056"/>
                  </a:cubicBezTo>
                  <a:cubicBezTo>
                    <a:pt x="11263" y="6040"/>
                    <a:pt x="10919" y="3876"/>
                    <a:pt x="10181" y="1908"/>
                  </a:cubicBezTo>
                  <a:cubicBezTo>
                    <a:pt x="9754" y="583"/>
                    <a:pt x="8322" y="1"/>
                    <a:pt x="70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05"/>
            <p:cNvSpPr/>
            <p:nvPr/>
          </p:nvSpPr>
          <p:spPr>
            <a:xfrm>
              <a:off x="1291850" y="1667625"/>
              <a:ext cx="87600" cy="73575"/>
            </a:xfrm>
            <a:custGeom>
              <a:avLst/>
              <a:gdLst/>
              <a:ahLst/>
              <a:cxnLst/>
              <a:rect l="l" t="t" r="r" b="b"/>
              <a:pathLst>
                <a:path w="3504" h="2943" extrusionOk="0">
                  <a:moveTo>
                    <a:pt x="1556" y="1"/>
                  </a:moveTo>
                  <a:cubicBezTo>
                    <a:pt x="1497" y="1"/>
                    <a:pt x="1438" y="4"/>
                    <a:pt x="1377" y="11"/>
                  </a:cubicBezTo>
                  <a:cubicBezTo>
                    <a:pt x="591" y="109"/>
                    <a:pt x="0" y="847"/>
                    <a:pt x="99" y="1634"/>
                  </a:cubicBezTo>
                  <a:cubicBezTo>
                    <a:pt x="190" y="2459"/>
                    <a:pt x="871" y="2942"/>
                    <a:pt x="1561" y="2942"/>
                  </a:cubicBezTo>
                  <a:cubicBezTo>
                    <a:pt x="1982" y="2942"/>
                    <a:pt x="2407" y="2763"/>
                    <a:pt x="2705" y="2371"/>
                  </a:cubicBezTo>
                  <a:cubicBezTo>
                    <a:pt x="3503" y="1433"/>
                    <a:pt x="2778" y="1"/>
                    <a:pt x="15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05"/>
            <p:cNvSpPr/>
            <p:nvPr/>
          </p:nvSpPr>
          <p:spPr>
            <a:xfrm>
              <a:off x="1455375" y="1633450"/>
              <a:ext cx="39375" cy="66725"/>
            </a:xfrm>
            <a:custGeom>
              <a:avLst/>
              <a:gdLst/>
              <a:ahLst/>
              <a:cxnLst/>
              <a:rect l="l" t="t" r="r" b="b"/>
              <a:pathLst>
                <a:path w="1575" h="2669" extrusionOk="0">
                  <a:moveTo>
                    <a:pt x="1033" y="1"/>
                  </a:moveTo>
                  <a:cubicBezTo>
                    <a:pt x="394" y="197"/>
                    <a:pt x="1" y="837"/>
                    <a:pt x="50" y="1476"/>
                  </a:cubicBezTo>
                  <a:cubicBezTo>
                    <a:pt x="140" y="2155"/>
                    <a:pt x="732" y="2668"/>
                    <a:pt x="1401" y="2668"/>
                  </a:cubicBezTo>
                  <a:cubicBezTo>
                    <a:pt x="1458" y="2668"/>
                    <a:pt x="1516" y="2664"/>
                    <a:pt x="1574" y="2656"/>
                  </a:cubicBezTo>
                  <a:cubicBezTo>
                    <a:pt x="1476" y="1771"/>
                    <a:pt x="1329" y="886"/>
                    <a:pt x="10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05"/>
            <p:cNvSpPr/>
            <p:nvPr/>
          </p:nvSpPr>
          <p:spPr>
            <a:xfrm>
              <a:off x="1291850" y="1578750"/>
              <a:ext cx="60275" cy="32600"/>
            </a:xfrm>
            <a:custGeom>
              <a:avLst/>
              <a:gdLst/>
              <a:ahLst/>
              <a:cxnLst/>
              <a:rect l="l" t="t" r="r" b="b"/>
              <a:pathLst>
                <a:path w="2411" h="1304" extrusionOk="0">
                  <a:moveTo>
                    <a:pt x="1688" y="0"/>
                  </a:moveTo>
                  <a:cubicBezTo>
                    <a:pt x="1047" y="0"/>
                    <a:pt x="175" y="490"/>
                    <a:pt x="0" y="1057"/>
                  </a:cubicBezTo>
                  <a:cubicBezTo>
                    <a:pt x="0" y="1156"/>
                    <a:pt x="0" y="1254"/>
                    <a:pt x="99" y="1303"/>
                  </a:cubicBezTo>
                  <a:lnTo>
                    <a:pt x="345" y="1303"/>
                  </a:lnTo>
                  <a:cubicBezTo>
                    <a:pt x="394" y="1254"/>
                    <a:pt x="443" y="1205"/>
                    <a:pt x="492" y="1156"/>
                  </a:cubicBezTo>
                  <a:cubicBezTo>
                    <a:pt x="689" y="959"/>
                    <a:pt x="886" y="762"/>
                    <a:pt x="1132" y="664"/>
                  </a:cubicBezTo>
                  <a:cubicBezTo>
                    <a:pt x="1328" y="566"/>
                    <a:pt x="1525" y="566"/>
                    <a:pt x="1722" y="566"/>
                  </a:cubicBezTo>
                  <a:cubicBezTo>
                    <a:pt x="1869" y="566"/>
                    <a:pt x="2017" y="664"/>
                    <a:pt x="2164" y="664"/>
                  </a:cubicBezTo>
                  <a:cubicBezTo>
                    <a:pt x="2312" y="615"/>
                    <a:pt x="2410" y="418"/>
                    <a:pt x="2312" y="271"/>
                  </a:cubicBezTo>
                  <a:cubicBezTo>
                    <a:pt x="2263" y="123"/>
                    <a:pt x="2115" y="25"/>
                    <a:pt x="1918" y="25"/>
                  </a:cubicBezTo>
                  <a:cubicBezTo>
                    <a:pt x="1846" y="8"/>
                    <a:pt x="1769" y="0"/>
                    <a:pt x="16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05"/>
            <p:cNvSpPr/>
            <p:nvPr/>
          </p:nvSpPr>
          <p:spPr>
            <a:xfrm>
              <a:off x="1416025" y="1563025"/>
              <a:ext cx="45525" cy="31100"/>
            </a:xfrm>
            <a:custGeom>
              <a:avLst/>
              <a:gdLst/>
              <a:ahLst/>
              <a:cxnLst/>
              <a:rect l="l" t="t" r="r" b="b"/>
              <a:pathLst>
                <a:path w="1821" h="1244" extrusionOk="0">
                  <a:moveTo>
                    <a:pt x="1286" y="1"/>
                  </a:moveTo>
                  <a:cubicBezTo>
                    <a:pt x="681" y="1"/>
                    <a:pt x="184" y="418"/>
                    <a:pt x="50" y="998"/>
                  </a:cubicBezTo>
                  <a:cubicBezTo>
                    <a:pt x="1" y="1096"/>
                    <a:pt x="50" y="1195"/>
                    <a:pt x="148" y="1244"/>
                  </a:cubicBezTo>
                  <a:lnTo>
                    <a:pt x="296" y="1244"/>
                  </a:lnTo>
                  <a:cubicBezTo>
                    <a:pt x="345" y="1195"/>
                    <a:pt x="394" y="1145"/>
                    <a:pt x="443" y="1047"/>
                  </a:cubicBezTo>
                  <a:cubicBezTo>
                    <a:pt x="542" y="900"/>
                    <a:pt x="689" y="752"/>
                    <a:pt x="886" y="604"/>
                  </a:cubicBezTo>
                  <a:cubicBezTo>
                    <a:pt x="990" y="570"/>
                    <a:pt x="1095" y="535"/>
                    <a:pt x="1199" y="535"/>
                  </a:cubicBezTo>
                  <a:cubicBezTo>
                    <a:pt x="1242" y="535"/>
                    <a:pt x="1285" y="541"/>
                    <a:pt x="1329" y="555"/>
                  </a:cubicBezTo>
                  <a:cubicBezTo>
                    <a:pt x="1427" y="555"/>
                    <a:pt x="1525" y="654"/>
                    <a:pt x="1673" y="654"/>
                  </a:cubicBezTo>
                  <a:cubicBezTo>
                    <a:pt x="1771" y="604"/>
                    <a:pt x="1821" y="408"/>
                    <a:pt x="1771" y="260"/>
                  </a:cubicBezTo>
                  <a:cubicBezTo>
                    <a:pt x="1722" y="113"/>
                    <a:pt x="1575" y="14"/>
                    <a:pt x="1476" y="14"/>
                  </a:cubicBezTo>
                  <a:cubicBezTo>
                    <a:pt x="1412" y="5"/>
                    <a:pt x="1348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05"/>
            <p:cNvSpPr/>
            <p:nvPr/>
          </p:nvSpPr>
          <p:spPr>
            <a:xfrm>
              <a:off x="1320125" y="1632000"/>
              <a:ext cx="22250" cy="20725"/>
            </a:xfrm>
            <a:custGeom>
              <a:avLst/>
              <a:gdLst/>
              <a:ahLst/>
              <a:cxnLst/>
              <a:rect l="l" t="t" r="r" b="b"/>
              <a:pathLst>
                <a:path w="890" h="829" extrusionOk="0">
                  <a:moveTo>
                    <a:pt x="487" y="0"/>
                  </a:moveTo>
                  <a:cubicBezTo>
                    <a:pt x="457" y="0"/>
                    <a:pt x="426" y="3"/>
                    <a:pt x="394" y="9"/>
                  </a:cubicBezTo>
                  <a:cubicBezTo>
                    <a:pt x="148" y="9"/>
                    <a:pt x="1" y="206"/>
                    <a:pt x="1" y="452"/>
                  </a:cubicBezTo>
                  <a:cubicBezTo>
                    <a:pt x="24" y="705"/>
                    <a:pt x="229" y="829"/>
                    <a:pt x="432" y="829"/>
                  </a:cubicBezTo>
                  <a:cubicBezTo>
                    <a:pt x="662" y="829"/>
                    <a:pt x="889" y="668"/>
                    <a:pt x="837" y="354"/>
                  </a:cubicBezTo>
                  <a:cubicBezTo>
                    <a:pt x="837" y="140"/>
                    <a:pt x="687" y="0"/>
                    <a:pt x="4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05"/>
            <p:cNvSpPr/>
            <p:nvPr/>
          </p:nvSpPr>
          <p:spPr>
            <a:xfrm>
              <a:off x="1439400" y="1608675"/>
              <a:ext cx="22150" cy="21300"/>
            </a:xfrm>
            <a:custGeom>
              <a:avLst/>
              <a:gdLst/>
              <a:ahLst/>
              <a:cxnLst/>
              <a:rect l="l" t="t" r="r" b="b"/>
              <a:pathLst>
                <a:path w="886" h="852" extrusionOk="0">
                  <a:moveTo>
                    <a:pt x="469" y="0"/>
                  </a:moveTo>
                  <a:cubicBezTo>
                    <a:pt x="444" y="0"/>
                    <a:pt x="419" y="3"/>
                    <a:pt x="394" y="8"/>
                  </a:cubicBezTo>
                  <a:cubicBezTo>
                    <a:pt x="148" y="8"/>
                    <a:pt x="0" y="254"/>
                    <a:pt x="0" y="451"/>
                  </a:cubicBezTo>
                  <a:cubicBezTo>
                    <a:pt x="44" y="671"/>
                    <a:pt x="207" y="852"/>
                    <a:pt x="417" y="852"/>
                  </a:cubicBezTo>
                  <a:cubicBezTo>
                    <a:pt x="441" y="852"/>
                    <a:pt x="466" y="849"/>
                    <a:pt x="492" y="844"/>
                  </a:cubicBezTo>
                  <a:cubicBezTo>
                    <a:pt x="689" y="795"/>
                    <a:pt x="886" y="598"/>
                    <a:pt x="836" y="401"/>
                  </a:cubicBezTo>
                  <a:cubicBezTo>
                    <a:pt x="836" y="181"/>
                    <a:pt x="679" y="0"/>
                    <a:pt x="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05"/>
            <p:cNvSpPr/>
            <p:nvPr/>
          </p:nvSpPr>
          <p:spPr>
            <a:xfrm>
              <a:off x="1114800" y="1390000"/>
              <a:ext cx="413150" cy="334475"/>
            </a:xfrm>
            <a:custGeom>
              <a:avLst/>
              <a:gdLst/>
              <a:ahLst/>
              <a:cxnLst/>
              <a:rect l="l" t="t" r="r" b="b"/>
              <a:pathLst>
                <a:path w="16526" h="13379" extrusionOk="0">
                  <a:moveTo>
                    <a:pt x="9148" y="1"/>
                  </a:moveTo>
                  <a:cubicBezTo>
                    <a:pt x="8853" y="1"/>
                    <a:pt x="8509" y="50"/>
                    <a:pt x="8164" y="50"/>
                  </a:cubicBezTo>
                  <a:cubicBezTo>
                    <a:pt x="6935" y="99"/>
                    <a:pt x="5804" y="443"/>
                    <a:pt x="4722" y="984"/>
                  </a:cubicBezTo>
                  <a:cubicBezTo>
                    <a:pt x="4869" y="640"/>
                    <a:pt x="5066" y="345"/>
                    <a:pt x="5213" y="50"/>
                  </a:cubicBezTo>
                  <a:lnTo>
                    <a:pt x="5213" y="50"/>
                  </a:lnTo>
                  <a:cubicBezTo>
                    <a:pt x="4427" y="246"/>
                    <a:pt x="3787" y="787"/>
                    <a:pt x="3443" y="1525"/>
                  </a:cubicBezTo>
                  <a:cubicBezTo>
                    <a:pt x="3394" y="1624"/>
                    <a:pt x="3295" y="1771"/>
                    <a:pt x="3246" y="1869"/>
                  </a:cubicBezTo>
                  <a:cubicBezTo>
                    <a:pt x="3148" y="1968"/>
                    <a:pt x="3000" y="2066"/>
                    <a:pt x="2902" y="2165"/>
                  </a:cubicBezTo>
                  <a:cubicBezTo>
                    <a:pt x="197" y="3935"/>
                    <a:pt x="0" y="7624"/>
                    <a:pt x="1230" y="10378"/>
                  </a:cubicBezTo>
                  <a:cubicBezTo>
                    <a:pt x="1672" y="11509"/>
                    <a:pt x="2361" y="12542"/>
                    <a:pt x="3295" y="13378"/>
                  </a:cubicBezTo>
                  <a:cubicBezTo>
                    <a:pt x="4427" y="12345"/>
                    <a:pt x="4918" y="10526"/>
                    <a:pt x="5312" y="9099"/>
                  </a:cubicBezTo>
                  <a:cubicBezTo>
                    <a:pt x="5607" y="8165"/>
                    <a:pt x="5509" y="6640"/>
                    <a:pt x="6541" y="6198"/>
                  </a:cubicBezTo>
                  <a:cubicBezTo>
                    <a:pt x="7156" y="5993"/>
                    <a:pt x="7771" y="5890"/>
                    <a:pt x="8386" y="5890"/>
                  </a:cubicBezTo>
                  <a:cubicBezTo>
                    <a:pt x="8509" y="5890"/>
                    <a:pt x="8632" y="5894"/>
                    <a:pt x="8755" y="5902"/>
                  </a:cubicBezTo>
                  <a:cubicBezTo>
                    <a:pt x="8965" y="5889"/>
                    <a:pt x="9173" y="5883"/>
                    <a:pt x="9377" y="5883"/>
                  </a:cubicBezTo>
                  <a:cubicBezTo>
                    <a:pt x="9937" y="5883"/>
                    <a:pt x="10477" y="5929"/>
                    <a:pt x="11017" y="6001"/>
                  </a:cubicBezTo>
                  <a:cubicBezTo>
                    <a:pt x="11920" y="6181"/>
                    <a:pt x="12822" y="6388"/>
                    <a:pt x="13725" y="6388"/>
                  </a:cubicBezTo>
                  <a:cubicBezTo>
                    <a:pt x="14052" y="6388"/>
                    <a:pt x="14379" y="6361"/>
                    <a:pt x="14706" y="6296"/>
                  </a:cubicBezTo>
                  <a:cubicBezTo>
                    <a:pt x="14853" y="6296"/>
                    <a:pt x="15001" y="6198"/>
                    <a:pt x="15001" y="6050"/>
                  </a:cubicBezTo>
                  <a:cubicBezTo>
                    <a:pt x="15001" y="6001"/>
                    <a:pt x="14952" y="5902"/>
                    <a:pt x="14902" y="5853"/>
                  </a:cubicBezTo>
                  <a:cubicBezTo>
                    <a:pt x="14755" y="5657"/>
                    <a:pt x="14558" y="5460"/>
                    <a:pt x="14312" y="5361"/>
                  </a:cubicBezTo>
                  <a:lnTo>
                    <a:pt x="14312" y="5361"/>
                  </a:lnTo>
                  <a:cubicBezTo>
                    <a:pt x="14660" y="5396"/>
                    <a:pt x="15032" y="5431"/>
                    <a:pt x="15412" y="5431"/>
                  </a:cubicBezTo>
                  <a:cubicBezTo>
                    <a:pt x="15569" y="5431"/>
                    <a:pt x="15728" y="5425"/>
                    <a:pt x="15886" y="5411"/>
                  </a:cubicBezTo>
                  <a:cubicBezTo>
                    <a:pt x="15984" y="5411"/>
                    <a:pt x="16034" y="5411"/>
                    <a:pt x="16132" y="5361"/>
                  </a:cubicBezTo>
                  <a:cubicBezTo>
                    <a:pt x="16525" y="5116"/>
                    <a:pt x="16476" y="4083"/>
                    <a:pt x="16279" y="3689"/>
                  </a:cubicBezTo>
                  <a:cubicBezTo>
                    <a:pt x="15984" y="3099"/>
                    <a:pt x="15591" y="2558"/>
                    <a:pt x="15050" y="2165"/>
                  </a:cubicBezTo>
                  <a:cubicBezTo>
                    <a:pt x="14558" y="1722"/>
                    <a:pt x="14017" y="1378"/>
                    <a:pt x="13378" y="1083"/>
                  </a:cubicBezTo>
                  <a:lnTo>
                    <a:pt x="13378" y="1083"/>
                  </a:lnTo>
                  <a:cubicBezTo>
                    <a:pt x="13414" y="1092"/>
                    <a:pt x="13450" y="1096"/>
                    <a:pt x="13486" y="1096"/>
                  </a:cubicBezTo>
                  <a:cubicBezTo>
                    <a:pt x="13645" y="1096"/>
                    <a:pt x="13798" y="1015"/>
                    <a:pt x="13919" y="935"/>
                  </a:cubicBezTo>
                  <a:cubicBezTo>
                    <a:pt x="12394" y="345"/>
                    <a:pt x="10771" y="1"/>
                    <a:pt x="9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05"/>
            <p:cNvSpPr/>
            <p:nvPr/>
          </p:nvSpPr>
          <p:spPr>
            <a:xfrm>
              <a:off x="1181175" y="1627000"/>
              <a:ext cx="79950" cy="105200"/>
            </a:xfrm>
            <a:custGeom>
              <a:avLst/>
              <a:gdLst/>
              <a:ahLst/>
              <a:cxnLst/>
              <a:rect l="l" t="t" r="r" b="b"/>
              <a:pathLst>
                <a:path w="3198" h="4208" extrusionOk="0">
                  <a:moveTo>
                    <a:pt x="1392" y="0"/>
                  </a:moveTo>
                  <a:cubicBezTo>
                    <a:pt x="1340" y="0"/>
                    <a:pt x="1286" y="4"/>
                    <a:pt x="1230" y="13"/>
                  </a:cubicBezTo>
                  <a:cubicBezTo>
                    <a:pt x="50" y="209"/>
                    <a:pt x="1" y="1291"/>
                    <a:pt x="345" y="2324"/>
                  </a:cubicBezTo>
                  <a:cubicBezTo>
                    <a:pt x="621" y="3244"/>
                    <a:pt x="1284" y="4207"/>
                    <a:pt x="2335" y="4207"/>
                  </a:cubicBezTo>
                  <a:cubicBezTo>
                    <a:pt x="2408" y="4207"/>
                    <a:pt x="2482" y="4203"/>
                    <a:pt x="2558" y="4193"/>
                  </a:cubicBezTo>
                  <a:cubicBezTo>
                    <a:pt x="2755" y="4193"/>
                    <a:pt x="3198" y="3996"/>
                    <a:pt x="3099" y="3751"/>
                  </a:cubicBezTo>
                  <a:lnTo>
                    <a:pt x="2804" y="1046"/>
                  </a:lnTo>
                  <a:cubicBezTo>
                    <a:pt x="2400" y="461"/>
                    <a:pt x="1954" y="0"/>
                    <a:pt x="13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05"/>
            <p:cNvSpPr/>
            <p:nvPr/>
          </p:nvSpPr>
          <p:spPr>
            <a:xfrm>
              <a:off x="1263575" y="1766250"/>
              <a:ext cx="178300" cy="55350"/>
            </a:xfrm>
            <a:custGeom>
              <a:avLst/>
              <a:gdLst/>
              <a:ahLst/>
              <a:cxnLst/>
              <a:rect l="l" t="t" r="r" b="b"/>
              <a:pathLst>
                <a:path w="7132" h="2214" fill="none" extrusionOk="0">
                  <a:moveTo>
                    <a:pt x="7132" y="1525"/>
                  </a:moveTo>
                  <a:cubicBezTo>
                    <a:pt x="5164" y="2214"/>
                    <a:pt x="1820" y="2214"/>
                    <a:pt x="0" y="0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05"/>
            <p:cNvSpPr/>
            <p:nvPr/>
          </p:nvSpPr>
          <p:spPr>
            <a:xfrm>
              <a:off x="1220525" y="1724450"/>
              <a:ext cx="36925" cy="18450"/>
            </a:xfrm>
            <a:custGeom>
              <a:avLst/>
              <a:gdLst/>
              <a:ahLst/>
              <a:cxnLst/>
              <a:rect l="l" t="t" r="r" b="b"/>
              <a:pathLst>
                <a:path w="1477" h="738" fill="none" extrusionOk="0">
                  <a:moveTo>
                    <a:pt x="1476" y="0"/>
                  </a:moveTo>
                  <a:cubicBezTo>
                    <a:pt x="1476" y="0"/>
                    <a:pt x="1181" y="738"/>
                    <a:pt x="1" y="148"/>
                  </a:cubicBezTo>
                </a:path>
              </a:pathLst>
            </a:custGeom>
            <a:grpFill/>
            <a:ln w="73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05"/>
            <p:cNvSpPr/>
            <p:nvPr/>
          </p:nvSpPr>
          <p:spPr>
            <a:xfrm>
              <a:off x="1418500" y="1654525"/>
              <a:ext cx="31975" cy="45350"/>
            </a:xfrm>
            <a:custGeom>
              <a:avLst/>
              <a:gdLst/>
              <a:ahLst/>
              <a:cxnLst/>
              <a:rect l="l" t="t" r="r" b="b"/>
              <a:pathLst>
                <a:path w="1279" h="1814" extrusionOk="0">
                  <a:moveTo>
                    <a:pt x="246" y="43"/>
                  </a:moveTo>
                  <a:lnTo>
                    <a:pt x="246" y="92"/>
                  </a:lnTo>
                  <a:cubicBezTo>
                    <a:pt x="246" y="85"/>
                    <a:pt x="248" y="77"/>
                    <a:pt x="251" y="69"/>
                  </a:cubicBezTo>
                  <a:lnTo>
                    <a:pt x="251" y="69"/>
                  </a:lnTo>
                  <a:cubicBezTo>
                    <a:pt x="250" y="60"/>
                    <a:pt x="248" y="52"/>
                    <a:pt x="246" y="43"/>
                  </a:cubicBezTo>
                  <a:close/>
                  <a:moveTo>
                    <a:pt x="322" y="1"/>
                  </a:moveTo>
                  <a:cubicBezTo>
                    <a:pt x="299" y="1"/>
                    <a:pt x="265" y="37"/>
                    <a:pt x="251" y="69"/>
                  </a:cubicBezTo>
                  <a:lnTo>
                    <a:pt x="251" y="69"/>
                  </a:lnTo>
                  <a:cubicBezTo>
                    <a:pt x="302" y="303"/>
                    <a:pt x="401" y="493"/>
                    <a:pt x="590" y="682"/>
                  </a:cubicBezTo>
                  <a:cubicBezTo>
                    <a:pt x="738" y="781"/>
                    <a:pt x="935" y="879"/>
                    <a:pt x="935" y="1076"/>
                  </a:cubicBezTo>
                  <a:cubicBezTo>
                    <a:pt x="935" y="1272"/>
                    <a:pt x="787" y="1420"/>
                    <a:pt x="640" y="1469"/>
                  </a:cubicBezTo>
                  <a:cubicBezTo>
                    <a:pt x="541" y="1518"/>
                    <a:pt x="443" y="1518"/>
                    <a:pt x="344" y="1518"/>
                  </a:cubicBezTo>
                  <a:cubicBezTo>
                    <a:pt x="279" y="1518"/>
                    <a:pt x="213" y="1497"/>
                    <a:pt x="148" y="1497"/>
                  </a:cubicBezTo>
                  <a:cubicBezTo>
                    <a:pt x="115" y="1497"/>
                    <a:pt x="82" y="1502"/>
                    <a:pt x="49" y="1518"/>
                  </a:cubicBezTo>
                  <a:cubicBezTo>
                    <a:pt x="0" y="1568"/>
                    <a:pt x="0" y="1617"/>
                    <a:pt x="0" y="1666"/>
                  </a:cubicBezTo>
                  <a:cubicBezTo>
                    <a:pt x="0" y="1764"/>
                    <a:pt x="148" y="1764"/>
                    <a:pt x="246" y="1813"/>
                  </a:cubicBezTo>
                  <a:lnTo>
                    <a:pt x="541" y="1813"/>
                  </a:lnTo>
                  <a:cubicBezTo>
                    <a:pt x="738" y="1764"/>
                    <a:pt x="885" y="1666"/>
                    <a:pt x="1033" y="1568"/>
                  </a:cubicBezTo>
                  <a:cubicBezTo>
                    <a:pt x="1181" y="1371"/>
                    <a:pt x="1279" y="1174"/>
                    <a:pt x="1181" y="928"/>
                  </a:cubicBezTo>
                  <a:cubicBezTo>
                    <a:pt x="1131" y="781"/>
                    <a:pt x="984" y="633"/>
                    <a:pt x="836" y="535"/>
                  </a:cubicBezTo>
                  <a:cubicBezTo>
                    <a:pt x="640" y="387"/>
                    <a:pt x="443" y="240"/>
                    <a:pt x="344" y="43"/>
                  </a:cubicBezTo>
                  <a:cubicBezTo>
                    <a:pt x="344" y="12"/>
                    <a:pt x="335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05"/>
            <p:cNvSpPr/>
            <p:nvPr/>
          </p:nvSpPr>
          <p:spPr>
            <a:xfrm>
              <a:off x="1386525" y="1718300"/>
              <a:ext cx="73800" cy="43050"/>
            </a:xfrm>
            <a:custGeom>
              <a:avLst/>
              <a:gdLst/>
              <a:ahLst/>
              <a:cxnLst/>
              <a:rect l="l" t="t" r="r" b="b"/>
              <a:pathLst>
                <a:path w="2952" h="1722" extrusionOk="0">
                  <a:moveTo>
                    <a:pt x="2607" y="0"/>
                  </a:moveTo>
                  <a:lnTo>
                    <a:pt x="0" y="295"/>
                  </a:lnTo>
                  <a:cubicBezTo>
                    <a:pt x="0" y="443"/>
                    <a:pt x="0" y="640"/>
                    <a:pt x="50" y="787"/>
                  </a:cubicBezTo>
                  <a:cubicBezTo>
                    <a:pt x="275" y="705"/>
                    <a:pt x="501" y="666"/>
                    <a:pt x="723" y="666"/>
                  </a:cubicBezTo>
                  <a:cubicBezTo>
                    <a:pt x="1034" y="666"/>
                    <a:pt x="1337" y="742"/>
                    <a:pt x="1623" y="885"/>
                  </a:cubicBezTo>
                  <a:cubicBezTo>
                    <a:pt x="2017" y="1033"/>
                    <a:pt x="2263" y="1328"/>
                    <a:pt x="2410" y="1722"/>
                  </a:cubicBezTo>
                  <a:cubicBezTo>
                    <a:pt x="2951" y="1082"/>
                    <a:pt x="2607" y="0"/>
                    <a:pt x="2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05"/>
            <p:cNvSpPr/>
            <p:nvPr/>
          </p:nvSpPr>
          <p:spPr>
            <a:xfrm>
              <a:off x="1387750" y="1734925"/>
              <a:ext cx="59050" cy="36325"/>
            </a:xfrm>
            <a:custGeom>
              <a:avLst/>
              <a:gdLst/>
              <a:ahLst/>
              <a:cxnLst/>
              <a:rect l="l" t="t" r="r" b="b"/>
              <a:pathLst>
                <a:path w="2362" h="1453" extrusionOk="0">
                  <a:moveTo>
                    <a:pt x="674" y="1"/>
                  </a:moveTo>
                  <a:cubicBezTo>
                    <a:pt x="452" y="1"/>
                    <a:pt x="226" y="40"/>
                    <a:pt x="1" y="122"/>
                  </a:cubicBezTo>
                  <a:cubicBezTo>
                    <a:pt x="48" y="878"/>
                    <a:pt x="640" y="1453"/>
                    <a:pt x="1385" y="1453"/>
                  </a:cubicBezTo>
                  <a:cubicBezTo>
                    <a:pt x="1415" y="1453"/>
                    <a:pt x="1445" y="1452"/>
                    <a:pt x="1476" y="1450"/>
                  </a:cubicBezTo>
                  <a:cubicBezTo>
                    <a:pt x="1820" y="1450"/>
                    <a:pt x="2115" y="1302"/>
                    <a:pt x="2361" y="1057"/>
                  </a:cubicBezTo>
                  <a:cubicBezTo>
                    <a:pt x="2214" y="663"/>
                    <a:pt x="1968" y="368"/>
                    <a:pt x="1574" y="220"/>
                  </a:cubicBezTo>
                  <a:cubicBezTo>
                    <a:pt x="1288" y="77"/>
                    <a:pt x="985" y="1"/>
                    <a:pt x="6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05"/>
            <p:cNvSpPr/>
            <p:nvPr/>
          </p:nvSpPr>
          <p:spPr>
            <a:xfrm>
              <a:off x="863950" y="1827725"/>
              <a:ext cx="886550" cy="1098025"/>
            </a:xfrm>
            <a:custGeom>
              <a:avLst/>
              <a:gdLst/>
              <a:ahLst/>
              <a:cxnLst/>
              <a:rect l="l" t="t" r="r" b="b"/>
              <a:pathLst>
                <a:path w="35462" h="43921" extrusionOk="0">
                  <a:moveTo>
                    <a:pt x="2706" y="40281"/>
                  </a:moveTo>
                  <a:cubicBezTo>
                    <a:pt x="6690" y="41707"/>
                    <a:pt x="10821" y="42691"/>
                    <a:pt x="15002" y="43182"/>
                  </a:cubicBezTo>
                  <a:cubicBezTo>
                    <a:pt x="19133" y="43674"/>
                    <a:pt x="23412" y="43920"/>
                    <a:pt x="27445" y="42936"/>
                  </a:cubicBezTo>
                  <a:cubicBezTo>
                    <a:pt x="30002" y="42346"/>
                    <a:pt x="32166" y="40625"/>
                    <a:pt x="34724" y="39936"/>
                  </a:cubicBezTo>
                  <a:cubicBezTo>
                    <a:pt x="34970" y="39887"/>
                    <a:pt x="35265" y="39789"/>
                    <a:pt x="35314" y="39543"/>
                  </a:cubicBezTo>
                  <a:cubicBezTo>
                    <a:pt x="35461" y="39149"/>
                    <a:pt x="35019" y="38805"/>
                    <a:pt x="34871" y="38412"/>
                  </a:cubicBezTo>
                  <a:cubicBezTo>
                    <a:pt x="34724" y="37822"/>
                    <a:pt x="35265" y="37231"/>
                    <a:pt x="35019" y="36690"/>
                  </a:cubicBezTo>
                  <a:cubicBezTo>
                    <a:pt x="34871" y="36494"/>
                    <a:pt x="34724" y="36297"/>
                    <a:pt x="34527" y="36149"/>
                  </a:cubicBezTo>
                  <a:cubicBezTo>
                    <a:pt x="33986" y="35559"/>
                    <a:pt x="34084" y="34674"/>
                    <a:pt x="33937" y="33838"/>
                  </a:cubicBezTo>
                  <a:cubicBezTo>
                    <a:pt x="33642" y="33002"/>
                    <a:pt x="33445" y="32116"/>
                    <a:pt x="33297" y="31231"/>
                  </a:cubicBezTo>
                  <a:cubicBezTo>
                    <a:pt x="32855" y="27542"/>
                    <a:pt x="31724" y="16526"/>
                    <a:pt x="31330" y="12837"/>
                  </a:cubicBezTo>
                  <a:cubicBezTo>
                    <a:pt x="30937" y="9345"/>
                    <a:pt x="30248" y="5853"/>
                    <a:pt x="29314" y="2460"/>
                  </a:cubicBezTo>
                  <a:cubicBezTo>
                    <a:pt x="29166" y="1869"/>
                    <a:pt x="28674" y="443"/>
                    <a:pt x="28232" y="0"/>
                  </a:cubicBezTo>
                  <a:cubicBezTo>
                    <a:pt x="27592" y="0"/>
                    <a:pt x="27002" y="99"/>
                    <a:pt x="26412" y="345"/>
                  </a:cubicBezTo>
                  <a:cubicBezTo>
                    <a:pt x="26363" y="886"/>
                    <a:pt x="26412" y="1476"/>
                    <a:pt x="26461" y="2017"/>
                  </a:cubicBezTo>
                  <a:cubicBezTo>
                    <a:pt x="26510" y="3099"/>
                    <a:pt x="26461" y="4230"/>
                    <a:pt x="26313" y="5312"/>
                  </a:cubicBezTo>
                  <a:cubicBezTo>
                    <a:pt x="26068" y="7870"/>
                    <a:pt x="24445" y="10034"/>
                    <a:pt x="22133" y="11116"/>
                  </a:cubicBezTo>
                  <a:cubicBezTo>
                    <a:pt x="19182" y="12493"/>
                    <a:pt x="15641" y="11066"/>
                    <a:pt x="13870" y="8607"/>
                  </a:cubicBezTo>
                  <a:cubicBezTo>
                    <a:pt x="13034" y="7378"/>
                    <a:pt x="12444" y="5951"/>
                    <a:pt x="12198" y="4476"/>
                  </a:cubicBezTo>
                  <a:cubicBezTo>
                    <a:pt x="12051" y="3689"/>
                    <a:pt x="11952" y="2951"/>
                    <a:pt x="11805" y="2164"/>
                  </a:cubicBezTo>
                  <a:cubicBezTo>
                    <a:pt x="11805" y="1623"/>
                    <a:pt x="11755" y="1132"/>
                    <a:pt x="11657" y="640"/>
                  </a:cubicBezTo>
                  <a:cubicBezTo>
                    <a:pt x="10870" y="345"/>
                    <a:pt x="10034" y="246"/>
                    <a:pt x="9198" y="345"/>
                  </a:cubicBezTo>
                  <a:cubicBezTo>
                    <a:pt x="9296" y="2902"/>
                    <a:pt x="9247" y="5460"/>
                    <a:pt x="8952" y="8017"/>
                  </a:cubicBezTo>
                  <a:cubicBezTo>
                    <a:pt x="8706" y="10427"/>
                    <a:pt x="7870" y="12739"/>
                    <a:pt x="6493" y="14755"/>
                  </a:cubicBezTo>
                  <a:cubicBezTo>
                    <a:pt x="6149" y="15247"/>
                    <a:pt x="5706" y="15640"/>
                    <a:pt x="5214" y="15886"/>
                  </a:cubicBezTo>
                  <a:cubicBezTo>
                    <a:pt x="4772" y="16132"/>
                    <a:pt x="4231" y="15985"/>
                    <a:pt x="4034" y="15493"/>
                  </a:cubicBezTo>
                  <a:cubicBezTo>
                    <a:pt x="3788" y="14952"/>
                    <a:pt x="3690" y="14312"/>
                    <a:pt x="3690" y="13673"/>
                  </a:cubicBezTo>
                  <a:cubicBezTo>
                    <a:pt x="3149" y="15001"/>
                    <a:pt x="3198" y="18050"/>
                    <a:pt x="3149" y="19722"/>
                  </a:cubicBezTo>
                  <a:cubicBezTo>
                    <a:pt x="3149" y="21395"/>
                    <a:pt x="3050" y="30051"/>
                    <a:pt x="2706" y="33690"/>
                  </a:cubicBezTo>
                  <a:cubicBezTo>
                    <a:pt x="2755" y="34133"/>
                    <a:pt x="2657" y="34576"/>
                    <a:pt x="2362" y="34920"/>
                  </a:cubicBezTo>
                  <a:cubicBezTo>
                    <a:pt x="2214" y="35117"/>
                    <a:pt x="1968" y="35215"/>
                    <a:pt x="1771" y="35362"/>
                  </a:cubicBezTo>
                  <a:cubicBezTo>
                    <a:pt x="1427" y="35707"/>
                    <a:pt x="1378" y="36789"/>
                    <a:pt x="1280" y="37231"/>
                  </a:cubicBezTo>
                  <a:cubicBezTo>
                    <a:pt x="1132" y="38018"/>
                    <a:pt x="345" y="37625"/>
                    <a:pt x="1" y="38707"/>
                  </a:cubicBezTo>
                  <a:cubicBezTo>
                    <a:pt x="689" y="39641"/>
                    <a:pt x="1624" y="39838"/>
                    <a:pt x="2706" y="402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05"/>
            <p:cNvSpPr/>
            <p:nvPr/>
          </p:nvSpPr>
          <p:spPr>
            <a:xfrm>
              <a:off x="4692825" y="2783075"/>
              <a:ext cx="184450" cy="82575"/>
            </a:xfrm>
            <a:custGeom>
              <a:avLst/>
              <a:gdLst/>
              <a:ahLst/>
              <a:cxnLst/>
              <a:rect l="l" t="t" r="r" b="b"/>
              <a:pathLst>
                <a:path w="7378" h="3303" extrusionOk="0">
                  <a:moveTo>
                    <a:pt x="7377" y="1"/>
                  </a:moveTo>
                  <a:lnTo>
                    <a:pt x="3246" y="542"/>
                  </a:lnTo>
                  <a:cubicBezTo>
                    <a:pt x="2459" y="985"/>
                    <a:pt x="1721" y="1427"/>
                    <a:pt x="984" y="1968"/>
                  </a:cubicBezTo>
                  <a:cubicBezTo>
                    <a:pt x="639" y="2214"/>
                    <a:pt x="344" y="2509"/>
                    <a:pt x="98" y="2903"/>
                  </a:cubicBezTo>
                  <a:cubicBezTo>
                    <a:pt x="9" y="3082"/>
                    <a:pt x="1" y="3303"/>
                    <a:pt x="224" y="3303"/>
                  </a:cubicBezTo>
                  <a:cubicBezTo>
                    <a:pt x="246" y="3303"/>
                    <a:pt x="269" y="3301"/>
                    <a:pt x="295" y="3296"/>
                  </a:cubicBezTo>
                  <a:cubicBezTo>
                    <a:pt x="1328" y="3296"/>
                    <a:pt x="2361" y="2657"/>
                    <a:pt x="3246" y="2214"/>
                  </a:cubicBezTo>
                  <a:cubicBezTo>
                    <a:pt x="4623" y="1476"/>
                    <a:pt x="6049" y="739"/>
                    <a:pt x="73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05"/>
            <p:cNvSpPr/>
            <p:nvPr/>
          </p:nvSpPr>
          <p:spPr>
            <a:xfrm>
              <a:off x="4769075" y="2780625"/>
              <a:ext cx="185650" cy="82575"/>
            </a:xfrm>
            <a:custGeom>
              <a:avLst/>
              <a:gdLst/>
              <a:ahLst/>
              <a:cxnLst/>
              <a:rect l="l" t="t" r="r" b="b"/>
              <a:pathLst>
                <a:path w="7426" h="3303" extrusionOk="0">
                  <a:moveTo>
                    <a:pt x="7426" y="1"/>
                  </a:moveTo>
                  <a:lnTo>
                    <a:pt x="3245" y="492"/>
                  </a:lnTo>
                  <a:cubicBezTo>
                    <a:pt x="2458" y="935"/>
                    <a:pt x="1721" y="1427"/>
                    <a:pt x="983" y="1968"/>
                  </a:cubicBezTo>
                  <a:cubicBezTo>
                    <a:pt x="639" y="2214"/>
                    <a:pt x="344" y="2509"/>
                    <a:pt x="98" y="2902"/>
                  </a:cubicBezTo>
                  <a:cubicBezTo>
                    <a:pt x="8" y="3082"/>
                    <a:pt x="0" y="3302"/>
                    <a:pt x="223" y="3302"/>
                  </a:cubicBezTo>
                  <a:cubicBezTo>
                    <a:pt x="245" y="3302"/>
                    <a:pt x="268" y="3300"/>
                    <a:pt x="294" y="3296"/>
                  </a:cubicBezTo>
                  <a:cubicBezTo>
                    <a:pt x="1327" y="3247"/>
                    <a:pt x="2360" y="2656"/>
                    <a:pt x="3295" y="2214"/>
                  </a:cubicBezTo>
                  <a:cubicBezTo>
                    <a:pt x="4672" y="1476"/>
                    <a:pt x="6049" y="738"/>
                    <a:pt x="7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05"/>
            <p:cNvSpPr/>
            <p:nvPr/>
          </p:nvSpPr>
          <p:spPr>
            <a:xfrm>
              <a:off x="4856350" y="2770800"/>
              <a:ext cx="185675" cy="82400"/>
            </a:xfrm>
            <a:custGeom>
              <a:avLst/>
              <a:gdLst/>
              <a:ahLst/>
              <a:cxnLst/>
              <a:rect l="l" t="t" r="r" b="b"/>
              <a:pathLst>
                <a:path w="7427" h="3296" extrusionOk="0">
                  <a:moveTo>
                    <a:pt x="7427" y="0"/>
                  </a:moveTo>
                  <a:lnTo>
                    <a:pt x="3246" y="492"/>
                  </a:lnTo>
                  <a:cubicBezTo>
                    <a:pt x="2459" y="935"/>
                    <a:pt x="1722" y="1426"/>
                    <a:pt x="984" y="1918"/>
                  </a:cubicBezTo>
                  <a:cubicBezTo>
                    <a:pt x="640" y="2164"/>
                    <a:pt x="345" y="2508"/>
                    <a:pt x="99" y="2853"/>
                  </a:cubicBezTo>
                  <a:cubicBezTo>
                    <a:pt x="0" y="3099"/>
                    <a:pt x="0" y="3295"/>
                    <a:pt x="295" y="3295"/>
                  </a:cubicBezTo>
                  <a:cubicBezTo>
                    <a:pt x="1328" y="3246"/>
                    <a:pt x="2361" y="2607"/>
                    <a:pt x="3246" y="2164"/>
                  </a:cubicBezTo>
                  <a:cubicBezTo>
                    <a:pt x="4623" y="1426"/>
                    <a:pt x="6001" y="738"/>
                    <a:pt x="7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05"/>
            <p:cNvSpPr/>
            <p:nvPr/>
          </p:nvSpPr>
          <p:spPr>
            <a:xfrm>
              <a:off x="5067825" y="2051500"/>
              <a:ext cx="1055000" cy="768500"/>
            </a:xfrm>
            <a:custGeom>
              <a:avLst/>
              <a:gdLst/>
              <a:ahLst/>
              <a:cxnLst/>
              <a:rect l="l" t="t" r="r" b="b"/>
              <a:pathLst>
                <a:path w="42200" h="30740" extrusionOk="0">
                  <a:moveTo>
                    <a:pt x="42199" y="1"/>
                  </a:moveTo>
                  <a:cubicBezTo>
                    <a:pt x="37871" y="1624"/>
                    <a:pt x="33641" y="3443"/>
                    <a:pt x="29510" y="5558"/>
                  </a:cubicBezTo>
                  <a:cubicBezTo>
                    <a:pt x="18444" y="11608"/>
                    <a:pt x="11116" y="16427"/>
                    <a:pt x="1" y="22477"/>
                  </a:cubicBezTo>
                  <a:lnTo>
                    <a:pt x="1919" y="30739"/>
                  </a:lnTo>
                  <a:cubicBezTo>
                    <a:pt x="1919" y="30739"/>
                    <a:pt x="29215" y="16132"/>
                    <a:pt x="32461" y="15050"/>
                  </a:cubicBezTo>
                  <a:cubicBezTo>
                    <a:pt x="33695" y="14610"/>
                    <a:pt x="35385" y="14222"/>
                    <a:pt x="36682" y="14222"/>
                  </a:cubicBezTo>
                  <a:cubicBezTo>
                    <a:pt x="37557" y="14222"/>
                    <a:pt x="38253" y="14398"/>
                    <a:pt x="38511" y="14854"/>
                  </a:cubicBezTo>
                  <a:lnTo>
                    <a:pt x="421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05"/>
            <p:cNvSpPr/>
            <p:nvPr/>
          </p:nvSpPr>
          <p:spPr>
            <a:xfrm>
              <a:off x="5918675" y="2374875"/>
              <a:ext cx="79950" cy="44300"/>
            </a:xfrm>
            <a:custGeom>
              <a:avLst/>
              <a:gdLst/>
              <a:ahLst/>
              <a:cxnLst/>
              <a:rect l="l" t="t" r="r" b="b"/>
              <a:pathLst>
                <a:path w="3198" h="1772" extrusionOk="0">
                  <a:moveTo>
                    <a:pt x="148" y="0"/>
                  </a:moveTo>
                  <a:cubicBezTo>
                    <a:pt x="50" y="0"/>
                    <a:pt x="1" y="148"/>
                    <a:pt x="99" y="148"/>
                  </a:cubicBezTo>
                  <a:cubicBezTo>
                    <a:pt x="640" y="345"/>
                    <a:pt x="1181" y="591"/>
                    <a:pt x="1673" y="886"/>
                  </a:cubicBezTo>
                  <a:cubicBezTo>
                    <a:pt x="1919" y="984"/>
                    <a:pt x="2165" y="1132"/>
                    <a:pt x="2411" y="1328"/>
                  </a:cubicBezTo>
                  <a:cubicBezTo>
                    <a:pt x="2608" y="1476"/>
                    <a:pt x="2853" y="1624"/>
                    <a:pt x="3099" y="1771"/>
                  </a:cubicBezTo>
                  <a:cubicBezTo>
                    <a:pt x="3149" y="1771"/>
                    <a:pt x="3198" y="1722"/>
                    <a:pt x="3198" y="1673"/>
                  </a:cubicBezTo>
                  <a:cubicBezTo>
                    <a:pt x="3001" y="1427"/>
                    <a:pt x="2804" y="1230"/>
                    <a:pt x="2558" y="1083"/>
                  </a:cubicBezTo>
                  <a:cubicBezTo>
                    <a:pt x="2312" y="935"/>
                    <a:pt x="2067" y="738"/>
                    <a:pt x="1821" y="640"/>
                  </a:cubicBezTo>
                  <a:cubicBezTo>
                    <a:pt x="1280" y="345"/>
                    <a:pt x="739" y="148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05"/>
            <p:cNvSpPr/>
            <p:nvPr/>
          </p:nvSpPr>
          <p:spPr>
            <a:xfrm>
              <a:off x="4680525" y="2603575"/>
              <a:ext cx="485700" cy="300900"/>
            </a:xfrm>
            <a:custGeom>
              <a:avLst/>
              <a:gdLst/>
              <a:ahLst/>
              <a:cxnLst/>
              <a:rect l="l" t="t" r="r" b="b"/>
              <a:pathLst>
                <a:path w="19428" h="12036" extrusionOk="0">
                  <a:moveTo>
                    <a:pt x="16230" y="0"/>
                  </a:moveTo>
                  <a:cubicBezTo>
                    <a:pt x="11263" y="2656"/>
                    <a:pt x="6050" y="4968"/>
                    <a:pt x="1328" y="8066"/>
                  </a:cubicBezTo>
                  <a:cubicBezTo>
                    <a:pt x="1131" y="8165"/>
                    <a:pt x="0" y="8804"/>
                    <a:pt x="246" y="9148"/>
                  </a:cubicBezTo>
                  <a:cubicBezTo>
                    <a:pt x="302" y="9222"/>
                    <a:pt x="434" y="9248"/>
                    <a:pt x="589" y="9248"/>
                  </a:cubicBezTo>
                  <a:cubicBezTo>
                    <a:pt x="843" y="9248"/>
                    <a:pt x="1156" y="9179"/>
                    <a:pt x="1279" y="9148"/>
                  </a:cubicBezTo>
                  <a:cubicBezTo>
                    <a:pt x="1623" y="9050"/>
                    <a:pt x="2017" y="8902"/>
                    <a:pt x="2410" y="8804"/>
                  </a:cubicBezTo>
                  <a:cubicBezTo>
                    <a:pt x="4279" y="8361"/>
                    <a:pt x="6197" y="8066"/>
                    <a:pt x="8115" y="8017"/>
                  </a:cubicBezTo>
                  <a:cubicBezTo>
                    <a:pt x="8324" y="8005"/>
                    <a:pt x="8533" y="7999"/>
                    <a:pt x="8742" y="7999"/>
                  </a:cubicBezTo>
                  <a:cubicBezTo>
                    <a:pt x="9419" y="7999"/>
                    <a:pt x="10095" y="8064"/>
                    <a:pt x="10771" y="8214"/>
                  </a:cubicBezTo>
                  <a:cubicBezTo>
                    <a:pt x="11165" y="8312"/>
                    <a:pt x="11509" y="8460"/>
                    <a:pt x="11804" y="8755"/>
                  </a:cubicBezTo>
                  <a:cubicBezTo>
                    <a:pt x="13181" y="10181"/>
                    <a:pt x="10181" y="10771"/>
                    <a:pt x="10624" y="12001"/>
                  </a:cubicBezTo>
                  <a:cubicBezTo>
                    <a:pt x="10631" y="12024"/>
                    <a:pt x="10657" y="12035"/>
                    <a:pt x="10701" y="12035"/>
                  </a:cubicBezTo>
                  <a:cubicBezTo>
                    <a:pt x="11576" y="12035"/>
                    <a:pt x="19427" y="7574"/>
                    <a:pt x="19427" y="7574"/>
                  </a:cubicBezTo>
                  <a:lnTo>
                    <a:pt x="162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05"/>
            <p:cNvSpPr/>
            <p:nvPr/>
          </p:nvSpPr>
          <p:spPr>
            <a:xfrm>
              <a:off x="6018275" y="2426525"/>
              <a:ext cx="657850" cy="492900"/>
            </a:xfrm>
            <a:custGeom>
              <a:avLst/>
              <a:gdLst/>
              <a:ahLst/>
              <a:cxnLst/>
              <a:rect l="l" t="t" r="r" b="b"/>
              <a:pathLst>
                <a:path w="26314" h="19716" extrusionOk="0">
                  <a:moveTo>
                    <a:pt x="21395" y="0"/>
                  </a:moveTo>
                  <a:lnTo>
                    <a:pt x="1329" y="5017"/>
                  </a:lnTo>
                  <a:cubicBezTo>
                    <a:pt x="2165" y="9050"/>
                    <a:pt x="1673" y="13230"/>
                    <a:pt x="1" y="16968"/>
                  </a:cubicBezTo>
                  <a:cubicBezTo>
                    <a:pt x="2863" y="18896"/>
                    <a:pt x="6496" y="19715"/>
                    <a:pt x="10299" y="19715"/>
                  </a:cubicBezTo>
                  <a:cubicBezTo>
                    <a:pt x="15908" y="19715"/>
                    <a:pt x="21888" y="17933"/>
                    <a:pt x="26313" y="15296"/>
                  </a:cubicBezTo>
                  <a:cubicBezTo>
                    <a:pt x="23067" y="11017"/>
                    <a:pt x="21789" y="5312"/>
                    <a:pt x="2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05"/>
            <p:cNvSpPr/>
            <p:nvPr/>
          </p:nvSpPr>
          <p:spPr>
            <a:xfrm>
              <a:off x="6255575" y="1251050"/>
              <a:ext cx="649250" cy="933275"/>
            </a:xfrm>
            <a:custGeom>
              <a:avLst/>
              <a:gdLst/>
              <a:ahLst/>
              <a:cxnLst/>
              <a:rect l="l" t="t" r="r" b="b"/>
              <a:pathLst>
                <a:path w="25970" h="37331" extrusionOk="0">
                  <a:moveTo>
                    <a:pt x="10034" y="1"/>
                  </a:moveTo>
                  <a:lnTo>
                    <a:pt x="4181" y="5460"/>
                  </a:lnTo>
                  <a:cubicBezTo>
                    <a:pt x="7427" y="9050"/>
                    <a:pt x="14903" y="15985"/>
                    <a:pt x="15247" y="18936"/>
                  </a:cubicBezTo>
                  <a:cubicBezTo>
                    <a:pt x="15444" y="20166"/>
                    <a:pt x="12346" y="23707"/>
                    <a:pt x="7329" y="26559"/>
                  </a:cubicBezTo>
                  <a:cubicBezTo>
                    <a:pt x="4273" y="28319"/>
                    <a:pt x="1566" y="30122"/>
                    <a:pt x="233" y="30122"/>
                  </a:cubicBezTo>
                  <a:cubicBezTo>
                    <a:pt x="150" y="30122"/>
                    <a:pt x="73" y="30115"/>
                    <a:pt x="1" y="30100"/>
                  </a:cubicBezTo>
                  <a:lnTo>
                    <a:pt x="1" y="30100"/>
                  </a:lnTo>
                  <a:lnTo>
                    <a:pt x="10329" y="37330"/>
                  </a:lnTo>
                  <a:cubicBezTo>
                    <a:pt x="10575" y="35707"/>
                    <a:pt x="12542" y="34724"/>
                    <a:pt x="13329" y="34133"/>
                  </a:cubicBezTo>
                  <a:cubicBezTo>
                    <a:pt x="17018" y="31281"/>
                    <a:pt x="18789" y="29609"/>
                    <a:pt x="22084" y="26756"/>
                  </a:cubicBezTo>
                  <a:cubicBezTo>
                    <a:pt x="24740" y="24445"/>
                    <a:pt x="25969" y="22477"/>
                    <a:pt x="25477" y="18887"/>
                  </a:cubicBezTo>
                  <a:cubicBezTo>
                    <a:pt x="24592" y="12592"/>
                    <a:pt x="13870" y="3542"/>
                    <a:pt x="100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05"/>
            <p:cNvSpPr/>
            <p:nvPr/>
          </p:nvSpPr>
          <p:spPr>
            <a:xfrm>
              <a:off x="6492900" y="2108475"/>
              <a:ext cx="52325" cy="113725"/>
            </a:xfrm>
            <a:custGeom>
              <a:avLst/>
              <a:gdLst/>
              <a:ahLst/>
              <a:cxnLst/>
              <a:rect l="l" t="t" r="r" b="b"/>
              <a:pathLst>
                <a:path w="2093" h="4549" extrusionOk="0">
                  <a:moveTo>
                    <a:pt x="1942" y="1"/>
                  </a:moveTo>
                  <a:cubicBezTo>
                    <a:pt x="1917" y="1"/>
                    <a:pt x="1892" y="10"/>
                    <a:pt x="1869" y="33"/>
                  </a:cubicBezTo>
                  <a:cubicBezTo>
                    <a:pt x="1328" y="623"/>
                    <a:pt x="885" y="1312"/>
                    <a:pt x="541" y="2050"/>
                  </a:cubicBezTo>
                  <a:cubicBezTo>
                    <a:pt x="394" y="2394"/>
                    <a:pt x="295" y="2787"/>
                    <a:pt x="197" y="3181"/>
                  </a:cubicBezTo>
                  <a:cubicBezTo>
                    <a:pt x="49" y="3574"/>
                    <a:pt x="0" y="3968"/>
                    <a:pt x="0" y="4410"/>
                  </a:cubicBezTo>
                  <a:cubicBezTo>
                    <a:pt x="0" y="4496"/>
                    <a:pt x="83" y="4549"/>
                    <a:pt x="162" y="4549"/>
                  </a:cubicBezTo>
                  <a:cubicBezTo>
                    <a:pt x="219" y="4549"/>
                    <a:pt x="275" y="4521"/>
                    <a:pt x="295" y="4460"/>
                  </a:cubicBezTo>
                  <a:cubicBezTo>
                    <a:pt x="394" y="4066"/>
                    <a:pt x="394" y="3673"/>
                    <a:pt x="492" y="3328"/>
                  </a:cubicBezTo>
                  <a:cubicBezTo>
                    <a:pt x="590" y="2935"/>
                    <a:pt x="689" y="2591"/>
                    <a:pt x="836" y="2246"/>
                  </a:cubicBezTo>
                  <a:cubicBezTo>
                    <a:pt x="1131" y="1509"/>
                    <a:pt x="1525" y="820"/>
                    <a:pt x="2017" y="181"/>
                  </a:cubicBezTo>
                  <a:cubicBezTo>
                    <a:pt x="2092" y="105"/>
                    <a:pt x="2023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05"/>
            <p:cNvSpPr/>
            <p:nvPr/>
          </p:nvSpPr>
          <p:spPr>
            <a:xfrm>
              <a:off x="6219925" y="1100825"/>
              <a:ext cx="344300" cy="356825"/>
            </a:xfrm>
            <a:custGeom>
              <a:avLst/>
              <a:gdLst/>
              <a:ahLst/>
              <a:cxnLst/>
              <a:rect l="l" t="t" r="r" b="b"/>
              <a:pathLst>
                <a:path w="13772" h="14273" extrusionOk="0">
                  <a:moveTo>
                    <a:pt x="4240" y="0"/>
                  </a:moveTo>
                  <a:cubicBezTo>
                    <a:pt x="4144" y="0"/>
                    <a:pt x="4071" y="33"/>
                    <a:pt x="4034" y="108"/>
                  </a:cubicBezTo>
                  <a:cubicBezTo>
                    <a:pt x="3837" y="649"/>
                    <a:pt x="6640" y="3256"/>
                    <a:pt x="7378" y="4141"/>
                  </a:cubicBezTo>
                  <a:cubicBezTo>
                    <a:pt x="6258" y="3334"/>
                    <a:pt x="3463" y="363"/>
                    <a:pt x="2715" y="363"/>
                  </a:cubicBezTo>
                  <a:cubicBezTo>
                    <a:pt x="2642" y="363"/>
                    <a:pt x="2589" y="391"/>
                    <a:pt x="2558" y="452"/>
                  </a:cubicBezTo>
                  <a:cubicBezTo>
                    <a:pt x="2263" y="1141"/>
                    <a:pt x="6050" y="4879"/>
                    <a:pt x="6050" y="4879"/>
                  </a:cubicBezTo>
                  <a:cubicBezTo>
                    <a:pt x="6047" y="4880"/>
                    <a:pt x="6043" y="4880"/>
                    <a:pt x="6038" y="4880"/>
                  </a:cubicBezTo>
                  <a:cubicBezTo>
                    <a:pt x="5692" y="4880"/>
                    <a:pt x="2060" y="1451"/>
                    <a:pt x="1026" y="1451"/>
                  </a:cubicBezTo>
                  <a:cubicBezTo>
                    <a:pt x="913" y="1451"/>
                    <a:pt x="831" y="1492"/>
                    <a:pt x="788" y="1584"/>
                  </a:cubicBezTo>
                  <a:cubicBezTo>
                    <a:pt x="492" y="2272"/>
                    <a:pt x="4919" y="5961"/>
                    <a:pt x="4820" y="6158"/>
                  </a:cubicBezTo>
                  <a:cubicBezTo>
                    <a:pt x="4820" y="6158"/>
                    <a:pt x="1366" y="3312"/>
                    <a:pt x="405" y="3312"/>
                  </a:cubicBezTo>
                  <a:cubicBezTo>
                    <a:pt x="309" y="3312"/>
                    <a:pt x="238" y="3341"/>
                    <a:pt x="197" y="3403"/>
                  </a:cubicBezTo>
                  <a:cubicBezTo>
                    <a:pt x="1" y="3797"/>
                    <a:pt x="1033" y="4879"/>
                    <a:pt x="1870" y="5567"/>
                  </a:cubicBezTo>
                  <a:cubicBezTo>
                    <a:pt x="2706" y="6256"/>
                    <a:pt x="4132" y="7682"/>
                    <a:pt x="4034" y="8026"/>
                  </a:cubicBezTo>
                  <a:cubicBezTo>
                    <a:pt x="4029" y="8047"/>
                    <a:pt x="4011" y="8056"/>
                    <a:pt x="3980" y="8056"/>
                  </a:cubicBezTo>
                  <a:cubicBezTo>
                    <a:pt x="3680" y="8056"/>
                    <a:pt x="2221" y="7184"/>
                    <a:pt x="1655" y="7184"/>
                  </a:cubicBezTo>
                  <a:cubicBezTo>
                    <a:pt x="1576" y="7184"/>
                    <a:pt x="1515" y="7201"/>
                    <a:pt x="1476" y="7240"/>
                  </a:cubicBezTo>
                  <a:cubicBezTo>
                    <a:pt x="1181" y="7584"/>
                    <a:pt x="7230" y="12945"/>
                    <a:pt x="8263" y="14273"/>
                  </a:cubicBezTo>
                  <a:lnTo>
                    <a:pt x="13772" y="8125"/>
                  </a:lnTo>
                  <a:cubicBezTo>
                    <a:pt x="13772" y="8125"/>
                    <a:pt x="8804" y="3403"/>
                    <a:pt x="6394" y="1288"/>
                  </a:cubicBezTo>
                  <a:cubicBezTo>
                    <a:pt x="6061" y="997"/>
                    <a:pt x="4776" y="0"/>
                    <a:pt x="4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05"/>
            <p:cNvSpPr/>
            <p:nvPr/>
          </p:nvSpPr>
          <p:spPr>
            <a:xfrm>
              <a:off x="6416650" y="1212950"/>
              <a:ext cx="52900" cy="114375"/>
            </a:xfrm>
            <a:custGeom>
              <a:avLst/>
              <a:gdLst/>
              <a:ahLst/>
              <a:cxnLst/>
              <a:rect l="l" t="t" r="r" b="b"/>
              <a:pathLst>
                <a:path w="2116" h="4575" fill="none" extrusionOk="0">
                  <a:moveTo>
                    <a:pt x="1" y="0"/>
                  </a:moveTo>
                  <a:cubicBezTo>
                    <a:pt x="1" y="0"/>
                    <a:pt x="739" y="3394"/>
                    <a:pt x="2116" y="4574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05"/>
            <p:cNvSpPr/>
            <p:nvPr/>
          </p:nvSpPr>
          <p:spPr>
            <a:xfrm>
              <a:off x="6337975" y="1301475"/>
              <a:ext cx="77475" cy="28300"/>
            </a:xfrm>
            <a:custGeom>
              <a:avLst/>
              <a:gdLst/>
              <a:ahLst/>
              <a:cxnLst/>
              <a:rect l="l" t="t" r="r" b="b"/>
              <a:pathLst>
                <a:path w="3099" h="1132" fill="none" extrusionOk="0">
                  <a:moveTo>
                    <a:pt x="0" y="0"/>
                  </a:moveTo>
                  <a:cubicBezTo>
                    <a:pt x="1082" y="246"/>
                    <a:pt x="2066" y="640"/>
                    <a:pt x="3099" y="1132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05"/>
            <p:cNvSpPr/>
            <p:nvPr/>
          </p:nvSpPr>
          <p:spPr>
            <a:xfrm>
              <a:off x="5993700" y="1804350"/>
              <a:ext cx="370100" cy="461325"/>
            </a:xfrm>
            <a:custGeom>
              <a:avLst/>
              <a:gdLst/>
              <a:ahLst/>
              <a:cxnLst/>
              <a:rect l="l" t="t" r="r" b="b"/>
              <a:pathLst>
                <a:path w="14804" h="18453" extrusionOk="0">
                  <a:moveTo>
                    <a:pt x="8853" y="1"/>
                  </a:moveTo>
                  <a:lnTo>
                    <a:pt x="2558" y="6788"/>
                  </a:lnTo>
                  <a:lnTo>
                    <a:pt x="2951" y="10772"/>
                  </a:lnTo>
                  <a:lnTo>
                    <a:pt x="0" y="11952"/>
                  </a:lnTo>
                  <a:cubicBezTo>
                    <a:pt x="0" y="11952"/>
                    <a:pt x="2167" y="18453"/>
                    <a:pt x="6768" y="18453"/>
                  </a:cubicBezTo>
                  <a:cubicBezTo>
                    <a:pt x="7400" y="18453"/>
                    <a:pt x="8079" y="18330"/>
                    <a:pt x="8804" y="18051"/>
                  </a:cubicBezTo>
                  <a:cubicBezTo>
                    <a:pt x="14804" y="15739"/>
                    <a:pt x="14066" y="6887"/>
                    <a:pt x="14066" y="6886"/>
                  </a:cubicBezTo>
                  <a:lnTo>
                    <a:pt x="14066" y="6886"/>
                  </a:lnTo>
                  <a:lnTo>
                    <a:pt x="10968" y="8116"/>
                  </a:lnTo>
                  <a:lnTo>
                    <a:pt x="8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05"/>
            <p:cNvSpPr/>
            <p:nvPr/>
          </p:nvSpPr>
          <p:spPr>
            <a:xfrm>
              <a:off x="5923600" y="1607050"/>
              <a:ext cx="306200" cy="385500"/>
            </a:xfrm>
            <a:custGeom>
              <a:avLst/>
              <a:gdLst/>
              <a:ahLst/>
              <a:cxnLst/>
              <a:rect l="l" t="t" r="r" b="b"/>
              <a:pathLst>
                <a:path w="12248" h="15420" extrusionOk="0">
                  <a:moveTo>
                    <a:pt x="4430" y="1"/>
                  </a:moveTo>
                  <a:cubicBezTo>
                    <a:pt x="2781" y="1"/>
                    <a:pt x="1547" y="1483"/>
                    <a:pt x="935" y="2926"/>
                  </a:cubicBezTo>
                  <a:cubicBezTo>
                    <a:pt x="1" y="5385"/>
                    <a:pt x="1" y="8041"/>
                    <a:pt x="886" y="10500"/>
                  </a:cubicBezTo>
                  <a:cubicBezTo>
                    <a:pt x="1033" y="10893"/>
                    <a:pt x="1181" y="11237"/>
                    <a:pt x="1329" y="11631"/>
                  </a:cubicBezTo>
                  <a:cubicBezTo>
                    <a:pt x="2115" y="13352"/>
                    <a:pt x="3345" y="15024"/>
                    <a:pt x="5312" y="15319"/>
                  </a:cubicBezTo>
                  <a:cubicBezTo>
                    <a:pt x="5727" y="15382"/>
                    <a:pt x="6138" y="15419"/>
                    <a:pt x="6541" y="15419"/>
                  </a:cubicBezTo>
                  <a:cubicBezTo>
                    <a:pt x="7714" y="15419"/>
                    <a:pt x="8811" y="15104"/>
                    <a:pt x="9690" y="14188"/>
                  </a:cubicBezTo>
                  <a:cubicBezTo>
                    <a:pt x="10378" y="13352"/>
                    <a:pt x="10968" y="12418"/>
                    <a:pt x="11411" y="11434"/>
                  </a:cubicBezTo>
                  <a:cubicBezTo>
                    <a:pt x="11952" y="10303"/>
                    <a:pt x="11804" y="9270"/>
                    <a:pt x="11903" y="8090"/>
                  </a:cubicBezTo>
                  <a:cubicBezTo>
                    <a:pt x="12001" y="6762"/>
                    <a:pt x="12247" y="5434"/>
                    <a:pt x="11608" y="4155"/>
                  </a:cubicBezTo>
                  <a:cubicBezTo>
                    <a:pt x="10378" y="1696"/>
                    <a:pt x="7575" y="614"/>
                    <a:pt x="5066" y="73"/>
                  </a:cubicBezTo>
                  <a:cubicBezTo>
                    <a:pt x="4848" y="24"/>
                    <a:pt x="4636" y="1"/>
                    <a:pt x="4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05"/>
            <p:cNvSpPr/>
            <p:nvPr/>
          </p:nvSpPr>
          <p:spPr>
            <a:xfrm>
              <a:off x="5961725" y="1749025"/>
              <a:ext cx="63950" cy="29850"/>
            </a:xfrm>
            <a:custGeom>
              <a:avLst/>
              <a:gdLst/>
              <a:ahLst/>
              <a:cxnLst/>
              <a:rect l="l" t="t" r="r" b="b"/>
              <a:pathLst>
                <a:path w="2558" h="1194" extrusionOk="0">
                  <a:moveTo>
                    <a:pt x="1606" y="0"/>
                  </a:moveTo>
                  <a:cubicBezTo>
                    <a:pt x="1078" y="0"/>
                    <a:pt x="499" y="191"/>
                    <a:pt x="197" y="493"/>
                  </a:cubicBezTo>
                  <a:cubicBezTo>
                    <a:pt x="49" y="591"/>
                    <a:pt x="0" y="738"/>
                    <a:pt x="0" y="935"/>
                  </a:cubicBezTo>
                  <a:cubicBezTo>
                    <a:pt x="0" y="1098"/>
                    <a:pt x="135" y="1194"/>
                    <a:pt x="266" y="1194"/>
                  </a:cubicBezTo>
                  <a:cubicBezTo>
                    <a:pt x="292" y="1194"/>
                    <a:pt x="319" y="1190"/>
                    <a:pt x="345" y="1181"/>
                  </a:cubicBezTo>
                  <a:cubicBezTo>
                    <a:pt x="492" y="1132"/>
                    <a:pt x="590" y="935"/>
                    <a:pt x="689" y="837"/>
                  </a:cubicBezTo>
                  <a:cubicBezTo>
                    <a:pt x="836" y="689"/>
                    <a:pt x="1033" y="640"/>
                    <a:pt x="1230" y="591"/>
                  </a:cubicBezTo>
                  <a:cubicBezTo>
                    <a:pt x="1377" y="566"/>
                    <a:pt x="1513" y="554"/>
                    <a:pt x="1648" y="554"/>
                  </a:cubicBezTo>
                  <a:cubicBezTo>
                    <a:pt x="1783" y="554"/>
                    <a:pt x="1918" y="566"/>
                    <a:pt x="2066" y="591"/>
                  </a:cubicBezTo>
                  <a:cubicBezTo>
                    <a:pt x="2115" y="640"/>
                    <a:pt x="2213" y="640"/>
                    <a:pt x="2312" y="640"/>
                  </a:cubicBezTo>
                  <a:cubicBezTo>
                    <a:pt x="2361" y="640"/>
                    <a:pt x="2459" y="591"/>
                    <a:pt x="2509" y="542"/>
                  </a:cubicBezTo>
                  <a:cubicBezTo>
                    <a:pt x="2558" y="443"/>
                    <a:pt x="2558" y="345"/>
                    <a:pt x="2459" y="247"/>
                  </a:cubicBezTo>
                  <a:cubicBezTo>
                    <a:pt x="2250" y="76"/>
                    <a:pt x="1939" y="0"/>
                    <a:pt x="16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05"/>
            <p:cNvSpPr/>
            <p:nvPr/>
          </p:nvSpPr>
          <p:spPr>
            <a:xfrm>
              <a:off x="5976475" y="1811200"/>
              <a:ext cx="27775" cy="21850"/>
            </a:xfrm>
            <a:custGeom>
              <a:avLst/>
              <a:gdLst/>
              <a:ahLst/>
              <a:cxnLst/>
              <a:rect l="l" t="t" r="r" b="b"/>
              <a:pathLst>
                <a:path w="1111" h="874" extrusionOk="0">
                  <a:moveTo>
                    <a:pt x="563" y="0"/>
                  </a:moveTo>
                  <a:cubicBezTo>
                    <a:pt x="487" y="0"/>
                    <a:pt x="410" y="22"/>
                    <a:pt x="345" y="71"/>
                  </a:cubicBezTo>
                  <a:cubicBezTo>
                    <a:pt x="0" y="268"/>
                    <a:pt x="50" y="760"/>
                    <a:pt x="443" y="858"/>
                  </a:cubicBezTo>
                  <a:cubicBezTo>
                    <a:pt x="480" y="869"/>
                    <a:pt x="516" y="873"/>
                    <a:pt x="552" y="873"/>
                  </a:cubicBezTo>
                  <a:cubicBezTo>
                    <a:pt x="854" y="873"/>
                    <a:pt x="1111" y="526"/>
                    <a:pt x="935" y="219"/>
                  </a:cubicBezTo>
                  <a:cubicBezTo>
                    <a:pt x="869" y="88"/>
                    <a:pt x="716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05"/>
            <p:cNvSpPr/>
            <p:nvPr/>
          </p:nvSpPr>
          <p:spPr>
            <a:xfrm>
              <a:off x="6060075" y="1889200"/>
              <a:ext cx="135275" cy="113150"/>
            </a:xfrm>
            <a:custGeom>
              <a:avLst/>
              <a:gdLst/>
              <a:ahLst/>
              <a:cxnLst/>
              <a:rect l="l" t="t" r="r" b="b"/>
              <a:pathLst>
                <a:path w="5411" h="4526" fill="none" extrusionOk="0">
                  <a:moveTo>
                    <a:pt x="1" y="4427"/>
                  </a:moveTo>
                  <a:cubicBezTo>
                    <a:pt x="2657" y="4525"/>
                    <a:pt x="4968" y="2607"/>
                    <a:pt x="5411" y="1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05"/>
            <p:cNvSpPr/>
            <p:nvPr/>
          </p:nvSpPr>
          <p:spPr>
            <a:xfrm>
              <a:off x="6009675" y="1896575"/>
              <a:ext cx="51675" cy="60275"/>
            </a:xfrm>
            <a:custGeom>
              <a:avLst/>
              <a:gdLst/>
              <a:ahLst/>
              <a:cxnLst/>
              <a:rect l="l" t="t" r="r" b="b"/>
              <a:pathLst>
                <a:path w="2067" h="2411" extrusionOk="0">
                  <a:moveTo>
                    <a:pt x="1820" y="1"/>
                  </a:moveTo>
                  <a:lnTo>
                    <a:pt x="0" y="935"/>
                  </a:lnTo>
                  <a:cubicBezTo>
                    <a:pt x="0" y="935"/>
                    <a:pt x="345" y="2115"/>
                    <a:pt x="1033" y="2411"/>
                  </a:cubicBezTo>
                  <a:cubicBezTo>
                    <a:pt x="935" y="2017"/>
                    <a:pt x="935" y="1624"/>
                    <a:pt x="1082" y="1279"/>
                  </a:cubicBezTo>
                  <a:cubicBezTo>
                    <a:pt x="1230" y="886"/>
                    <a:pt x="1623" y="542"/>
                    <a:pt x="2066" y="492"/>
                  </a:cubicBezTo>
                  <a:cubicBezTo>
                    <a:pt x="2017" y="345"/>
                    <a:pt x="1919" y="148"/>
                    <a:pt x="1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05"/>
            <p:cNvSpPr/>
            <p:nvPr/>
          </p:nvSpPr>
          <p:spPr>
            <a:xfrm>
              <a:off x="6034275" y="1908875"/>
              <a:ext cx="39350" cy="49250"/>
            </a:xfrm>
            <a:custGeom>
              <a:avLst/>
              <a:gdLst/>
              <a:ahLst/>
              <a:cxnLst/>
              <a:rect l="l" t="t" r="r" b="b"/>
              <a:pathLst>
                <a:path w="1574" h="1970" extrusionOk="0">
                  <a:moveTo>
                    <a:pt x="1131" y="0"/>
                  </a:moveTo>
                  <a:cubicBezTo>
                    <a:pt x="639" y="50"/>
                    <a:pt x="246" y="345"/>
                    <a:pt x="98" y="787"/>
                  </a:cubicBezTo>
                  <a:cubicBezTo>
                    <a:pt x="0" y="1132"/>
                    <a:pt x="0" y="1525"/>
                    <a:pt x="98" y="1919"/>
                  </a:cubicBezTo>
                  <a:cubicBezTo>
                    <a:pt x="186" y="1953"/>
                    <a:pt x="279" y="1970"/>
                    <a:pt x="374" y="1970"/>
                  </a:cubicBezTo>
                  <a:cubicBezTo>
                    <a:pt x="547" y="1970"/>
                    <a:pt x="727" y="1915"/>
                    <a:pt x="885" y="1820"/>
                  </a:cubicBezTo>
                  <a:cubicBezTo>
                    <a:pt x="1574" y="1427"/>
                    <a:pt x="1328" y="541"/>
                    <a:pt x="1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05"/>
            <p:cNvSpPr/>
            <p:nvPr/>
          </p:nvSpPr>
          <p:spPr>
            <a:xfrm>
              <a:off x="5928525" y="1835100"/>
              <a:ext cx="61500" cy="96600"/>
            </a:xfrm>
            <a:custGeom>
              <a:avLst/>
              <a:gdLst/>
              <a:ahLst/>
              <a:cxnLst/>
              <a:rect l="l" t="t" r="r" b="b"/>
              <a:pathLst>
                <a:path w="2460" h="3864" extrusionOk="0">
                  <a:moveTo>
                    <a:pt x="689" y="1"/>
                  </a:moveTo>
                  <a:cubicBezTo>
                    <a:pt x="689" y="542"/>
                    <a:pt x="345" y="1820"/>
                    <a:pt x="295" y="2361"/>
                  </a:cubicBezTo>
                  <a:cubicBezTo>
                    <a:pt x="295" y="2804"/>
                    <a:pt x="0" y="3443"/>
                    <a:pt x="492" y="3738"/>
                  </a:cubicBezTo>
                  <a:cubicBezTo>
                    <a:pt x="642" y="3828"/>
                    <a:pt x="836" y="3863"/>
                    <a:pt x="1049" y="3863"/>
                  </a:cubicBezTo>
                  <a:cubicBezTo>
                    <a:pt x="1536" y="3863"/>
                    <a:pt x="2117" y="3679"/>
                    <a:pt x="2459" y="3542"/>
                  </a:cubicBezTo>
                  <a:lnTo>
                    <a:pt x="6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05"/>
            <p:cNvSpPr/>
            <p:nvPr/>
          </p:nvSpPr>
          <p:spPr>
            <a:xfrm>
              <a:off x="5879350" y="1537400"/>
              <a:ext cx="447575" cy="346900"/>
            </a:xfrm>
            <a:custGeom>
              <a:avLst/>
              <a:gdLst/>
              <a:ahLst/>
              <a:cxnLst/>
              <a:rect l="l" t="t" r="r" b="b"/>
              <a:pathLst>
                <a:path w="17903" h="13876" extrusionOk="0">
                  <a:moveTo>
                    <a:pt x="8806" y="0"/>
                  </a:moveTo>
                  <a:cubicBezTo>
                    <a:pt x="7544" y="0"/>
                    <a:pt x="6292" y="252"/>
                    <a:pt x="5164" y="793"/>
                  </a:cubicBezTo>
                  <a:cubicBezTo>
                    <a:pt x="3885" y="1482"/>
                    <a:pt x="2853" y="2564"/>
                    <a:pt x="2164" y="3843"/>
                  </a:cubicBezTo>
                  <a:cubicBezTo>
                    <a:pt x="1918" y="4236"/>
                    <a:pt x="1623" y="4630"/>
                    <a:pt x="1279" y="5023"/>
                  </a:cubicBezTo>
                  <a:cubicBezTo>
                    <a:pt x="935" y="5466"/>
                    <a:pt x="639" y="5908"/>
                    <a:pt x="344" y="6400"/>
                  </a:cubicBezTo>
                  <a:lnTo>
                    <a:pt x="98" y="6744"/>
                  </a:lnTo>
                  <a:cubicBezTo>
                    <a:pt x="0" y="6843"/>
                    <a:pt x="0" y="6990"/>
                    <a:pt x="0" y="7089"/>
                  </a:cubicBezTo>
                  <a:cubicBezTo>
                    <a:pt x="49" y="7138"/>
                    <a:pt x="98" y="7236"/>
                    <a:pt x="197" y="7236"/>
                  </a:cubicBezTo>
                  <a:cubicBezTo>
                    <a:pt x="844" y="7581"/>
                    <a:pt x="1566" y="7737"/>
                    <a:pt x="2298" y="7737"/>
                  </a:cubicBezTo>
                  <a:cubicBezTo>
                    <a:pt x="2401" y="7737"/>
                    <a:pt x="2504" y="7734"/>
                    <a:pt x="2607" y="7728"/>
                  </a:cubicBezTo>
                  <a:cubicBezTo>
                    <a:pt x="3246" y="7630"/>
                    <a:pt x="3885" y="7482"/>
                    <a:pt x="4476" y="7285"/>
                  </a:cubicBezTo>
                  <a:cubicBezTo>
                    <a:pt x="5206" y="7095"/>
                    <a:pt x="5937" y="6986"/>
                    <a:pt x="6667" y="6986"/>
                  </a:cubicBezTo>
                  <a:cubicBezTo>
                    <a:pt x="7068" y="6986"/>
                    <a:pt x="7469" y="7019"/>
                    <a:pt x="7869" y="7089"/>
                  </a:cubicBezTo>
                  <a:cubicBezTo>
                    <a:pt x="8755" y="7285"/>
                    <a:pt x="9492" y="7728"/>
                    <a:pt x="10033" y="8417"/>
                  </a:cubicBezTo>
                  <a:cubicBezTo>
                    <a:pt x="10574" y="9105"/>
                    <a:pt x="10279" y="10089"/>
                    <a:pt x="11214" y="10384"/>
                  </a:cubicBezTo>
                  <a:cubicBezTo>
                    <a:pt x="11656" y="10531"/>
                    <a:pt x="12050" y="10433"/>
                    <a:pt x="12345" y="10876"/>
                  </a:cubicBezTo>
                  <a:cubicBezTo>
                    <a:pt x="12492" y="11171"/>
                    <a:pt x="12591" y="11466"/>
                    <a:pt x="12640" y="11810"/>
                  </a:cubicBezTo>
                  <a:cubicBezTo>
                    <a:pt x="12787" y="12400"/>
                    <a:pt x="14214" y="13827"/>
                    <a:pt x="14361" y="13876"/>
                  </a:cubicBezTo>
                  <a:cubicBezTo>
                    <a:pt x="17066" y="12105"/>
                    <a:pt x="17902" y="8466"/>
                    <a:pt x="16525" y="4974"/>
                  </a:cubicBezTo>
                  <a:cubicBezTo>
                    <a:pt x="16034" y="3843"/>
                    <a:pt x="15296" y="2859"/>
                    <a:pt x="14411" y="2072"/>
                  </a:cubicBezTo>
                  <a:cubicBezTo>
                    <a:pt x="12935" y="793"/>
                    <a:pt x="11066" y="56"/>
                    <a:pt x="9148" y="6"/>
                  </a:cubicBezTo>
                  <a:cubicBezTo>
                    <a:pt x="9034" y="2"/>
                    <a:pt x="8920" y="0"/>
                    <a:pt x="88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05"/>
            <p:cNvSpPr/>
            <p:nvPr/>
          </p:nvSpPr>
          <p:spPr>
            <a:xfrm>
              <a:off x="6148625" y="1474675"/>
              <a:ext cx="135275" cy="115500"/>
            </a:xfrm>
            <a:custGeom>
              <a:avLst/>
              <a:gdLst/>
              <a:ahLst/>
              <a:cxnLst/>
              <a:rect l="l" t="t" r="r" b="b"/>
              <a:pathLst>
                <a:path w="5411" h="4620" extrusionOk="0">
                  <a:moveTo>
                    <a:pt x="2795" y="1"/>
                  </a:moveTo>
                  <a:cubicBezTo>
                    <a:pt x="2244" y="1"/>
                    <a:pt x="1689" y="185"/>
                    <a:pt x="1230" y="548"/>
                  </a:cubicBezTo>
                  <a:cubicBezTo>
                    <a:pt x="197" y="1384"/>
                    <a:pt x="0" y="3056"/>
                    <a:pt x="1180" y="3843"/>
                  </a:cubicBezTo>
                  <a:cubicBezTo>
                    <a:pt x="1794" y="4263"/>
                    <a:pt x="2599" y="4620"/>
                    <a:pt x="3372" y="4620"/>
                  </a:cubicBezTo>
                  <a:cubicBezTo>
                    <a:pt x="3775" y="4620"/>
                    <a:pt x="4170" y="4522"/>
                    <a:pt x="4525" y="4286"/>
                  </a:cubicBezTo>
                  <a:cubicBezTo>
                    <a:pt x="4967" y="3991"/>
                    <a:pt x="5312" y="3499"/>
                    <a:pt x="5410" y="2909"/>
                  </a:cubicBezTo>
                  <a:cubicBezTo>
                    <a:pt x="5410" y="2515"/>
                    <a:pt x="5361" y="2122"/>
                    <a:pt x="5213" y="1778"/>
                  </a:cubicBezTo>
                  <a:cubicBezTo>
                    <a:pt x="5066" y="1335"/>
                    <a:pt x="4771" y="942"/>
                    <a:pt x="4377" y="597"/>
                  </a:cubicBezTo>
                  <a:cubicBezTo>
                    <a:pt x="3927" y="198"/>
                    <a:pt x="3363" y="1"/>
                    <a:pt x="27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05"/>
            <p:cNvSpPr/>
            <p:nvPr/>
          </p:nvSpPr>
          <p:spPr>
            <a:xfrm>
              <a:off x="6267875" y="1478675"/>
              <a:ext cx="113150" cy="95750"/>
            </a:xfrm>
            <a:custGeom>
              <a:avLst/>
              <a:gdLst/>
              <a:ahLst/>
              <a:cxnLst/>
              <a:rect l="l" t="t" r="r" b="b"/>
              <a:pathLst>
                <a:path w="4526" h="3830" extrusionOk="0">
                  <a:moveTo>
                    <a:pt x="2333" y="1"/>
                  </a:moveTo>
                  <a:cubicBezTo>
                    <a:pt x="1876" y="1"/>
                    <a:pt x="1419" y="148"/>
                    <a:pt x="1034" y="437"/>
                  </a:cubicBezTo>
                  <a:cubicBezTo>
                    <a:pt x="197" y="1126"/>
                    <a:pt x="1" y="2503"/>
                    <a:pt x="984" y="3192"/>
                  </a:cubicBezTo>
                  <a:cubicBezTo>
                    <a:pt x="1494" y="3542"/>
                    <a:pt x="2147" y="3830"/>
                    <a:pt x="2784" y="3830"/>
                  </a:cubicBezTo>
                  <a:cubicBezTo>
                    <a:pt x="3132" y="3830"/>
                    <a:pt x="3475" y="3744"/>
                    <a:pt x="3788" y="3536"/>
                  </a:cubicBezTo>
                  <a:cubicBezTo>
                    <a:pt x="4181" y="3290"/>
                    <a:pt x="4427" y="2896"/>
                    <a:pt x="4525" y="2405"/>
                  </a:cubicBezTo>
                  <a:cubicBezTo>
                    <a:pt x="4525" y="2110"/>
                    <a:pt x="4476" y="1765"/>
                    <a:pt x="4378" y="1470"/>
                  </a:cubicBezTo>
                  <a:cubicBezTo>
                    <a:pt x="4181" y="1126"/>
                    <a:pt x="3984" y="782"/>
                    <a:pt x="3689" y="487"/>
                  </a:cubicBezTo>
                  <a:cubicBezTo>
                    <a:pt x="3288" y="160"/>
                    <a:pt x="2810" y="1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05"/>
            <p:cNvSpPr/>
            <p:nvPr/>
          </p:nvSpPr>
          <p:spPr>
            <a:xfrm>
              <a:off x="6365025" y="1513075"/>
              <a:ext cx="79925" cy="71525"/>
            </a:xfrm>
            <a:custGeom>
              <a:avLst/>
              <a:gdLst/>
              <a:ahLst/>
              <a:cxnLst/>
              <a:rect l="l" t="t" r="r" b="b"/>
              <a:pathLst>
                <a:path w="3197" h="2861" extrusionOk="0">
                  <a:moveTo>
                    <a:pt x="1622" y="0"/>
                  </a:moveTo>
                  <a:cubicBezTo>
                    <a:pt x="1442" y="0"/>
                    <a:pt x="1259" y="31"/>
                    <a:pt x="1082" y="94"/>
                  </a:cubicBezTo>
                  <a:cubicBezTo>
                    <a:pt x="295" y="340"/>
                    <a:pt x="0" y="1324"/>
                    <a:pt x="492" y="2012"/>
                  </a:cubicBezTo>
                  <a:cubicBezTo>
                    <a:pt x="858" y="2420"/>
                    <a:pt x="1394" y="2860"/>
                    <a:pt x="1958" y="2860"/>
                  </a:cubicBezTo>
                  <a:cubicBezTo>
                    <a:pt x="2075" y="2860"/>
                    <a:pt x="2193" y="2841"/>
                    <a:pt x="2312" y="2799"/>
                  </a:cubicBezTo>
                  <a:cubicBezTo>
                    <a:pt x="2656" y="2701"/>
                    <a:pt x="2902" y="2504"/>
                    <a:pt x="3049" y="2209"/>
                  </a:cubicBezTo>
                  <a:cubicBezTo>
                    <a:pt x="3148" y="1963"/>
                    <a:pt x="3197" y="1766"/>
                    <a:pt x="3197" y="1520"/>
                  </a:cubicBezTo>
                  <a:cubicBezTo>
                    <a:pt x="3148" y="1225"/>
                    <a:pt x="3049" y="930"/>
                    <a:pt x="2902" y="734"/>
                  </a:cubicBezTo>
                  <a:cubicBezTo>
                    <a:pt x="2646" y="258"/>
                    <a:pt x="2145" y="0"/>
                    <a:pt x="1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05"/>
            <p:cNvSpPr/>
            <p:nvPr/>
          </p:nvSpPr>
          <p:spPr>
            <a:xfrm>
              <a:off x="6414125" y="1570275"/>
              <a:ext cx="64025" cy="53575"/>
            </a:xfrm>
            <a:custGeom>
              <a:avLst/>
              <a:gdLst/>
              <a:ahLst/>
              <a:cxnLst/>
              <a:rect l="l" t="t" r="r" b="b"/>
              <a:pathLst>
                <a:path w="2561" h="2143" extrusionOk="0">
                  <a:moveTo>
                    <a:pt x="1440" y="0"/>
                  </a:moveTo>
                  <a:cubicBezTo>
                    <a:pt x="1372" y="0"/>
                    <a:pt x="1303" y="7"/>
                    <a:pt x="1233" y="19"/>
                  </a:cubicBezTo>
                  <a:cubicBezTo>
                    <a:pt x="0" y="304"/>
                    <a:pt x="550" y="2142"/>
                    <a:pt x="1649" y="2142"/>
                  </a:cubicBezTo>
                  <a:cubicBezTo>
                    <a:pt x="1690" y="2142"/>
                    <a:pt x="1731" y="2139"/>
                    <a:pt x="1774" y="2134"/>
                  </a:cubicBezTo>
                  <a:cubicBezTo>
                    <a:pt x="2020" y="2134"/>
                    <a:pt x="2217" y="1987"/>
                    <a:pt x="2364" y="1790"/>
                  </a:cubicBezTo>
                  <a:cubicBezTo>
                    <a:pt x="2463" y="1642"/>
                    <a:pt x="2561" y="1495"/>
                    <a:pt x="2561" y="1298"/>
                  </a:cubicBezTo>
                  <a:cubicBezTo>
                    <a:pt x="2561" y="1101"/>
                    <a:pt x="2561" y="905"/>
                    <a:pt x="2463" y="708"/>
                  </a:cubicBezTo>
                  <a:cubicBezTo>
                    <a:pt x="2291" y="280"/>
                    <a:pt x="1896" y="0"/>
                    <a:pt x="1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05"/>
            <p:cNvSpPr/>
            <p:nvPr/>
          </p:nvSpPr>
          <p:spPr>
            <a:xfrm>
              <a:off x="6179350" y="1770525"/>
              <a:ext cx="68875" cy="110175"/>
            </a:xfrm>
            <a:custGeom>
              <a:avLst/>
              <a:gdLst/>
              <a:ahLst/>
              <a:cxnLst/>
              <a:rect l="l" t="t" r="r" b="b"/>
              <a:pathLst>
                <a:path w="2755" h="4407" extrusionOk="0">
                  <a:moveTo>
                    <a:pt x="1362" y="1"/>
                  </a:moveTo>
                  <a:cubicBezTo>
                    <a:pt x="1274" y="1"/>
                    <a:pt x="1181" y="9"/>
                    <a:pt x="1083" y="26"/>
                  </a:cubicBezTo>
                  <a:cubicBezTo>
                    <a:pt x="443" y="174"/>
                    <a:pt x="148" y="813"/>
                    <a:pt x="1" y="1551"/>
                  </a:cubicBezTo>
                  <a:lnTo>
                    <a:pt x="640" y="4157"/>
                  </a:lnTo>
                  <a:cubicBezTo>
                    <a:pt x="640" y="4379"/>
                    <a:pt x="889" y="4406"/>
                    <a:pt x="1096" y="4406"/>
                  </a:cubicBezTo>
                  <a:cubicBezTo>
                    <a:pt x="1166" y="4406"/>
                    <a:pt x="1230" y="4403"/>
                    <a:pt x="1279" y="4403"/>
                  </a:cubicBezTo>
                  <a:cubicBezTo>
                    <a:pt x="2460" y="4108"/>
                    <a:pt x="2755" y="2879"/>
                    <a:pt x="2706" y="1846"/>
                  </a:cubicBezTo>
                  <a:cubicBezTo>
                    <a:pt x="2661" y="903"/>
                    <a:pt x="2288" y="1"/>
                    <a:pt x="1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05"/>
            <p:cNvSpPr/>
            <p:nvPr/>
          </p:nvSpPr>
          <p:spPr>
            <a:xfrm>
              <a:off x="6196575" y="1865850"/>
              <a:ext cx="35675" cy="24600"/>
            </a:xfrm>
            <a:custGeom>
              <a:avLst/>
              <a:gdLst/>
              <a:ahLst/>
              <a:cxnLst/>
              <a:rect l="l" t="t" r="r" b="b"/>
              <a:pathLst>
                <a:path w="1427" h="984" fill="none" extrusionOk="0">
                  <a:moveTo>
                    <a:pt x="0" y="394"/>
                  </a:moveTo>
                  <a:cubicBezTo>
                    <a:pt x="0" y="394"/>
                    <a:pt x="590" y="984"/>
                    <a:pt x="1426" y="0"/>
                  </a:cubicBezTo>
                </a:path>
              </a:pathLst>
            </a:custGeom>
            <a:grpFill/>
            <a:ln w="73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05"/>
            <p:cNvSpPr/>
            <p:nvPr/>
          </p:nvSpPr>
          <p:spPr>
            <a:xfrm>
              <a:off x="6437550" y="1607625"/>
              <a:ext cx="49225" cy="61500"/>
            </a:xfrm>
            <a:custGeom>
              <a:avLst/>
              <a:gdLst/>
              <a:ahLst/>
              <a:cxnLst/>
              <a:rect l="l" t="t" r="r" b="b"/>
              <a:pathLst>
                <a:path w="1969" h="2460" extrusionOk="0">
                  <a:moveTo>
                    <a:pt x="1034" y="1"/>
                  </a:moveTo>
                  <a:lnTo>
                    <a:pt x="788" y="394"/>
                  </a:lnTo>
                  <a:cubicBezTo>
                    <a:pt x="788" y="739"/>
                    <a:pt x="689" y="1034"/>
                    <a:pt x="542" y="1329"/>
                  </a:cubicBezTo>
                  <a:cubicBezTo>
                    <a:pt x="444" y="1525"/>
                    <a:pt x="50" y="1722"/>
                    <a:pt x="50" y="2017"/>
                  </a:cubicBezTo>
                  <a:cubicBezTo>
                    <a:pt x="1" y="2263"/>
                    <a:pt x="837" y="2411"/>
                    <a:pt x="1083" y="2460"/>
                  </a:cubicBezTo>
                  <a:cubicBezTo>
                    <a:pt x="1230" y="2460"/>
                    <a:pt x="1427" y="2460"/>
                    <a:pt x="1624" y="2362"/>
                  </a:cubicBezTo>
                  <a:cubicBezTo>
                    <a:pt x="1821" y="2263"/>
                    <a:pt x="1968" y="2066"/>
                    <a:pt x="1968" y="1821"/>
                  </a:cubicBezTo>
                  <a:cubicBezTo>
                    <a:pt x="1968" y="1575"/>
                    <a:pt x="1919" y="1329"/>
                    <a:pt x="1821" y="1132"/>
                  </a:cubicBezTo>
                  <a:cubicBezTo>
                    <a:pt x="1624" y="689"/>
                    <a:pt x="1378" y="296"/>
                    <a:pt x="10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05"/>
            <p:cNvSpPr/>
            <p:nvPr/>
          </p:nvSpPr>
          <p:spPr>
            <a:xfrm>
              <a:off x="5820325" y="1640825"/>
              <a:ext cx="316025" cy="95925"/>
            </a:xfrm>
            <a:custGeom>
              <a:avLst/>
              <a:gdLst/>
              <a:ahLst/>
              <a:cxnLst/>
              <a:rect l="l" t="t" r="r" b="b"/>
              <a:pathLst>
                <a:path w="12641" h="3837" extrusionOk="0">
                  <a:moveTo>
                    <a:pt x="4082" y="99"/>
                  </a:moveTo>
                  <a:cubicBezTo>
                    <a:pt x="4082" y="99"/>
                    <a:pt x="0" y="1"/>
                    <a:pt x="1181" y="1132"/>
                  </a:cubicBezTo>
                  <a:cubicBezTo>
                    <a:pt x="2214" y="2116"/>
                    <a:pt x="5558" y="3689"/>
                    <a:pt x="8706" y="3788"/>
                  </a:cubicBezTo>
                  <a:cubicBezTo>
                    <a:pt x="10132" y="3837"/>
                    <a:pt x="12640" y="2853"/>
                    <a:pt x="12640" y="2853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05"/>
            <p:cNvSpPr/>
            <p:nvPr/>
          </p:nvSpPr>
          <p:spPr>
            <a:xfrm>
              <a:off x="5922375" y="1615000"/>
              <a:ext cx="392250" cy="179550"/>
            </a:xfrm>
            <a:custGeom>
              <a:avLst/>
              <a:gdLst/>
              <a:ahLst/>
              <a:cxnLst/>
              <a:rect l="l" t="t" r="r" b="b"/>
              <a:pathLst>
                <a:path w="15690" h="7182" extrusionOk="0">
                  <a:moveTo>
                    <a:pt x="15198" y="7182"/>
                  </a:moveTo>
                  <a:lnTo>
                    <a:pt x="0" y="1132"/>
                  </a:lnTo>
                  <a:lnTo>
                    <a:pt x="689" y="1"/>
                  </a:lnTo>
                  <a:lnTo>
                    <a:pt x="15690" y="60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05"/>
            <p:cNvSpPr/>
            <p:nvPr/>
          </p:nvSpPr>
          <p:spPr>
            <a:xfrm>
              <a:off x="6328125" y="2762175"/>
              <a:ext cx="19700" cy="43075"/>
            </a:xfrm>
            <a:custGeom>
              <a:avLst/>
              <a:gdLst/>
              <a:ahLst/>
              <a:cxnLst/>
              <a:rect l="l" t="t" r="r" b="b"/>
              <a:pathLst>
                <a:path w="788" h="1723" extrusionOk="0">
                  <a:moveTo>
                    <a:pt x="345" y="1"/>
                  </a:moveTo>
                  <a:lnTo>
                    <a:pt x="347" y="6"/>
                  </a:lnTo>
                  <a:lnTo>
                    <a:pt x="347" y="6"/>
                  </a:lnTo>
                  <a:cubicBezTo>
                    <a:pt x="362" y="3"/>
                    <a:pt x="378" y="1"/>
                    <a:pt x="394" y="1"/>
                  </a:cubicBezTo>
                  <a:close/>
                  <a:moveTo>
                    <a:pt x="347" y="6"/>
                  </a:moveTo>
                  <a:lnTo>
                    <a:pt x="347" y="6"/>
                  </a:lnTo>
                  <a:cubicBezTo>
                    <a:pt x="181" y="41"/>
                    <a:pt x="95" y="263"/>
                    <a:pt x="50" y="444"/>
                  </a:cubicBezTo>
                  <a:cubicBezTo>
                    <a:pt x="1" y="591"/>
                    <a:pt x="1" y="788"/>
                    <a:pt x="50" y="985"/>
                  </a:cubicBezTo>
                  <a:cubicBezTo>
                    <a:pt x="99" y="1280"/>
                    <a:pt x="296" y="1722"/>
                    <a:pt x="689" y="1722"/>
                  </a:cubicBezTo>
                  <a:cubicBezTo>
                    <a:pt x="738" y="1722"/>
                    <a:pt x="788" y="1673"/>
                    <a:pt x="788" y="1575"/>
                  </a:cubicBezTo>
                  <a:cubicBezTo>
                    <a:pt x="738" y="1526"/>
                    <a:pt x="738" y="1476"/>
                    <a:pt x="738" y="1427"/>
                  </a:cubicBezTo>
                  <a:cubicBezTo>
                    <a:pt x="689" y="1378"/>
                    <a:pt x="689" y="1329"/>
                    <a:pt x="640" y="1280"/>
                  </a:cubicBezTo>
                  <a:lnTo>
                    <a:pt x="640" y="1230"/>
                  </a:lnTo>
                  <a:lnTo>
                    <a:pt x="591" y="1181"/>
                  </a:lnTo>
                  <a:cubicBezTo>
                    <a:pt x="591" y="1181"/>
                    <a:pt x="591" y="1132"/>
                    <a:pt x="542" y="1083"/>
                  </a:cubicBezTo>
                  <a:cubicBezTo>
                    <a:pt x="542" y="1034"/>
                    <a:pt x="492" y="985"/>
                    <a:pt x="492" y="886"/>
                  </a:cubicBezTo>
                  <a:lnTo>
                    <a:pt x="492" y="837"/>
                  </a:lnTo>
                  <a:lnTo>
                    <a:pt x="492" y="739"/>
                  </a:lnTo>
                  <a:cubicBezTo>
                    <a:pt x="492" y="689"/>
                    <a:pt x="492" y="591"/>
                    <a:pt x="492" y="542"/>
                  </a:cubicBezTo>
                  <a:cubicBezTo>
                    <a:pt x="492" y="493"/>
                    <a:pt x="492" y="493"/>
                    <a:pt x="492" y="444"/>
                  </a:cubicBezTo>
                  <a:lnTo>
                    <a:pt x="492" y="345"/>
                  </a:lnTo>
                  <a:cubicBezTo>
                    <a:pt x="542" y="296"/>
                    <a:pt x="542" y="198"/>
                    <a:pt x="492" y="99"/>
                  </a:cubicBezTo>
                  <a:lnTo>
                    <a:pt x="492" y="148"/>
                  </a:lnTo>
                  <a:cubicBezTo>
                    <a:pt x="492" y="114"/>
                    <a:pt x="468" y="79"/>
                    <a:pt x="436" y="79"/>
                  </a:cubicBezTo>
                  <a:cubicBezTo>
                    <a:pt x="423" y="79"/>
                    <a:pt x="409" y="85"/>
                    <a:pt x="394" y="99"/>
                  </a:cubicBezTo>
                  <a:lnTo>
                    <a:pt x="347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05"/>
            <p:cNvSpPr/>
            <p:nvPr/>
          </p:nvSpPr>
          <p:spPr>
            <a:xfrm>
              <a:off x="4535425" y="2897425"/>
              <a:ext cx="1946425" cy="1255400"/>
            </a:xfrm>
            <a:custGeom>
              <a:avLst/>
              <a:gdLst/>
              <a:ahLst/>
              <a:cxnLst/>
              <a:rect l="l" t="t" r="r" b="b"/>
              <a:pathLst>
                <a:path w="77857" h="50216" extrusionOk="0">
                  <a:moveTo>
                    <a:pt x="77540" y="12928"/>
                  </a:moveTo>
                  <a:lnTo>
                    <a:pt x="77856" y="13133"/>
                  </a:lnTo>
                  <a:cubicBezTo>
                    <a:pt x="77754" y="13058"/>
                    <a:pt x="77648" y="12990"/>
                    <a:pt x="77540" y="12928"/>
                  </a:cubicBezTo>
                  <a:close/>
                  <a:moveTo>
                    <a:pt x="57593" y="1"/>
                  </a:moveTo>
                  <a:cubicBezTo>
                    <a:pt x="46921" y="8067"/>
                    <a:pt x="37969" y="15395"/>
                    <a:pt x="27838" y="24297"/>
                  </a:cubicBezTo>
                  <a:cubicBezTo>
                    <a:pt x="18641" y="32461"/>
                    <a:pt x="9149" y="42052"/>
                    <a:pt x="1" y="49822"/>
                  </a:cubicBezTo>
                  <a:lnTo>
                    <a:pt x="17018" y="50216"/>
                  </a:lnTo>
                  <a:cubicBezTo>
                    <a:pt x="29166" y="40871"/>
                    <a:pt x="46921" y="28379"/>
                    <a:pt x="60102" y="20707"/>
                  </a:cubicBezTo>
                  <a:cubicBezTo>
                    <a:pt x="64036" y="18395"/>
                    <a:pt x="67922" y="16133"/>
                    <a:pt x="71856" y="13870"/>
                  </a:cubicBezTo>
                  <a:cubicBezTo>
                    <a:pt x="72741" y="13280"/>
                    <a:pt x="73774" y="12837"/>
                    <a:pt x="74807" y="12542"/>
                  </a:cubicBezTo>
                  <a:cubicBezTo>
                    <a:pt x="75108" y="12474"/>
                    <a:pt x="75408" y="12440"/>
                    <a:pt x="75705" y="12440"/>
                  </a:cubicBezTo>
                  <a:cubicBezTo>
                    <a:pt x="76351" y="12440"/>
                    <a:pt x="76978" y="12603"/>
                    <a:pt x="77540" y="12928"/>
                  </a:cubicBezTo>
                  <a:lnTo>
                    <a:pt x="77540" y="12928"/>
                  </a:lnTo>
                  <a:lnTo>
                    <a:pt x="57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05"/>
            <p:cNvSpPr/>
            <p:nvPr/>
          </p:nvSpPr>
          <p:spPr>
            <a:xfrm>
              <a:off x="4315325" y="4027400"/>
              <a:ext cx="716875" cy="336925"/>
            </a:xfrm>
            <a:custGeom>
              <a:avLst/>
              <a:gdLst/>
              <a:ahLst/>
              <a:cxnLst/>
              <a:rect l="l" t="t" r="r" b="b"/>
              <a:pathLst>
                <a:path w="28675" h="13477" extrusionOk="0">
                  <a:moveTo>
                    <a:pt x="13133" y="0"/>
                  </a:moveTo>
                  <a:lnTo>
                    <a:pt x="6936" y="6001"/>
                  </a:lnTo>
                  <a:lnTo>
                    <a:pt x="1" y="13476"/>
                  </a:lnTo>
                  <a:lnTo>
                    <a:pt x="1" y="13476"/>
                  </a:lnTo>
                  <a:lnTo>
                    <a:pt x="19526" y="10329"/>
                  </a:lnTo>
                  <a:cubicBezTo>
                    <a:pt x="19762" y="10329"/>
                    <a:pt x="21026" y="10435"/>
                    <a:pt x="21977" y="10435"/>
                  </a:cubicBezTo>
                  <a:cubicBezTo>
                    <a:pt x="22611" y="10435"/>
                    <a:pt x="23107" y="10388"/>
                    <a:pt x="23068" y="10230"/>
                  </a:cubicBezTo>
                  <a:cubicBezTo>
                    <a:pt x="22674" y="8706"/>
                    <a:pt x="24494" y="7132"/>
                    <a:pt x="24494" y="7132"/>
                  </a:cubicBezTo>
                  <a:lnTo>
                    <a:pt x="28674" y="3394"/>
                  </a:lnTo>
                  <a:lnTo>
                    <a:pt x="131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05"/>
            <p:cNvSpPr/>
            <p:nvPr/>
          </p:nvSpPr>
          <p:spPr>
            <a:xfrm>
              <a:off x="4649775" y="4028625"/>
              <a:ext cx="382425" cy="83625"/>
            </a:xfrm>
            <a:custGeom>
              <a:avLst/>
              <a:gdLst/>
              <a:ahLst/>
              <a:cxnLst/>
              <a:rect l="l" t="t" r="r" b="b"/>
              <a:pathLst>
                <a:path w="15297" h="3345" fill="none" extrusionOk="0">
                  <a:moveTo>
                    <a:pt x="15296" y="3345"/>
                  </a:moveTo>
                  <a:lnTo>
                    <a:pt x="1" y="1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05"/>
            <p:cNvSpPr/>
            <p:nvPr/>
          </p:nvSpPr>
          <p:spPr>
            <a:xfrm>
              <a:off x="4960850" y="4102400"/>
              <a:ext cx="24625" cy="22150"/>
            </a:xfrm>
            <a:custGeom>
              <a:avLst/>
              <a:gdLst/>
              <a:ahLst/>
              <a:cxnLst/>
              <a:rect l="l" t="t" r="r" b="b"/>
              <a:pathLst>
                <a:path w="985" h="886" fill="none" extrusionOk="0">
                  <a:moveTo>
                    <a:pt x="984" y="0"/>
                  </a:moveTo>
                  <a:lnTo>
                    <a:pt x="1" y="88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05"/>
            <p:cNvSpPr/>
            <p:nvPr/>
          </p:nvSpPr>
          <p:spPr>
            <a:xfrm>
              <a:off x="4911675" y="4090100"/>
              <a:ext cx="24625" cy="23400"/>
            </a:xfrm>
            <a:custGeom>
              <a:avLst/>
              <a:gdLst/>
              <a:ahLst/>
              <a:cxnLst/>
              <a:rect l="l" t="t" r="r" b="b"/>
              <a:pathLst>
                <a:path w="985" h="936" fill="none" extrusionOk="0">
                  <a:moveTo>
                    <a:pt x="984" y="1"/>
                  </a:moveTo>
                  <a:lnTo>
                    <a:pt x="0" y="935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05"/>
            <p:cNvSpPr/>
            <p:nvPr/>
          </p:nvSpPr>
          <p:spPr>
            <a:xfrm>
              <a:off x="4862500" y="4079050"/>
              <a:ext cx="24600" cy="23375"/>
            </a:xfrm>
            <a:custGeom>
              <a:avLst/>
              <a:gdLst/>
              <a:ahLst/>
              <a:cxnLst/>
              <a:rect l="l" t="t" r="r" b="b"/>
              <a:pathLst>
                <a:path w="984" h="935" fill="none" extrusionOk="0">
                  <a:moveTo>
                    <a:pt x="984" y="0"/>
                  </a:moveTo>
                  <a:lnTo>
                    <a:pt x="0" y="934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05"/>
            <p:cNvSpPr/>
            <p:nvPr/>
          </p:nvSpPr>
          <p:spPr>
            <a:xfrm>
              <a:off x="4813300" y="4067975"/>
              <a:ext cx="23400" cy="22150"/>
            </a:xfrm>
            <a:custGeom>
              <a:avLst/>
              <a:gdLst/>
              <a:ahLst/>
              <a:cxnLst/>
              <a:rect l="l" t="t" r="r" b="b"/>
              <a:pathLst>
                <a:path w="936" h="886" fill="none" extrusionOk="0">
                  <a:moveTo>
                    <a:pt x="935" y="0"/>
                  </a:moveTo>
                  <a:lnTo>
                    <a:pt x="1" y="88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05"/>
            <p:cNvSpPr/>
            <p:nvPr/>
          </p:nvSpPr>
          <p:spPr>
            <a:xfrm>
              <a:off x="4764125" y="4056900"/>
              <a:ext cx="23400" cy="22150"/>
            </a:xfrm>
            <a:custGeom>
              <a:avLst/>
              <a:gdLst/>
              <a:ahLst/>
              <a:cxnLst/>
              <a:rect l="l" t="t" r="r" b="b"/>
              <a:pathLst>
                <a:path w="936" h="886" fill="none" extrusionOk="0">
                  <a:moveTo>
                    <a:pt x="935" y="1"/>
                  </a:moveTo>
                  <a:lnTo>
                    <a:pt x="1" y="88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05"/>
            <p:cNvSpPr/>
            <p:nvPr/>
          </p:nvSpPr>
          <p:spPr>
            <a:xfrm>
              <a:off x="4713725" y="4045850"/>
              <a:ext cx="24600" cy="22150"/>
            </a:xfrm>
            <a:custGeom>
              <a:avLst/>
              <a:gdLst/>
              <a:ahLst/>
              <a:cxnLst/>
              <a:rect l="l" t="t" r="r" b="b"/>
              <a:pathLst>
                <a:path w="984" h="886" fill="none" extrusionOk="0">
                  <a:moveTo>
                    <a:pt x="984" y="0"/>
                  </a:moveTo>
                  <a:lnTo>
                    <a:pt x="0" y="885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05"/>
            <p:cNvSpPr/>
            <p:nvPr/>
          </p:nvSpPr>
          <p:spPr>
            <a:xfrm>
              <a:off x="4664525" y="4034775"/>
              <a:ext cx="24625" cy="22150"/>
            </a:xfrm>
            <a:custGeom>
              <a:avLst/>
              <a:gdLst/>
              <a:ahLst/>
              <a:cxnLst/>
              <a:rect l="l" t="t" r="r" b="b"/>
              <a:pathLst>
                <a:path w="985" h="886" fill="none" extrusionOk="0">
                  <a:moveTo>
                    <a:pt x="984" y="0"/>
                  </a:moveTo>
                  <a:lnTo>
                    <a:pt x="1" y="88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05"/>
            <p:cNvSpPr/>
            <p:nvPr/>
          </p:nvSpPr>
          <p:spPr>
            <a:xfrm>
              <a:off x="4197300" y="4171250"/>
              <a:ext cx="731625" cy="248400"/>
            </a:xfrm>
            <a:custGeom>
              <a:avLst/>
              <a:gdLst/>
              <a:ahLst/>
              <a:cxnLst/>
              <a:rect l="l" t="t" r="r" b="b"/>
              <a:pathLst>
                <a:path w="29265" h="9936" extrusionOk="0">
                  <a:moveTo>
                    <a:pt x="11558" y="1"/>
                  </a:moveTo>
                  <a:cubicBezTo>
                    <a:pt x="11312" y="542"/>
                    <a:pt x="9247" y="1722"/>
                    <a:pt x="8804" y="2017"/>
                  </a:cubicBezTo>
                  <a:cubicBezTo>
                    <a:pt x="7230" y="3050"/>
                    <a:pt x="4919" y="3935"/>
                    <a:pt x="3001" y="5017"/>
                  </a:cubicBezTo>
                  <a:cubicBezTo>
                    <a:pt x="1181" y="6001"/>
                    <a:pt x="50" y="7870"/>
                    <a:pt x="0" y="9935"/>
                  </a:cubicBezTo>
                  <a:lnTo>
                    <a:pt x="27248" y="9935"/>
                  </a:lnTo>
                  <a:cubicBezTo>
                    <a:pt x="27444" y="8017"/>
                    <a:pt x="29264" y="2066"/>
                    <a:pt x="29264" y="2066"/>
                  </a:cubicBezTo>
                  <a:cubicBezTo>
                    <a:pt x="24100" y="2116"/>
                    <a:pt x="16772" y="1968"/>
                    <a:pt x="11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05"/>
            <p:cNvSpPr/>
            <p:nvPr/>
          </p:nvSpPr>
          <p:spPr>
            <a:xfrm>
              <a:off x="4203450" y="4286825"/>
              <a:ext cx="174625" cy="93475"/>
            </a:xfrm>
            <a:custGeom>
              <a:avLst/>
              <a:gdLst/>
              <a:ahLst/>
              <a:cxnLst/>
              <a:rect l="l" t="t" r="r" b="b"/>
              <a:pathLst>
                <a:path w="6985" h="3739" extrusionOk="0">
                  <a:moveTo>
                    <a:pt x="3542" y="1"/>
                  </a:moveTo>
                  <a:cubicBezTo>
                    <a:pt x="3246" y="99"/>
                    <a:pt x="3001" y="247"/>
                    <a:pt x="2755" y="394"/>
                  </a:cubicBezTo>
                  <a:cubicBezTo>
                    <a:pt x="1427" y="1132"/>
                    <a:pt x="443" y="2312"/>
                    <a:pt x="0" y="3739"/>
                  </a:cubicBezTo>
                  <a:lnTo>
                    <a:pt x="6984" y="3640"/>
                  </a:lnTo>
                  <a:cubicBezTo>
                    <a:pt x="6345" y="2116"/>
                    <a:pt x="4820" y="837"/>
                    <a:pt x="35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05"/>
            <p:cNvSpPr/>
            <p:nvPr/>
          </p:nvSpPr>
          <p:spPr>
            <a:xfrm>
              <a:off x="4203450" y="4380275"/>
              <a:ext cx="682425" cy="25"/>
            </a:xfrm>
            <a:custGeom>
              <a:avLst/>
              <a:gdLst/>
              <a:ahLst/>
              <a:cxnLst/>
              <a:rect l="l" t="t" r="r" b="b"/>
              <a:pathLst>
                <a:path w="27297" h="1" fill="none" extrusionOk="0">
                  <a:moveTo>
                    <a:pt x="27297" y="1"/>
                  </a:moveTo>
                  <a:lnTo>
                    <a:pt x="0" y="1"/>
                  </a:lnTo>
                </a:path>
              </a:pathLst>
            </a:custGeom>
            <a:grpFill/>
            <a:ln w="11075" cap="flat" cmpd="sng">
              <a:solidFill>
                <a:srgbClr val="342987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05"/>
            <p:cNvSpPr/>
            <p:nvPr/>
          </p:nvSpPr>
          <p:spPr>
            <a:xfrm>
              <a:off x="4745675" y="4274525"/>
              <a:ext cx="166025" cy="105775"/>
            </a:xfrm>
            <a:custGeom>
              <a:avLst/>
              <a:gdLst/>
              <a:ahLst/>
              <a:cxnLst/>
              <a:rect l="l" t="t" r="r" b="b"/>
              <a:pathLst>
                <a:path w="6641" h="4231" fill="none" extrusionOk="0">
                  <a:moveTo>
                    <a:pt x="1" y="4231"/>
                  </a:moveTo>
                  <a:cubicBezTo>
                    <a:pt x="1" y="4231"/>
                    <a:pt x="1870" y="1"/>
                    <a:pt x="6640" y="345"/>
                  </a:cubicBezTo>
                </a:path>
              </a:pathLst>
            </a:custGeom>
            <a:grpFill/>
            <a:ln w="11075" cap="flat" cmpd="sng">
              <a:solidFill>
                <a:srgbClr val="342987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05"/>
            <p:cNvSpPr/>
            <p:nvPr/>
          </p:nvSpPr>
          <p:spPr>
            <a:xfrm>
              <a:off x="4362050" y="4251175"/>
              <a:ext cx="16025" cy="46750"/>
            </a:xfrm>
            <a:custGeom>
              <a:avLst/>
              <a:gdLst/>
              <a:ahLst/>
              <a:cxnLst/>
              <a:rect l="l" t="t" r="r" b="b"/>
              <a:pathLst>
                <a:path w="641" h="1870" fill="none" extrusionOk="0">
                  <a:moveTo>
                    <a:pt x="1" y="1"/>
                  </a:moveTo>
                  <a:lnTo>
                    <a:pt x="640" y="1869"/>
                  </a:lnTo>
                </a:path>
              </a:pathLst>
            </a:custGeom>
            <a:grpFill/>
            <a:ln w="11075" cap="flat" cmpd="sng">
              <a:solidFill>
                <a:srgbClr val="342987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05"/>
            <p:cNvSpPr/>
            <p:nvPr/>
          </p:nvSpPr>
          <p:spPr>
            <a:xfrm>
              <a:off x="4392800" y="4236425"/>
              <a:ext cx="20925" cy="46750"/>
            </a:xfrm>
            <a:custGeom>
              <a:avLst/>
              <a:gdLst/>
              <a:ahLst/>
              <a:cxnLst/>
              <a:rect l="l" t="t" r="r" b="b"/>
              <a:pathLst>
                <a:path w="837" h="1870" fill="none" extrusionOk="0">
                  <a:moveTo>
                    <a:pt x="0" y="0"/>
                  </a:moveTo>
                  <a:lnTo>
                    <a:pt x="837" y="1869"/>
                  </a:lnTo>
                </a:path>
              </a:pathLst>
            </a:custGeom>
            <a:grpFill/>
            <a:ln w="11075" cap="flat" cmpd="sng">
              <a:solidFill>
                <a:srgbClr val="342987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05"/>
            <p:cNvSpPr/>
            <p:nvPr/>
          </p:nvSpPr>
          <p:spPr>
            <a:xfrm>
              <a:off x="4423550" y="4216750"/>
              <a:ext cx="24600" cy="43050"/>
            </a:xfrm>
            <a:custGeom>
              <a:avLst/>
              <a:gdLst/>
              <a:ahLst/>
              <a:cxnLst/>
              <a:rect l="l" t="t" r="r" b="b"/>
              <a:pathLst>
                <a:path w="984" h="1722" fill="none" extrusionOk="0">
                  <a:moveTo>
                    <a:pt x="0" y="0"/>
                  </a:moveTo>
                  <a:lnTo>
                    <a:pt x="984" y="1722"/>
                  </a:lnTo>
                </a:path>
              </a:pathLst>
            </a:custGeom>
            <a:grpFill/>
            <a:ln w="11075" cap="flat" cmpd="sng">
              <a:solidFill>
                <a:srgbClr val="342987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05"/>
            <p:cNvSpPr/>
            <p:nvPr/>
          </p:nvSpPr>
          <p:spPr>
            <a:xfrm>
              <a:off x="4370675" y="4163750"/>
              <a:ext cx="57075" cy="56875"/>
            </a:xfrm>
            <a:custGeom>
              <a:avLst/>
              <a:gdLst/>
              <a:ahLst/>
              <a:cxnLst/>
              <a:rect l="l" t="t" r="r" b="b"/>
              <a:pathLst>
                <a:path w="2283" h="2275" extrusionOk="0">
                  <a:moveTo>
                    <a:pt x="640" y="202"/>
                  </a:moveTo>
                  <a:cubicBezTo>
                    <a:pt x="836" y="251"/>
                    <a:pt x="984" y="350"/>
                    <a:pt x="1131" y="497"/>
                  </a:cubicBezTo>
                  <a:cubicBezTo>
                    <a:pt x="1279" y="596"/>
                    <a:pt x="1377" y="743"/>
                    <a:pt x="1525" y="891"/>
                  </a:cubicBezTo>
                  <a:cubicBezTo>
                    <a:pt x="1748" y="1203"/>
                    <a:pt x="1890" y="1595"/>
                    <a:pt x="2024" y="1995"/>
                  </a:cubicBezTo>
                  <a:lnTo>
                    <a:pt x="2024" y="1995"/>
                  </a:lnTo>
                  <a:cubicBezTo>
                    <a:pt x="1710" y="1897"/>
                    <a:pt x="1400" y="1759"/>
                    <a:pt x="1131" y="1579"/>
                  </a:cubicBezTo>
                  <a:cubicBezTo>
                    <a:pt x="787" y="1383"/>
                    <a:pt x="492" y="1137"/>
                    <a:pt x="295" y="842"/>
                  </a:cubicBezTo>
                  <a:cubicBezTo>
                    <a:pt x="246" y="694"/>
                    <a:pt x="246" y="547"/>
                    <a:pt x="295" y="399"/>
                  </a:cubicBezTo>
                  <a:cubicBezTo>
                    <a:pt x="344" y="251"/>
                    <a:pt x="492" y="202"/>
                    <a:pt x="640" y="202"/>
                  </a:cubicBezTo>
                  <a:close/>
                  <a:moveTo>
                    <a:pt x="613" y="0"/>
                  </a:moveTo>
                  <a:cubicBezTo>
                    <a:pt x="296" y="0"/>
                    <a:pt x="0" y="280"/>
                    <a:pt x="0" y="645"/>
                  </a:cubicBezTo>
                  <a:cubicBezTo>
                    <a:pt x="99" y="1038"/>
                    <a:pt x="344" y="1383"/>
                    <a:pt x="689" y="1629"/>
                  </a:cubicBezTo>
                  <a:cubicBezTo>
                    <a:pt x="1131" y="1924"/>
                    <a:pt x="1574" y="2120"/>
                    <a:pt x="2066" y="2268"/>
                  </a:cubicBezTo>
                  <a:cubicBezTo>
                    <a:pt x="2079" y="2272"/>
                    <a:pt x="2092" y="2274"/>
                    <a:pt x="2104" y="2274"/>
                  </a:cubicBezTo>
                  <a:cubicBezTo>
                    <a:pt x="2219" y="2274"/>
                    <a:pt x="2283" y="2100"/>
                    <a:pt x="2154" y="2036"/>
                  </a:cubicBezTo>
                  <a:lnTo>
                    <a:pt x="2154" y="2036"/>
                  </a:lnTo>
                  <a:cubicBezTo>
                    <a:pt x="2092" y="1578"/>
                    <a:pt x="1904" y="1163"/>
                    <a:pt x="1672" y="792"/>
                  </a:cubicBezTo>
                  <a:cubicBezTo>
                    <a:pt x="1574" y="596"/>
                    <a:pt x="1426" y="448"/>
                    <a:pt x="1230" y="350"/>
                  </a:cubicBezTo>
                  <a:cubicBezTo>
                    <a:pt x="1082" y="202"/>
                    <a:pt x="885" y="55"/>
                    <a:pt x="689" y="6"/>
                  </a:cubicBezTo>
                  <a:cubicBezTo>
                    <a:pt x="664" y="2"/>
                    <a:pt x="638" y="0"/>
                    <a:pt x="6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05"/>
            <p:cNvSpPr/>
            <p:nvPr/>
          </p:nvSpPr>
          <p:spPr>
            <a:xfrm>
              <a:off x="4358775" y="4214600"/>
              <a:ext cx="67250" cy="19575"/>
            </a:xfrm>
            <a:custGeom>
              <a:avLst/>
              <a:gdLst/>
              <a:ahLst/>
              <a:cxnLst/>
              <a:rect l="l" t="t" r="r" b="b"/>
              <a:pathLst>
                <a:path w="2690" h="783" extrusionOk="0">
                  <a:moveTo>
                    <a:pt x="2321" y="0"/>
                  </a:moveTo>
                  <a:cubicBezTo>
                    <a:pt x="2210" y="0"/>
                    <a:pt x="2099" y="13"/>
                    <a:pt x="2001" y="37"/>
                  </a:cubicBezTo>
                  <a:cubicBezTo>
                    <a:pt x="1804" y="37"/>
                    <a:pt x="1558" y="86"/>
                    <a:pt x="1361" y="136"/>
                  </a:cubicBezTo>
                  <a:cubicBezTo>
                    <a:pt x="919" y="185"/>
                    <a:pt x="476" y="382"/>
                    <a:pt x="132" y="578"/>
                  </a:cubicBezTo>
                  <a:cubicBezTo>
                    <a:pt x="1" y="622"/>
                    <a:pt x="64" y="783"/>
                    <a:pt x="149" y="783"/>
                  </a:cubicBezTo>
                  <a:cubicBezTo>
                    <a:pt x="160" y="783"/>
                    <a:pt x="170" y="780"/>
                    <a:pt x="181" y="775"/>
                  </a:cubicBezTo>
                  <a:cubicBezTo>
                    <a:pt x="624" y="627"/>
                    <a:pt x="1017" y="480"/>
                    <a:pt x="1411" y="382"/>
                  </a:cubicBezTo>
                  <a:cubicBezTo>
                    <a:pt x="1607" y="332"/>
                    <a:pt x="1853" y="332"/>
                    <a:pt x="2050" y="283"/>
                  </a:cubicBezTo>
                  <a:lnTo>
                    <a:pt x="2345" y="234"/>
                  </a:lnTo>
                  <a:cubicBezTo>
                    <a:pt x="2444" y="234"/>
                    <a:pt x="2542" y="234"/>
                    <a:pt x="2640" y="185"/>
                  </a:cubicBezTo>
                  <a:cubicBezTo>
                    <a:pt x="2689" y="136"/>
                    <a:pt x="2689" y="86"/>
                    <a:pt x="2640" y="37"/>
                  </a:cubicBezTo>
                  <a:cubicBezTo>
                    <a:pt x="2542" y="13"/>
                    <a:pt x="2431" y="0"/>
                    <a:pt x="2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05"/>
            <p:cNvSpPr/>
            <p:nvPr/>
          </p:nvSpPr>
          <p:spPr>
            <a:xfrm>
              <a:off x="4418625" y="4204125"/>
              <a:ext cx="79950" cy="34350"/>
            </a:xfrm>
            <a:custGeom>
              <a:avLst/>
              <a:gdLst/>
              <a:ahLst/>
              <a:cxnLst/>
              <a:rect l="l" t="t" r="r" b="b"/>
              <a:pathLst>
                <a:path w="3198" h="1374" extrusionOk="0">
                  <a:moveTo>
                    <a:pt x="1771" y="210"/>
                  </a:moveTo>
                  <a:cubicBezTo>
                    <a:pt x="2164" y="260"/>
                    <a:pt x="2804" y="358"/>
                    <a:pt x="2853" y="850"/>
                  </a:cubicBezTo>
                  <a:cubicBezTo>
                    <a:pt x="2853" y="948"/>
                    <a:pt x="2853" y="997"/>
                    <a:pt x="2755" y="1046"/>
                  </a:cubicBezTo>
                  <a:cubicBezTo>
                    <a:pt x="2656" y="1046"/>
                    <a:pt x="2558" y="1096"/>
                    <a:pt x="2410" y="1096"/>
                  </a:cubicBezTo>
                  <a:cubicBezTo>
                    <a:pt x="2164" y="1096"/>
                    <a:pt x="1869" y="1046"/>
                    <a:pt x="1623" y="997"/>
                  </a:cubicBezTo>
                  <a:cubicBezTo>
                    <a:pt x="1476" y="948"/>
                    <a:pt x="1377" y="899"/>
                    <a:pt x="1230" y="850"/>
                  </a:cubicBezTo>
                  <a:cubicBezTo>
                    <a:pt x="951" y="710"/>
                    <a:pt x="673" y="571"/>
                    <a:pt x="394" y="473"/>
                  </a:cubicBezTo>
                  <a:lnTo>
                    <a:pt x="394" y="473"/>
                  </a:lnTo>
                  <a:cubicBezTo>
                    <a:pt x="449" y="448"/>
                    <a:pt x="492" y="424"/>
                    <a:pt x="492" y="407"/>
                  </a:cubicBezTo>
                  <a:cubicBezTo>
                    <a:pt x="640" y="358"/>
                    <a:pt x="787" y="309"/>
                    <a:pt x="935" y="260"/>
                  </a:cubicBezTo>
                  <a:cubicBezTo>
                    <a:pt x="1181" y="210"/>
                    <a:pt x="1476" y="210"/>
                    <a:pt x="1771" y="210"/>
                  </a:cubicBezTo>
                  <a:close/>
                  <a:moveTo>
                    <a:pt x="1436" y="1"/>
                  </a:moveTo>
                  <a:cubicBezTo>
                    <a:pt x="1141" y="1"/>
                    <a:pt x="825" y="89"/>
                    <a:pt x="541" y="210"/>
                  </a:cubicBezTo>
                  <a:cubicBezTo>
                    <a:pt x="394" y="260"/>
                    <a:pt x="197" y="358"/>
                    <a:pt x="99" y="456"/>
                  </a:cubicBezTo>
                  <a:cubicBezTo>
                    <a:pt x="0" y="555"/>
                    <a:pt x="0" y="653"/>
                    <a:pt x="99" y="702"/>
                  </a:cubicBezTo>
                  <a:cubicBezTo>
                    <a:pt x="140" y="702"/>
                    <a:pt x="181" y="633"/>
                    <a:pt x="164" y="582"/>
                  </a:cubicBezTo>
                  <a:lnTo>
                    <a:pt x="164" y="582"/>
                  </a:lnTo>
                  <a:cubicBezTo>
                    <a:pt x="170" y="577"/>
                    <a:pt x="178" y="573"/>
                    <a:pt x="186" y="568"/>
                  </a:cubicBezTo>
                  <a:lnTo>
                    <a:pt x="186" y="568"/>
                  </a:lnTo>
                  <a:cubicBezTo>
                    <a:pt x="181" y="623"/>
                    <a:pt x="210" y="681"/>
                    <a:pt x="295" y="702"/>
                  </a:cubicBezTo>
                  <a:cubicBezTo>
                    <a:pt x="738" y="850"/>
                    <a:pt x="1132" y="1194"/>
                    <a:pt x="1623" y="1292"/>
                  </a:cubicBezTo>
                  <a:cubicBezTo>
                    <a:pt x="1825" y="1350"/>
                    <a:pt x="2027" y="1374"/>
                    <a:pt x="2228" y="1374"/>
                  </a:cubicBezTo>
                  <a:cubicBezTo>
                    <a:pt x="2371" y="1374"/>
                    <a:pt x="2514" y="1362"/>
                    <a:pt x="2656" y="1342"/>
                  </a:cubicBezTo>
                  <a:cubicBezTo>
                    <a:pt x="3000" y="1292"/>
                    <a:pt x="3197" y="1046"/>
                    <a:pt x="3099" y="702"/>
                  </a:cubicBezTo>
                  <a:cubicBezTo>
                    <a:pt x="2902" y="161"/>
                    <a:pt x="2214" y="14"/>
                    <a:pt x="1623" y="14"/>
                  </a:cubicBezTo>
                  <a:cubicBezTo>
                    <a:pt x="1562" y="5"/>
                    <a:pt x="1500" y="1"/>
                    <a:pt x="14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05"/>
            <p:cNvSpPr/>
            <p:nvPr/>
          </p:nvSpPr>
          <p:spPr>
            <a:xfrm>
              <a:off x="4418625" y="4215400"/>
              <a:ext cx="14775" cy="74525"/>
            </a:xfrm>
            <a:custGeom>
              <a:avLst/>
              <a:gdLst/>
              <a:ahLst/>
              <a:cxnLst/>
              <a:rect l="l" t="t" r="r" b="b"/>
              <a:pathLst>
                <a:path w="591" h="2981" extrusionOk="0">
                  <a:moveTo>
                    <a:pt x="78" y="1"/>
                  </a:moveTo>
                  <a:cubicBezTo>
                    <a:pt x="38" y="1"/>
                    <a:pt x="0" y="43"/>
                    <a:pt x="0" y="104"/>
                  </a:cubicBezTo>
                  <a:cubicBezTo>
                    <a:pt x="0" y="251"/>
                    <a:pt x="50" y="350"/>
                    <a:pt x="99" y="497"/>
                  </a:cubicBezTo>
                  <a:cubicBezTo>
                    <a:pt x="148" y="595"/>
                    <a:pt x="148" y="743"/>
                    <a:pt x="197" y="841"/>
                  </a:cubicBezTo>
                  <a:cubicBezTo>
                    <a:pt x="246" y="1087"/>
                    <a:pt x="246" y="1333"/>
                    <a:pt x="246" y="1579"/>
                  </a:cubicBezTo>
                  <a:cubicBezTo>
                    <a:pt x="246" y="2022"/>
                    <a:pt x="197" y="2464"/>
                    <a:pt x="197" y="2907"/>
                  </a:cubicBezTo>
                  <a:cubicBezTo>
                    <a:pt x="197" y="2956"/>
                    <a:pt x="246" y="2981"/>
                    <a:pt x="295" y="2981"/>
                  </a:cubicBezTo>
                  <a:cubicBezTo>
                    <a:pt x="345" y="2981"/>
                    <a:pt x="394" y="2956"/>
                    <a:pt x="394" y="2907"/>
                  </a:cubicBezTo>
                  <a:cubicBezTo>
                    <a:pt x="492" y="2464"/>
                    <a:pt x="591" y="1973"/>
                    <a:pt x="541" y="1530"/>
                  </a:cubicBezTo>
                  <a:cubicBezTo>
                    <a:pt x="541" y="1284"/>
                    <a:pt x="492" y="1038"/>
                    <a:pt x="443" y="792"/>
                  </a:cubicBezTo>
                  <a:cubicBezTo>
                    <a:pt x="394" y="497"/>
                    <a:pt x="295" y="251"/>
                    <a:pt x="148" y="54"/>
                  </a:cubicBezTo>
                  <a:cubicBezTo>
                    <a:pt x="129" y="17"/>
                    <a:pt x="103" y="1"/>
                    <a:pt x="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05"/>
            <p:cNvSpPr/>
            <p:nvPr/>
          </p:nvSpPr>
          <p:spPr>
            <a:xfrm>
              <a:off x="6421575" y="2811375"/>
              <a:ext cx="825050" cy="1511150"/>
            </a:xfrm>
            <a:custGeom>
              <a:avLst/>
              <a:gdLst/>
              <a:ahLst/>
              <a:cxnLst/>
              <a:rect l="l" t="t" r="r" b="b"/>
              <a:pathLst>
                <a:path w="33002" h="60446" extrusionOk="0">
                  <a:moveTo>
                    <a:pt x="10870" y="0"/>
                  </a:moveTo>
                  <a:lnTo>
                    <a:pt x="1" y="15591"/>
                  </a:lnTo>
                  <a:cubicBezTo>
                    <a:pt x="5460" y="19821"/>
                    <a:pt x="10968" y="21444"/>
                    <a:pt x="16427" y="25673"/>
                  </a:cubicBezTo>
                  <a:cubicBezTo>
                    <a:pt x="16772" y="25870"/>
                    <a:pt x="17067" y="26214"/>
                    <a:pt x="17264" y="26559"/>
                  </a:cubicBezTo>
                  <a:cubicBezTo>
                    <a:pt x="17411" y="26952"/>
                    <a:pt x="17411" y="27395"/>
                    <a:pt x="17362" y="27788"/>
                  </a:cubicBezTo>
                  <a:cubicBezTo>
                    <a:pt x="16526" y="38067"/>
                    <a:pt x="12345" y="57642"/>
                    <a:pt x="12345" y="57642"/>
                  </a:cubicBezTo>
                  <a:lnTo>
                    <a:pt x="24002" y="60445"/>
                  </a:lnTo>
                  <a:cubicBezTo>
                    <a:pt x="26116" y="54642"/>
                    <a:pt x="28084" y="46231"/>
                    <a:pt x="29903" y="40330"/>
                  </a:cubicBezTo>
                  <a:cubicBezTo>
                    <a:pt x="31182" y="36395"/>
                    <a:pt x="32117" y="32362"/>
                    <a:pt x="32707" y="28280"/>
                  </a:cubicBezTo>
                  <a:cubicBezTo>
                    <a:pt x="32953" y="25772"/>
                    <a:pt x="33002" y="23165"/>
                    <a:pt x="32166" y="20804"/>
                  </a:cubicBezTo>
                  <a:cubicBezTo>
                    <a:pt x="31182" y="18099"/>
                    <a:pt x="29264" y="15984"/>
                    <a:pt x="27297" y="14017"/>
                  </a:cubicBezTo>
                  <a:cubicBezTo>
                    <a:pt x="21592" y="8214"/>
                    <a:pt x="10870" y="0"/>
                    <a:pt x="10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05"/>
            <p:cNvSpPr/>
            <p:nvPr/>
          </p:nvSpPr>
          <p:spPr>
            <a:xfrm>
              <a:off x="6715450" y="4049525"/>
              <a:ext cx="558225" cy="316150"/>
            </a:xfrm>
            <a:custGeom>
              <a:avLst/>
              <a:gdLst/>
              <a:ahLst/>
              <a:cxnLst/>
              <a:rect l="l" t="t" r="r" b="b"/>
              <a:pathLst>
                <a:path w="22329" h="12646" extrusionOk="0">
                  <a:moveTo>
                    <a:pt x="2017" y="1"/>
                  </a:moveTo>
                  <a:lnTo>
                    <a:pt x="1328" y="4673"/>
                  </a:lnTo>
                  <a:cubicBezTo>
                    <a:pt x="836" y="5853"/>
                    <a:pt x="443" y="7034"/>
                    <a:pt x="98" y="8263"/>
                  </a:cubicBezTo>
                  <a:cubicBezTo>
                    <a:pt x="0" y="8657"/>
                    <a:pt x="1426" y="9444"/>
                    <a:pt x="1820" y="9444"/>
                  </a:cubicBezTo>
                  <a:cubicBezTo>
                    <a:pt x="1820" y="9444"/>
                    <a:pt x="18171" y="12645"/>
                    <a:pt x="20962" y="12645"/>
                  </a:cubicBezTo>
                  <a:cubicBezTo>
                    <a:pt x="21167" y="12645"/>
                    <a:pt x="21298" y="12628"/>
                    <a:pt x="21345" y="12591"/>
                  </a:cubicBezTo>
                  <a:cubicBezTo>
                    <a:pt x="22329" y="10231"/>
                    <a:pt x="14509" y="5706"/>
                    <a:pt x="14509" y="5706"/>
                  </a:cubicBezTo>
                  <a:lnTo>
                    <a:pt x="15247" y="2263"/>
                  </a:lnTo>
                  <a:lnTo>
                    <a:pt x="20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05"/>
            <p:cNvSpPr/>
            <p:nvPr/>
          </p:nvSpPr>
          <p:spPr>
            <a:xfrm>
              <a:off x="6681025" y="4161425"/>
              <a:ext cx="684875" cy="258225"/>
            </a:xfrm>
            <a:custGeom>
              <a:avLst/>
              <a:gdLst/>
              <a:ahLst/>
              <a:cxnLst/>
              <a:rect l="l" t="t" r="r" b="b"/>
              <a:pathLst>
                <a:path w="27395" h="10329" extrusionOk="0">
                  <a:moveTo>
                    <a:pt x="16575" y="1230"/>
                  </a:moveTo>
                  <a:cubicBezTo>
                    <a:pt x="16820" y="1820"/>
                    <a:pt x="18148" y="2115"/>
                    <a:pt x="18640" y="2410"/>
                  </a:cubicBezTo>
                  <a:cubicBezTo>
                    <a:pt x="20214" y="3443"/>
                    <a:pt x="22526" y="4328"/>
                    <a:pt x="24444" y="5410"/>
                  </a:cubicBezTo>
                  <a:cubicBezTo>
                    <a:pt x="26263" y="6394"/>
                    <a:pt x="27395" y="8263"/>
                    <a:pt x="27395" y="10328"/>
                  </a:cubicBezTo>
                  <a:lnTo>
                    <a:pt x="197" y="10328"/>
                  </a:lnTo>
                  <a:cubicBezTo>
                    <a:pt x="0" y="8214"/>
                    <a:pt x="197" y="6099"/>
                    <a:pt x="836" y="4082"/>
                  </a:cubicBezTo>
                  <a:lnTo>
                    <a:pt x="2312" y="0"/>
                  </a:lnTo>
                  <a:cubicBezTo>
                    <a:pt x="7476" y="49"/>
                    <a:pt x="12345" y="2754"/>
                    <a:pt x="16575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05"/>
            <p:cNvSpPr/>
            <p:nvPr/>
          </p:nvSpPr>
          <p:spPr>
            <a:xfrm>
              <a:off x="7186375" y="4286825"/>
              <a:ext cx="174600" cy="93475"/>
            </a:xfrm>
            <a:custGeom>
              <a:avLst/>
              <a:gdLst/>
              <a:ahLst/>
              <a:cxnLst/>
              <a:rect l="l" t="t" r="r" b="b"/>
              <a:pathLst>
                <a:path w="6984" h="3739" extrusionOk="0">
                  <a:moveTo>
                    <a:pt x="3394" y="1"/>
                  </a:moveTo>
                  <a:cubicBezTo>
                    <a:pt x="2115" y="837"/>
                    <a:pt x="590" y="2116"/>
                    <a:pt x="0" y="3640"/>
                  </a:cubicBezTo>
                  <a:lnTo>
                    <a:pt x="6984" y="3739"/>
                  </a:lnTo>
                  <a:cubicBezTo>
                    <a:pt x="6492" y="2312"/>
                    <a:pt x="5508" y="1132"/>
                    <a:pt x="4230" y="394"/>
                  </a:cubicBezTo>
                  <a:cubicBezTo>
                    <a:pt x="3984" y="247"/>
                    <a:pt x="3689" y="99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05"/>
            <p:cNvSpPr/>
            <p:nvPr/>
          </p:nvSpPr>
          <p:spPr>
            <a:xfrm>
              <a:off x="6683475" y="4380275"/>
              <a:ext cx="677500" cy="25"/>
            </a:xfrm>
            <a:custGeom>
              <a:avLst/>
              <a:gdLst/>
              <a:ahLst/>
              <a:cxnLst/>
              <a:rect l="l" t="t" r="r" b="b"/>
              <a:pathLst>
                <a:path w="27100" h="1" fill="none" extrusionOk="0">
                  <a:moveTo>
                    <a:pt x="0" y="1"/>
                  </a:moveTo>
                  <a:lnTo>
                    <a:pt x="27100" y="1"/>
                  </a:lnTo>
                </a:path>
              </a:pathLst>
            </a:custGeom>
            <a:grpFill/>
            <a:ln w="11075" cap="flat" cmpd="sng">
              <a:solidFill>
                <a:srgbClr val="342987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05"/>
            <p:cNvSpPr/>
            <p:nvPr/>
          </p:nvSpPr>
          <p:spPr>
            <a:xfrm>
              <a:off x="6706825" y="4248725"/>
              <a:ext cx="135275" cy="131575"/>
            </a:xfrm>
            <a:custGeom>
              <a:avLst/>
              <a:gdLst/>
              <a:ahLst/>
              <a:cxnLst/>
              <a:rect l="l" t="t" r="r" b="b"/>
              <a:pathLst>
                <a:path w="5411" h="5263" fill="none" extrusionOk="0">
                  <a:moveTo>
                    <a:pt x="5411" y="5263"/>
                  </a:moveTo>
                  <a:cubicBezTo>
                    <a:pt x="5411" y="5263"/>
                    <a:pt x="3739" y="0"/>
                    <a:pt x="1" y="0"/>
                  </a:cubicBezTo>
                </a:path>
              </a:pathLst>
            </a:custGeom>
            <a:grpFill/>
            <a:ln w="11075" cap="flat" cmpd="sng">
              <a:solidFill>
                <a:srgbClr val="342987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05"/>
            <p:cNvSpPr/>
            <p:nvPr/>
          </p:nvSpPr>
          <p:spPr>
            <a:xfrm>
              <a:off x="7186375" y="4251175"/>
              <a:ext cx="14775" cy="46750"/>
            </a:xfrm>
            <a:custGeom>
              <a:avLst/>
              <a:gdLst/>
              <a:ahLst/>
              <a:cxnLst/>
              <a:rect l="l" t="t" r="r" b="b"/>
              <a:pathLst>
                <a:path w="591" h="1870" fill="none" extrusionOk="0">
                  <a:moveTo>
                    <a:pt x="590" y="1"/>
                  </a:moveTo>
                  <a:lnTo>
                    <a:pt x="0" y="1869"/>
                  </a:lnTo>
                </a:path>
              </a:pathLst>
            </a:custGeom>
            <a:grpFill/>
            <a:ln w="11075" cap="flat" cmpd="sng">
              <a:solidFill>
                <a:srgbClr val="342987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05"/>
            <p:cNvSpPr/>
            <p:nvPr/>
          </p:nvSpPr>
          <p:spPr>
            <a:xfrm>
              <a:off x="7150700" y="4236425"/>
              <a:ext cx="20925" cy="46750"/>
            </a:xfrm>
            <a:custGeom>
              <a:avLst/>
              <a:gdLst/>
              <a:ahLst/>
              <a:cxnLst/>
              <a:rect l="l" t="t" r="r" b="b"/>
              <a:pathLst>
                <a:path w="837" h="1870" fill="none" extrusionOk="0">
                  <a:moveTo>
                    <a:pt x="837" y="0"/>
                  </a:moveTo>
                  <a:lnTo>
                    <a:pt x="1" y="1869"/>
                  </a:lnTo>
                </a:path>
              </a:pathLst>
            </a:custGeom>
            <a:grpFill/>
            <a:ln w="11075" cap="flat" cmpd="sng">
              <a:solidFill>
                <a:srgbClr val="342987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05"/>
            <p:cNvSpPr/>
            <p:nvPr/>
          </p:nvSpPr>
          <p:spPr>
            <a:xfrm>
              <a:off x="7116275" y="4216750"/>
              <a:ext cx="24625" cy="43050"/>
            </a:xfrm>
            <a:custGeom>
              <a:avLst/>
              <a:gdLst/>
              <a:ahLst/>
              <a:cxnLst/>
              <a:rect l="l" t="t" r="r" b="b"/>
              <a:pathLst>
                <a:path w="985" h="1722" fill="none" extrusionOk="0">
                  <a:moveTo>
                    <a:pt x="984" y="0"/>
                  </a:moveTo>
                  <a:lnTo>
                    <a:pt x="1" y="1722"/>
                  </a:lnTo>
                </a:path>
              </a:pathLst>
            </a:custGeom>
            <a:grpFill/>
            <a:ln w="11075" cap="flat" cmpd="sng">
              <a:solidFill>
                <a:srgbClr val="342987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05"/>
            <p:cNvSpPr/>
            <p:nvPr/>
          </p:nvSpPr>
          <p:spPr>
            <a:xfrm>
              <a:off x="7136750" y="4163875"/>
              <a:ext cx="59475" cy="56750"/>
            </a:xfrm>
            <a:custGeom>
              <a:avLst/>
              <a:gdLst/>
              <a:ahLst/>
              <a:cxnLst/>
              <a:rect l="l" t="t" r="r" b="b"/>
              <a:pathLst>
                <a:path w="2379" h="2270" extrusionOk="0">
                  <a:moveTo>
                    <a:pt x="1692" y="227"/>
                  </a:moveTo>
                  <a:cubicBezTo>
                    <a:pt x="1773" y="227"/>
                    <a:pt x="1855" y="264"/>
                    <a:pt x="1936" y="345"/>
                  </a:cubicBezTo>
                  <a:cubicBezTo>
                    <a:pt x="2034" y="443"/>
                    <a:pt x="2034" y="591"/>
                    <a:pt x="2034" y="689"/>
                  </a:cubicBezTo>
                  <a:cubicBezTo>
                    <a:pt x="1936" y="1033"/>
                    <a:pt x="1592" y="1328"/>
                    <a:pt x="1296" y="1525"/>
                  </a:cubicBezTo>
                  <a:cubicBezTo>
                    <a:pt x="980" y="1751"/>
                    <a:pt x="622" y="1894"/>
                    <a:pt x="261" y="1992"/>
                  </a:cubicBezTo>
                  <a:lnTo>
                    <a:pt x="261" y="1992"/>
                  </a:lnTo>
                  <a:cubicBezTo>
                    <a:pt x="394" y="1649"/>
                    <a:pt x="530" y="1341"/>
                    <a:pt x="706" y="1033"/>
                  </a:cubicBezTo>
                  <a:cubicBezTo>
                    <a:pt x="903" y="689"/>
                    <a:pt x="1149" y="443"/>
                    <a:pt x="1493" y="296"/>
                  </a:cubicBezTo>
                  <a:cubicBezTo>
                    <a:pt x="1560" y="251"/>
                    <a:pt x="1626" y="227"/>
                    <a:pt x="1692" y="227"/>
                  </a:cubicBezTo>
                  <a:close/>
                  <a:moveTo>
                    <a:pt x="1739" y="1"/>
                  </a:moveTo>
                  <a:cubicBezTo>
                    <a:pt x="1542" y="1"/>
                    <a:pt x="1296" y="99"/>
                    <a:pt x="1149" y="246"/>
                  </a:cubicBezTo>
                  <a:cubicBezTo>
                    <a:pt x="952" y="345"/>
                    <a:pt x="805" y="492"/>
                    <a:pt x="657" y="640"/>
                  </a:cubicBezTo>
                  <a:cubicBezTo>
                    <a:pt x="510" y="837"/>
                    <a:pt x="411" y="1033"/>
                    <a:pt x="313" y="1279"/>
                  </a:cubicBezTo>
                  <a:cubicBezTo>
                    <a:pt x="218" y="1515"/>
                    <a:pt x="124" y="1797"/>
                    <a:pt x="117" y="2036"/>
                  </a:cubicBezTo>
                  <a:lnTo>
                    <a:pt x="117" y="2036"/>
                  </a:lnTo>
                  <a:cubicBezTo>
                    <a:pt x="1" y="2103"/>
                    <a:pt x="65" y="2269"/>
                    <a:pt x="176" y="2269"/>
                  </a:cubicBezTo>
                  <a:cubicBezTo>
                    <a:pt x="188" y="2269"/>
                    <a:pt x="201" y="2267"/>
                    <a:pt x="214" y="2263"/>
                  </a:cubicBezTo>
                  <a:cubicBezTo>
                    <a:pt x="657" y="2165"/>
                    <a:pt x="1051" y="1968"/>
                    <a:pt x="1444" y="1722"/>
                  </a:cubicBezTo>
                  <a:cubicBezTo>
                    <a:pt x="1837" y="1525"/>
                    <a:pt x="2133" y="1181"/>
                    <a:pt x="2280" y="738"/>
                  </a:cubicBezTo>
                  <a:cubicBezTo>
                    <a:pt x="2378" y="394"/>
                    <a:pt x="2133" y="50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05"/>
            <p:cNvSpPr/>
            <p:nvPr/>
          </p:nvSpPr>
          <p:spPr>
            <a:xfrm>
              <a:off x="7138400" y="4213375"/>
              <a:ext cx="67250" cy="19575"/>
            </a:xfrm>
            <a:custGeom>
              <a:avLst/>
              <a:gdLst/>
              <a:ahLst/>
              <a:cxnLst/>
              <a:rect l="l" t="t" r="r" b="b"/>
              <a:pathLst>
                <a:path w="2690" h="783" extrusionOk="0">
                  <a:moveTo>
                    <a:pt x="345" y="0"/>
                  </a:moveTo>
                  <a:cubicBezTo>
                    <a:pt x="247" y="0"/>
                    <a:pt x="148" y="12"/>
                    <a:pt x="50" y="37"/>
                  </a:cubicBezTo>
                  <a:cubicBezTo>
                    <a:pt x="1" y="86"/>
                    <a:pt x="1" y="135"/>
                    <a:pt x="50" y="185"/>
                  </a:cubicBezTo>
                  <a:cubicBezTo>
                    <a:pt x="99" y="234"/>
                    <a:pt x="198" y="283"/>
                    <a:pt x="296" y="283"/>
                  </a:cubicBezTo>
                  <a:lnTo>
                    <a:pt x="591" y="283"/>
                  </a:lnTo>
                  <a:cubicBezTo>
                    <a:pt x="837" y="332"/>
                    <a:pt x="1034" y="381"/>
                    <a:pt x="1280" y="431"/>
                  </a:cubicBezTo>
                  <a:cubicBezTo>
                    <a:pt x="1673" y="529"/>
                    <a:pt x="2067" y="676"/>
                    <a:pt x="2509" y="775"/>
                  </a:cubicBezTo>
                  <a:cubicBezTo>
                    <a:pt x="2520" y="780"/>
                    <a:pt x="2531" y="783"/>
                    <a:pt x="2541" y="783"/>
                  </a:cubicBezTo>
                  <a:cubicBezTo>
                    <a:pt x="2626" y="783"/>
                    <a:pt x="2690" y="622"/>
                    <a:pt x="2558" y="578"/>
                  </a:cubicBezTo>
                  <a:cubicBezTo>
                    <a:pt x="2165" y="381"/>
                    <a:pt x="1722" y="234"/>
                    <a:pt x="1280" y="135"/>
                  </a:cubicBezTo>
                  <a:cubicBezTo>
                    <a:pt x="1083" y="86"/>
                    <a:pt x="837" y="86"/>
                    <a:pt x="640" y="37"/>
                  </a:cubicBezTo>
                  <a:cubicBezTo>
                    <a:pt x="542" y="12"/>
                    <a:pt x="444" y="0"/>
                    <a:pt x="3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05"/>
            <p:cNvSpPr/>
            <p:nvPr/>
          </p:nvSpPr>
          <p:spPr>
            <a:xfrm>
              <a:off x="7064625" y="4202950"/>
              <a:ext cx="81175" cy="34425"/>
            </a:xfrm>
            <a:custGeom>
              <a:avLst/>
              <a:gdLst/>
              <a:ahLst/>
              <a:cxnLst/>
              <a:rect l="l" t="t" r="r" b="b"/>
              <a:pathLst>
                <a:path w="3247" h="1377" extrusionOk="0">
                  <a:moveTo>
                    <a:pt x="3173" y="698"/>
                  </a:moveTo>
                  <a:lnTo>
                    <a:pt x="3173" y="698"/>
                  </a:lnTo>
                  <a:cubicBezTo>
                    <a:pt x="3165" y="699"/>
                    <a:pt x="3157" y="700"/>
                    <a:pt x="3149" y="700"/>
                  </a:cubicBezTo>
                  <a:lnTo>
                    <a:pt x="3198" y="700"/>
                  </a:lnTo>
                  <a:cubicBezTo>
                    <a:pt x="3189" y="700"/>
                    <a:pt x="3181" y="699"/>
                    <a:pt x="3173" y="698"/>
                  </a:cubicBezTo>
                  <a:close/>
                  <a:moveTo>
                    <a:pt x="1747" y="233"/>
                  </a:moveTo>
                  <a:cubicBezTo>
                    <a:pt x="1907" y="233"/>
                    <a:pt x="2067" y="257"/>
                    <a:pt x="2214" y="307"/>
                  </a:cubicBezTo>
                  <a:cubicBezTo>
                    <a:pt x="2362" y="307"/>
                    <a:pt x="2509" y="356"/>
                    <a:pt x="2657" y="405"/>
                  </a:cubicBezTo>
                  <a:cubicBezTo>
                    <a:pt x="2683" y="405"/>
                    <a:pt x="2805" y="446"/>
                    <a:pt x="2915" y="500"/>
                  </a:cubicBezTo>
                  <a:lnTo>
                    <a:pt x="2915" y="500"/>
                  </a:lnTo>
                  <a:cubicBezTo>
                    <a:pt x="2911" y="501"/>
                    <a:pt x="2907" y="502"/>
                    <a:pt x="2903" y="503"/>
                  </a:cubicBezTo>
                  <a:cubicBezTo>
                    <a:pt x="2460" y="602"/>
                    <a:pt x="2067" y="897"/>
                    <a:pt x="1722" y="995"/>
                  </a:cubicBezTo>
                  <a:cubicBezTo>
                    <a:pt x="1427" y="1093"/>
                    <a:pt x="1181" y="1143"/>
                    <a:pt x="935" y="1143"/>
                  </a:cubicBezTo>
                  <a:cubicBezTo>
                    <a:pt x="788" y="1143"/>
                    <a:pt x="444" y="1143"/>
                    <a:pt x="394" y="946"/>
                  </a:cubicBezTo>
                  <a:cubicBezTo>
                    <a:pt x="394" y="798"/>
                    <a:pt x="444" y="700"/>
                    <a:pt x="542" y="602"/>
                  </a:cubicBezTo>
                  <a:cubicBezTo>
                    <a:pt x="739" y="405"/>
                    <a:pt x="985" y="307"/>
                    <a:pt x="1280" y="307"/>
                  </a:cubicBezTo>
                  <a:cubicBezTo>
                    <a:pt x="1427" y="257"/>
                    <a:pt x="1587" y="233"/>
                    <a:pt x="1747" y="233"/>
                  </a:cubicBezTo>
                  <a:close/>
                  <a:moveTo>
                    <a:pt x="1622" y="0"/>
                  </a:moveTo>
                  <a:cubicBezTo>
                    <a:pt x="1101" y="0"/>
                    <a:pt x="451" y="145"/>
                    <a:pt x="198" y="651"/>
                  </a:cubicBezTo>
                  <a:cubicBezTo>
                    <a:pt x="1" y="897"/>
                    <a:pt x="148" y="1290"/>
                    <a:pt x="493" y="1339"/>
                  </a:cubicBezTo>
                  <a:cubicBezTo>
                    <a:pt x="665" y="1364"/>
                    <a:pt x="837" y="1376"/>
                    <a:pt x="1003" y="1376"/>
                  </a:cubicBezTo>
                  <a:cubicBezTo>
                    <a:pt x="1169" y="1376"/>
                    <a:pt x="1329" y="1364"/>
                    <a:pt x="1476" y="1339"/>
                  </a:cubicBezTo>
                  <a:cubicBezTo>
                    <a:pt x="1624" y="1339"/>
                    <a:pt x="1772" y="1290"/>
                    <a:pt x="1919" y="1241"/>
                  </a:cubicBezTo>
                  <a:cubicBezTo>
                    <a:pt x="2263" y="1044"/>
                    <a:pt x="2608" y="897"/>
                    <a:pt x="2952" y="749"/>
                  </a:cubicBezTo>
                  <a:cubicBezTo>
                    <a:pt x="3053" y="724"/>
                    <a:pt x="3076" y="647"/>
                    <a:pt x="3055" y="585"/>
                  </a:cubicBezTo>
                  <a:lnTo>
                    <a:pt x="3055" y="585"/>
                  </a:lnTo>
                  <a:cubicBezTo>
                    <a:pt x="3076" y="602"/>
                    <a:pt x="3091" y="620"/>
                    <a:pt x="3097" y="636"/>
                  </a:cubicBezTo>
                  <a:lnTo>
                    <a:pt x="3097" y="636"/>
                  </a:lnTo>
                  <a:cubicBezTo>
                    <a:pt x="3097" y="638"/>
                    <a:pt x="3098" y="640"/>
                    <a:pt x="3098" y="642"/>
                  </a:cubicBezTo>
                  <a:lnTo>
                    <a:pt x="3098" y="642"/>
                  </a:lnTo>
                  <a:cubicBezTo>
                    <a:pt x="3099" y="645"/>
                    <a:pt x="3099" y="648"/>
                    <a:pt x="3099" y="651"/>
                  </a:cubicBezTo>
                  <a:lnTo>
                    <a:pt x="3101" y="648"/>
                  </a:lnTo>
                  <a:lnTo>
                    <a:pt x="3101" y="648"/>
                  </a:lnTo>
                  <a:cubicBezTo>
                    <a:pt x="3112" y="672"/>
                    <a:pt x="3138" y="691"/>
                    <a:pt x="3173" y="698"/>
                  </a:cubicBezTo>
                  <a:lnTo>
                    <a:pt x="3173" y="698"/>
                  </a:lnTo>
                  <a:cubicBezTo>
                    <a:pt x="3247" y="683"/>
                    <a:pt x="3243" y="597"/>
                    <a:pt x="3198" y="552"/>
                  </a:cubicBezTo>
                  <a:cubicBezTo>
                    <a:pt x="3099" y="405"/>
                    <a:pt x="2952" y="307"/>
                    <a:pt x="2804" y="257"/>
                  </a:cubicBezTo>
                  <a:cubicBezTo>
                    <a:pt x="2509" y="159"/>
                    <a:pt x="2214" y="61"/>
                    <a:pt x="1870" y="11"/>
                  </a:cubicBezTo>
                  <a:cubicBezTo>
                    <a:pt x="1793" y="4"/>
                    <a:pt x="1709" y="0"/>
                    <a:pt x="1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05"/>
            <p:cNvSpPr/>
            <p:nvPr/>
          </p:nvSpPr>
          <p:spPr>
            <a:xfrm>
              <a:off x="7131025" y="4216625"/>
              <a:ext cx="14775" cy="73300"/>
            </a:xfrm>
            <a:custGeom>
              <a:avLst/>
              <a:gdLst/>
              <a:ahLst/>
              <a:cxnLst/>
              <a:rect l="l" t="t" r="r" b="b"/>
              <a:pathLst>
                <a:path w="591" h="2932" extrusionOk="0">
                  <a:moveTo>
                    <a:pt x="513" y="1"/>
                  </a:moveTo>
                  <a:cubicBezTo>
                    <a:pt x="488" y="1"/>
                    <a:pt x="462" y="17"/>
                    <a:pt x="443" y="55"/>
                  </a:cubicBezTo>
                  <a:lnTo>
                    <a:pt x="443" y="5"/>
                  </a:lnTo>
                  <a:cubicBezTo>
                    <a:pt x="296" y="202"/>
                    <a:pt x="198" y="448"/>
                    <a:pt x="148" y="743"/>
                  </a:cubicBezTo>
                  <a:cubicBezTo>
                    <a:pt x="99" y="989"/>
                    <a:pt x="50" y="1235"/>
                    <a:pt x="50" y="1530"/>
                  </a:cubicBezTo>
                  <a:cubicBezTo>
                    <a:pt x="1" y="1973"/>
                    <a:pt x="99" y="2415"/>
                    <a:pt x="198" y="2858"/>
                  </a:cubicBezTo>
                  <a:cubicBezTo>
                    <a:pt x="198" y="2907"/>
                    <a:pt x="247" y="2932"/>
                    <a:pt x="296" y="2932"/>
                  </a:cubicBezTo>
                  <a:cubicBezTo>
                    <a:pt x="345" y="2932"/>
                    <a:pt x="394" y="2907"/>
                    <a:pt x="394" y="2858"/>
                  </a:cubicBezTo>
                  <a:cubicBezTo>
                    <a:pt x="394" y="2415"/>
                    <a:pt x="345" y="1973"/>
                    <a:pt x="345" y="1579"/>
                  </a:cubicBezTo>
                  <a:cubicBezTo>
                    <a:pt x="345" y="1333"/>
                    <a:pt x="345" y="1087"/>
                    <a:pt x="394" y="842"/>
                  </a:cubicBezTo>
                  <a:cubicBezTo>
                    <a:pt x="394" y="694"/>
                    <a:pt x="443" y="596"/>
                    <a:pt x="493" y="448"/>
                  </a:cubicBezTo>
                  <a:cubicBezTo>
                    <a:pt x="542" y="350"/>
                    <a:pt x="591" y="202"/>
                    <a:pt x="591" y="104"/>
                  </a:cubicBezTo>
                  <a:cubicBezTo>
                    <a:pt x="591" y="43"/>
                    <a:pt x="553" y="1"/>
                    <a:pt x="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05"/>
            <p:cNvSpPr/>
            <p:nvPr/>
          </p:nvSpPr>
          <p:spPr>
            <a:xfrm>
              <a:off x="6765850" y="4049525"/>
              <a:ext cx="330775" cy="56600"/>
            </a:xfrm>
            <a:custGeom>
              <a:avLst/>
              <a:gdLst/>
              <a:ahLst/>
              <a:cxnLst/>
              <a:rect l="l" t="t" r="r" b="b"/>
              <a:pathLst>
                <a:path w="13231" h="2264" fill="none" extrusionOk="0">
                  <a:moveTo>
                    <a:pt x="1" y="1"/>
                  </a:moveTo>
                  <a:lnTo>
                    <a:pt x="13231" y="2263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05"/>
            <p:cNvSpPr/>
            <p:nvPr/>
          </p:nvSpPr>
          <p:spPr>
            <a:xfrm>
              <a:off x="6796600" y="4056900"/>
              <a:ext cx="6175" cy="35675"/>
            </a:xfrm>
            <a:custGeom>
              <a:avLst/>
              <a:gdLst/>
              <a:ahLst/>
              <a:cxnLst/>
              <a:rect l="l" t="t" r="r" b="b"/>
              <a:pathLst>
                <a:path w="247" h="1427" fill="none" extrusionOk="0">
                  <a:moveTo>
                    <a:pt x="246" y="1"/>
                  </a:moveTo>
                  <a:lnTo>
                    <a:pt x="0" y="1427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05"/>
            <p:cNvSpPr/>
            <p:nvPr/>
          </p:nvSpPr>
          <p:spPr>
            <a:xfrm>
              <a:off x="6842075" y="4064275"/>
              <a:ext cx="6175" cy="35700"/>
            </a:xfrm>
            <a:custGeom>
              <a:avLst/>
              <a:gdLst/>
              <a:ahLst/>
              <a:cxnLst/>
              <a:rect l="l" t="t" r="r" b="b"/>
              <a:pathLst>
                <a:path w="247" h="1428" fill="none" extrusionOk="0">
                  <a:moveTo>
                    <a:pt x="247" y="1"/>
                  </a:moveTo>
                  <a:lnTo>
                    <a:pt x="1" y="1427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05"/>
            <p:cNvSpPr/>
            <p:nvPr/>
          </p:nvSpPr>
          <p:spPr>
            <a:xfrm>
              <a:off x="6887575" y="4071650"/>
              <a:ext cx="6175" cy="35700"/>
            </a:xfrm>
            <a:custGeom>
              <a:avLst/>
              <a:gdLst/>
              <a:ahLst/>
              <a:cxnLst/>
              <a:rect l="l" t="t" r="r" b="b"/>
              <a:pathLst>
                <a:path w="247" h="1428" fill="none" extrusionOk="0">
                  <a:moveTo>
                    <a:pt x="247" y="1"/>
                  </a:moveTo>
                  <a:lnTo>
                    <a:pt x="1" y="1427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05"/>
            <p:cNvSpPr/>
            <p:nvPr/>
          </p:nvSpPr>
          <p:spPr>
            <a:xfrm>
              <a:off x="6933075" y="4079050"/>
              <a:ext cx="6175" cy="35675"/>
            </a:xfrm>
            <a:custGeom>
              <a:avLst/>
              <a:gdLst/>
              <a:ahLst/>
              <a:cxnLst/>
              <a:rect l="l" t="t" r="r" b="b"/>
              <a:pathLst>
                <a:path w="247" h="1427" fill="none" extrusionOk="0">
                  <a:moveTo>
                    <a:pt x="246" y="0"/>
                  </a:moveTo>
                  <a:lnTo>
                    <a:pt x="0" y="142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05"/>
            <p:cNvSpPr/>
            <p:nvPr/>
          </p:nvSpPr>
          <p:spPr>
            <a:xfrm>
              <a:off x="6978575" y="4086425"/>
              <a:ext cx="6175" cy="36900"/>
            </a:xfrm>
            <a:custGeom>
              <a:avLst/>
              <a:gdLst/>
              <a:ahLst/>
              <a:cxnLst/>
              <a:rect l="l" t="t" r="r" b="b"/>
              <a:pathLst>
                <a:path w="247" h="1476" fill="none" extrusionOk="0">
                  <a:moveTo>
                    <a:pt x="246" y="0"/>
                  </a:moveTo>
                  <a:lnTo>
                    <a:pt x="0" y="147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05"/>
            <p:cNvSpPr/>
            <p:nvPr/>
          </p:nvSpPr>
          <p:spPr>
            <a:xfrm>
              <a:off x="7024050" y="4093800"/>
              <a:ext cx="6175" cy="36900"/>
            </a:xfrm>
            <a:custGeom>
              <a:avLst/>
              <a:gdLst/>
              <a:ahLst/>
              <a:cxnLst/>
              <a:rect l="l" t="t" r="r" b="b"/>
              <a:pathLst>
                <a:path w="247" h="1476" fill="none" extrusionOk="0">
                  <a:moveTo>
                    <a:pt x="247" y="0"/>
                  </a:moveTo>
                  <a:lnTo>
                    <a:pt x="1" y="147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05"/>
            <p:cNvSpPr/>
            <p:nvPr/>
          </p:nvSpPr>
          <p:spPr>
            <a:xfrm>
              <a:off x="7069550" y="4101175"/>
              <a:ext cx="6175" cy="36900"/>
            </a:xfrm>
            <a:custGeom>
              <a:avLst/>
              <a:gdLst/>
              <a:ahLst/>
              <a:cxnLst/>
              <a:rect l="l" t="t" r="r" b="b"/>
              <a:pathLst>
                <a:path w="247" h="1476" fill="none" extrusionOk="0">
                  <a:moveTo>
                    <a:pt x="247" y="0"/>
                  </a:moveTo>
                  <a:lnTo>
                    <a:pt x="1" y="1476"/>
                  </a:lnTo>
                </a:path>
              </a:pathLst>
            </a:custGeom>
            <a:grpFill/>
            <a:ln w="7375" cap="flat" cmpd="sng">
              <a:solidFill>
                <a:srgbClr val="D2D9FF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05"/>
            <p:cNvSpPr/>
            <p:nvPr/>
          </p:nvSpPr>
          <p:spPr>
            <a:xfrm>
              <a:off x="5731800" y="2770800"/>
              <a:ext cx="1270150" cy="661525"/>
            </a:xfrm>
            <a:custGeom>
              <a:avLst/>
              <a:gdLst/>
              <a:ahLst/>
              <a:cxnLst/>
              <a:rect l="l" t="t" r="r" b="b"/>
              <a:pathLst>
                <a:path w="50806" h="26461" extrusionOk="0">
                  <a:moveTo>
                    <a:pt x="36985" y="0"/>
                  </a:moveTo>
                  <a:cubicBezTo>
                    <a:pt x="36100" y="640"/>
                    <a:pt x="35166" y="1131"/>
                    <a:pt x="34133" y="1525"/>
                  </a:cubicBezTo>
                  <a:cubicBezTo>
                    <a:pt x="29596" y="3313"/>
                    <a:pt x="27071" y="4173"/>
                    <a:pt x="22715" y="4173"/>
                  </a:cubicBezTo>
                  <a:cubicBezTo>
                    <a:pt x="22160" y="4173"/>
                    <a:pt x="21575" y="4159"/>
                    <a:pt x="20952" y="4131"/>
                  </a:cubicBezTo>
                  <a:cubicBezTo>
                    <a:pt x="17263" y="3984"/>
                    <a:pt x="13378" y="2312"/>
                    <a:pt x="11952" y="1722"/>
                  </a:cubicBezTo>
                  <a:cubicBezTo>
                    <a:pt x="11460" y="2263"/>
                    <a:pt x="11312" y="3000"/>
                    <a:pt x="10869" y="3541"/>
                  </a:cubicBezTo>
                  <a:cubicBezTo>
                    <a:pt x="10427" y="3836"/>
                    <a:pt x="9984" y="4131"/>
                    <a:pt x="9492" y="4279"/>
                  </a:cubicBezTo>
                  <a:cubicBezTo>
                    <a:pt x="9099" y="4623"/>
                    <a:pt x="8705" y="4918"/>
                    <a:pt x="8312" y="5263"/>
                  </a:cubicBezTo>
                  <a:cubicBezTo>
                    <a:pt x="7378" y="6050"/>
                    <a:pt x="6443" y="6787"/>
                    <a:pt x="5558" y="7574"/>
                  </a:cubicBezTo>
                  <a:cubicBezTo>
                    <a:pt x="5066" y="7968"/>
                    <a:pt x="0" y="12247"/>
                    <a:pt x="99" y="12345"/>
                  </a:cubicBezTo>
                  <a:cubicBezTo>
                    <a:pt x="885" y="13378"/>
                    <a:pt x="1672" y="14411"/>
                    <a:pt x="2508" y="15443"/>
                  </a:cubicBezTo>
                  <a:cubicBezTo>
                    <a:pt x="4230" y="17607"/>
                    <a:pt x="8460" y="22083"/>
                    <a:pt x="10181" y="23165"/>
                  </a:cubicBezTo>
                  <a:cubicBezTo>
                    <a:pt x="10312" y="23248"/>
                    <a:pt x="10482" y="23280"/>
                    <a:pt x="10666" y="23280"/>
                  </a:cubicBezTo>
                  <a:cubicBezTo>
                    <a:pt x="11244" y="23280"/>
                    <a:pt x="11951" y="22968"/>
                    <a:pt x="11952" y="22968"/>
                  </a:cubicBezTo>
                  <a:lnTo>
                    <a:pt x="11952" y="22968"/>
                  </a:lnTo>
                  <a:cubicBezTo>
                    <a:pt x="11951" y="22968"/>
                    <a:pt x="11165" y="24149"/>
                    <a:pt x="11460" y="25083"/>
                  </a:cubicBezTo>
                  <a:cubicBezTo>
                    <a:pt x="11952" y="26460"/>
                    <a:pt x="12148" y="26313"/>
                    <a:pt x="12197" y="26411"/>
                  </a:cubicBezTo>
                  <a:cubicBezTo>
                    <a:pt x="12198" y="26412"/>
                    <a:pt x="12198" y="26412"/>
                    <a:pt x="12200" y="26412"/>
                  </a:cubicBezTo>
                  <a:cubicBezTo>
                    <a:pt x="12389" y="26412"/>
                    <a:pt x="23771" y="18640"/>
                    <a:pt x="26313" y="18640"/>
                  </a:cubicBezTo>
                  <a:cubicBezTo>
                    <a:pt x="28919" y="18640"/>
                    <a:pt x="38707" y="24886"/>
                    <a:pt x="38707" y="24886"/>
                  </a:cubicBezTo>
                  <a:cubicBezTo>
                    <a:pt x="38707" y="24886"/>
                    <a:pt x="38903" y="24886"/>
                    <a:pt x="39395" y="23558"/>
                  </a:cubicBezTo>
                  <a:cubicBezTo>
                    <a:pt x="39740" y="22624"/>
                    <a:pt x="38953" y="21395"/>
                    <a:pt x="38953" y="21394"/>
                  </a:cubicBezTo>
                  <a:lnTo>
                    <a:pt x="38953" y="21394"/>
                  </a:lnTo>
                  <a:cubicBezTo>
                    <a:pt x="38953" y="21395"/>
                    <a:pt x="39690" y="21748"/>
                    <a:pt x="40274" y="21748"/>
                  </a:cubicBezTo>
                  <a:cubicBezTo>
                    <a:pt x="40444" y="21748"/>
                    <a:pt x="40601" y="21718"/>
                    <a:pt x="40723" y="21640"/>
                  </a:cubicBezTo>
                  <a:cubicBezTo>
                    <a:pt x="42395" y="20558"/>
                    <a:pt x="46625" y="16034"/>
                    <a:pt x="48396" y="13870"/>
                  </a:cubicBezTo>
                  <a:cubicBezTo>
                    <a:pt x="49232" y="12886"/>
                    <a:pt x="50019" y="11853"/>
                    <a:pt x="50806" y="10820"/>
                  </a:cubicBezTo>
                  <a:cubicBezTo>
                    <a:pt x="48888" y="9099"/>
                    <a:pt x="46871" y="7476"/>
                    <a:pt x="44805" y="5951"/>
                  </a:cubicBezTo>
                  <a:cubicBezTo>
                    <a:pt x="43723" y="5115"/>
                    <a:pt x="42543" y="4377"/>
                    <a:pt x="41461" y="3541"/>
                  </a:cubicBezTo>
                  <a:cubicBezTo>
                    <a:pt x="40576" y="2902"/>
                    <a:pt x="40035" y="1771"/>
                    <a:pt x="38805" y="1722"/>
                  </a:cubicBezTo>
                  <a:cubicBezTo>
                    <a:pt x="38953" y="1623"/>
                    <a:pt x="38756" y="1377"/>
                    <a:pt x="38608" y="1377"/>
                  </a:cubicBezTo>
                  <a:cubicBezTo>
                    <a:pt x="38510" y="1377"/>
                    <a:pt x="38390" y="1399"/>
                    <a:pt x="38277" y="1399"/>
                  </a:cubicBezTo>
                  <a:cubicBezTo>
                    <a:pt x="38220" y="1399"/>
                    <a:pt x="38166" y="1394"/>
                    <a:pt x="38117" y="1377"/>
                  </a:cubicBezTo>
                  <a:cubicBezTo>
                    <a:pt x="37969" y="1328"/>
                    <a:pt x="37920" y="1230"/>
                    <a:pt x="37871" y="1131"/>
                  </a:cubicBezTo>
                  <a:lnTo>
                    <a:pt x="369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05"/>
            <p:cNvSpPr/>
            <p:nvPr/>
          </p:nvSpPr>
          <p:spPr>
            <a:xfrm>
              <a:off x="6021975" y="3204825"/>
              <a:ext cx="691025" cy="202900"/>
            </a:xfrm>
            <a:custGeom>
              <a:avLst/>
              <a:gdLst/>
              <a:ahLst/>
              <a:cxnLst/>
              <a:rect l="l" t="t" r="r" b="b"/>
              <a:pathLst>
                <a:path w="27641" h="8116" fill="none" extrusionOk="0">
                  <a:moveTo>
                    <a:pt x="0" y="8116"/>
                  </a:moveTo>
                  <a:cubicBezTo>
                    <a:pt x="3295" y="6197"/>
                    <a:pt x="12247" y="0"/>
                    <a:pt x="14460" y="0"/>
                  </a:cubicBezTo>
                  <a:cubicBezTo>
                    <a:pt x="16132" y="0"/>
                    <a:pt x="27641" y="6542"/>
                    <a:pt x="27641" y="6542"/>
                  </a:cubicBezTo>
                </a:path>
              </a:pathLst>
            </a:custGeom>
            <a:grpFill/>
            <a:ln w="11075" cap="flat" cmpd="sng">
              <a:solidFill>
                <a:srgbClr val="842F3D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05"/>
            <p:cNvSpPr/>
            <p:nvPr/>
          </p:nvSpPr>
          <p:spPr>
            <a:xfrm>
              <a:off x="6029350" y="2854700"/>
              <a:ext cx="4950" cy="12025"/>
            </a:xfrm>
            <a:custGeom>
              <a:avLst/>
              <a:gdLst/>
              <a:ahLst/>
              <a:cxnLst/>
              <a:rect l="l" t="t" r="r" b="b"/>
              <a:pathLst>
                <a:path w="198" h="481" extrusionOk="0">
                  <a:moveTo>
                    <a:pt x="105" y="1"/>
                  </a:moveTo>
                  <a:cubicBezTo>
                    <a:pt x="74" y="1"/>
                    <a:pt x="50" y="13"/>
                    <a:pt x="50" y="38"/>
                  </a:cubicBezTo>
                  <a:lnTo>
                    <a:pt x="0" y="234"/>
                  </a:lnTo>
                  <a:lnTo>
                    <a:pt x="0" y="333"/>
                  </a:lnTo>
                  <a:lnTo>
                    <a:pt x="0" y="382"/>
                  </a:lnTo>
                  <a:cubicBezTo>
                    <a:pt x="0" y="382"/>
                    <a:pt x="0" y="382"/>
                    <a:pt x="0" y="431"/>
                  </a:cubicBezTo>
                  <a:lnTo>
                    <a:pt x="0" y="480"/>
                  </a:lnTo>
                  <a:lnTo>
                    <a:pt x="148" y="480"/>
                  </a:lnTo>
                  <a:cubicBezTo>
                    <a:pt x="148" y="431"/>
                    <a:pt x="148" y="431"/>
                    <a:pt x="197" y="382"/>
                  </a:cubicBezTo>
                  <a:lnTo>
                    <a:pt x="197" y="333"/>
                  </a:lnTo>
                  <a:cubicBezTo>
                    <a:pt x="197" y="284"/>
                    <a:pt x="197" y="284"/>
                    <a:pt x="197" y="234"/>
                  </a:cubicBezTo>
                  <a:lnTo>
                    <a:pt x="197" y="38"/>
                  </a:lnTo>
                  <a:cubicBezTo>
                    <a:pt x="172" y="13"/>
                    <a:pt x="136" y="1"/>
                    <a:pt x="1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05"/>
            <p:cNvSpPr/>
            <p:nvPr/>
          </p:nvSpPr>
          <p:spPr>
            <a:xfrm>
              <a:off x="6061325" y="2861775"/>
              <a:ext cx="6150" cy="17250"/>
            </a:xfrm>
            <a:custGeom>
              <a:avLst/>
              <a:gdLst/>
              <a:ahLst/>
              <a:cxnLst/>
              <a:rect l="l" t="t" r="r" b="b"/>
              <a:pathLst>
                <a:path w="246" h="690" extrusionOk="0">
                  <a:moveTo>
                    <a:pt x="148" y="1"/>
                  </a:moveTo>
                  <a:cubicBezTo>
                    <a:pt x="98" y="1"/>
                    <a:pt x="49" y="50"/>
                    <a:pt x="49" y="99"/>
                  </a:cubicBezTo>
                  <a:lnTo>
                    <a:pt x="0" y="99"/>
                  </a:lnTo>
                  <a:cubicBezTo>
                    <a:pt x="0" y="99"/>
                    <a:pt x="0" y="148"/>
                    <a:pt x="0" y="197"/>
                  </a:cubicBezTo>
                  <a:lnTo>
                    <a:pt x="0" y="345"/>
                  </a:lnTo>
                  <a:lnTo>
                    <a:pt x="0" y="394"/>
                  </a:lnTo>
                  <a:lnTo>
                    <a:pt x="0" y="443"/>
                  </a:lnTo>
                  <a:cubicBezTo>
                    <a:pt x="0" y="492"/>
                    <a:pt x="0" y="542"/>
                    <a:pt x="0" y="542"/>
                  </a:cubicBezTo>
                  <a:cubicBezTo>
                    <a:pt x="0" y="591"/>
                    <a:pt x="0" y="591"/>
                    <a:pt x="0" y="640"/>
                  </a:cubicBezTo>
                  <a:cubicBezTo>
                    <a:pt x="0" y="689"/>
                    <a:pt x="49" y="689"/>
                    <a:pt x="98" y="689"/>
                  </a:cubicBezTo>
                  <a:cubicBezTo>
                    <a:pt x="148" y="689"/>
                    <a:pt x="148" y="689"/>
                    <a:pt x="197" y="640"/>
                  </a:cubicBezTo>
                  <a:cubicBezTo>
                    <a:pt x="197" y="640"/>
                    <a:pt x="246" y="591"/>
                    <a:pt x="246" y="591"/>
                  </a:cubicBezTo>
                  <a:cubicBezTo>
                    <a:pt x="246" y="542"/>
                    <a:pt x="246" y="492"/>
                    <a:pt x="246" y="492"/>
                  </a:cubicBezTo>
                  <a:cubicBezTo>
                    <a:pt x="246" y="443"/>
                    <a:pt x="246" y="394"/>
                    <a:pt x="246" y="345"/>
                  </a:cubicBezTo>
                  <a:cubicBezTo>
                    <a:pt x="246" y="296"/>
                    <a:pt x="246" y="247"/>
                    <a:pt x="246" y="197"/>
                  </a:cubicBezTo>
                  <a:cubicBezTo>
                    <a:pt x="246" y="148"/>
                    <a:pt x="197" y="99"/>
                    <a:pt x="197" y="99"/>
                  </a:cubicBezTo>
                  <a:cubicBezTo>
                    <a:pt x="197" y="50"/>
                    <a:pt x="148" y="1"/>
                    <a:pt x="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05"/>
            <p:cNvSpPr/>
            <p:nvPr/>
          </p:nvSpPr>
          <p:spPr>
            <a:xfrm>
              <a:off x="6094500" y="2858100"/>
              <a:ext cx="8650" cy="31975"/>
            </a:xfrm>
            <a:custGeom>
              <a:avLst/>
              <a:gdLst/>
              <a:ahLst/>
              <a:cxnLst/>
              <a:rect l="l" t="t" r="r" b="b"/>
              <a:pathLst>
                <a:path w="346" h="1279" extrusionOk="0">
                  <a:moveTo>
                    <a:pt x="198" y="0"/>
                  </a:moveTo>
                  <a:cubicBezTo>
                    <a:pt x="149" y="0"/>
                    <a:pt x="99" y="49"/>
                    <a:pt x="99" y="98"/>
                  </a:cubicBezTo>
                  <a:lnTo>
                    <a:pt x="50" y="98"/>
                  </a:lnTo>
                  <a:cubicBezTo>
                    <a:pt x="50" y="246"/>
                    <a:pt x="1" y="443"/>
                    <a:pt x="1" y="590"/>
                  </a:cubicBezTo>
                  <a:lnTo>
                    <a:pt x="1" y="836"/>
                  </a:lnTo>
                  <a:cubicBezTo>
                    <a:pt x="1" y="935"/>
                    <a:pt x="1" y="1033"/>
                    <a:pt x="1" y="1131"/>
                  </a:cubicBezTo>
                  <a:cubicBezTo>
                    <a:pt x="50" y="1230"/>
                    <a:pt x="99" y="1230"/>
                    <a:pt x="149" y="1279"/>
                  </a:cubicBezTo>
                  <a:cubicBezTo>
                    <a:pt x="247" y="1279"/>
                    <a:pt x="296" y="1230"/>
                    <a:pt x="345" y="1131"/>
                  </a:cubicBezTo>
                  <a:cubicBezTo>
                    <a:pt x="345" y="1131"/>
                    <a:pt x="345" y="1082"/>
                    <a:pt x="345" y="1033"/>
                  </a:cubicBezTo>
                  <a:lnTo>
                    <a:pt x="345" y="984"/>
                  </a:lnTo>
                  <a:cubicBezTo>
                    <a:pt x="345" y="935"/>
                    <a:pt x="345" y="885"/>
                    <a:pt x="345" y="885"/>
                  </a:cubicBezTo>
                  <a:lnTo>
                    <a:pt x="345" y="639"/>
                  </a:lnTo>
                  <a:cubicBezTo>
                    <a:pt x="345" y="443"/>
                    <a:pt x="296" y="295"/>
                    <a:pt x="296" y="148"/>
                  </a:cubicBezTo>
                  <a:cubicBezTo>
                    <a:pt x="296" y="98"/>
                    <a:pt x="247" y="49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05"/>
            <p:cNvSpPr/>
            <p:nvPr/>
          </p:nvSpPr>
          <p:spPr>
            <a:xfrm>
              <a:off x="6229775" y="2896200"/>
              <a:ext cx="7400" cy="16925"/>
            </a:xfrm>
            <a:custGeom>
              <a:avLst/>
              <a:gdLst/>
              <a:ahLst/>
              <a:cxnLst/>
              <a:rect l="l" t="t" r="r" b="b"/>
              <a:pathLst>
                <a:path w="296" h="677" extrusionOk="0">
                  <a:moveTo>
                    <a:pt x="197" y="1"/>
                  </a:moveTo>
                  <a:cubicBezTo>
                    <a:pt x="148" y="1"/>
                    <a:pt x="98" y="1"/>
                    <a:pt x="49" y="50"/>
                  </a:cubicBezTo>
                  <a:cubicBezTo>
                    <a:pt x="0" y="50"/>
                    <a:pt x="0" y="99"/>
                    <a:pt x="0" y="148"/>
                  </a:cubicBezTo>
                  <a:cubicBezTo>
                    <a:pt x="0" y="197"/>
                    <a:pt x="0" y="247"/>
                    <a:pt x="0" y="296"/>
                  </a:cubicBezTo>
                  <a:cubicBezTo>
                    <a:pt x="0" y="394"/>
                    <a:pt x="0" y="493"/>
                    <a:pt x="49" y="591"/>
                  </a:cubicBezTo>
                  <a:cubicBezTo>
                    <a:pt x="49" y="591"/>
                    <a:pt x="49" y="640"/>
                    <a:pt x="98" y="640"/>
                  </a:cubicBezTo>
                  <a:cubicBezTo>
                    <a:pt x="123" y="665"/>
                    <a:pt x="148" y="677"/>
                    <a:pt x="166" y="677"/>
                  </a:cubicBezTo>
                  <a:cubicBezTo>
                    <a:pt x="184" y="677"/>
                    <a:pt x="197" y="665"/>
                    <a:pt x="197" y="640"/>
                  </a:cubicBezTo>
                  <a:cubicBezTo>
                    <a:pt x="246" y="640"/>
                    <a:pt x="295" y="640"/>
                    <a:pt x="295" y="591"/>
                  </a:cubicBezTo>
                  <a:cubicBezTo>
                    <a:pt x="295" y="542"/>
                    <a:pt x="295" y="493"/>
                    <a:pt x="295" y="493"/>
                  </a:cubicBezTo>
                  <a:cubicBezTo>
                    <a:pt x="295" y="394"/>
                    <a:pt x="295" y="296"/>
                    <a:pt x="246" y="247"/>
                  </a:cubicBezTo>
                  <a:lnTo>
                    <a:pt x="246" y="197"/>
                  </a:lnTo>
                  <a:cubicBezTo>
                    <a:pt x="246" y="148"/>
                    <a:pt x="246" y="99"/>
                    <a:pt x="246" y="50"/>
                  </a:cubicBezTo>
                  <a:cubicBezTo>
                    <a:pt x="246" y="1"/>
                    <a:pt x="197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05"/>
            <p:cNvSpPr/>
            <p:nvPr/>
          </p:nvSpPr>
          <p:spPr>
            <a:xfrm>
              <a:off x="6274025" y="2907075"/>
              <a:ext cx="80150" cy="70625"/>
            </a:xfrm>
            <a:custGeom>
              <a:avLst/>
              <a:gdLst/>
              <a:ahLst/>
              <a:cxnLst/>
              <a:rect l="l" t="t" r="r" b="b"/>
              <a:pathLst>
                <a:path w="3206" h="2825" extrusionOk="0">
                  <a:moveTo>
                    <a:pt x="2738" y="1"/>
                  </a:moveTo>
                  <a:cubicBezTo>
                    <a:pt x="2727" y="1"/>
                    <a:pt x="2716" y="3"/>
                    <a:pt x="2706" y="8"/>
                  </a:cubicBezTo>
                  <a:lnTo>
                    <a:pt x="2706" y="58"/>
                  </a:lnTo>
                  <a:cubicBezTo>
                    <a:pt x="2165" y="254"/>
                    <a:pt x="1624" y="549"/>
                    <a:pt x="1132" y="943"/>
                  </a:cubicBezTo>
                  <a:cubicBezTo>
                    <a:pt x="738" y="1287"/>
                    <a:pt x="394" y="1730"/>
                    <a:pt x="197" y="2222"/>
                  </a:cubicBezTo>
                  <a:cubicBezTo>
                    <a:pt x="99" y="2418"/>
                    <a:pt x="1" y="2763"/>
                    <a:pt x="296" y="2812"/>
                  </a:cubicBezTo>
                  <a:cubicBezTo>
                    <a:pt x="341" y="2821"/>
                    <a:pt x="386" y="2825"/>
                    <a:pt x="431" y="2825"/>
                  </a:cubicBezTo>
                  <a:cubicBezTo>
                    <a:pt x="630" y="2825"/>
                    <a:pt x="824" y="2745"/>
                    <a:pt x="984" y="2664"/>
                  </a:cubicBezTo>
                  <a:cubicBezTo>
                    <a:pt x="2017" y="2172"/>
                    <a:pt x="2755" y="1336"/>
                    <a:pt x="3148" y="353"/>
                  </a:cubicBezTo>
                  <a:cubicBezTo>
                    <a:pt x="3206" y="209"/>
                    <a:pt x="3113" y="133"/>
                    <a:pt x="3006" y="133"/>
                  </a:cubicBezTo>
                  <a:cubicBezTo>
                    <a:pt x="2929" y="133"/>
                    <a:pt x="2845" y="172"/>
                    <a:pt x="2804" y="254"/>
                  </a:cubicBezTo>
                  <a:cubicBezTo>
                    <a:pt x="2509" y="1041"/>
                    <a:pt x="1968" y="1730"/>
                    <a:pt x="1230" y="2123"/>
                  </a:cubicBezTo>
                  <a:cubicBezTo>
                    <a:pt x="1033" y="2222"/>
                    <a:pt x="837" y="2320"/>
                    <a:pt x="640" y="2418"/>
                  </a:cubicBezTo>
                  <a:lnTo>
                    <a:pt x="492" y="2467"/>
                  </a:lnTo>
                  <a:lnTo>
                    <a:pt x="443" y="2467"/>
                  </a:lnTo>
                  <a:lnTo>
                    <a:pt x="443" y="2418"/>
                  </a:lnTo>
                  <a:cubicBezTo>
                    <a:pt x="443" y="2418"/>
                    <a:pt x="492" y="2271"/>
                    <a:pt x="492" y="2222"/>
                  </a:cubicBezTo>
                  <a:cubicBezTo>
                    <a:pt x="689" y="1779"/>
                    <a:pt x="984" y="1435"/>
                    <a:pt x="1329" y="1140"/>
                  </a:cubicBezTo>
                  <a:cubicBezTo>
                    <a:pt x="1771" y="746"/>
                    <a:pt x="2263" y="451"/>
                    <a:pt x="2804" y="205"/>
                  </a:cubicBezTo>
                  <a:cubicBezTo>
                    <a:pt x="2892" y="161"/>
                    <a:pt x="2823" y="1"/>
                    <a:pt x="27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05"/>
            <p:cNvSpPr/>
            <p:nvPr/>
          </p:nvSpPr>
          <p:spPr>
            <a:xfrm>
              <a:off x="6344125" y="2906950"/>
              <a:ext cx="84850" cy="57050"/>
            </a:xfrm>
            <a:custGeom>
              <a:avLst/>
              <a:gdLst/>
              <a:ahLst/>
              <a:cxnLst/>
              <a:rect l="l" t="t" r="r" b="b"/>
              <a:pathLst>
                <a:path w="3394" h="2282" extrusionOk="0">
                  <a:moveTo>
                    <a:pt x="567" y="450"/>
                  </a:moveTo>
                  <a:cubicBezTo>
                    <a:pt x="575" y="452"/>
                    <a:pt x="583" y="454"/>
                    <a:pt x="590" y="456"/>
                  </a:cubicBezTo>
                  <a:cubicBezTo>
                    <a:pt x="836" y="505"/>
                    <a:pt x="1033" y="604"/>
                    <a:pt x="1279" y="702"/>
                  </a:cubicBezTo>
                  <a:cubicBezTo>
                    <a:pt x="1672" y="899"/>
                    <a:pt x="2066" y="1145"/>
                    <a:pt x="2459" y="1390"/>
                  </a:cubicBezTo>
                  <a:cubicBezTo>
                    <a:pt x="2607" y="1489"/>
                    <a:pt x="2754" y="1636"/>
                    <a:pt x="2902" y="1784"/>
                  </a:cubicBezTo>
                  <a:cubicBezTo>
                    <a:pt x="2951" y="1882"/>
                    <a:pt x="2951" y="1882"/>
                    <a:pt x="2902" y="1882"/>
                  </a:cubicBezTo>
                  <a:cubicBezTo>
                    <a:pt x="2803" y="1882"/>
                    <a:pt x="2705" y="1882"/>
                    <a:pt x="2607" y="1833"/>
                  </a:cubicBezTo>
                  <a:cubicBezTo>
                    <a:pt x="2164" y="1735"/>
                    <a:pt x="1820" y="1489"/>
                    <a:pt x="1475" y="1243"/>
                  </a:cubicBezTo>
                  <a:cubicBezTo>
                    <a:pt x="1153" y="992"/>
                    <a:pt x="857" y="715"/>
                    <a:pt x="567" y="450"/>
                  </a:cubicBezTo>
                  <a:close/>
                  <a:moveTo>
                    <a:pt x="255" y="1"/>
                  </a:moveTo>
                  <a:cubicBezTo>
                    <a:pt x="203" y="1"/>
                    <a:pt x="151" y="5"/>
                    <a:pt x="98" y="13"/>
                  </a:cubicBezTo>
                  <a:cubicBezTo>
                    <a:pt x="0" y="13"/>
                    <a:pt x="0" y="112"/>
                    <a:pt x="49" y="161"/>
                  </a:cubicBezTo>
                  <a:cubicBezTo>
                    <a:pt x="54" y="166"/>
                    <a:pt x="59" y="171"/>
                    <a:pt x="65" y="176"/>
                  </a:cubicBezTo>
                  <a:lnTo>
                    <a:pt x="65" y="176"/>
                  </a:lnTo>
                  <a:cubicBezTo>
                    <a:pt x="22" y="220"/>
                    <a:pt x="3" y="289"/>
                    <a:pt x="49" y="358"/>
                  </a:cubicBezTo>
                  <a:lnTo>
                    <a:pt x="49" y="308"/>
                  </a:lnTo>
                  <a:cubicBezTo>
                    <a:pt x="443" y="751"/>
                    <a:pt x="836" y="1145"/>
                    <a:pt x="1279" y="1538"/>
                  </a:cubicBezTo>
                  <a:cubicBezTo>
                    <a:pt x="1672" y="1882"/>
                    <a:pt x="2115" y="2128"/>
                    <a:pt x="2656" y="2276"/>
                  </a:cubicBezTo>
                  <a:cubicBezTo>
                    <a:pt x="2721" y="2276"/>
                    <a:pt x="2792" y="2281"/>
                    <a:pt x="2864" y="2281"/>
                  </a:cubicBezTo>
                  <a:cubicBezTo>
                    <a:pt x="3006" y="2281"/>
                    <a:pt x="3148" y="2259"/>
                    <a:pt x="3246" y="2128"/>
                  </a:cubicBezTo>
                  <a:cubicBezTo>
                    <a:pt x="3394" y="1931"/>
                    <a:pt x="3246" y="1636"/>
                    <a:pt x="3099" y="1440"/>
                  </a:cubicBezTo>
                  <a:cubicBezTo>
                    <a:pt x="2951" y="1292"/>
                    <a:pt x="2705" y="1095"/>
                    <a:pt x="2508" y="997"/>
                  </a:cubicBezTo>
                  <a:cubicBezTo>
                    <a:pt x="2262" y="849"/>
                    <a:pt x="2017" y="702"/>
                    <a:pt x="1771" y="554"/>
                  </a:cubicBezTo>
                  <a:cubicBezTo>
                    <a:pt x="1525" y="456"/>
                    <a:pt x="1230" y="308"/>
                    <a:pt x="934" y="210"/>
                  </a:cubicBezTo>
                  <a:cubicBezTo>
                    <a:pt x="732" y="89"/>
                    <a:pt x="496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05"/>
            <p:cNvSpPr/>
            <p:nvPr/>
          </p:nvSpPr>
          <p:spPr>
            <a:xfrm>
              <a:off x="6340425" y="2906350"/>
              <a:ext cx="13550" cy="139750"/>
            </a:xfrm>
            <a:custGeom>
              <a:avLst/>
              <a:gdLst/>
              <a:ahLst/>
              <a:cxnLst/>
              <a:rect l="l" t="t" r="r" b="b"/>
              <a:pathLst>
                <a:path w="542" h="5590" extrusionOk="0">
                  <a:moveTo>
                    <a:pt x="289" y="0"/>
                  </a:moveTo>
                  <a:cubicBezTo>
                    <a:pt x="210" y="0"/>
                    <a:pt x="123" y="62"/>
                    <a:pt x="99" y="185"/>
                  </a:cubicBezTo>
                  <a:lnTo>
                    <a:pt x="148" y="185"/>
                  </a:lnTo>
                  <a:cubicBezTo>
                    <a:pt x="50" y="1070"/>
                    <a:pt x="0" y="1955"/>
                    <a:pt x="0" y="2841"/>
                  </a:cubicBezTo>
                  <a:lnTo>
                    <a:pt x="0" y="4218"/>
                  </a:lnTo>
                  <a:cubicBezTo>
                    <a:pt x="0" y="4611"/>
                    <a:pt x="50" y="5054"/>
                    <a:pt x="197" y="5497"/>
                  </a:cubicBezTo>
                  <a:cubicBezTo>
                    <a:pt x="224" y="5551"/>
                    <a:pt x="296" y="5590"/>
                    <a:pt x="363" y="5590"/>
                  </a:cubicBezTo>
                  <a:cubicBezTo>
                    <a:pt x="418" y="5590"/>
                    <a:pt x="470" y="5563"/>
                    <a:pt x="492" y="5497"/>
                  </a:cubicBezTo>
                  <a:cubicBezTo>
                    <a:pt x="541" y="5054"/>
                    <a:pt x="541" y="4611"/>
                    <a:pt x="492" y="4218"/>
                  </a:cubicBezTo>
                  <a:cubicBezTo>
                    <a:pt x="492" y="3726"/>
                    <a:pt x="443" y="3283"/>
                    <a:pt x="443" y="2841"/>
                  </a:cubicBezTo>
                  <a:lnTo>
                    <a:pt x="443" y="185"/>
                  </a:lnTo>
                  <a:cubicBezTo>
                    <a:pt x="443" y="62"/>
                    <a:pt x="369" y="0"/>
                    <a:pt x="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05"/>
            <p:cNvSpPr/>
            <p:nvPr/>
          </p:nvSpPr>
          <p:spPr>
            <a:xfrm>
              <a:off x="6342350" y="2908225"/>
              <a:ext cx="53425" cy="122650"/>
            </a:xfrm>
            <a:custGeom>
              <a:avLst/>
              <a:gdLst/>
              <a:ahLst/>
              <a:cxnLst/>
              <a:rect l="l" t="t" r="r" b="b"/>
              <a:pathLst>
                <a:path w="2137" h="4906" extrusionOk="0">
                  <a:moveTo>
                    <a:pt x="267" y="1"/>
                  </a:moveTo>
                  <a:cubicBezTo>
                    <a:pt x="132" y="1"/>
                    <a:pt x="1" y="117"/>
                    <a:pt x="71" y="257"/>
                  </a:cubicBezTo>
                  <a:cubicBezTo>
                    <a:pt x="464" y="995"/>
                    <a:pt x="809" y="1733"/>
                    <a:pt x="1055" y="2569"/>
                  </a:cubicBezTo>
                  <a:cubicBezTo>
                    <a:pt x="1202" y="2913"/>
                    <a:pt x="1350" y="3307"/>
                    <a:pt x="1448" y="3700"/>
                  </a:cubicBezTo>
                  <a:cubicBezTo>
                    <a:pt x="1546" y="4094"/>
                    <a:pt x="1645" y="4487"/>
                    <a:pt x="1842" y="4831"/>
                  </a:cubicBezTo>
                  <a:cubicBezTo>
                    <a:pt x="1866" y="4881"/>
                    <a:pt x="1915" y="4905"/>
                    <a:pt x="1965" y="4905"/>
                  </a:cubicBezTo>
                  <a:cubicBezTo>
                    <a:pt x="2014" y="4905"/>
                    <a:pt x="2063" y="4881"/>
                    <a:pt x="2088" y="4831"/>
                  </a:cubicBezTo>
                  <a:cubicBezTo>
                    <a:pt x="2137" y="4438"/>
                    <a:pt x="2088" y="4045"/>
                    <a:pt x="1940" y="3602"/>
                  </a:cubicBezTo>
                  <a:cubicBezTo>
                    <a:pt x="1842" y="3208"/>
                    <a:pt x="1694" y="2815"/>
                    <a:pt x="1546" y="2372"/>
                  </a:cubicBezTo>
                  <a:cubicBezTo>
                    <a:pt x="1202" y="1585"/>
                    <a:pt x="809" y="798"/>
                    <a:pt x="415" y="61"/>
                  </a:cubicBezTo>
                  <a:cubicBezTo>
                    <a:pt x="373" y="19"/>
                    <a:pt x="320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05"/>
            <p:cNvSpPr/>
            <p:nvPr/>
          </p:nvSpPr>
          <p:spPr>
            <a:xfrm>
              <a:off x="6458450" y="2869150"/>
              <a:ext cx="14800" cy="28925"/>
            </a:xfrm>
            <a:custGeom>
              <a:avLst/>
              <a:gdLst/>
              <a:ahLst/>
              <a:cxnLst/>
              <a:rect l="l" t="t" r="r" b="b"/>
              <a:pathLst>
                <a:path w="592" h="1157" extrusionOk="0">
                  <a:moveTo>
                    <a:pt x="99" y="1"/>
                  </a:moveTo>
                  <a:cubicBezTo>
                    <a:pt x="58" y="43"/>
                    <a:pt x="16" y="84"/>
                    <a:pt x="4" y="156"/>
                  </a:cubicBezTo>
                  <a:lnTo>
                    <a:pt x="4" y="156"/>
                  </a:lnTo>
                  <a:lnTo>
                    <a:pt x="1" y="148"/>
                  </a:lnTo>
                  <a:lnTo>
                    <a:pt x="1" y="197"/>
                  </a:lnTo>
                  <a:cubicBezTo>
                    <a:pt x="1" y="183"/>
                    <a:pt x="2" y="169"/>
                    <a:pt x="4" y="156"/>
                  </a:cubicBezTo>
                  <a:lnTo>
                    <a:pt x="4" y="156"/>
                  </a:lnTo>
                  <a:lnTo>
                    <a:pt x="99" y="394"/>
                  </a:lnTo>
                  <a:cubicBezTo>
                    <a:pt x="99" y="443"/>
                    <a:pt x="149" y="542"/>
                    <a:pt x="149" y="591"/>
                  </a:cubicBezTo>
                  <a:cubicBezTo>
                    <a:pt x="198" y="689"/>
                    <a:pt x="198" y="738"/>
                    <a:pt x="247" y="837"/>
                  </a:cubicBezTo>
                  <a:cubicBezTo>
                    <a:pt x="247" y="886"/>
                    <a:pt x="247" y="886"/>
                    <a:pt x="247" y="935"/>
                  </a:cubicBezTo>
                  <a:cubicBezTo>
                    <a:pt x="247" y="984"/>
                    <a:pt x="296" y="1034"/>
                    <a:pt x="296" y="1083"/>
                  </a:cubicBezTo>
                  <a:cubicBezTo>
                    <a:pt x="321" y="1132"/>
                    <a:pt x="370" y="1157"/>
                    <a:pt x="425" y="1157"/>
                  </a:cubicBezTo>
                  <a:cubicBezTo>
                    <a:pt x="481" y="1157"/>
                    <a:pt x="542" y="1132"/>
                    <a:pt x="591" y="1083"/>
                  </a:cubicBezTo>
                  <a:cubicBezTo>
                    <a:pt x="591" y="984"/>
                    <a:pt x="591" y="886"/>
                    <a:pt x="591" y="788"/>
                  </a:cubicBezTo>
                  <a:cubicBezTo>
                    <a:pt x="542" y="689"/>
                    <a:pt x="542" y="640"/>
                    <a:pt x="493" y="542"/>
                  </a:cubicBezTo>
                  <a:cubicBezTo>
                    <a:pt x="493" y="443"/>
                    <a:pt x="444" y="394"/>
                    <a:pt x="394" y="296"/>
                  </a:cubicBezTo>
                  <a:cubicBezTo>
                    <a:pt x="345" y="197"/>
                    <a:pt x="296" y="148"/>
                    <a:pt x="296" y="99"/>
                  </a:cubicBezTo>
                  <a:cubicBezTo>
                    <a:pt x="247" y="1"/>
                    <a:pt x="149" y="1"/>
                    <a:pt x="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05"/>
            <p:cNvSpPr/>
            <p:nvPr/>
          </p:nvSpPr>
          <p:spPr>
            <a:xfrm>
              <a:off x="6473925" y="2851650"/>
              <a:ext cx="23900" cy="38475"/>
            </a:xfrm>
            <a:custGeom>
              <a:avLst/>
              <a:gdLst/>
              <a:ahLst/>
              <a:cxnLst/>
              <a:rect l="l" t="t" r="r" b="b"/>
              <a:pathLst>
                <a:path w="956" h="1539" extrusionOk="0">
                  <a:moveTo>
                    <a:pt x="204" y="0"/>
                  </a:moveTo>
                  <a:cubicBezTo>
                    <a:pt x="104" y="0"/>
                    <a:pt x="1" y="105"/>
                    <a:pt x="71" y="209"/>
                  </a:cubicBezTo>
                  <a:lnTo>
                    <a:pt x="71" y="258"/>
                  </a:lnTo>
                  <a:cubicBezTo>
                    <a:pt x="120" y="356"/>
                    <a:pt x="169" y="455"/>
                    <a:pt x="218" y="553"/>
                  </a:cubicBezTo>
                  <a:lnTo>
                    <a:pt x="316" y="701"/>
                  </a:lnTo>
                  <a:lnTo>
                    <a:pt x="366" y="799"/>
                  </a:lnTo>
                  <a:cubicBezTo>
                    <a:pt x="415" y="897"/>
                    <a:pt x="415" y="996"/>
                    <a:pt x="464" y="1094"/>
                  </a:cubicBezTo>
                  <a:cubicBezTo>
                    <a:pt x="464" y="1242"/>
                    <a:pt x="513" y="1389"/>
                    <a:pt x="612" y="1488"/>
                  </a:cubicBezTo>
                  <a:cubicBezTo>
                    <a:pt x="646" y="1522"/>
                    <a:pt x="694" y="1539"/>
                    <a:pt x="740" y="1539"/>
                  </a:cubicBezTo>
                  <a:cubicBezTo>
                    <a:pt x="825" y="1539"/>
                    <a:pt x="907" y="1485"/>
                    <a:pt x="907" y="1389"/>
                  </a:cubicBezTo>
                  <a:cubicBezTo>
                    <a:pt x="956" y="1242"/>
                    <a:pt x="956" y="1143"/>
                    <a:pt x="857" y="996"/>
                  </a:cubicBezTo>
                  <a:cubicBezTo>
                    <a:pt x="808" y="897"/>
                    <a:pt x="759" y="750"/>
                    <a:pt x="710" y="652"/>
                  </a:cubicBezTo>
                  <a:cubicBezTo>
                    <a:pt x="612" y="455"/>
                    <a:pt x="464" y="209"/>
                    <a:pt x="316" y="61"/>
                  </a:cubicBezTo>
                  <a:cubicBezTo>
                    <a:pt x="288" y="18"/>
                    <a:pt x="246" y="0"/>
                    <a:pt x="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05"/>
            <p:cNvSpPr/>
            <p:nvPr/>
          </p:nvSpPr>
          <p:spPr>
            <a:xfrm>
              <a:off x="6569125" y="2828900"/>
              <a:ext cx="16000" cy="21825"/>
            </a:xfrm>
            <a:custGeom>
              <a:avLst/>
              <a:gdLst/>
              <a:ahLst/>
              <a:cxnLst/>
              <a:rect l="l" t="t" r="r" b="b"/>
              <a:pathLst>
                <a:path w="640" h="873" extrusionOk="0">
                  <a:moveTo>
                    <a:pt x="99" y="0"/>
                  </a:moveTo>
                  <a:cubicBezTo>
                    <a:pt x="62" y="0"/>
                    <a:pt x="25" y="12"/>
                    <a:pt x="0" y="37"/>
                  </a:cubicBezTo>
                  <a:cubicBezTo>
                    <a:pt x="0" y="86"/>
                    <a:pt x="0" y="135"/>
                    <a:pt x="0" y="184"/>
                  </a:cubicBezTo>
                  <a:lnTo>
                    <a:pt x="148" y="283"/>
                  </a:lnTo>
                  <a:lnTo>
                    <a:pt x="197" y="332"/>
                  </a:lnTo>
                  <a:cubicBezTo>
                    <a:pt x="197" y="381"/>
                    <a:pt x="246" y="430"/>
                    <a:pt x="246" y="480"/>
                  </a:cubicBezTo>
                  <a:lnTo>
                    <a:pt x="246" y="529"/>
                  </a:lnTo>
                  <a:cubicBezTo>
                    <a:pt x="296" y="529"/>
                    <a:pt x="296" y="578"/>
                    <a:pt x="246" y="578"/>
                  </a:cubicBezTo>
                  <a:cubicBezTo>
                    <a:pt x="296" y="627"/>
                    <a:pt x="296" y="725"/>
                    <a:pt x="296" y="775"/>
                  </a:cubicBezTo>
                  <a:cubicBezTo>
                    <a:pt x="296" y="824"/>
                    <a:pt x="345" y="824"/>
                    <a:pt x="394" y="873"/>
                  </a:cubicBezTo>
                  <a:lnTo>
                    <a:pt x="492" y="873"/>
                  </a:lnTo>
                  <a:cubicBezTo>
                    <a:pt x="541" y="873"/>
                    <a:pt x="591" y="824"/>
                    <a:pt x="591" y="775"/>
                  </a:cubicBezTo>
                  <a:cubicBezTo>
                    <a:pt x="640" y="725"/>
                    <a:pt x="640" y="676"/>
                    <a:pt x="591" y="676"/>
                  </a:cubicBezTo>
                  <a:cubicBezTo>
                    <a:pt x="591" y="578"/>
                    <a:pt x="591" y="529"/>
                    <a:pt x="541" y="480"/>
                  </a:cubicBezTo>
                  <a:cubicBezTo>
                    <a:pt x="541" y="430"/>
                    <a:pt x="492" y="332"/>
                    <a:pt x="443" y="332"/>
                  </a:cubicBezTo>
                  <a:cubicBezTo>
                    <a:pt x="394" y="184"/>
                    <a:pt x="296" y="86"/>
                    <a:pt x="197" y="37"/>
                  </a:cubicBezTo>
                  <a:cubicBezTo>
                    <a:pt x="173" y="12"/>
                    <a:pt x="136" y="0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05"/>
            <p:cNvSpPr/>
            <p:nvPr/>
          </p:nvSpPr>
          <p:spPr>
            <a:xfrm>
              <a:off x="6613375" y="2814550"/>
              <a:ext cx="17250" cy="20200"/>
            </a:xfrm>
            <a:custGeom>
              <a:avLst/>
              <a:gdLst/>
              <a:ahLst/>
              <a:cxnLst/>
              <a:rect l="l" t="t" r="r" b="b"/>
              <a:pathLst>
                <a:path w="690" h="808" extrusionOk="0">
                  <a:moveTo>
                    <a:pt x="193" y="0"/>
                  </a:moveTo>
                  <a:cubicBezTo>
                    <a:pt x="144" y="0"/>
                    <a:pt x="85" y="35"/>
                    <a:pt x="50" y="70"/>
                  </a:cubicBezTo>
                  <a:cubicBezTo>
                    <a:pt x="1" y="119"/>
                    <a:pt x="1" y="217"/>
                    <a:pt x="50" y="267"/>
                  </a:cubicBezTo>
                  <a:lnTo>
                    <a:pt x="99" y="217"/>
                  </a:lnTo>
                  <a:lnTo>
                    <a:pt x="198" y="365"/>
                  </a:lnTo>
                  <a:cubicBezTo>
                    <a:pt x="247" y="414"/>
                    <a:pt x="296" y="513"/>
                    <a:pt x="345" y="660"/>
                  </a:cubicBezTo>
                  <a:lnTo>
                    <a:pt x="345" y="611"/>
                  </a:lnTo>
                  <a:cubicBezTo>
                    <a:pt x="345" y="611"/>
                    <a:pt x="394" y="660"/>
                    <a:pt x="394" y="709"/>
                  </a:cubicBezTo>
                  <a:cubicBezTo>
                    <a:pt x="444" y="758"/>
                    <a:pt x="493" y="808"/>
                    <a:pt x="542" y="808"/>
                  </a:cubicBezTo>
                  <a:lnTo>
                    <a:pt x="640" y="808"/>
                  </a:lnTo>
                  <a:cubicBezTo>
                    <a:pt x="640" y="808"/>
                    <a:pt x="690" y="808"/>
                    <a:pt x="690" y="758"/>
                  </a:cubicBezTo>
                  <a:lnTo>
                    <a:pt x="690" y="709"/>
                  </a:lnTo>
                  <a:cubicBezTo>
                    <a:pt x="690" y="709"/>
                    <a:pt x="690" y="660"/>
                    <a:pt x="690" y="660"/>
                  </a:cubicBezTo>
                  <a:cubicBezTo>
                    <a:pt x="690" y="611"/>
                    <a:pt x="690" y="562"/>
                    <a:pt x="690" y="513"/>
                  </a:cubicBezTo>
                  <a:cubicBezTo>
                    <a:pt x="640" y="414"/>
                    <a:pt x="591" y="316"/>
                    <a:pt x="493" y="217"/>
                  </a:cubicBezTo>
                  <a:cubicBezTo>
                    <a:pt x="444" y="168"/>
                    <a:pt x="345" y="70"/>
                    <a:pt x="247" y="21"/>
                  </a:cubicBezTo>
                  <a:cubicBezTo>
                    <a:pt x="232" y="6"/>
                    <a:pt x="214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05"/>
            <p:cNvSpPr/>
            <p:nvPr/>
          </p:nvSpPr>
          <p:spPr>
            <a:xfrm>
              <a:off x="6661350" y="2785975"/>
              <a:ext cx="16000" cy="22950"/>
            </a:xfrm>
            <a:custGeom>
              <a:avLst/>
              <a:gdLst/>
              <a:ahLst/>
              <a:cxnLst/>
              <a:rect l="l" t="t" r="r" b="b"/>
              <a:pathLst>
                <a:path w="640" h="918" extrusionOk="0">
                  <a:moveTo>
                    <a:pt x="221" y="0"/>
                  </a:moveTo>
                  <a:cubicBezTo>
                    <a:pt x="180" y="0"/>
                    <a:pt x="139" y="12"/>
                    <a:pt x="98" y="33"/>
                  </a:cubicBezTo>
                  <a:cubicBezTo>
                    <a:pt x="49" y="82"/>
                    <a:pt x="0" y="180"/>
                    <a:pt x="49" y="278"/>
                  </a:cubicBezTo>
                  <a:lnTo>
                    <a:pt x="0" y="278"/>
                  </a:lnTo>
                  <a:lnTo>
                    <a:pt x="148" y="623"/>
                  </a:lnTo>
                  <a:cubicBezTo>
                    <a:pt x="197" y="672"/>
                    <a:pt x="197" y="721"/>
                    <a:pt x="246" y="770"/>
                  </a:cubicBezTo>
                  <a:lnTo>
                    <a:pt x="295" y="819"/>
                  </a:lnTo>
                  <a:cubicBezTo>
                    <a:pt x="295" y="869"/>
                    <a:pt x="344" y="918"/>
                    <a:pt x="344" y="918"/>
                  </a:cubicBezTo>
                  <a:lnTo>
                    <a:pt x="443" y="918"/>
                  </a:lnTo>
                  <a:cubicBezTo>
                    <a:pt x="492" y="918"/>
                    <a:pt x="590" y="869"/>
                    <a:pt x="590" y="819"/>
                  </a:cubicBezTo>
                  <a:cubicBezTo>
                    <a:pt x="639" y="770"/>
                    <a:pt x="639" y="721"/>
                    <a:pt x="590" y="672"/>
                  </a:cubicBezTo>
                  <a:cubicBezTo>
                    <a:pt x="590" y="623"/>
                    <a:pt x="590" y="623"/>
                    <a:pt x="590" y="574"/>
                  </a:cubicBezTo>
                  <a:cubicBezTo>
                    <a:pt x="590" y="524"/>
                    <a:pt x="541" y="475"/>
                    <a:pt x="541" y="426"/>
                  </a:cubicBezTo>
                  <a:lnTo>
                    <a:pt x="394" y="82"/>
                  </a:lnTo>
                  <a:cubicBezTo>
                    <a:pt x="336" y="24"/>
                    <a:pt x="278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05"/>
            <p:cNvSpPr/>
            <p:nvPr/>
          </p:nvSpPr>
          <p:spPr>
            <a:xfrm>
              <a:off x="6597400" y="2830025"/>
              <a:ext cx="77125" cy="49000"/>
            </a:xfrm>
            <a:custGeom>
              <a:avLst/>
              <a:gdLst/>
              <a:ahLst/>
              <a:cxnLst/>
              <a:rect l="l" t="t" r="r" b="b"/>
              <a:pathLst>
                <a:path w="3085" h="1960" extrusionOk="0">
                  <a:moveTo>
                    <a:pt x="3002" y="0"/>
                  </a:moveTo>
                  <a:cubicBezTo>
                    <a:pt x="2985" y="0"/>
                    <a:pt x="2966" y="12"/>
                    <a:pt x="2952" y="41"/>
                  </a:cubicBezTo>
                  <a:cubicBezTo>
                    <a:pt x="2509" y="435"/>
                    <a:pt x="2115" y="779"/>
                    <a:pt x="1624" y="1074"/>
                  </a:cubicBezTo>
                  <a:cubicBezTo>
                    <a:pt x="1181" y="1369"/>
                    <a:pt x="640" y="1615"/>
                    <a:pt x="99" y="1713"/>
                  </a:cubicBezTo>
                  <a:cubicBezTo>
                    <a:pt x="1" y="1713"/>
                    <a:pt x="50" y="1910"/>
                    <a:pt x="148" y="1910"/>
                  </a:cubicBezTo>
                  <a:lnTo>
                    <a:pt x="148" y="1959"/>
                  </a:lnTo>
                  <a:cubicBezTo>
                    <a:pt x="738" y="1812"/>
                    <a:pt x="1279" y="1615"/>
                    <a:pt x="1820" y="1320"/>
                  </a:cubicBezTo>
                  <a:cubicBezTo>
                    <a:pt x="2312" y="1025"/>
                    <a:pt x="2755" y="631"/>
                    <a:pt x="3050" y="139"/>
                  </a:cubicBezTo>
                  <a:cubicBezTo>
                    <a:pt x="3085" y="70"/>
                    <a:pt x="3046" y="0"/>
                    <a:pt x="30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05"/>
            <p:cNvSpPr/>
            <p:nvPr/>
          </p:nvSpPr>
          <p:spPr>
            <a:xfrm>
              <a:off x="6599125" y="2857350"/>
              <a:ext cx="81000" cy="70850"/>
            </a:xfrm>
            <a:custGeom>
              <a:avLst/>
              <a:gdLst/>
              <a:ahLst/>
              <a:cxnLst/>
              <a:rect l="l" t="t" r="r" b="b"/>
              <a:pathLst>
                <a:path w="3240" h="2834" extrusionOk="0">
                  <a:moveTo>
                    <a:pt x="3122" y="1"/>
                  </a:moveTo>
                  <a:cubicBezTo>
                    <a:pt x="3086" y="1"/>
                    <a:pt x="3048" y="12"/>
                    <a:pt x="3030" y="30"/>
                  </a:cubicBezTo>
                  <a:cubicBezTo>
                    <a:pt x="2883" y="128"/>
                    <a:pt x="2784" y="227"/>
                    <a:pt x="2637" y="374"/>
                  </a:cubicBezTo>
                  <a:lnTo>
                    <a:pt x="2342" y="719"/>
                  </a:lnTo>
                  <a:cubicBezTo>
                    <a:pt x="2096" y="965"/>
                    <a:pt x="1850" y="1210"/>
                    <a:pt x="1604" y="1407"/>
                  </a:cubicBezTo>
                  <a:cubicBezTo>
                    <a:pt x="1112" y="1850"/>
                    <a:pt x="620" y="2292"/>
                    <a:pt x="79" y="2637"/>
                  </a:cubicBezTo>
                  <a:cubicBezTo>
                    <a:pt x="0" y="2676"/>
                    <a:pt x="48" y="2811"/>
                    <a:pt x="96" y="2811"/>
                  </a:cubicBezTo>
                  <a:cubicBezTo>
                    <a:pt x="107" y="2811"/>
                    <a:pt x="119" y="2804"/>
                    <a:pt x="128" y="2784"/>
                  </a:cubicBezTo>
                  <a:lnTo>
                    <a:pt x="178" y="2833"/>
                  </a:lnTo>
                  <a:cubicBezTo>
                    <a:pt x="719" y="2489"/>
                    <a:pt x="1260" y="2047"/>
                    <a:pt x="1801" y="1604"/>
                  </a:cubicBezTo>
                  <a:cubicBezTo>
                    <a:pt x="2046" y="1407"/>
                    <a:pt x="2292" y="1161"/>
                    <a:pt x="2489" y="915"/>
                  </a:cubicBezTo>
                  <a:cubicBezTo>
                    <a:pt x="2637" y="817"/>
                    <a:pt x="2735" y="669"/>
                    <a:pt x="2883" y="571"/>
                  </a:cubicBezTo>
                  <a:cubicBezTo>
                    <a:pt x="2981" y="424"/>
                    <a:pt x="3079" y="276"/>
                    <a:pt x="3178" y="128"/>
                  </a:cubicBezTo>
                  <a:cubicBezTo>
                    <a:pt x="3240" y="35"/>
                    <a:pt x="3184" y="1"/>
                    <a:pt x="3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05"/>
            <p:cNvSpPr/>
            <p:nvPr/>
          </p:nvSpPr>
          <p:spPr>
            <a:xfrm>
              <a:off x="6011250" y="2871375"/>
              <a:ext cx="39025" cy="27325"/>
            </a:xfrm>
            <a:custGeom>
              <a:avLst/>
              <a:gdLst/>
              <a:ahLst/>
              <a:cxnLst/>
              <a:rect l="l" t="t" r="r" b="b"/>
              <a:pathLst>
                <a:path w="1561" h="1093" extrusionOk="0">
                  <a:moveTo>
                    <a:pt x="143" y="0"/>
                  </a:moveTo>
                  <a:cubicBezTo>
                    <a:pt x="61" y="0"/>
                    <a:pt x="0" y="115"/>
                    <a:pt x="85" y="158"/>
                  </a:cubicBezTo>
                  <a:lnTo>
                    <a:pt x="774" y="649"/>
                  </a:lnTo>
                  <a:lnTo>
                    <a:pt x="1069" y="846"/>
                  </a:lnTo>
                  <a:cubicBezTo>
                    <a:pt x="1167" y="945"/>
                    <a:pt x="1315" y="994"/>
                    <a:pt x="1413" y="1092"/>
                  </a:cubicBezTo>
                  <a:cubicBezTo>
                    <a:pt x="1511" y="1092"/>
                    <a:pt x="1560" y="994"/>
                    <a:pt x="1511" y="895"/>
                  </a:cubicBezTo>
                  <a:cubicBezTo>
                    <a:pt x="1413" y="797"/>
                    <a:pt x="1315" y="748"/>
                    <a:pt x="1167" y="649"/>
                  </a:cubicBezTo>
                  <a:lnTo>
                    <a:pt x="872" y="453"/>
                  </a:lnTo>
                  <a:lnTo>
                    <a:pt x="183" y="10"/>
                  </a:lnTo>
                  <a:cubicBezTo>
                    <a:pt x="170" y="3"/>
                    <a:pt x="156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05"/>
            <p:cNvSpPr/>
            <p:nvPr/>
          </p:nvSpPr>
          <p:spPr>
            <a:xfrm>
              <a:off x="5997825" y="2886050"/>
              <a:ext cx="75500" cy="75800"/>
            </a:xfrm>
            <a:custGeom>
              <a:avLst/>
              <a:gdLst/>
              <a:ahLst/>
              <a:cxnLst/>
              <a:rect l="l" t="t" r="r" b="b"/>
              <a:pathLst>
                <a:path w="3020" h="3032" extrusionOk="0">
                  <a:moveTo>
                    <a:pt x="126" y="0"/>
                  </a:moveTo>
                  <a:cubicBezTo>
                    <a:pt x="51" y="0"/>
                    <a:pt x="1" y="81"/>
                    <a:pt x="81" y="161"/>
                  </a:cubicBezTo>
                  <a:cubicBezTo>
                    <a:pt x="573" y="554"/>
                    <a:pt x="1065" y="997"/>
                    <a:pt x="1556" y="1489"/>
                  </a:cubicBezTo>
                  <a:cubicBezTo>
                    <a:pt x="1753" y="1735"/>
                    <a:pt x="1999" y="1981"/>
                    <a:pt x="2196" y="2226"/>
                  </a:cubicBezTo>
                  <a:cubicBezTo>
                    <a:pt x="2393" y="2472"/>
                    <a:pt x="2638" y="2767"/>
                    <a:pt x="2884" y="3013"/>
                  </a:cubicBezTo>
                  <a:cubicBezTo>
                    <a:pt x="2897" y="3026"/>
                    <a:pt x="2912" y="3032"/>
                    <a:pt x="2927" y="3032"/>
                  </a:cubicBezTo>
                  <a:cubicBezTo>
                    <a:pt x="2973" y="3032"/>
                    <a:pt x="3020" y="2977"/>
                    <a:pt x="2983" y="2866"/>
                  </a:cubicBezTo>
                  <a:cubicBezTo>
                    <a:pt x="2835" y="2571"/>
                    <a:pt x="2638" y="2325"/>
                    <a:pt x="2442" y="2079"/>
                  </a:cubicBezTo>
                  <a:cubicBezTo>
                    <a:pt x="2196" y="1833"/>
                    <a:pt x="1950" y="1538"/>
                    <a:pt x="1704" y="1341"/>
                  </a:cubicBezTo>
                  <a:cubicBezTo>
                    <a:pt x="1261" y="849"/>
                    <a:pt x="720" y="407"/>
                    <a:pt x="179" y="13"/>
                  </a:cubicBezTo>
                  <a:cubicBezTo>
                    <a:pt x="161" y="4"/>
                    <a:pt x="143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05"/>
            <p:cNvSpPr/>
            <p:nvPr/>
          </p:nvSpPr>
          <p:spPr>
            <a:xfrm>
              <a:off x="5970325" y="1965425"/>
              <a:ext cx="623425" cy="638175"/>
            </a:xfrm>
            <a:custGeom>
              <a:avLst/>
              <a:gdLst/>
              <a:ahLst/>
              <a:cxnLst/>
              <a:rect l="l" t="t" r="r" b="b"/>
              <a:pathLst>
                <a:path w="24937" h="25527" extrusionOk="0">
                  <a:moveTo>
                    <a:pt x="24641" y="12346"/>
                  </a:moveTo>
                  <a:cubicBezTo>
                    <a:pt x="23362" y="8411"/>
                    <a:pt x="20215" y="7575"/>
                    <a:pt x="18346" y="4132"/>
                  </a:cubicBezTo>
                  <a:cubicBezTo>
                    <a:pt x="17657" y="2903"/>
                    <a:pt x="16083" y="591"/>
                    <a:pt x="15345" y="1"/>
                  </a:cubicBezTo>
                  <a:lnTo>
                    <a:pt x="13427" y="886"/>
                  </a:lnTo>
                  <a:cubicBezTo>
                    <a:pt x="14263" y="4034"/>
                    <a:pt x="14608" y="7722"/>
                    <a:pt x="11657" y="9886"/>
                  </a:cubicBezTo>
                  <a:cubicBezTo>
                    <a:pt x="9837" y="11067"/>
                    <a:pt x="7525" y="11067"/>
                    <a:pt x="5755" y="9886"/>
                  </a:cubicBezTo>
                  <a:cubicBezTo>
                    <a:pt x="3984" y="8657"/>
                    <a:pt x="2804" y="6837"/>
                    <a:pt x="2460" y="4722"/>
                  </a:cubicBezTo>
                  <a:lnTo>
                    <a:pt x="197" y="5558"/>
                  </a:lnTo>
                  <a:cubicBezTo>
                    <a:pt x="99" y="7427"/>
                    <a:pt x="1033" y="9247"/>
                    <a:pt x="935" y="11116"/>
                  </a:cubicBezTo>
                  <a:cubicBezTo>
                    <a:pt x="886" y="13083"/>
                    <a:pt x="148" y="14952"/>
                    <a:pt x="50" y="16969"/>
                  </a:cubicBezTo>
                  <a:cubicBezTo>
                    <a:pt x="1" y="18493"/>
                    <a:pt x="443" y="19969"/>
                    <a:pt x="1328" y="21248"/>
                  </a:cubicBezTo>
                  <a:cubicBezTo>
                    <a:pt x="1968" y="22182"/>
                    <a:pt x="2952" y="22772"/>
                    <a:pt x="3247" y="23854"/>
                  </a:cubicBezTo>
                  <a:cubicBezTo>
                    <a:pt x="3247" y="24002"/>
                    <a:pt x="3296" y="24641"/>
                    <a:pt x="3394" y="24641"/>
                  </a:cubicBezTo>
                  <a:cubicBezTo>
                    <a:pt x="10181" y="25526"/>
                    <a:pt x="20657" y="23461"/>
                    <a:pt x="23657" y="21002"/>
                  </a:cubicBezTo>
                  <a:lnTo>
                    <a:pt x="23657" y="19280"/>
                  </a:lnTo>
                  <a:cubicBezTo>
                    <a:pt x="24198" y="17313"/>
                    <a:pt x="24936" y="15739"/>
                    <a:pt x="24838" y="14067"/>
                  </a:cubicBezTo>
                  <a:cubicBezTo>
                    <a:pt x="24838" y="13477"/>
                    <a:pt x="24739" y="12936"/>
                    <a:pt x="24641" y="123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05"/>
            <p:cNvSpPr/>
            <p:nvPr/>
          </p:nvSpPr>
          <p:spPr>
            <a:xfrm>
              <a:off x="6497800" y="2440050"/>
              <a:ext cx="55375" cy="29525"/>
            </a:xfrm>
            <a:custGeom>
              <a:avLst/>
              <a:gdLst/>
              <a:ahLst/>
              <a:cxnLst/>
              <a:rect l="l" t="t" r="r" b="b"/>
              <a:pathLst>
                <a:path w="2215" h="1181" extrusionOk="0">
                  <a:moveTo>
                    <a:pt x="2066" y="0"/>
                  </a:moveTo>
                  <a:cubicBezTo>
                    <a:pt x="1968" y="49"/>
                    <a:pt x="1919" y="99"/>
                    <a:pt x="1821" y="148"/>
                  </a:cubicBezTo>
                  <a:lnTo>
                    <a:pt x="1624" y="295"/>
                  </a:lnTo>
                  <a:cubicBezTo>
                    <a:pt x="1476" y="394"/>
                    <a:pt x="1329" y="492"/>
                    <a:pt x="1132" y="590"/>
                  </a:cubicBezTo>
                  <a:cubicBezTo>
                    <a:pt x="837" y="738"/>
                    <a:pt x="493" y="885"/>
                    <a:pt x="148" y="935"/>
                  </a:cubicBezTo>
                  <a:cubicBezTo>
                    <a:pt x="1" y="935"/>
                    <a:pt x="50" y="1181"/>
                    <a:pt x="198" y="1181"/>
                  </a:cubicBezTo>
                  <a:cubicBezTo>
                    <a:pt x="542" y="1082"/>
                    <a:pt x="935" y="984"/>
                    <a:pt x="1280" y="787"/>
                  </a:cubicBezTo>
                  <a:cubicBezTo>
                    <a:pt x="1427" y="689"/>
                    <a:pt x="1575" y="640"/>
                    <a:pt x="1722" y="492"/>
                  </a:cubicBezTo>
                  <a:cubicBezTo>
                    <a:pt x="1821" y="443"/>
                    <a:pt x="1919" y="394"/>
                    <a:pt x="1968" y="344"/>
                  </a:cubicBezTo>
                  <a:cubicBezTo>
                    <a:pt x="2066" y="295"/>
                    <a:pt x="2116" y="197"/>
                    <a:pt x="2165" y="148"/>
                  </a:cubicBezTo>
                  <a:cubicBezTo>
                    <a:pt x="2214" y="49"/>
                    <a:pt x="2116" y="0"/>
                    <a:pt x="2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05"/>
            <p:cNvSpPr/>
            <p:nvPr/>
          </p:nvSpPr>
          <p:spPr>
            <a:xfrm>
              <a:off x="6039175" y="2528575"/>
              <a:ext cx="82400" cy="17225"/>
            </a:xfrm>
            <a:custGeom>
              <a:avLst/>
              <a:gdLst/>
              <a:ahLst/>
              <a:cxnLst/>
              <a:rect l="l" t="t" r="r" b="b"/>
              <a:pathLst>
                <a:path w="3296" h="689" extrusionOk="0">
                  <a:moveTo>
                    <a:pt x="148" y="0"/>
                  </a:moveTo>
                  <a:cubicBezTo>
                    <a:pt x="50" y="0"/>
                    <a:pt x="1" y="99"/>
                    <a:pt x="99" y="99"/>
                  </a:cubicBezTo>
                  <a:lnTo>
                    <a:pt x="99" y="148"/>
                  </a:lnTo>
                  <a:cubicBezTo>
                    <a:pt x="542" y="394"/>
                    <a:pt x="1083" y="541"/>
                    <a:pt x="1624" y="640"/>
                  </a:cubicBezTo>
                  <a:cubicBezTo>
                    <a:pt x="1870" y="689"/>
                    <a:pt x="2165" y="689"/>
                    <a:pt x="2411" y="689"/>
                  </a:cubicBezTo>
                  <a:cubicBezTo>
                    <a:pt x="2706" y="689"/>
                    <a:pt x="2952" y="640"/>
                    <a:pt x="3198" y="590"/>
                  </a:cubicBezTo>
                  <a:cubicBezTo>
                    <a:pt x="3296" y="541"/>
                    <a:pt x="3296" y="443"/>
                    <a:pt x="3198" y="394"/>
                  </a:cubicBezTo>
                  <a:lnTo>
                    <a:pt x="2460" y="394"/>
                  </a:lnTo>
                  <a:cubicBezTo>
                    <a:pt x="2214" y="394"/>
                    <a:pt x="1919" y="394"/>
                    <a:pt x="1673" y="345"/>
                  </a:cubicBezTo>
                  <a:cubicBezTo>
                    <a:pt x="1132" y="295"/>
                    <a:pt x="640" y="197"/>
                    <a:pt x="1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05"/>
            <p:cNvSpPr/>
            <p:nvPr/>
          </p:nvSpPr>
          <p:spPr>
            <a:xfrm>
              <a:off x="3564075" y="2941700"/>
              <a:ext cx="456200" cy="211000"/>
            </a:xfrm>
            <a:custGeom>
              <a:avLst/>
              <a:gdLst/>
              <a:ahLst/>
              <a:cxnLst/>
              <a:rect l="l" t="t" r="r" b="b"/>
              <a:pathLst>
                <a:path w="18248" h="8440" extrusionOk="0">
                  <a:moveTo>
                    <a:pt x="1820" y="0"/>
                  </a:moveTo>
                  <a:cubicBezTo>
                    <a:pt x="1427" y="50"/>
                    <a:pt x="1033" y="148"/>
                    <a:pt x="640" y="246"/>
                  </a:cubicBezTo>
                  <a:cubicBezTo>
                    <a:pt x="542" y="345"/>
                    <a:pt x="492" y="443"/>
                    <a:pt x="443" y="591"/>
                  </a:cubicBezTo>
                  <a:cubicBezTo>
                    <a:pt x="1" y="2656"/>
                    <a:pt x="1132" y="4820"/>
                    <a:pt x="2804" y="6099"/>
                  </a:cubicBezTo>
                  <a:cubicBezTo>
                    <a:pt x="4476" y="7378"/>
                    <a:pt x="6591" y="7919"/>
                    <a:pt x="8657" y="8214"/>
                  </a:cubicBezTo>
                  <a:cubicBezTo>
                    <a:pt x="9453" y="8365"/>
                    <a:pt x="10249" y="8440"/>
                    <a:pt x="11041" y="8440"/>
                  </a:cubicBezTo>
                  <a:cubicBezTo>
                    <a:pt x="12059" y="8440"/>
                    <a:pt x="13071" y="8315"/>
                    <a:pt x="14067" y="8066"/>
                  </a:cubicBezTo>
                  <a:cubicBezTo>
                    <a:pt x="15837" y="7575"/>
                    <a:pt x="17313" y="6296"/>
                    <a:pt x="17952" y="4574"/>
                  </a:cubicBezTo>
                  <a:cubicBezTo>
                    <a:pt x="18149" y="3886"/>
                    <a:pt x="18247" y="3148"/>
                    <a:pt x="18198" y="2460"/>
                  </a:cubicBezTo>
                  <a:cubicBezTo>
                    <a:pt x="18247" y="1968"/>
                    <a:pt x="18100" y="1476"/>
                    <a:pt x="17755" y="1132"/>
                  </a:cubicBezTo>
                  <a:cubicBezTo>
                    <a:pt x="16427" y="787"/>
                    <a:pt x="15100" y="492"/>
                    <a:pt x="13772" y="345"/>
                  </a:cubicBezTo>
                  <a:cubicBezTo>
                    <a:pt x="11706" y="640"/>
                    <a:pt x="11952" y="837"/>
                    <a:pt x="9296" y="886"/>
                  </a:cubicBezTo>
                  <a:lnTo>
                    <a:pt x="6542" y="1230"/>
                  </a:lnTo>
                  <a:cubicBezTo>
                    <a:pt x="5804" y="492"/>
                    <a:pt x="5312" y="443"/>
                    <a:pt x="4329" y="394"/>
                  </a:cubicBezTo>
                  <a:cubicBezTo>
                    <a:pt x="4222" y="400"/>
                    <a:pt x="4115" y="403"/>
                    <a:pt x="4008" y="403"/>
                  </a:cubicBezTo>
                  <a:cubicBezTo>
                    <a:pt x="3269" y="403"/>
                    <a:pt x="2507" y="258"/>
                    <a:pt x="1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05"/>
            <p:cNvSpPr/>
            <p:nvPr/>
          </p:nvSpPr>
          <p:spPr>
            <a:xfrm>
              <a:off x="3892375" y="2512575"/>
              <a:ext cx="542250" cy="670150"/>
            </a:xfrm>
            <a:custGeom>
              <a:avLst/>
              <a:gdLst/>
              <a:ahLst/>
              <a:cxnLst/>
              <a:rect l="l" t="t" r="r" b="b"/>
              <a:pathLst>
                <a:path w="21690" h="26806" extrusionOk="0">
                  <a:moveTo>
                    <a:pt x="21690" y="1"/>
                  </a:moveTo>
                  <a:lnTo>
                    <a:pt x="14509" y="837"/>
                  </a:lnTo>
                  <a:cubicBezTo>
                    <a:pt x="14460" y="837"/>
                    <a:pt x="13820" y="4083"/>
                    <a:pt x="13673" y="4427"/>
                  </a:cubicBezTo>
                  <a:cubicBezTo>
                    <a:pt x="12689" y="7477"/>
                    <a:pt x="12197" y="9395"/>
                    <a:pt x="10132" y="12001"/>
                  </a:cubicBezTo>
                  <a:cubicBezTo>
                    <a:pt x="7279" y="15542"/>
                    <a:pt x="0" y="17657"/>
                    <a:pt x="0" y="17657"/>
                  </a:cubicBezTo>
                  <a:lnTo>
                    <a:pt x="4181" y="26805"/>
                  </a:lnTo>
                  <a:cubicBezTo>
                    <a:pt x="4427" y="26658"/>
                    <a:pt x="4623" y="26461"/>
                    <a:pt x="4820" y="26313"/>
                  </a:cubicBezTo>
                  <a:cubicBezTo>
                    <a:pt x="5804" y="25330"/>
                    <a:pt x="6984" y="24494"/>
                    <a:pt x="8214" y="23854"/>
                  </a:cubicBezTo>
                  <a:cubicBezTo>
                    <a:pt x="9394" y="23362"/>
                    <a:pt x="10525" y="22723"/>
                    <a:pt x="11656" y="22035"/>
                  </a:cubicBezTo>
                  <a:cubicBezTo>
                    <a:pt x="14116" y="20559"/>
                    <a:pt x="16230" y="18592"/>
                    <a:pt x="17903" y="16280"/>
                  </a:cubicBezTo>
                  <a:cubicBezTo>
                    <a:pt x="21149" y="11460"/>
                    <a:pt x="21296" y="5804"/>
                    <a:pt x="216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05"/>
            <p:cNvSpPr/>
            <p:nvPr/>
          </p:nvSpPr>
          <p:spPr>
            <a:xfrm>
              <a:off x="4237875" y="2326850"/>
              <a:ext cx="210275" cy="293950"/>
            </a:xfrm>
            <a:custGeom>
              <a:avLst/>
              <a:gdLst/>
              <a:ahLst/>
              <a:cxnLst/>
              <a:rect l="l" t="t" r="r" b="b"/>
              <a:pathLst>
                <a:path w="8411" h="11758" extrusionOk="0">
                  <a:moveTo>
                    <a:pt x="5153" y="0"/>
                  </a:moveTo>
                  <a:cubicBezTo>
                    <a:pt x="5141" y="0"/>
                    <a:pt x="5128" y="1"/>
                    <a:pt x="5115" y="3"/>
                  </a:cubicBezTo>
                  <a:cubicBezTo>
                    <a:pt x="4525" y="102"/>
                    <a:pt x="4279" y="4872"/>
                    <a:pt x="4033" y="4872"/>
                  </a:cubicBezTo>
                  <a:cubicBezTo>
                    <a:pt x="4033" y="4872"/>
                    <a:pt x="4277" y="495"/>
                    <a:pt x="3554" y="495"/>
                  </a:cubicBezTo>
                  <a:cubicBezTo>
                    <a:pt x="3550" y="495"/>
                    <a:pt x="3546" y="495"/>
                    <a:pt x="3542" y="495"/>
                  </a:cubicBezTo>
                  <a:cubicBezTo>
                    <a:pt x="3148" y="544"/>
                    <a:pt x="2951" y="1725"/>
                    <a:pt x="2902" y="2659"/>
                  </a:cubicBezTo>
                  <a:cubicBezTo>
                    <a:pt x="2902" y="3545"/>
                    <a:pt x="2656" y="5118"/>
                    <a:pt x="2361" y="5266"/>
                  </a:cubicBezTo>
                  <a:cubicBezTo>
                    <a:pt x="2359" y="5266"/>
                    <a:pt x="2357" y="5267"/>
                    <a:pt x="2354" y="5267"/>
                  </a:cubicBezTo>
                  <a:cubicBezTo>
                    <a:pt x="2160" y="5267"/>
                    <a:pt x="1963" y="3249"/>
                    <a:pt x="1574" y="3200"/>
                  </a:cubicBezTo>
                  <a:cubicBezTo>
                    <a:pt x="1572" y="3200"/>
                    <a:pt x="1571" y="3200"/>
                    <a:pt x="1569" y="3200"/>
                  </a:cubicBezTo>
                  <a:cubicBezTo>
                    <a:pt x="1128" y="3200"/>
                    <a:pt x="686" y="8964"/>
                    <a:pt x="0" y="11217"/>
                  </a:cubicBezTo>
                  <a:lnTo>
                    <a:pt x="7476" y="11758"/>
                  </a:lnTo>
                  <a:cubicBezTo>
                    <a:pt x="7476" y="11758"/>
                    <a:pt x="8165" y="6200"/>
                    <a:pt x="8362" y="3594"/>
                  </a:cubicBezTo>
                  <a:cubicBezTo>
                    <a:pt x="8409" y="3163"/>
                    <a:pt x="8411" y="1475"/>
                    <a:pt x="8003" y="1475"/>
                  </a:cubicBezTo>
                  <a:cubicBezTo>
                    <a:pt x="7992" y="1475"/>
                    <a:pt x="7980" y="1476"/>
                    <a:pt x="7968" y="1479"/>
                  </a:cubicBezTo>
                  <a:cubicBezTo>
                    <a:pt x="7476" y="1528"/>
                    <a:pt x="7132" y="4725"/>
                    <a:pt x="6935" y="5610"/>
                  </a:cubicBezTo>
                  <a:cubicBezTo>
                    <a:pt x="6838" y="4396"/>
                    <a:pt x="7556" y="641"/>
                    <a:pt x="6959" y="641"/>
                  </a:cubicBezTo>
                  <a:cubicBezTo>
                    <a:pt x="6951" y="641"/>
                    <a:pt x="6943" y="642"/>
                    <a:pt x="6935" y="643"/>
                  </a:cubicBezTo>
                  <a:cubicBezTo>
                    <a:pt x="6247" y="741"/>
                    <a:pt x="5607" y="5069"/>
                    <a:pt x="5607" y="5069"/>
                  </a:cubicBezTo>
                  <a:cubicBezTo>
                    <a:pt x="5413" y="4924"/>
                    <a:pt x="5984" y="0"/>
                    <a:pt x="5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05"/>
            <p:cNvSpPr/>
            <p:nvPr/>
          </p:nvSpPr>
          <p:spPr>
            <a:xfrm>
              <a:off x="4366975" y="2478150"/>
              <a:ext cx="44300" cy="70125"/>
            </a:xfrm>
            <a:custGeom>
              <a:avLst/>
              <a:gdLst/>
              <a:ahLst/>
              <a:cxnLst/>
              <a:rect l="l" t="t" r="r" b="b"/>
              <a:pathLst>
                <a:path w="1772" h="2805" fill="none" extrusionOk="0">
                  <a:moveTo>
                    <a:pt x="1771" y="1"/>
                  </a:moveTo>
                  <a:cubicBezTo>
                    <a:pt x="1771" y="1"/>
                    <a:pt x="148" y="1673"/>
                    <a:pt x="1" y="2804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05"/>
            <p:cNvSpPr/>
            <p:nvPr/>
          </p:nvSpPr>
          <p:spPr>
            <a:xfrm>
              <a:off x="4306725" y="2469550"/>
              <a:ext cx="20925" cy="63950"/>
            </a:xfrm>
            <a:custGeom>
              <a:avLst/>
              <a:gdLst/>
              <a:ahLst/>
              <a:cxnLst/>
              <a:rect l="l" t="t" r="r" b="b"/>
              <a:pathLst>
                <a:path w="837" h="2558" fill="none" extrusionOk="0">
                  <a:moveTo>
                    <a:pt x="1" y="1"/>
                  </a:moveTo>
                  <a:cubicBezTo>
                    <a:pt x="345" y="837"/>
                    <a:pt x="640" y="1673"/>
                    <a:pt x="837" y="2558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05"/>
            <p:cNvSpPr/>
            <p:nvPr/>
          </p:nvSpPr>
          <p:spPr>
            <a:xfrm>
              <a:off x="3104225" y="2513825"/>
              <a:ext cx="543475" cy="652900"/>
            </a:xfrm>
            <a:custGeom>
              <a:avLst/>
              <a:gdLst/>
              <a:ahLst/>
              <a:cxnLst/>
              <a:rect l="l" t="t" r="r" b="b"/>
              <a:pathLst>
                <a:path w="21739" h="26116" extrusionOk="0">
                  <a:moveTo>
                    <a:pt x="0" y="0"/>
                  </a:moveTo>
                  <a:lnTo>
                    <a:pt x="0" y="0"/>
                  </a:lnTo>
                  <a:cubicBezTo>
                    <a:pt x="443" y="5754"/>
                    <a:pt x="541" y="11460"/>
                    <a:pt x="3787" y="16230"/>
                  </a:cubicBezTo>
                  <a:cubicBezTo>
                    <a:pt x="5460" y="18493"/>
                    <a:pt x="7525" y="20460"/>
                    <a:pt x="9935" y="21886"/>
                  </a:cubicBezTo>
                  <a:cubicBezTo>
                    <a:pt x="12198" y="23312"/>
                    <a:pt x="15001" y="24149"/>
                    <a:pt x="16870" y="26116"/>
                  </a:cubicBezTo>
                  <a:lnTo>
                    <a:pt x="21739" y="17656"/>
                  </a:lnTo>
                  <a:cubicBezTo>
                    <a:pt x="21739" y="17656"/>
                    <a:pt x="14460" y="15542"/>
                    <a:pt x="11607" y="11951"/>
                  </a:cubicBezTo>
                  <a:cubicBezTo>
                    <a:pt x="9492" y="9345"/>
                    <a:pt x="9001" y="7476"/>
                    <a:pt x="8017" y="4377"/>
                  </a:cubicBezTo>
                  <a:cubicBezTo>
                    <a:pt x="7919" y="4082"/>
                    <a:pt x="7279" y="787"/>
                    <a:pt x="7230" y="78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05"/>
            <p:cNvSpPr/>
            <p:nvPr/>
          </p:nvSpPr>
          <p:spPr>
            <a:xfrm>
              <a:off x="3090750" y="2326850"/>
              <a:ext cx="210225" cy="293950"/>
            </a:xfrm>
            <a:custGeom>
              <a:avLst/>
              <a:gdLst/>
              <a:ahLst/>
              <a:cxnLst/>
              <a:rect l="l" t="t" r="r" b="b"/>
              <a:pathLst>
                <a:path w="8409" h="11758" extrusionOk="0">
                  <a:moveTo>
                    <a:pt x="3256" y="0"/>
                  </a:moveTo>
                  <a:cubicBezTo>
                    <a:pt x="2426" y="0"/>
                    <a:pt x="3044" y="4924"/>
                    <a:pt x="2802" y="5069"/>
                  </a:cubicBezTo>
                  <a:cubicBezTo>
                    <a:pt x="2802" y="5069"/>
                    <a:pt x="2211" y="741"/>
                    <a:pt x="1523" y="643"/>
                  </a:cubicBezTo>
                  <a:cubicBezTo>
                    <a:pt x="1514" y="642"/>
                    <a:pt x="1506" y="641"/>
                    <a:pt x="1498" y="641"/>
                  </a:cubicBezTo>
                  <a:cubicBezTo>
                    <a:pt x="853" y="641"/>
                    <a:pt x="1571" y="4396"/>
                    <a:pt x="1523" y="5610"/>
                  </a:cubicBezTo>
                  <a:cubicBezTo>
                    <a:pt x="1326" y="4725"/>
                    <a:pt x="982" y="1528"/>
                    <a:pt x="490" y="1479"/>
                  </a:cubicBezTo>
                  <a:cubicBezTo>
                    <a:pt x="477" y="1476"/>
                    <a:pt x="464" y="1475"/>
                    <a:pt x="452" y="1475"/>
                  </a:cubicBezTo>
                  <a:cubicBezTo>
                    <a:pt x="1" y="1475"/>
                    <a:pt x="47" y="3163"/>
                    <a:pt x="47" y="3594"/>
                  </a:cubicBezTo>
                  <a:cubicBezTo>
                    <a:pt x="244" y="6200"/>
                    <a:pt x="933" y="11758"/>
                    <a:pt x="933" y="11758"/>
                  </a:cubicBezTo>
                  <a:lnTo>
                    <a:pt x="8408" y="11217"/>
                  </a:lnTo>
                  <a:cubicBezTo>
                    <a:pt x="7772" y="8964"/>
                    <a:pt x="7281" y="3200"/>
                    <a:pt x="6889" y="3200"/>
                  </a:cubicBezTo>
                  <a:cubicBezTo>
                    <a:pt x="6887" y="3200"/>
                    <a:pt x="6885" y="3200"/>
                    <a:pt x="6884" y="3200"/>
                  </a:cubicBezTo>
                  <a:cubicBezTo>
                    <a:pt x="6446" y="3249"/>
                    <a:pt x="6297" y="5267"/>
                    <a:pt x="6104" y="5267"/>
                  </a:cubicBezTo>
                  <a:cubicBezTo>
                    <a:pt x="6102" y="5267"/>
                    <a:pt x="6099" y="5266"/>
                    <a:pt x="6097" y="5266"/>
                  </a:cubicBezTo>
                  <a:cubicBezTo>
                    <a:pt x="5851" y="5168"/>
                    <a:pt x="5556" y="3545"/>
                    <a:pt x="5507" y="2659"/>
                  </a:cubicBezTo>
                  <a:cubicBezTo>
                    <a:pt x="5458" y="1725"/>
                    <a:pt x="5261" y="544"/>
                    <a:pt x="4917" y="495"/>
                  </a:cubicBezTo>
                  <a:cubicBezTo>
                    <a:pt x="4912" y="495"/>
                    <a:pt x="4908" y="495"/>
                    <a:pt x="4904" y="495"/>
                  </a:cubicBezTo>
                  <a:cubicBezTo>
                    <a:pt x="4132" y="495"/>
                    <a:pt x="4376" y="4872"/>
                    <a:pt x="4376" y="4872"/>
                  </a:cubicBezTo>
                  <a:cubicBezTo>
                    <a:pt x="4179" y="4872"/>
                    <a:pt x="3933" y="102"/>
                    <a:pt x="3293" y="3"/>
                  </a:cubicBezTo>
                  <a:cubicBezTo>
                    <a:pt x="3281" y="1"/>
                    <a:pt x="3268" y="0"/>
                    <a:pt x="32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05"/>
            <p:cNvSpPr/>
            <p:nvPr/>
          </p:nvSpPr>
          <p:spPr>
            <a:xfrm>
              <a:off x="3128800" y="2478150"/>
              <a:ext cx="43075" cy="70125"/>
            </a:xfrm>
            <a:custGeom>
              <a:avLst/>
              <a:gdLst/>
              <a:ahLst/>
              <a:cxnLst/>
              <a:rect l="l" t="t" r="r" b="b"/>
              <a:pathLst>
                <a:path w="1723" h="2805" fill="none" extrusionOk="0">
                  <a:moveTo>
                    <a:pt x="1" y="1"/>
                  </a:moveTo>
                  <a:cubicBezTo>
                    <a:pt x="1" y="1"/>
                    <a:pt x="1624" y="1673"/>
                    <a:pt x="1722" y="2804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05"/>
            <p:cNvSpPr/>
            <p:nvPr/>
          </p:nvSpPr>
          <p:spPr>
            <a:xfrm>
              <a:off x="3212425" y="2469550"/>
              <a:ext cx="20925" cy="63950"/>
            </a:xfrm>
            <a:custGeom>
              <a:avLst/>
              <a:gdLst/>
              <a:ahLst/>
              <a:cxnLst/>
              <a:rect l="l" t="t" r="r" b="b"/>
              <a:pathLst>
                <a:path w="837" h="2558" fill="none" extrusionOk="0">
                  <a:moveTo>
                    <a:pt x="836" y="1"/>
                  </a:moveTo>
                  <a:cubicBezTo>
                    <a:pt x="443" y="837"/>
                    <a:pt x="197" y="1673"/>
                    <a:pt x="0" y="2558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05"/>
            <p:cNvSpPr/>
            <p:nvPr/>
          </p:nvSpPr>
          <p:spPr>
            <a:xfrm>
              <a:off x="3463250" y="3089250"/>
              <a:ext cx="47975" cy="64000"/>
            </a:xfrm>
            <a:custGeom>
              <a:avLst/>
              <a:gdLst/>
              <a:ahLst/>
              <a:cxnLst/>
              <a:rect l="l" t="t" r="r" b="b"/>
              <a:pathLst>
                <a:path w="1919" h="2560" extrusionOk="0">
                  <a:moveTo>
                    <a:pt x="99" y="0"/>
                  </a:moveTo>
                  <a:cubicBezTo>
                    <a:pt x="99" y="0"/>
                    <a:pt x="1" y="0"/>
                    <a:pt x="50" y="50"/>
                  </a:cubicBezTo>
                  <a:lnTo>
                    <a:pt x="50" y="99"/>
                  </a:lnTo>
                  <a:cubicBezTo>
                    <a:pt x="197" y="295"/>
                    <a:pt x="345" y="443"/>
                    <a:pt x="492" y="640"/>
                  </a:cubicBezTo>
                  <a:cubicBezTo>
                    <a:pt x="689" y="836"/>
                    <a:pt x="837" y="1033"/>
                    <a:pt x="984" y="1230"/>
                  </a:cubicBezTo>
                  <a:cubicBezTo>
                    <a:pt x="1132" y="1427"/>
                    <a:pt x="1230" y="1623"/>
                    <a:pt x="1378" y="1869"/>
                  </a:cubicBezTo>
                  <a:cubicBezTo>
                    <a:pt x="1476" y="2066"/>
                    <a:pt x="1574" y="2312"/>
                    <a:pt x="1722" y="2509"/>
                  </a:cubicBezTo>
                  <a:cubicBezTo>
                    <a:pt x="1757" y="2543"/>
                    <a:pt x="1792" y="2560"/>
                    <a:pt x="1822" y="2560"/>
                  </a:cubicBezTo>
                  <a:cubicBezTo>
                    <a:pt x="1878" y="2560"/>
                    <a:pt x="1919" y="2506"/>
                    <a:pt x="1919" y="2410"/>
                  </a:cubicBezTo>
                  <a:cubicBezTo>
                    <a:pt x="1869" y="2164"/>
                    <a:pt x="1771" y="1918"/>
                    <a:pt x="1673" y="1722"/>
                  </a:cubicBezTo>
                  <a:cubicBezTo>
                    <a:pt x="1525" y="1476"/>
                    <a:pt x="1378" y="1279"/>
                    <a:pt x="1230" y="1033"/>
                  </a:cubicBezTo>
                  <a:cubicBezTo>
                    <a:pt x="1083" y="836"/>
                    <a:pt x="886" y="640"/>
                    <a:pt x="738" y="492"/>
                  </a:cubicBezTo>
                  <a:cubicBezTo>
                    <a:pt x="542" y="295"/>
                    <a:pt x="345" y="99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05"/>
            <p:cNvSpPr/>
            <p:nvPr/>
          </p:nvSpPr>
          <p:spPr>
            <a:xfrm>
              <a:off x="4027625" y="3088100"/>
              <a:ext cx="38575" cy="54525"/>
            </a:xfrm>
            <a:custGeom>
              <a:avLst/>
              <a:gdLst/>
              <a:ahLst/>
              <a:cxnLst/>
              <a:rect l="l" t="t" r="r" b="b"/>
              <a:pathLst>
                <a:path w="1543" h="2181" extrusionOk="0">
                  <a:moveTo>
                    <a:pt x="1372" y="1"/>
                  </a:moveTo>
                  <a:cubicBezTo>
                    <a:pt x="1343" y="1"/>
                    <a:pt x="1311" y="14"/>
                    <a:pt x="1279" y="46"/>
                  </a:cubicBezTo>
                  <a:cubicBezTo>
                    <a:pt x="935" y="243"/>
                    <a:pt x="640" y="538"/>
                    <a:pt x="394" y="882"/>
                  </a:cubicBezTo>
                  <a:cubicBezTo>
                    <a:pt x="295" y="1079"/>
                    <a:pt x="197" y="1276"/>
                    <a:pt x="148" y="1423"/>
                  </a:cubicBezTo>
                  <a:cubicBezTo>
                    <a:pt x="49" y="1620"/>
                    <a:pt x="0" y="1866"/>
                    <a:pt x="0" y="2063"/>
                  </a:cubicBezTo>
                  <a:cubicBezTo>
                    <a:pt x="27" y="2144"/>
                    <a:pt x="99" y="2181"/>
                    <a:pt x="166" y="2181"/>
                  </a:cubicBezTo>
                  <a:cubicBezTo>
                    <a:pt x="221" y="2181"/>
                    <a:pt x="273" y="2156"/>
                    <a:pt x="295" y="2112"/>
                  </a:cubicBezTo>
                  <a:cubicBezTo>
                    <a:pt x="345" y="2014"/>
                    <a:pt x="394" y="1915"/>
                    <a:pt x="394" y="1817"/>
                  </a:cubicBezTo>
                  <a:cubicBezTo>
                    <a:pt x="394" y="1768"/>
                    <a:pt x="443" y="1669"/>
                    <a:pt x="492" y="1571"/>
                  </a:cubicBezTo>
                  <a:cubicBezTo>
                    <a:pt x="541" y="1423"/>
                    <a:pt x="590" y="1227"/>
                    <a:pt x="689" y="1079"/>
                  </a:cubicBezTo>
                  <a:cubicBezTo>
                    <a:pt x="886" y="784"/>
                    <a:pt x="1131" y="489"/>
                    <a:pt x="1427" y="292"/>
                  </a:cubicBezTo>
                  <a:cubicBezTo>
                    <a:pt x="1542" y="177"/>
                    <a:pt x="1477" y="1"/>
                    <a:pt x="1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05"/>
            <p:cNvSpPr/>
            <p:nvPr/>
          </p:nvSpPr>
          <p:spPr>
            <a:xfrm>
              <a:off x="3666125" y="2907275"/>
              <a:ext cx="221350" cy="113475"/>
            </a:xfrm>
            <a:custGeom>
              <a:avLst/>
              <a:gdLst/>
              <a:ahLst/>
              <a:cxnLst/>
              <a:rect l="l" t="t" r="r" b="b"/>
              <a:pathLst>
                <a:path w="8854" h="4539" extrusionOk="0">
                  <a:moveTo>
                    <a:pt x="8116" y="0"/>
                  </a:moveTo>
                  <a:lnTo>
                    <a:pt x="738" y="99"/>
                  </a:lnTo>
                  <a:cubicBezTo>
                    <a:pt x="492" y="836"/>
                    <a:pt x="247" y="1574"/>
                    <a:pt x="148" y="2361"/>
                  </a:cubicBezTo>
                  <a:cubicBezTo>
                    <a:pt x="1" y="3050"/>
                    <a:pt x="689" y="3394"/>
                    <a:pt x="1279" y="3689"/>
                  </a:cubicBezTo>
                  <a:cubicBezTo>
                    <a:pt x="2411" y="4181"/>
                    <a:pt x="3591" y="4476"/>
                    <a:pt x="4821" y="4525"/>
                  </a:cubicBezTo>
                  <a:cubicBezTo>
                    <a:pt x="4981" y="4533"/>
                    <a:pt x="5160" y="4539"/>
                    <a:pt x="5350" y="4539"/>
                  </a:cubicBezTo>
                  <a:cubicBezTo>
                    <a:pt x="6323" y="4539"/>
                    <a:pt x="7581" y="4397"/>
                    <a:pt x="8116" y="3738"/>
                  </a:cubicBezTo>
                  <a:cubicBezTo>
                    <a:pt x="8854" y="2804"/>
                    <a:pt x="8116" y="0"/>
                    <a:pt x="8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05"/>
            <p:cNvSpPr/>
            <p:nvPr/>
          </p:nvSpPr>
          <p:spPr>
            <a:xfrm>
              <a:off x="3576375" y="2535800"/>
              <a:ext cx="355375" cy="419425"/>
            </a:xfrm>
            <a:custGeom>
              <a:avLst/>
              <a:gdLst/>
              <a:ahLst/>
              <a:cxnLst/>
              <a:rect l="l" t="t" r="r" b="b"/>
              <a:pathLst>
                <a:path w="14215" h="16777" extrusionOk="0">
                  <a:moveTo>
                    <a:pt x="7726" y="1"/>
                  </a:moveTo>
                  <a:cubicBezTo>
                    <a:pt x="7386" y="1"/>
                    <a:pt x="7051" y="36"/>
                    <a:pt x="6738" y="105"/>
                  </a:cubicBezTo>
                  <a:cubicBezTo>
                    <a:pt x="5312" y="449"/>
                    <a:pt x="4082" y="1236"/>
                    <a:pt x="3197" y="2367"/>
                  </a:cubicBezTo>
                  <a:cubicBezTo>
                    <a:pt x="2312" y="3498"/>
                    <a:pt x="1623" y="4728"/>
                    <a:pt x="1082" y="6056"/>
                  </a:cubicBezTo>
                  <a:cubicBezTo>
                    <a:pt x="541" y="7384"/>
                    <a:pt x="0" y="8810"/>
                    <a:pt x="295" y="10236"/>
                  </a:cubicBezTo>
                  <a:cubicBezTo>
                    <a:pt x="640" y="11712"/>
                    <a:pt x="1722" y="12695"/>
                    <a:pt x="2705" y="13777"/>
                  </a:cubicBezTo>
                  <a:cubicBezTo>
                    <a:pt x="3492" y="14761"/>
                    <a:pt x="4476" y="15597"/>
                    <a:pt x="5607" y="16187"/>
                  </a:cubicBezTo>
                  <a:cubicBezTo>
                    <a:pt x="6531" y="16572"/>
                    <a:pt x="7514" y="16776"/>
                    <a:pt x="8511" y="16776"/>
                  </a:cubicBezTo>
                  <a:cubicBezTo>
                    <a:pt x="8788" y="16776"/>
                    <a:pt x="9067" y="16760"/>
                    <a:pt x="9345" y="16728"/>
                  </a:cubicBezTo>
                  <a:cubicBezTo>
                    <a:pt x="10722" y="16728"/>
                    <a:pt x="12001" y="16236"/>
                    <a:pt x="13034" y="15302"/>
                  </a:cubicBezTo>
                  <a:cubicBezTo>
                    <a:pt x="13821" y="14466"/>
                    <a:pt x="14214" y="13335"/>
                    <a:pt x="14165" y="12154"/>
                  </a:cubicBezTo>
                  <a:cubicBezTo>
                    <a:pt x="14017" y="10974"/>
                    <a:pt x="13771" y="9794"/>
                    <a:pt x="13329" y="8662"/>
                  </a:cubicBezTo>
                  <a:cubicBezTo>
                    <a:pt x="12591" y="6400"/>
                    <a:pt x="12001" y="3990"/>
                    <a:pt x="11066" y="1875"/>
                  </a:cubicBezTo>
                  <a:cubicBezTo>
                    <a:pt x="10554" y="575"/>
                    <a:pt x="9095" y="1"/>
                    <a:pt x="77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05"/>
            <p:cNvSpPr/>
            <p:nvPr/>
          </p:nvSpPr>
          <p:spPr>
            <a:xfrm>
              <a:off x="3700550" y="2825450"/>
              <a:ext cx="90775" cy="76300"/>
            </a:xfrm>
            <a:custGeom>
              <a:avLst/>
              <a:gdLst/>
              <a:ahLst/>
              <a:cxnLst/>
              <a:rect l="l" t="t" r="r" b="b"/>
              <a:pathLst>
                <a:path w="3631" h="3052" extrusionOk="0">
                  <a:moveTo>
                    <a:pt x="1669" y="0"/>
                  </a:moveTo>
                  <a:cubicBezTo>
                    <a:pt x="1575" y="0"/>
                    <a:pt x="1477" y="9"/>
                    <a:pt x="1378" y="27"/>
                  </a:cubicBezTo>
                  <a:cubicBezTo>
                    <a:pt x="542" y="175"/>
                    <a:pt x="1" y="962"/>
                    <a:pt x="148" y="1798"/>
                  </a:cubicBezTo>
                  <a:cubicBezTo>
                    <a:pt x="295" y="2592"/>
                    <a:pt x="969" y="3051"/>
                    <a:pt x="1656" y="3051"/>
                  </a:cubicBezTo>
                  <a:cubicBezTo>
                    <a:pt x="2118" y="3051"/>
                    <a:pt x="2586" y="2843"/>
                    <a:pt x="2903" y="2388"/>
                  </a:cubicBezTo>
                  <a:cubicBezTo>
                    <a:pt x="3631" y="1342"/>
                    <a:pt x="2843" y="0"/>
                    <a:pt x="16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05"/>
            <p:cNvSpPr/>
            <p:nvPr/>
          </p:nvSpPr>
          <p:spPr>
            <a:xfrm>
              <a:off x="3886225" y="2775700"/>
              <a:ext cx="44275" cy="68900"/>
            </a:xfrm>
            <a:custGeom>
              <a:avLst/>
              <a:gdLst/>
              <a:ahLst/>
              <a:cxnLst/>
              <a:rect l="l" t="t" r="r" b="b"/>
              <a:pathLst>
                <a:path w="1771" h="2756" extrusionOk="0">
                  <a:moveTo>
                    <a:pt x="1230" y="1"/>
                  </a:moveTo>
                  <a:cubicBezTo>
                    <a:pt x="0" y="739"/>
                    <a:pt x="345" y="2558"/>
                    <a:pt x="1771" y="2755"/>
                  </a:cubicBezTo>
                  <a:lnTo>
                    <a:pt x="1771" y="2558"/>
                  </a:lnTo>
                  <a:cubicBezTo>
                    <a:pt x="1673" y="1722"/>
                    <a:pt x="1525" y="837"/>
                    <a:pt x="12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05"/>
            <p:cNvSpPr/>
            <p:nvPr/>
          </p:nvSpPr>
          <p:spPr>
            <a:xfrm>
              <a:off x="3730600" y="2787225"/>
              <a:ext cx="26850" cy="23900"/>
            </a:xfrm>
            <a:custGeom>
              <a:avLst/>
              <a:gdLst/>
              <a:ahLst/>
              <a:cxnLst/>
              <a:rect l="l" t="t" r="r" b="b"/>
              <a:pathLst>
                <a:path w="1074" h="956" extrusionOk="0">
                  <a:moveTo>
                    <a:pt x="504" y="0"/>
                  </a:moveTo>
                  <a:cubicBezTo>
                    <a:pt x="252" y="0"/>
                    <a:pt x="1" y="192"/>
                    <a:pt x="28" y="524"/>
                  </a:cubicBezTo>
                  <a:cubicBezTo>
                    <a:pt x="50" y="824"/>
                    <a:pt x="268" y="956"/>
                    <a:pt x="491" y="956"/>
                  </a:cubicBezTo>
                  <a:cubicBezTo>
                    <a:pt x="778" y="956"/>
                    <a:pt x="1074" y="736"/>
                    <a:pt x="963" y="376"/>
                  </a:cubicBezTo>
                  <a:cubicBezTo>
                    <a:pt x="898" y="117"/>
                    <a:pt x="701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05"/>
            <p:cNvSpPr/>
            <p:nvPr/>
          </p:nvSpPr>
          <p:spPr>
            <a:xfrm>
              <a:off x="3867075" y="2747550"/>
              <a:ext cx="24775" cy="21600"/>
            </a:xfrm>
            <a:custGeom>
              <a:avLst/>
              <a:gdLst/>
              <a:ahLst/>
              <a:cxnLst/>
              <a:rect l="l" t="t" r="r" b="b"/>
              <a:pathLst>
                <a:path w="991" h="864" extrusionOk="0">
                  <a:moveTo>
                    <a:pt x="512" y="1"/>
                  </a:moveTo>
                  <a:cubicBezTo>
                    <a:pt x="257" y="1"/>
                    <a:pt x="1" y="181"/>
                    <a:pt x="29" y="488"/>
                  </a:cubicBezTo>
                  <a:cubicBezTo>
                    <a:pt x="93" y="746"/>
                    <a:pt x="290" y="863"/>
                    <a:pt x="487" y="863"/>
                  </a:cubicBezTo>
                  <a:cubicBezTo>
                    <a:pt x="739" y="863"/>
                    <a:pt x="991" y="671"/>
                    <a:pt x="963" y="340"/>
                  </a:cubicBezTo>
                  <a:cubicBezTo>
                    <a:pt x="899" y="106"/>
                    <a:pt x="706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05"/>
            <p:cNvSpPr/>
            <p:nvPr/>
          </p:nvSpPr>
          <p:spPr>
            <a:xfrm>
              <a:off x="3505050" y="2541000"/>
              <a:ext cx="420775" cy="332050"/>
            </a:xfrm>
            <a:custGeom>
              <a:avLst/>
              <a:gdLst/>
              <a:ahLst/>
              <a:cxnLst/>
              <a:rect l="l" t="t" r="r" b="b"/>
              <a:pathLst>
                <a:path w="16831" h="13282" extrusionOk="0">
                  <a:moveTo>
                    <a:pt x="10304" y="0"/>
                  </a:moveTo>
                  <a:cubicBezTo>
                    <a:pt x="9921" y="0"/>
                    <a:pt x="9535" y="31"/>
                    <a:pt x="9149" y="93"/>
                  </a:cubicBezTo>
                  <a:cubicBezTo>
                    <a:pt x="7870" y="290"/>
                    <a:pt x="6690" y="782"/>
                    <a:pt x="5558" y="1471"/>
                  </a:cubicBezTo>
                  <a:cubicBezTo>
                    <a:pt x="5413" y="1567"/>
                    <a:pt x="4699" y="1901"/>
                    <a:pt x="4627" y="2146"/>
                  </a:cubicBezTo>
                  <a:lnTo>
                    <a:pt x="4627" y="2146"/>
                  </a:lnTo>
                  <a:cubicBezTo>
                    <a:pt x="4722" y="1758"/>
                    <a:pt x="4721" y="1418"/>
                    <a:pt x="4624" y="1077"/>
                  </a:cubicBezTo>
                  <a:cubicBezTo>
                    <a:pt x="4624" y="1028"/>
                    <a:pt x="4624" y="979"/>
                    <a:pt x="4575" y="979"/>
                  </a:cubicBezTo>
                  <a:cubicBezTo>
                    <a:pt x="4562" y="966"/>
                    <a:pt x="4545" y="959"/>
                    <a:pt x="4526" y="959"/>
                  </a:cubicBezTo>
                  <a:cubicBezTo>
                    <a:pt x="4476" y="959"/>
                    <a:pt x="4414" y="1005"/>
                    <a:pt x="4378" y="1077"/>
                  </a:cubicBezTo>
                  <a:cubicBezTo>
                    <a:pt x="3689" y="1815"/>
                    <a:pt x="3247" y="2749"/>
                    <a:pt x="3099" y="3782"/>
                  </a:cubicBezTo>
                  <a:cubicBezTo>
                    <a:pt x="3001" y="3831"/>
                    <a:pt x="2903" y="3880"/>
                    <a:pt x="2804" y="3979"/>
                  </a:cubicBezTo>
                  <a:cubicBezTo>
                    <a:pt x="1" y="6094"/>
                    <a:pt x="1083" y="10471"/>
                    <a:pt x="3493" y="12438"/>
                  </a:cubicBezTo>
                  <a:cubicBezTo>
                    <a:pt x="3863" y="12735"/>
                    <a:pt x="4596" y="13282"/>
                    <a:pt x="5167" y="13282"/>
                  </a:cubicBezTo>
                  <a:cubicBezTo>
                    <a:pt x="5354" y="13282"/>
                    <a:pt x="5523" y="13223"/>
                    <a:pt x="5657" y="13078"/>
                  </a:cubicBezTo>
                  <a:cubicBezTo>
                    <a:pt x="5804" y="12881"/>
                    <a:pt x="5853" y="12635"/>
                    <a:pt x="5903" y="12389"/>
                  </a:cubicBezTo>
                  <a:cubicBezTo>
                    <a:pt x="6099" y="11159"/>
                    <a:pt x="5657" y="9881"/>
                    <a:pt x="6001" y="8651"/>
                  </a:cubicBezTo>
                  <a:lnTo>
                    <a:pt x="6001" y="8651"/>
                  </a:lnTo>
                  <a:cubicBezTo>
                    <a:pt x="6393" y="8880"/>
                    <a:pt x="7000" y="9238"/>
                    <a:pt x="7523" y="9238"/>
                  </a:cubicBezTo>
                  <a:cubicBezTo>
                    <a:pt x="7789" y="9238"/>
                    <a:pt x="8032" y="9145"/>
                    <a:pt x="8214" y="8897"/>
                  </a:cubicBezTo>
                  <a:cubicBezTo>
                    <a:pt x="8362" y="8602"/>
                    <a:pt x="8411" y="8258"/>
                    <a:pt x="8313" y="7963"/>
                  </a:cubicBezTo>
                  <a:lnTo>
                    <a:pt x="8313" y="7963"/>
                  </a:lnTo>
                  <a:cubicBezTo>
                    <a:pt x="8679" y="8126"/>
                    <a:pt x="9080" y="8221"/>
                    <a:pt x="9458" y="8221"/>
                  </a:cubicBezTo>
                  <a:cubicBezTo>
                    <a:pt x="9536" y="8221"/>
                    <a:pt x="9614" y="8217"/>
                    <a:pt x="9690" y="8209"/>
                  </a:cubicBezTo>
                  <a:cubicBezTo>
                    <a:pt x="10182" y="8159"/>
                    <a:pt x="10575" y="7717"/>
                    <a:pt x="10575" y="7225"/>
                  </a:cubicBezTo>
                  <a:cubicBezTo>
                    <a:pt x="10968" y="7422"/>
                    <a:pt x="11411" y="7471"/>
                    <a:pt x="11854" y="7471"/>
                  </a:cubicBezTo>
                  <a:cubicBezTo>
                    <a:pt x="12346" y="7422"/>
                    <a:pt x="12739" y="7077"/>
                    <a:pt x="12837" y="6635"/>
                  </a:cubicBezTo>
                  <a:cubicBezTo>
                    <a:pt x="12837" y="6487"/>
                    <a:pt x="12887" y="6290"/>
                    <a:pt x="13034" y="6290"/>
                  </a:cubicBezTo>
                  <a:cubicBezTo>
                    <a:pt x="13083" y="6290"/>
                    <a:pt x="13083" y="6290"/>
                    <a:pt x="13132" y="6340"/>
                  </a:cubicBezTo>
                  <a:cubicBezTo>
                    <a:pt x="13506" y="6576"/>
                    <a:pt x="14195" y="6741"/>
                    <a:pt x="14864" y="6741"/>
                  </a:cubicBezTo>
                  <a:cubicBezTo>
                    <a:pt x="15869" y="6741"/>
                    <a:pt x="16831" y="6369"/>
                    <a:pt x="16624" y="5307"/>
                  </a:cubicBezTo>
                  <a:cubicBezTo>
                    <a:pt x="16280" y="3438"/>
                    <a:pt x="15149" y="1815"/>
                    <a:pt x="13526" y="782"/>
                  </a:cubicBezTo>
                  <a:cubicBezTo>
                    <a:pt x="12534" y="268"/>
                    <a:pt x="11433" y="0"/>
                    <a:pt x="103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05"/>
            <p:cNvSpPr/>
            <p:nvPr/>
          </p:nvSpPr>
          <p:spPr>
            <a:xfrm>
              <a:off x="3602200" y="2811525"/>
              <a:ext cx="75025" cy="92775"/>
            </a:xfrm>
            <a:custGeom>
              <a:avLst/>
              <a:gdLst/>
              <a:ahLst/>
              <a:cxnLst/>
              <a:rect l="l" t="t" r="r" b="b"/>
              <a:pathLst>
                <a:path w="3001" h="3711" extrusionOk="0">
                  <a:moveTo>
                    <a:pt x="1376" y="1"/>
                  </a:moveTo>
                  <a:cubicBezTo>
                    <a:pt x="1263" y="1"/>
                    <a:pt x="1148" y="15"/>
                    <a:pt x="1033" y="43"/>
                  </a:cubicBezTo>
                  <a:cubicBezTo>
                    <a:pt x="0" y="289"/>
                    <a:pt x="0" y="1224"/>
                    <a:pt x="344" y="2109"/>
                  </a:cubicBezTo>
                  <a:cubicBezTo>
                    <a:pt x="656" y="2910"/>
                    <a:pt x="1289" y="3711"/>
                    <a:pt x="2172" y="3711"/>
                  </a:cubicBezTo>
                  <a:cubicBezTo>
                    <a:pt x="2265" y="3711"/>
                    <a:pt x="2361" y="3702"/>
                    <a:pt x="2459" y="3683"/>
                  </a:cubicBezTo>
                  <a:cubicBezTo>
                    <a:pt x="2607" y="3634"/>
                    <a:pt x="3000" y="3486"/>
                    <a:pt x="2902" y="3240"/>
                  </a:cubicBezTo>
                  <a:lnTo>
                    <a:pt x="2558" y="634"/>
                  </a:lnTo>
                  <a:cubicBezTo>
                    <a:pt x="2280" y="237"/>
                    <a:pt x="1844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05"/>
            <p:cNvSpPr/>
            <p:nvPr/>
          </p:nvSpPr>
          <p:spPr>
            <a:xfrm>
              <a:off x="3684575" y="2920800"/>
              <a:ext cx="189375" cy="45525"/>
            </a:xfrm>
            <a:custGeom>
              <a:avLst/>
              <a:gdLst/>
              <a:ahLst/>
              <a:cxnLst/>
              <a:rect l="l" t="t" r="r" b="b"/>
              <a:pathLst>
                <a:path w="7575" h="1821" fill="none" extrusionOk="0">
                  <a:moveTo>
                    <a:pt x="7574" y="886"/>
                  </a:moveTo>
                  <a:cubicBezTo>
                    <a:pt x="5509" y="1722"/>
                    <a:pt x="2066" y="1820"/>
                    <a:pt x="0" y="0"/>
                  </a:cubicBezTo>
                </a:path>
              </a:pathLst>
            </a:custGeom>
            <a:grpFill/>
            <a:ln w="110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05"/>
            <p:cNvSpPr/>
            <p:nvPr/>
          </p:nvSpPr>
          <p:spPr>
            <a:xfrm>
              <a:off x="3641550" y="2896200"/>
              <a:ext cx="33200" cy="17250"/>
            </a:xfrm>
            <a:custGeom>
              <a:avLst/>
              <a:gdLst/>
              <a:ahLst/>
              <a:cxnLst/>
              <a:rect l="l" t="t" r="r" b="b"/>
              <a:pathLst>
                <a:path w="1328" h="690" fill="none" extrusionOk="0">
                  <a:moveTo>
                    <a:pt x="1328" y="1"/>
                  </a:moveTo>
                  <a:cubicBezTo>
                    <a:pt x="1328" y="1"/>
                    <a:pt x="1082" y="689"/>
                    <a:pt x="0" y="197"/>
                  </a:cubicBezTo>
                </a:path>
              </a:pathLst>
            </a:custGeom>
            <a:grpFill/>
            <a:ln w="7375" cap="flat" cmpd="sng">
              <a:solidFill>
                <a:srgbClr val="DD8090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05"/>
            <p:cNvSpPr/>
            <p:nvPr/>
          </p:nvSpPr>
          <p:spPr>
            <a:xfrm>
              <a:off x="3844425" y="2783225"/>
              <a:ext cx="33225" cy="50300"/>
            </a:xfrm>
            <a:custGeom>
              <a:avLst/>
              <a:gdLst/>
              <a:ahLst/>
              <a:cxnLst/>
              <a:rect l="l" t="t" r="r" b="b"/>
              <a:pathLst>
                <a:path w="1329" h="2012" extrusionOk="0">
                  <a:moveTo>
                    <a:pt x="237" y="0"/>
                  </a:moveTo>
                  <a:cubicBezTo>
                    <a:pt x="197" y="0"/>
                    <a:pt x="164" y="44"/>
                    <a:pt x="197" y="44"/>
                  </a:cubicBezTo>
                  <a:lnTo>
                    <a:pt x="148" y="44"/>
                  </a:lnTo>
                  <a:cubicBezTo>
                    <a:pt x="197" y="290"/>
                    <a:pt x="394" y="536"/>
                    <a:pt x="590" y="684"/>
                  </a:cubicBezTo>
                  <a:cubicBezTo>
                    <a:pt x="738" y="782"/>
                    <a:pt x="984" y="880"/>
                    <a:pt x="1033" y="1126"/>
                  </a:cubicBezTo>
                  <a:cubicBezTo>
                    <a:pt x="1033" y="1323"/>
                    <a:pt x="885" y="1520"/>
                    <a:pt x="689" y="1618"/>
                  </a:cubicBezTo>
                  <a:cubicBezTo>
                    <a:pt x="590" y="1667"/>
                    <a:pt x="492" y="1667"/>
                    <a:pt x="394" y="1716"/>
                  </a:cubicBezTo>
                  <a:cubicBezTo>
                    <a:pt x="328" y="1716"/>
                    <a:pt x="241" y="1694"/>
                    <a:pt x="160" y="1694"/>
                  </a:cubicBezTo>
                  <a:cubicBezTo>
                    <a:pt x="120" y="1694"/>
                    <a:pt x="82" y="1700"/>
                    <a:pt x="49" y="1716"/>
                  </a:cubicBezTo>
                  <a:cubicBezTo>
                    <a:pt x="0" y="1716"/>
                    <a:pt x="0" y="1815"/>
                    <a:pt x="0" y="1864"/>
                  </a:cubicBezTo>
                  <a:cubicBezTo>
                    <a:pt x="49" y="1962"/>
                    <a:pt x="295" y="2011"/>
                    <a:pt x="394" y="2011"/>
                  </a:cubicBezTo>
                  <a:cubicBezTo>
                    <a:pt x="541" y="2011"/>
                    <a:pt x="689" y="1962"/>
                    <a:pt x="787" y="1913"/>
                  </a:cubicBezTo>
                  <a:cubicBezTo>
                    <a:pt x="1033" y="1766"/>
                    <a:pt x="1230" y="1569"/>
                    <a:pt x="1328" y="1274"/>
                  </a:cubicBezTo>
                  <a:cubicBezTo>
                    <a:pt x="1328" y="979"/>
                    <a:pt x="1180" y="733"/>
                    <a:pt x="885" y="585"/>
                  </a:cubicBezTo>
                  <a:cubicBezTo>
                    <a:pt x="639" y="438"/>
                    <a:pt x="443" y="241"/>
                    <a:pt x="295" y="44"/>
                  </a:cubicBezTo>
                  <a:cubicBezTo>
                    <a:pt x="279" y="11"/>
                    <a:pt x="257" y="0"/>
                    <a:pt x="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05"/>
            <p:cNvSpPr/>
            <p:nvPr/>
          </p:nvSpPr>
          <p:spPr>
            <a:xfrm>
              <a:off x="3791550" y="2850725"/>
              <a:ext cx="104525" cy="59025"/>
            </a:xfrm>
            <a:custGeom>
              <a:avLst/>
              <a:gdLst/>
              <a:ahLst/>
              <a:cxnLst/>
              <a:rect l="l" t="t" r="r" b="b"/>
              <a:pathLst>
                <a:path w="4181" h="2361" extrusionOk="0">
                  <a:moveTo>
                    <a:pt x="3541" y="0"/>
                  </a:moveTo>
                  <a:lnTo>
                    <a:pt x="0" y="639"/>
                  </a:lnTo>
                  <a:cubicBezTo>
                    <a:pt x="49" y="885"/>
                    <a:pt x="99" y="1082"/>
                    <a:pt x="148" y="1328"/>
                  </a:cubicBezTo>
                  <a:cubicBezTo>
                    <a:pt x="521" y="1168"/>
                    <a:pt x="922" y="1080"/>
                    <a:pt x="1329" y="1080"/>
                  </a:cubicBezTo>
                  <a:cubicBezTo>
                    <a:pt x="1674" y="1080"/>
                    <a:pt x="2023" y="1143"/>
                    <a:pt x="2361" y="1279"/>
                  </a:cubicBezTo>
                  <a:cubicBezTo>
                    <a:pt x="2853" y="1475"/>
                    <a:pt x="3246" y="1869"/>
                    <a:pt x="3492" y="2361"/>
                  </a:cubicBezTo>
                  <a:cubicBezTo>
                    <a:pt x="4181" y="1475"/>
                    <a:pt x="3541" y="0"/>
                    <a:pt x="35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05"/>
            <p:cNvSpPr/>
            <p:nvPr/>
          </p:nvSpPr>
          <p:spPr>
            <a:xfrm>
              <a:off x="3795225" y="2877725"/>
              <a:ext cx="84875" cy="48600"/>
            </a:xfrm>
            <a:custGeom>
              <a:avLst/>
              <a:gdLst/>
              <a:ahLst/>
              <a:cxnLst/>
              <a:rect l="l" t="t" r="r" b="b"/>
              <a:pathLst>
                <a:path w="3395" h="1944" extrusionOk="0">
                  <a:moveTo>
                    <a:pt x="1182" y="0"/>
                  </a:moveTo>
                  <a:cubicBezTo>
                    <a:pt x="775" y="0"/>
                    <a:pt x="374" y="88"/>
                    <a:pt x="1" y="248"/>
                  </a:cubicBezTo>
                  <a:cubicBezTo>
                    <a:pt x="182" y="971"/>
                    <a:pt x="653" y="1944"/>
                    <a:pt x="1836" y="1944"/>
                  </a:cubicBezTo>
                  <a:cubicBezTo>
                    <a:pt x="1940" y="1944"/>
                    <a:pt x="2049" y="1936"/>
                    <a:pt x="2165" y="1920"/>
                  </a:cubicBezTo>
                  <a:cubicBezTo>
                    <a:pt x="2607" y="1871"/>
                    <a:pt x="3050" y="1674"/>
                    <a:pt x="3394" y="1281"/>
                  </a:cubicBezTo>
                  <a:cubicBezTo>
                    <a:pt x="3148" y="789"/>
                    <a:pt x="2706" y="395"/>
                    <a:pt x="2214" y="199"/>
                  </a:cubicBezTo>
                  <a:cubicBezTo>
                    <a:pt x="1876" y="63"/>
                    <a:pt x="1527" y="0"/>
                    <a:pt x="1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05"/>
            <p:cNvSpPr/>
            <p:nvPr/>
          </p:nvSpPr>
          <p:spPr>
            <a:xfrm>
              <a:off x="3855475" y="2717600"/>
              <a:ext cx="40600" cy="20525"/>
            </a:xfrm>
            <a:custGeom>
              <a:avLst/>
              <a:gdLst/>
              <a:ahLst/>
              <a:cxnLst/>
              <a:rect l="l" t="t" r="r" b="b"/>
              <a:pathLst>
                <a:path w="1624" h="821" extrusionOk="0">
                  <a:moveTo>
                    <a:pt x="825" y="0"/>
                  </a:moveTo>
                  <a:cubicBezTo>
                    <a:pt x="464" y="0"/>
                    <a:pt x="102" y="222"/>
                    <a:pt x="1" y="653"/>
                  </a:cubicBezTo>
                  <a:cubicBezTo>
                    <a:pt x="1" y="713"/>
                    <a:pt x="38" y="755"/>
                    <a:pt x="79" y="755"/>
                  </a:cubicBezTo>
                  <a:cubicBezTo>
                    <a:pt x="104" y="755"/>
                    <a:pt x="130" y="739"/>
                    <a:pt x="148" y="702"/>
                  </a:cubicBezTo>
                  <a:cubicBezTo>
                    <a:pt x="236" y="482"/>
                    <a:pt x="443" y="301"/>
                    <a:pt x="697" y="301"/>
                  </a:cubicBezTo>
                  <a:cubicBezTo>
                    <a:pt x="727" y="301"/>
                    <a:pt x="757" y="303"/>
                    <a:pt x="788" y="308"/>
                  </a:cubicBezTo>
                  <a:cubicBezTo>
                    <a:pt x="1034" y="308"/>
                    <a:pt x="1230" y="505"/>
                    <a:pt x="1329" y="751"/>
                  </a:cubicBezTo>
                  <a:cubicBezTo>
                    <a:pt x="1329" y="786"/>
                    <a:pt x="1378" y="821"/>
                    <a:pt x="1441" y="821"/>
                  </a:cubicBezTo>
                  <a:cubicBezTo>
                    <a:pt x="1468" y="821"/>
                    <a:pt x="1497" y="815"/>
                    <a:pt x="1525" y="800"/>
                  </a:cubicBezTo>
                  <a:cubicBezTo>
                    <a:pt x="1575" y="751"/>
                    <a:pt x="1624" y="702"/>
                    <a:pt x="1624" y="604"/>
                  </a:cubicBezTo>
                  <a:cubicBezTo>
                    <a:pt x="1504" y="198"/>
                    <a:pt x="1165" y="0"/>
                    <a:pt x="8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05"/>
            <p:cNvSpPr/>
            <p:nvPr/>
          </p:nvSpPr>
          <p:spPr>
            <a:xfrm>
              <a:off x="3704250" y="2762175"/>
              <a:ext cx="41425" cy="32475"/>
            </a:xfrm>
            <a:custGeom>
              <a:avLst/>
              <a:gdLst/>
              <a:ahLst/>
              <a:cxnLst/>
              <a:rect l="l" t="t" r="r" b="b"/>
              <a:pathLst>
                <a:path w="1657" h="1299" extrusionOk="0">
                  <a:moveTo>
                    <a:pt x="984" y="1"/>
                  </a:moveTo>
                  <a:cubicBezTo>
                    <a:pt x="787" y="1"/>
                    <a:pt x="591" y="50"/>
                    <a:pt x="443" y="198"/>
                  </a:cubicBezTo>
                  <a:cubicBezTo>
                    <a:pt x="295" y="296"/>
                    <a:pt x="148" y="493"/>
                    <a:pt x="99" y="640"/>
                  </a:cubicBezTo>
                  <a:cubicBezTo>
                    <a:pt x="50" y="689"/>
                    <a:pt x="50" y="739"/>
                    <a:pt x="50" y="788"/>
                  </a:cubicBezTo>
                  <a:cubicBezTo>
                    <a:pt x="50" y="788"/>
                    <a:pt x="50" y="837"/>
                    <a:pt x="50" y="886"/>
                  </a:cubicBezTo>
                  <a:cubicBezTo>
                    <a:pt x="50" y="886"/>
                    <a:pt x="50" y="886"/>
                    <a:pt x="50" y="935"/>
                  </a:cubicBezTo>
                  <a:cubicBezTo>
                    <a:pt x="0" y="1034"/>
                    <a:pt x="0" y="1132"/>
                    <a:pt x="50" y="1230"/>
                  </a:cubicBezTo>
                  <a:cubicBezTo>
                    <a:pt x="72" y="1275"/>
                    <a:pt x="124" y="1299"/>
                    <a:pt x="178" y="1299"/>
                  </a:cubicBezTo>
                  <a:cubicBezTo>
                    <a:pt x="246" y="1299"/>
                    <a:pt x="318" y="1262"/>
                    <a:pt x="345" y="1181"/>
                  </a:cubicBezTo>
                  <a:cubicBezTo>
                    <a:pt x="295" y="1083"/>
                    <a:pt x="295" y="1034"/>
                    <a:pt x="345" y="985"/>
                  </a:cubicBezTo>
                  <a:cubicBezTo>
                    <a:pt x="345" y="935"/>
                    <a:pt x="345" y="935"/>
                    <a:pt x="345" y="886"/>
                  </a:cubicBezTo>
                  <a:lnTo>
                    <a:pt x="345" y="788"/>
                  </a:lnTo>
                  <a:cubicBezTo>
                    <a:pt x="345" y="788"/>
                    <a:pt x="345" y="739"/>
                    <a:pt x="345" y="739"/>
                  </a:cubicBezTo>
                  <a:cubicBezTo>
                    <a:pt x="394" y="689"/>
                    <a:pt x="394" y="689"/>
                    <a:pt x="394" y="640"/>
                  </a:cubicBezTo>
                  <a:lnTo>
                    <a:pt x="443" y="591"/>
                  </a:lnTo>
                  <a:lnTo>
                    <a:pt x="541" y="542"/>
                  </a:lnTo>
                  <a:cubicBezTo>
                    <a:pt x="668" y="447"/>
                    <a:pt x="836" y="392"/>
                    <a:pt x="1019" y="392"/>
                  </a:cubicBezTo>
                  <a:cubicBezTo>
                    <a:pt x="1119" y="392"/>
                    <a:pt x="1224" y="409"/>
                    <a:pt x="1328" y="444"/>
                  </a:cubicBezTo>
                  <a:cubicBezTo>
                    <a:pt x="1377" y="444"/>
                    <a:pt x="1427" y="394"/>
                    <a:pt x="1427" y="345"/>
                  </a:cubicBezTo>
                  <a:cubicBezTo>
                    <a:pt x="1448" y="351"/>
                    <a:pt x="1468" y="353"/>
                    <a:pt x="1486" y="353"/>
                  </a:cubicBezTo>
                  <a:cubicBezTo>
                    <a:pt x="1632" y="353"/>
                    <a:pt x="1656" y="192"/>
                    <a:pt x="1525" y="148"/>
                  </a:cubicBezTo>
                  <a:cubicBezTo>
                    <a:pt x="1427" y="50"/>
                    <a:pt x="1377" y="1"/>
                    <a:pt x="1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05"/>
            <p:cNvSpPr/>
            <p:nvPr/>
          </p:nvSpPr>
          <p:spPr>
            <a:xfrm>
              <a:off x="3807525" y="3526975"/>
              <a:ext cx="687350" cy="1056200"/>
            </a:xfrm>
            <a:custGeom>
              <a:avLst/>
              <a:gdLst/>
              <a:ahLst/>
              <a:cxnLst/>
              <a:rect l="l" t="t" r="r" b="b"/>
              <a:pathLst>
                <a:path w="27494" h="42248" extrusionOk="0">
                  <a:moveTo>
                    <a:pt x="9345" y="0"/>
                  </a:moveTo>
                  <a:lnTo>
                    <a:pt x="1" y="10919"/>
                  </a:lnTo>
                  <a:cubicBezTo>
                    <a:pt x="4968" y="20214"/>
                    <a:pt x="10378" y="33690"/>
                    <a:pt x="11559" y="42051"/>
                  </a:cubicBezTo>
                  <a:cubicBezTo>
                    <a:pt x="15591" y="42100"/>
                    <a:pt x="23461" y="42199"/>
                    <a:pt x="27494" y="42248"/>
                  </a:cubicBezTo>
                  <a:cubicBezTo>
                    <a:pt x="25231" y="40920"/>
                    <a:pt x="22920" y="39592"/>
                    <a:pt x="20608" y="38313"/>
                  </a:cubicBezTo>
                  <a:cubicBezTo>
                    <a:pt x="18444" y="25624"/>
                    <a:pt x="14559" y="11804"/>
                    <a:pt x="93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05"/>
            <p:cNvSpPr/>
            <p:nvPr/>
          </p:nvSpPr>
          <p:spPr>
            <a:xfrm>
              <a:off x="4049750" y="4392575"/>
              <a:ext cx="450050" cy="221100"/>
            </a:xfrm>
            <a:custGeom>
              <a:avLst/>
              <a:gdLst/>
              <a:ahLst/>
              <a:cxnLst/>
              <a:rect l="l" t="t" r="r" b="b"/>
              <a:pathLst>
                <a:path w="18002" h="8844" extrusionOk="0">
                  <a:moveTo>
                    <a:pt x="1" y="0"/>
                  </a:moveTo>
                  <a:lnTo>
                    <a:pt x="738" y="3886"/>
                  </a:lnTo>
                  <a:cubicBezTo>
                    <a:pt x="886" y="4476"/>
                    <a:pt x="886" y="5115"/>
                    <a:pt x="738" y="5706"/>
                  </a:cubicBezTo>
                  <a:cubicBezTo>
                    <a:pt x="640" y="6001"/>
                    <a:pt x="1722" y="6542"/>
                    <a:pt x="2017" y="6542"/>
                  </a:cubicBezTo>
                  <a:cubicBezTo>
                    <a:pt x="2017" y="6542"/>
                    <a:pt x="14764" y="8844"/>
                    <a:pt x="16919" y="8844"/>
                  </a:cubicBezTo>
                  <a:cubicBezTo>
                    <a:pt x="17079" y="8844"/>
                    <a:pt x="17181" y="8831"/>
                    <a:pt x="17214" y="8804"/>
                  </a:cubicBezTo>
                  <a:cubicBezTo>
                    <a:pt x="18001" y="7132"/>
                    <a:pt x="11706" y="4427"/>
                    <a:pt x="11706" y="4427"/>
                  </a:cubicBezTo>
                  <a:lnTo>
                    <a:pt x="104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05"/>
            <p:cNvSpPr/>
            <p:nvPr/>
          </p:nvSpPr>
          <p:spPr>
            <a:xfrm>
              <a:off x="4049750" y="4482325"/>
              <a:ext cx="523825" cy="169700"/>
            </a:xfrm>
            <a:custGeom>
              <a:avLst/>
              <a:gdLst/>
              <a:ahLst/>
              <a:cxnLst/>
              <a:rect l="l" t="t" r="r" b="b"/>
              <a:pathLst>
                <a:path w="20953" h="6788" extrusionOk="0">
                  <a:moveTo>
                    <a:pt x="12444" y="345"/>
                  </a:moveTo>
                  <a:cubicBezTo>
                    <a:pt x="12640" y="738"/>
                    <a:pt x="13673" y="984"/>
                    <a:pt x="14018" y="1181"/>
                  </a:cubicBezTo>
                  <a:cubicBezTo>
                    <a:pt x="15247" y="1919"/>
                    <a:pt x="17018" y="2509"/>
                    <a:pt x="18542" y="3296"/>
                  </a:cubicBezTo>
                  <a:cubicBezTo>
                    <a:pt x="20559" y="4378"/>
                    <a:pt x="20952" y="6149"/>
                    <a:pt x="20854" y="6788"/>
                  </a:cubicBezTo>
                  <a:lnTo>
                    <a:pt x="394" y="6788"/>
                  </a:lnTo>
                  <a:cubicBezTo>
                    <a:pt x="1" y="1575"/>
                    <a:pt x="640" y="1"/>
                    <a:pt x="640" y="1"/>
                  </a:cubicBezTo>
                  <a:cubicBezTo>
                    <a:pt x="4673" y="50"/>
                    <a:pt x="9149" y="1427"/>
                    <a:pt x="12444" y="3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05"/>
            <p:cNvSpPr/>
            <p:nvPr/>
          </p:nvSpPr>
          <p:spPr>
            <a:xfrm>
              <a:off x="4430925" y="4557325"/>
              <a:ext cx="135275" cy="66425"/>
            </a:xfrm>
            <a:custGeom>
              <a:avLst/>
              <a:gdLst/>
              <a:ahLst/>
              <a:cxnLst/>
              <a:rect l="l" t="t" r="r" b="b"/>
              <a:pathLst>
                <a:path w="5411" h="2657" extrusionOk="0">
                  <a:moveTo>
                    <a:pt x="2656" y="1"/>
                  </a:moveTo>
                  <a:cubicBezTo>
                    <a:pt x="1574" y="591"/>
                    <a:pt x="640" y="1476"/>
                    <a:pt x="0" y="2608"/>
                  </a:cubicBezTo>
                  <a:lnTo>
                    <a:pt x="5410" y="2657"/>
                  </a:lnTo>
                  <a:cubicBezTo>
                    <a:pt x="5017" y="1624"/>
                    <a:pt x="4279" y="788"/>
                    <a:pt x="3295" y="296"/>
                  </a:cubicBezTo>
                  <a:cubicBezTo>
                    <a:pt x="3099" y="198"/>
                    <a:pt x="2902" y="99"/>
                    <a:pt x="2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05"/>
            <p:cNvSpPr/>
            <p:nvPr/>
          </p:nvSpPr>
          <p:spPr>
            <a:xfrm>
              <a:off x="4057125" y="4623725"/>
              <a:ext cx="510300" cy="25"/>
            </a:xfrm>
            <a:custGeom>
              <a:avLst/>
              <a:gdLst/>
              <a:ahLst/>
              <a:cxnLst/>
              <a:rect l="l" t="t" r="r" b="b"/>
              <a:pathLst>
                <a:path w="20412" h="1" fill="none" extrusionOk="0">
                  <a:moveTo>
                    <a:pt x="1" y="1"/>
                  </a:moveTo>
                  <a:lnTo>
                    <a:pt x="20411" y="1"/>
                  </a:lnTo>
                </a:path>
              </a:pathLst>
            </a:custGeom>
            <a:grpFill/>
            <a:ln w="11075" cap="flat" cmpd="sng">
              <a:solidFill>
                <a:srgbClr val="BC3D24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05"/>
            <p:cNvSpPr/>
            <p:nvPr/>
          </p:nvSpPr>
          <p:spPr>
            <a:xfrm>
              <a:off x="4058350" y="4531525"/>
              <a:ext cx="104550" cy="92225"/>
            </a:xfrm>
            <a:custGeom>
              <a:avLst/>
              <a:gdLst/>
              <a:ahLst/>
              <a:cxnLst/>
              <a:rect l="l" t="t" r="r" b="b"/>
              <a:pathLst>
                <a:path w="4182" h="3689" fill="none" extrusionOk="0">
                  <a:moveTo>
                    <a:pt x="4181" y="3689"/>
                  </a:moveTo>
                  <a:cubicBezTo>
                    <a:pt x="4181" y="3689"/>
                    <a:pt x="2903" y="0"/>
                    <a:pt x="1" y="0"/>
                  </a:cubicBezTo>
                </a:path>
              </a:pathLst>
            </a:custGeom>
            <a:grpFill/>
            <a:ln w="11075" cap="flat" cmpd="sng">
              <a:solidFill>
                <a:srgbClr val="BC3D24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05"/>
            <p:cNvSpPr/>
            <p:nvPr/>
          </p:nvSpPr>
          <p:spPr>
            <a:xfrm>
              <a:off x="4430925" y="4532750"/>
              <a:ext cx="12300" cy="33225"/>
            </a:xfrm>
            <a:custGeom>
              <a:avLst/>
              <a:gdLst/>
              <a:ahLst/>
              <a:cxnLst/>
              <a:rect l="l" t="t" r="r" b="b"/>
              <a:pathLst>
                <a:path w="492" h="1329" fill="none" extrusionOk="0">
                  <a:moveTo>
                    <a:pt x="492" y="0"/>
                  </a:moveTo>
                  <a:lnTo>
                    <a:pt x="0" y="1328"/>
                  </a:lnTo>
                </a:path>
              </a:pathLst>
            </a:custGeom>
            <a:grpFill/>
            <a:ln w="11075" cap="flat" cmpd="sng">
              <a:solidFill>
                <a:srgbClr val="BC3D24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05"/>
            <p:cNvSpPr/>
            <p:nvPr/>
          </p:nvSpPr>
          <p:spPr>
            <a:xfrm>
              <a:off x="4403875" y="4522900"/>
              <a:ext cx="16000" cy="32000"/>
            </a:xfrm>
            <a:custGeom>
              <a:avLst/>
              <a:gdLst/>
              <a:ahLst/>
              <a:cxnLst/>
              <a:rect l="l" t="t" r="r" b="b"/>
              <a:pathLst>
                <a:path w="640" h="1280" fill="none" extrusionOk="0">
                  <a:moveTo>
                    <a:pt x="640" y="1"/>
                  </a:moveTo>
                  <a:lnTo>
                    <a:pt x="0" y="1280"/>
                  </a:lnTo>
                </a:path>
              </a:pathLst>
            </a:custGeom>
            <a:grpFill/>
            <a:ln w="11075" cap="flat" cmpd="sng">
              <a:solidFill>
                <a:srgbClr val="BC3D24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05"/>
            <p:cNvSpPr/>
            <p:nvPr/>
          </p:nvSpPr>
          <p:spPr>
            <a:xfrm>
              <a:off x="4375575" y="4509375"/>
              <a:ext cx="19700" cy="29550"/>
            </a:xfrm>
            <a:custGeom>
              <a:avLst/>
              <a:gdLst/>
              <a:ahLst/>
              <a:cxnLst/>
              <a:rect l="l" t="t" r="r" b="b"/>
              <a:pathLst>
                <a:path w="788" h="1182" fill="none" extrusionOk="0">
                  <a:moveTo>
                    <a:pt x="788" y="1"/>
                  </a:moveTo>
                  <a:lnTo>
                    <a:pt x="1" y="1181"/>
                  </a:lnTo>
                </a:path>
              </a:pathLst>
            </a:custGeom>
            <a:grpFill/>
            <a:ln w="11075" cap="flat" cmpd="sng">
              <a:solidFill>
                <a:srgbClr val="BC3D24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05"/>
            <p:cNvSpPr/>
            <p:nvPr/>
          </p:nvSpPr>
          <p:spPr>
            <a:xfrm>
              <a:off x="4391750" y="4470025"/>
              <a:ext cx="47800" cy="43075"/>
            </a:xfrm>
            <a:custGeom>
              <a:avLst/>
              <a:gdLst/>
              <a:ahLst/>
              <a:cxnLst/>
              <a:rect l="l" t="t" r="r" b="b"/>
              <a:pathLst>
                <a:path w="1912" h="1723" extrusionOk="0">
                  <a:moveTo>
                    <a:pt x="1363" y="239"/>
                  </a:moveTo>
                  <a:cubicBezTo>
                    <a:pt x="1428" y="239"/>
                    <a:pt x="1490" y="268"/>
                    <a:pt x="1518" y="296"/>
                  </a:cubicBezTo>
                  <a:cubicBezTo>
                    <a:pt x="1567" y="394"/>
                    <a:pt x="1616" y="444"/>
                    <a:pt x="1567" y="542"/>
                  </a:cubicBezTo>
                  <a:cubicBezTo>
                    <a:pt x="1518" y="788"/>
                    <a:pt x="1223" y="985"/>
                    <a:pt x="1026" y="1083"/>
                  </a:cubicBezTo>
                  <a:cubicBezTo>
                    <a:pt x="781" y="1206"/>
                    <a:pt x="536" y="1328"/>
                    <a:pt x="291" y="1394"/>
                  </a:cubicBezTo>
                  <a:lnTo>
                    <a:pt x="291" y="1394"/>
                  </a:lnTo>
                  <a:cubicBezTo>
                    <a:pt x="374" y="1179"/>
                    <a:pt x="470" y="942"/>
                    <a:pt x="633" y="739"/>
                  </a:cubicBezTo>
                  <a:cubicBezTo>
                    <a:pt x="780" y="542"/>
                    <a:pt x="977" y="394"/>
                    <a:pt x="1223" y="296"/>
                  </a:cubicBezTo>
                  <a:cubicBezTo>
                    <a:pt x="1264" y="254"/>
                    <a:pt x="1315" y="239"/>
                    <a:pt x="1363" y="239"/>
                  </a:cubicBezTo>
                  <a:close/>
                  <a:moveTo>
                    <a:pt x="1420" y="1"/>
                  </a:moveTo>
                  <a:cubicBezTo>
                    <a:pt x="1223" y="1"/>
                    <a:pt x="1075" y="50"/>
                    <a:pt x="928" y="148"/>
                  </a:cubicBezTo>
                  <a:cubicBezTo>
                    <a:pt x="780" y="247"/>
                    <a:pt x="682" y="345"/>
                    <a:pt x="583" y="444"/>
                  </a:cubicBezTo>
                  <a:cubicBezTo>
                    <a:pt x="436" y="591"/>
                    <a:pt x="338" y="739"/>
                    <a:pt x="288" y="935"/>
                  </a:cubicBezTo>
                  <a:cubicBezTo>
                    <a:pt x="204" y="1104"/>
                    <a:pt x="156" y="1272"/>
                    <a:pt x="113" y="1440"/>
                  </a:cubicBezTo>
                  <a:lnTo>
                    <a:pt x="113" y="1440"/>
                  </a:lnTo>
                  <a:cubicBezTo>
                    <a:pt x="1" y="1509"/>
                    <a:pt x="53" y="1722"/>
                    <a:pt x="190" y="1722"/>
                  </a:cubicBezTo>
                  <a:cubicBezTo>
                    <a:pt x="534" y="1624"/>
                    <a:pt x="879" y="1476"/>
                    <a:pt x="1174" y="1280"/>
                  </a:cubicBezTo>
                  <a:cubicBezTo>
                    <a:pt x="1469" y="1181"/>
                    <a:pt x="1666" y="935"/>
                    <a:pt x="1813" y="640"/>
                  </a:cubicBezTo>
                  <a:cubicBezTo>
                    <a:pt x="1911" y="345"/>
                    <a:pt x="1715" y="50"/>
                    <a:pt x="14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05"/>
            <p:cNvSpPr/>
            <p:nvPr/>
          </p:nvSpPr>
          <p:spPr>
            <a:xfrm>
              <a:off x="4394025" y="4505375"/>
              <a:ext cx="52575" cy="15350"/>
            </a:xfrm>
            <a:custGeom>
              <a:avLst/>
              <a:gdLst/>
              <a:ahLst/>
              <a:cxnLst/>
              <a:rect l="l" t="t" r="r" b="b"/>
              <a:pathLst>
                <a:path w="2103" h="614" extrusionOk="0">
                  <a:moveTo>
                    <a:pt x="247" y="1"/>
                  </a:moveTo>
                  <a:cubicBezTo>
                    <a:pt x="161" y="1"/>
                    <a:pt x="74" y="13"/>
                    <a:pt x="1" y="62"/>
                  </a:cubicBezTo>
                  <a:cubicBezTo>
                    <a:pt x="1" y="112"/>
                    <a:pt x="1" y="161"/>
                    <a:pt x="1" y="161"/>
                  </a:cubicBezTo>
                  <a:cubicBezTo>
                    <a:pt x="99" y="259"/>
                    <a:pt x="345" y="259"/>
                    <a:pt x="443" y="259"/>
                  </a:cubicBezTo>
                  <a:cubicBezTo>
                    <a:pt x="591" y="308"/>
                    <a:pt x="788" y="308"/>
                    <a:pt x="984" y="358"/>
                  </a:cubicBezTo>
                  <a:cubicBezTo>
                    <a:pt x="1279" y="456"/>
                    <a:pt x="1624" y="554"/>
                    <a:pt x="1968" y="603"/>
                  </a:cubicBezTo>
                  <a:cubicBezTo>
                    <a:pt x="1981" y="610"/>
                    <a:pt x="1994" y="613"/>
                    <a:pt x="2005" y="613"/>
                  </a:cubicBezTo>
                  <a:cubicBezTo>
                    <a:pt x="2077" y="613"/>
                    <a:pt x="2102" y="492"/>
                    <a:pt x="2017" y="407"/>
                  </a:cubicBezTo>
                  <a:cubicBezTo>
                    <a:pt x="1722" y="259"/>
                    <a:pt x="1378" y="161"/>
                    <a:pt x="1034" y="112"/>
                  </a:cubicBezTo>
                  <a:cubicBezTo>
                    <a:pt x="837" y="62"/>
                    <a:pt x="689" y="62"/>
                    <a:pt x="492" y="13"/>
                  </a:cubicBezTo>
                  <a:cubicBezTo>
                    <a:pt x="419" y="13"/>
                    <a:pt x="333" y="1"/>
                    <a:pt x="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05"/>
            <p:cNvSpPr/>
            <p:nvPr/>
          </p:nvSpPr>
          <p:spPr>
            <a:xfrm>
              <a:off x="4337475" y="4497575"/>
              <a:ext cx="62725" cy="26275"/>
            </a:xfrm>
            <a:custGeom>
              <a:avLst/>
              <a:gdLst/>
              <a:ahLst/>
              <a:cxnLst/>
              <a:rect l="l" t="t" r="r" b="b"/>
              <a:pathLst>
                <a:path w="2509" h="1051" extrusionOk="0">
                  <a:moveTo>
                    <a:pt x="1672" y="325"/>
                  </a:moveTo>
                  <a:cubicBezTo>
                    <a:pt x="1759" y="369"/>
                    <a:pt x="1884" y="374"/>
                    <a:pt x="1979" y="408"/>
                  </a:cubicBezTo>
                  <a:lnTo>
                    <a:pt x="1979" y="408"/>
                  </a:lnTo>
                  <a:cubicBezTo>
                    <a:pt x="1731" y="510"/>
                    <a:pt x="1505" y="643"/>
                    <a:pt x="1279" y="719"/>
                  </a:cubicBezTo>
                  <a:cubicBezTo>
                    <a:pt x="1082" y="768"/>
                    <a:pt x="836" y="768"/>
                    <a:pt x="640" y="768"/>
                  </a:cubicBezTo>
                  <a:cubicBezTo>
                    <a:pt x="590" y="792"/>
                    <a:pt x="541" y="805"/>
                    <a:pt x="498" y="805"/>
                  </a:cubicBezTo>
                  <a:cubicBezTo>
                    <a:pt x="455" y="805"/>
                    <a:pt x="418" y="792"/>
                    <a:pt x="394" y="768"/>
                  </a:cubicBezTo>
                  <a:lnTo>
                    <a:pt x="295" y="768"/>
                  </a:lnTo>
                  <a:lnTo>
                    <a:pt x="295" y="719"/>
                  </a:lnTo>
                  <a:cubicBezTo>
                    <a:pt x="295" y="670"/>
                    <a:pt x="345" y="571"/>
                    <a:pt x="394" y="571"/>
                  </a:cubicBezTo>
                  <a:cubicBezTo>
                    <a:pt x="541" y="424"/>
                    <a:pt x="738" y="374"/>
                    <a:pt x="935" y="325"/>
                  </a:cubicBezTo>
                  <a:close/>
                  <a:moveTo>
                    <a:pt x="1133" y="1"/>
                  </a:moveTo>
                  <a:cubicBezTo>
                    <a:pt x="744" y="1"/>
                    <a:pt x="374" y="158"/>
                    <a:pt x="99" y="473"/>
                  </a:cubicBezTo>
                  <a:cubicBezTo>
                    <a:pt x="49" y="571"/>
                    <a:pt x="0" y="670"/>
                    <a:pt x="49" y="817"/>
                  </a:cubicBezTo>
                  <a:cubicBezTo>
                    <a:pt x="99" y="915"/>
                    <a:pt x="197" y="1014"/>
                    <a:pt x="295" y="1014"/>
                  </a:cubicBezTo>
                  <a:cubicBezTo>
                    <a:pt x="443" y="1038"/>
                    <a:pt x="578" y="1051"/>
                    <a:pt x="713" y="1051"/>
                  </a:cubicBezTo>
                  <a:cubicBezTo>
                    <a:pt x="849" y="1051"/>
                    <a:pt x="984" y="1038"/>
                    <a:pt x="1131" y="1014"/>
                  </a:cubicBezTo>
                  <a:cubicBezTo>
                    <a:pt x="1230" y="1014"/>
                    <a:pt x="1328" y="965"/>
                    <a:pt x="1476" y="915"/>
                  </a:cubicBezTo>
                  <a:cubicBezTo>
                    <a:pt x="1722" y="817"/>
                    <a:pt x="2017" y="670"/>
                    <a:pt x="2263" y="571"/>
                  </a:cubicBezTo>
                  <a:cubicBezTo>
                    <a:pt x="2288" y="571"/>
                    <a:pt x="2308" y="566"/>
                    <a:pt x="2324" y="558"/>
                  </a:cubicBezTo>
                  <a:lnTo>
                    <a:pt x="2324" y="558"/>
                  </a:lnTo>
                  <a:cubicBezTo>
                    <a:pt x="2331" y="561"/>
                    <a:pt x="2339" y="564"/>
                    <a:pt x="2346" y="566"/>
                  </a:cubicBezTo>
                  <a:lnTo>
                    <a:pt x="2346" y="566"/>
                  </a:lnTo>
                  <a:cubicBezTo>
                    <a:pt x="2358" y="592"/>
                    <a:pt x="2384" y="620"/>
                    <a:pt x="2410" y="620"/>
                  </a:cubicBezTo>
                  <a:lnTo>
                    <a:pt x="2410" y="571"/>
                  </a:lnTo>
                  <a:cubicBezTo>
                    <a:pt x="2459" y="522"/>
                    <a:pt x="2509" y="473"/>
                    <a:pt x="2459" y="424"/>
                  </a:cubicBezTo>
                  <a:cubicBezTo>
                    <a:pt x="2410" y="325"/>
                    <a:pt x="2312" y="276"/>
                    <a:pt x="2164" y="227"/>
                  </a:cubicBezTo>
                  <a:cubicBezTo>
                    <a:pt x="1968" y="128"/>
                    <a:pt x="1672" y="30"/>
                    <a:pt x="1427" y="30"/>
                  </a:cubicBezTo>
                  <a:cubicBezTo>
                    <a:pt x="1328" y="10"/>
                    <a:pt x="1230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05"/>
            <p:cNvSpPr/>
            <p:nvPr/>
          </p:nvSpPr>
          <p:spPr>
            <a:xfrm>
              <a:off x="4387875" y="4507650"/>
              <a:ext cx="12325" cy="53500"/>
            </a:xfrm>
            <a:custGeom>
              <a:avLst/>
              <a:gdLst/>
              <a:ahLst/>
              <a:cxnLst/>
              <a:rect l="l" t="t" r="r" b="b"/>
              <a:pathLst>
                <a:path w="493" h="2140" extrusionOk="0">
                  <a:moveTo>
                    <a:pt x="397" y="0"/>
                  </a:moveTo>
                  <a:cubicBezTo>
                    <a:pt x="378" y="0"/>
                    <a:pt x="359" y="6"/>
                    <a:pt x="345" y="21"/>
                  </a:cubicBezTo>
                  <a:cubicBezTo>
                    <a:pt x="296" y="70"/>
                    <a:pt x="247" y="168"/>
                    <a:pt x="197" y="267"/>
                  </a:cubicBezTo>
                  <a:cubicBezTo>
                    <a:pt x="148" y="365"/>
                    <a:pt x="148" y="463"/>
                    <a:pt x="99" y="512"/>
                  </a:cubicBezTo>
                  <a:cubicBezTo>
                    <a:pt x="50" y="709"/>
                    <a:pt x="50" y="906"/>
                    <a:pt x="50" y="1103"/>
                  </a:cubicBezTo>
                  <a:cubicBezTo>
                    <a:pt x="1" y="1447"/>
                    <a:pt x="50" y="1791"/>
                    <a:pt x="148" y="2086"/>
                  </a:cubicBezTo>
                  <a:cubicBezTo>
                    <a:pt x="167" y="2124"/>
                    <a:pt x="200" y="2140"/>
                    <a:pt x="234" y="2140"/>
                  </a:cubicBezTo>
                  <a:cubicBezTo>
                    <a:pt x="289" y="2140"/>
                    <a:pt x="345" y="2098"/>
                    <a:pt x="345" y="2037"/>
                  </a:cubicBezTo>
                  <a:cubicBezTo>
                    <a:pt x="345" y="1742"/>
                    <a:pt x="345" y="1398"/>
                    <a:pt x="345" y="1103"/>
                  </a:cubicBezTo>
                  <a:cubicBezTo>
                    <a:pt x="345" y="955"/>
                    <a:pt x="345" y="758"/>
                    <a:pt x="394" y="611"/>
                  </a:cubicBezTo>
                  <a:cubicBezTo>
                    <a:pt x="394" y="512"/>
                    <a:pt x="394" y="414"/>
                    <a:pt x="443" y="365"/>
                  </a:cubicBezTo>
                  <a:cubicBezTo>
                    <a:pt x="493" y="267"/>
                    <a:pt x="493" y="168"/>
                    <a:pt x="493" y="70"/>
                  </a:cubicBezTo>
                  <a:cubicBezTo>
                    <a:pt x="493" y="35"/>
                    <a:pt x="443" y="0"/>
                    <a:pt x="3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05"/>
            <p:cNvSpPr/>
            <p:nvPr/>
          </p:nvSpPr>
          <p:spPr>
            <a:xfrm>
              <a:off x="4049750" y="4392575"/>
              <a:ext cx="260700" cy="1250"/>
            </a:xfrm>
            <a:custGeom>
              <a:avLst/>
              <a:gdLst/>
              <a:ahLst/>
              <a:cxnLst/>
              <a:rect l="l" t="t" r="r" b="b"/>
              <a:pathLst>
                <a:path w="10428" h="50" fill="none" extrusionOk="0">
                  <a:moveTo>
                    <a:pt x="1" y="0"/>
                  </a:moveTo>
                  <a:lnTo>
                    <a:pt x="10427" y="50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05"/>
            <p:cNvSpPr/>
            <p:nvPr/>
          </p:nvSpPr>
          <p:spPr>
            <a:xfrm>
              <a:off x="4078025" y="4392575"/>
              <a:ext cx="25" cy="27075"/>
            </a:xfrm>
            <a:custGeom>
              <a:avLst/>
              <a:gdLst/>
              <a:ahLst/>
              <a:cxnLst/>
              <a:rect l="l" t="t" r="r" b="b"/>
              <a:pathLst>
                <a:path w="1" h="1083" fill="none" extrusionOk="0">
                  <a:moveTo>
                    <a:pt x="1" y="0"/>
                  </a:moveTo>
                  <a:lnTo>
                    <a:pt x="1" y="1082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05"/>
            <p:cNvSpPr/>
            <p:nvPr/>
          </p:nvSpPr>
          <p:spPr>
            <a:xfrm>
              <a:off x="4113700" y="4392575"/>
              <a:ext cx="25" cy="25850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0" y="0"/>
                  </a:moveTo>
                  <a:lnTo>
                    <a:pt x="0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05"/>
            <p:cNvSpPr/>
            <p:nvPr/>
          </p:nvSpPr>
          <p:spPr>
            <a:xfrm>
              <a:off x="4149350" y="4392575"/>
              <a:ext cx="1250" cy="25850"/>
            </a:xfrm>
            <a:custGeom>
              <a:avLst/>
              <a:gdLst/>
              <a:ahLst/>
              <a:cxnLst/>
              <a:rect l="l" t="t" r="r" b="b"/>
              <a:pathLst>
                <a:path w="50" h="1034" fill="none" extrusionOk="0">
                  <a:moveTo>
                    <a:pt x="50" y="0"/>
                  </a:moveTo>
                  <a:lnTo>
                    <a:pt x="0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05"/>
            <p:cNvSpPr/>
            <p:nvPr/>
          </p:nvSpPr>
          <p:spPr>
            <a:xfrm>
              <a:off x="4185000" y="4392575"/>
              <a:ext cx="1250" cy="25850"/>
            </a:xfrm>
            <a:custGeom>
              <a:avLst/>
              <a:gdLst/>
              <a:ahLst/>
              <a:cxnLst/>
              <a:rect l="l" t="t" r="r" b="b"/>
              <a:pathLst>
                <a:path w="50" h="1034" fill="none" extrusionOk="0">
                  <a:moveTo>
                    <a:pt x="50" y="0"/>
                  </a:moveTo>
                  <a:lnTo>
                    <a:pt x="1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05"/>
            <p:cNvSpPr/>
            <p:nvPr/>
          </p:nvSpPr>
          <p:spPr>
            <a:xfrm>
              <a:off x="4221900" y="4392575"/>
              <a:ext cx="25" cy="25850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0" y="0"/>
                  </a:moveTo>
                  <a:lnTo>
                    <a:pt x="0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05"/>
            <p:cNvSpPr/>
            <p:nvPr/>
          </p:nvSpPr>
          <p:spPr>
            <a:xfrm>
              <a:off x="4257550" y="4392575"/>
              <a:ext cx="25" cy="25850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0" y="0"/>
                  </a:moveTo>
                  <a:lnTo>
                    <a:pt x="0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05"/>
            <p:cNvSpPr/>
            <p:nvPr/>
          </p:nvSpPr>
          <p:spPr>
            <a:xfrm>
              <a:off x="4293200" y="4392575"/>
              <a:ext cx="25" cy="25850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1" y="0"/>
                  </a:moveTo>
                  <a:lnTo>
                    <a:pt x="1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05"/>
            <p:cNvSpPr/>
            <p:nvPr/>
          </p:nvSpPr>
          <p:spPr>
            <a:xfrm>
              <a:off x="3031675" y="3526975"/>
              <a:ext cx="687350" cy="1056200"/>
            </a:xfrm>
            <a:custGeom>
              <a:avLst/>
              <a:gdLst/>
              <a:ahLst/>
              <a:cxnLst/>
              <a:rect l="l" t="t" r="r" b="b"/>
              <a:pathLst>
                <a:path w="27494" h="42248" extrusionOk="0">
                  <a:moveTo>
                    <a:pt x="18149" y="0"/>
                  </a:moveTo>
                  <a:cubicBezTo>
                    <a:pt x="12936" y="11804"/>
                    <a:pt x="9050" y="25624"/>
                    <a:pt x="6886" y="38313"/>
                  </a:cubicBezTo>
                  <a:cubicBezTo>
                    <a:pt x="4525" y="39592"/>
                    <a:pt x="2263" y="40920"/>
                    <a:pt x="1" y="42248"/>
                  </a:cubicBezTo>
                  <a:cubicBezTo>
                    <a:pt x="3984" y="42199"/>
                    <a:pt x="11903" y="42100"/>
                    <a:pt x="15936" y="42051"/>
                  </a:cubicBezTo>
                  <a:cubicBezTo>
                    <a:pt x="17116" y="33690"/>
                    <a:pt x="22526" y="20214"/>
                    <a:pt x="27494" y="10919"/>
                  </a:cubicBezTo>
                  <a:lnTo>
                    <a:pt x="181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05"/>
            <p:cNvSpPr/>
            <p:nvPr/>
          </p:nvSpPr>
          <p:spPr>
            <a:xfrm>
              <a:off x="3291125" y="3581075"/>
              <a:ext cx="964000" cy="541150"/>
            </a:xfrm>
            <a:custGeom>
              <a:avLst/>
              <a:gdLst/>
              <a:ahLst/>
              <a:cxnLst/>
              <a:rect l="l" t="t" r="r" b="b"/>
              <a:pathLst>
                <a:path w="38560" h="21646" extrusionOk="0">
                  <a:moveTo>
                    <a:pt x="6984" y="0"/>
                  </a:moveTo>
                  <a:cubicBezTo>
                    <a:pt x="4131" y="6050"/>
                    <a:pt x="1771" y="12345"/>
                    <a:pt x="0" y="18788"/>
                  </a:cubicBezTo>
                  <a:cubicBezTo>
                    <a:pt x="3787" y="20165"/>
                    <a:pt x="8558" y="20804"/>
                    <a:pt x="12591" y="21198"/>
                  </a:cubicBezTo>
                  <a:cubicBezTo>
                    <a:pt x="12786" y="21198"/>
                    <a:pt x="17559" y="11459"/>
                    <a:pt x="19157" y="11459"/>
                  </a:cubicBezTo>
                  <a:cubicBezTo>
                    <a:pt x="19165" y="11459"/>
                    <a:pt x="19173" y="11459"/>
                    <a:pt x="19181" y="11460"/>
                  </a:cubicBezTo>
                  <a:cubicBezTo>
                    <a:pt x="20214" y="11509"/>
                    <a:pt x="24936" y="21640"/>
                    <a:pt x="25181" y="21640"/>
                  </a:cubicBezTo>
                  <a:cubicBezTo>
                    <a:pt x="25265" y="21644"/>
                    <a:pt x="25354" y="21645"/>
                    <a:pt x="25447" y="21645"/>
                  </a:cubicBezTo>
                  <a:cubicBezTo>
                    <a:pt x="28120" y="21645"/>
                    <a:pt x="34900" y="20315"/>
                    <a:pt x="38559" y="18985"/>
                  </a:cubicBezTo>
                  <a:cubicBezTo>
                    <a:pt x="36985" y="12886"/>
                    <a:pt x="33838" y="5361"/>
                    <a:pt x="313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05"/>
            <p:cNvSpPr/>
            <p:nvPr/>
          </p:nvSpPr>
          <p:spPr>
            <a:xfrm>
              <a:off x="3453425" y="3615500"/>
              <a:ext cx="150025" cy="65175"/>
            </a:xfrm>
            <a:custGeom>
              <a:avLst/>
              <a:gdLst/>
              <a:ahLst/>
              <a:cxnLst/>
              <a:rect l="l" t="t" r="r" b="b"/>
              <a:pathLst>
                <a:path w="6001" h="2607" fill="none" extrusionOk="0">
                  <a:moveTo>
                    <a:pt x="0" y="2607"/>
                  </a:moveTo>
                  <a:cubicBezTo>
                    <a:pt x="1131" y="2509"/>
                    <a:pt x="2262" y="2214"/>
                    <a:pt x="3295" y="1722"/>
                  </a:cubicBezTo>
                  <a:cubicBezTo>
                    <a:pt x="4230" y="1230"/>
                    <a:pt x="5164" y="640"/>
                    <a:pt x="6000" y="0"/>
                  </a:cubicBezTo>
                </a:path>
              </a:pathLst>
            </a:custGeom>
            <a:grpFill/>
            <a:ln w="11075" cap="flat" cmpd="sng">
              <a:solidFill>
                <a:srgbClr val="38388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05"/>
            <p:cNvSpPr/>
            <p:nvPr/>
          </p:nvSpPr>
          <p:spPr>
            <a:xfrm>
              <a:off x="3928700" y="3594825"/>
              <a:ext cx="153050" cy="81375"/>
            </a:xfrm>
            <a:custGeom>
              <a:avLst/>
              <a:gdLst/>
              <a:ahLst/>
              <a:cxnLst/>
              <a:rect l="l" t="t" r="r" b="b"/>
              <a:pathLst>
                <a:path w="6122" h="3255" extrusionOk="0">
                  <a:moveTo>
                    <a:pt x="172" y="1"/>
                  </a:moveTo>
                  <a:cubicBezTo>
                    <a:pt x="83" y="1"/>
                    <a:pt x="1" y="82"/>
                    <a:pt x="72" y="188"/>
                  </a:cubicBezTo>
                  <a:cubicBezTo>
                    <a:pt x="318" y="680"/>
                    <a:pt x="711" y="1122"/>
                    <a:pt x="1203" y="1467"/>
                  </a:cubicBezTo>
                  <a:cubicBezTo>
                    <a:pt x="1646" y="1860"/>
                    <a:pt x="2138" y="2155"/>
                    <a:pt x="2679" y="2401"/>
                  </a:cubicBezTo>
                  <a:cubicBezTo>
                    <a:pt x="3220" y="2647"/>
                    <a:pt x="3761" y="2893"/>
                    <a:pt x="4351" y="3041"/>
                  </a:cubicBezTo>
                  <a:cubicBezTo>
                    <a:pt x="4764" y="3191"/>
                    <a:pt x="5206" y="3255"/>
                    <a:pt x="5655" y="3255"/>
                  </a:cubicBezTo>
                  <a:cubicBezTo>
                    <a:pt x="5793" y="3255"/>
                    <a:pt x="5933" y="3249"/>
                    <a:pt x="6072" y="3237"/>
                  </a:cubicBezTo>
                  <a:cubicBezTo>
                    <a:pt x="6121" y="3188"/>
                    <a:pt x="6121" y="3139"/>
                    <a:pt x="6072" y="3090"/>
                  </a:cubicBezTo>
                  <a:lnTo>
                    <a:pt x="6121" y="3090"/>
                  </a:lnTo>
                  <a:cubicBezTo>
                    <a:pt x="5875" y="2991"/>
                    <a:pt x="5630" y="2942"/>
                    <a:pt x="5334" y="2893"/>
                  </a:cubicBezTo>
                  <a:cubicBezTo>
                    <a:pt x="5088" y="2844"/>
                    <a:pt x="4843" y="2795"/>
                    <a:pt x="4547" y="2696"/>
                  </a:cubicBezTo>
                  <a:cubicBezTo>
                    <a:pt x="4006" y="2549"/>
                    <a:pt x="3416" y="2352"/>
                    <a:pt x="2924" y="2106"/>
                  </a:cubicBezTo>
                  <a:cubicBezTo>
                    <a:pt x="2383" y="1860"/>
                    <a:pt x="1941" y="1516"/>
                    <a:pt x="1498" y="1172"/>
                  </a:cubicBezTo>
                  <a:cubicBezTo>
                    <a:pt x="1056" y="827"/>
                    <a:pt x="711" y="385"/>
                    <a:pt x="269" y="40"/>
                  </a:cubicBezTo>
                  <a:cubicBezTo>
                    <a:pt x="241" y="13"/>
                    <a:pt x="206" y="1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05"/>
            <p:cNvSpPr/>
            <p:nvPr/>
          </p:nvSpPr>
          <p:spPr>
            <a:xfrm>
              <a:off x="4043600" y="3594600"/>
              <a:ext cx="190600" cy="468475"/>
            </a:xfrm>
            <a:custGeom>
              <a:avLst/>
              <a:gdLst/>
              <a:ahLst/>
              <a:cxnLst/>
              <a:rect l="l" t="t" r="r" b="b"/>
              <a:pathLst>
                <a:path w="7624" h="18739" fill="none" extrusionOk="0">
                  <a:moveTo>
                    <a:pt x="1" y="0"/>
                  </a:moveTo>
                  <a:cubicBezTo>
                    <a:pt x="3148" y="5951"/>
                    <a:pt x="5706" y="12247"/>
                    <a:pt x="7624" y="18739"/>
                  </a:cubicBezTo>
                </a:path>
              </a:pathLst>
            </a:custGeom>
            <a:grpFill/>
            <a:ln w="11075" cap="flat" cmpd="sng">
              <a:solidFill>
                <a:srgbClr val="38388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05"/>
            <p:cNvSpPr/>
            <p:nvPr/>
          </p:nvSpPr>
          <p:spPr>
            <a:xfrm>
              <a:off x="3326775" y="3615500"/>
              <a:ext cx="150025" cy="447575"/>
            </a:xfrm>
            <a:custGeom>
              <a:avLst/>
              <a:gdLst/>
              <a:ahLst/>
              <a:cxnLst/>
              <a:rect l="l" t="t" r="r" b="b"/>
              <a:pathLst>
                <a:path w="6001" h="17903" fill="none" extrusionOk="0">
                  <a:moveTo>
                    <a:pt x="6001" y="0"/>
                  </a:moveTo>
                  <a:cubicBezTo>
                    <a:pt x="3000" y="8312"/>
                    <a:pt x="1673" y="11509"/>
                    <a:pt x="0" y="17903"/>
                  </a:cubicBezTo>
                </a:path>
              </a:pathLst>
            </a:custGeom>
            <a:grpFill/>
            <a:ln w="11075" cap="flat" cmpd="sng">
              <a:solidFill>
                <a:srgbClr val="38388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05"/>
            <p:cNvSpPr/>
            <p:nvPr/>
          </p:nvSpPr>
          <p:spPr>
            <a:xfrm>
              <a:off x="3770650" y="3616725"/>
              <a:ext cx="9850" cy="250850"/>
            </a:xfrm>
            <a:custGeom>
              <a:avLst/>
              <a:gdLst/>
              <a:ahLst/>
              <a:cxnLst/>
              <a:rect l="l" t="t" r="r" b="b"/>
              <a:pathLst>
                <a:path w="394" h="10034" fill="none" extrusionOk="0">
                  <a:moveTo>
                    <a:pt x="0" y="10034"/>
                  </a:moveTo>
                  <a:lnTo>
                    <a:pt x="394" y="1"/>
                  </a:lnTo>
                </a:path>
              </a:pathLst>
            </a:custGeom>
            <a:grpFill/>
            <a:ln w="11075" cap="flat" cmpd="sng">
              <a:solidFill>
                <a:srgbClr val="38388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05"/>
            <p:cNvSpPr/>
            <p:nvPr/>
          </p:nvSpPr>
          <p:spPr>
            <a:xfrm>
              <a:off x="3776800" y="3594600"/>
              <a:ext cx="59025" cy="170925"/>
            </a:xfrm>
            <a:custGeom>
              <a:avLst/>
              <a:gdLst/>
              <a:ahLst/>
              <a:cxnLst/>
              <a:rect l="l" t="t" r="r" b="b"/>
              <a:pathLst>
                <a:path w="2361" h="6837" fill="none" extrusionOk="0">
                  <a:moveTo>
                    <a:pt x="0" y="6837"/>
                  </a:moveTo>
                  <a:cubicBezTo>
                    <a:pt x="1131" y="6837"/>
                    <a:pt x="1721" y="6246"/>
                    <a:pt x="2017" y="5017"/>
                  </a:cubicBezTo>
                  <a:cubicBezTo>
                    <a:pt x="2312" y="3345"/>
                    <a:pt x="2361" y="1672"/>
                    <a:pt x="2115" y="0"/>
                  </a:cubicBezTo>
                </a:path>
              </a:pathLst>
            </a:custGeom>
            <a:grpFill/>
            <a:ln w="11075" cap="flat" cmpd="sng">
              <a:solidFill>
                <a:srgbClr val="38388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05"/>
            <p:cNvSpPr/>
            <p:nvPr/>
          </p:nvSpPr>
          <p:spPr>
            <a:xfrm>
              <a:off x="3303400" y="4002800"/>
              <a:ext cx="329550" cy="63975"/>
            </a:xfrm>
            <a:custGeom>
              <a:avLst/>
              <a:gdLst/>
              <a:ahLst/>
              <a:cxnLst/>
              <a:rect l="l" t="t" r="r" b="b"/>
              <a:pathLst>
                <a:path w="13182" h="2559" fill="none" extrusionOk="0">
                  <a:moveTo>
                    <a:pt x="1" y="1"/>
                  </a:moveTo>
                  <a:cubicBezTo>
                    <a:pt x="4181" y="1427"/>
                    <a:pt x="8804" y="2066"/>
                    <a:pt x="13182" y="2558"/>
                  </a:cubicBezTo>
                </a:path>
              </a:pathLst>
            </a:custGeom>
            <a:grpFill/>
            <a:ln w="11075" cap="flat" cmpd="sng">
              <a:solidFill>
                <a:srgbClr val="38388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05"/>
            <p:cNvSpPr/>
            <p:nvPr/>
          </p:nvSpPr>
          <p:spPr>
            <a:xfrm>
              <a:off x="3892375" y="4000350"/>
              <a:ext cx="346750" cy="71325"/>
            </a:xfrm>
            <a:custGeom>
              <a:avLst/>
              <a:gdLst/>
              <a:ahLst/>
              <a:cxnLst/>
              <a:rect l="l" t="t" r="r" b="b"/>
              <a:pathLst>
                <a:path w="13870" h="2853" fill="none" extrusionOk="0">
                  <a:moveTo>
                    <a:pt x="0" y="2853"/>
                  </a:moveTo>
                  <a:cubicBezTo>
                    <a:pt x="4623" y="2164"/>
                    <a:pt x="9492" y="1623"/>
                    <a:pt x="13870" y="0"/>
                  </a:cubicBezTo>
                </a:path>
              </a:pathLst>
            </a:custGeom>
            <a:grpFill/>
            <a:ln w="11075" cap="flat" cmpd="sng">
              <a:solidFill>
                <a:srgbClr val="383882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05"/>
            <p:cNvSpPr/>
            <p:nvPr/>
          </p:nvSpPr>
          <p:spPr>
            <a:xfrm>
              <a:off x="3027975" y="4392575"/>
              <a:ext cx="448825" cy="221100"/>
            </a:xfrm>
            <a:custGeom>
              <a:avLst/>
              <a:gdLst/>
              <a:ahLst/>
              <a:cxnLst/>
              <a:rect l="l" t="t" r="r" b="b"/>
              <a:pathLst>
                <a:path w="17953" h="8844" extrusionOk="0">
                  <a:moveTo>
                    <a:pt x="7526" y="0"/>
                  </a:moveTo>
                  <a:lnTo>
                    <a:pt x="6296" y="4427"/>
                  </a:lnTo>
                  <a:cubicBezTo>
                    <a:pt x="6296" y="4427"/>
                    <a:pt x="1" y="7132"/>
                    <a:pt x="739" y="8804"/>
                  </a:cubicBezTo>
                  <a:cubicBezTo>
                    <a:pt x="776" y="8831"/>
                    <a:pt x="880" y="8844"/>
                    <a:pt x="1043" y="8844"/>
                  </a:cubicBezTo>
                  <a:cubicBezTo>
                    <a:pt x="3232" y="8844"/>
                    <a:pt x="15936" y="6542"/>
                    <a:pt x="15936" y="6542"/>
                  </a:cubicBezTo>
                  <a:cubicBezTo>
                    <a:pt x="16231" y="6542"/>
                    <a:pt x="17313" y="6001"/>
                    <a:pt x="17264" y="5706"/>
                  </a:cubicBezTo>
                  <a:cubicBezTo>
                    <a:pt x="17067" y="5115"/>
                    <a:pt x="17067" y="4476"/>
                    <a:pt x="17264" y="3886"/>
                  </a:cubicBezTo>
                  <a:lnTo>
                    <a:pt x="17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05"/>
            <p:cNvSpPr/>
            <p:nvPr/>
          </p:nvSpPr>
          <p:spPr>
            <a:xfrm>
              <a:off x="2952975" y="4482325"/>
              <a:ext cx="523825" cy="169700"/>
            </a:xfrm>
            <a:custGeom>
              <a:avLst/>
              <a:gdLst/>
              <a:ahLst/>
              <a:cxnLst/>
              <a:rect l="l" t="t" r="r" b="b"/>
              <a:pathLst>
                <a:path w="20953" h="6788" extrusionOk="0">
                  <a:moveTo>
                    <a:pt x="8509" y="345"/>
                  </a:moveTo>
                  <a:cubicBezTo>
                    <a:pt x="8313" y="738"/>
                    <a:pt x="7280" y="984"/>
                    <a:pt x="6936" y="1181"/>
                  </a:cubicBezTo>
                  <a:cubicBezTo>
                    <a:pt x="5706" y="1919"/>
                    <a:pt x="3886" y="2509"/>
                    <a:pt x="2411" y="3296"/>
                  </a:cubicBezTo>
                  <a:cubicBezTo>
                    <a:pt x="394" y="4378"/>
                    <a:pt x="1" y="6149"/>
                    <a:pt x="99" y="6788"/>
                  </a:cubicBezTo>
                  <a:lnTo>
                    <a:pt x="20559" y="6788"/>
                  </a:lnTo>
                  <a:cubicBezTo>
                    <a:pt x="20953" y="1575"/>
                    <a:pt x="20313" y="1"/>
                    <a:pt x="20313" y="1"/>
                  </a:cubicBezTo>
                  <a:cubicBezTo>
                    <a:pt x="16280" y="50"/>
                    <a:pt x="11805" y="1427"/>
                    <a:pt x="8509" y="3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05"/>
            <p:cNvSpPr/>
            <p:nvPr/>
          </p:nvSpPr>
          <p:spPr>
            <a:xfrm>
              <a:off x="2960350" y="4557325"/>
              <a:ext cx="135275" cy="66425"/>
            </a:xfrm>
            <a:custGeom>
              <a:avLst/>
              <a:gdLst/>
              <a:ahLst/>
              <a:cxnLst/>
              <a:rect l="l" t="t" r="r" b="b"/>
              <a:pathLst>
                <a:path w="5411" h="2657" extrusionOk="0">
                  <a:moveTo>
                    <a:pt x="2755" y="1"/>
                  </a:moveTo>
                  <a:cubicBezTo>
                    <a:pt x="2509" y="99"/>
                    <a:pt x="2313" y="198"/>
                    <a:pt x="2116" y="296"/>
                  </a:cubicBezTo>
                  <a:cubicBezTo>
                    <a:pt x="1132" y="788"/>
                    <a:pt x="345" y="1624"/>
                    <a:pt x="1" y="2657"/>
                  </a:cubicBezTo>
                  <a:lnTo>
                    <a:pt x="5411" y="2608"/>
                  </a:lnTo>
                  <a:cubicBezTo>
                    <a:pt x="4772" y="1476"/>
                    <a:pt x="3837" y="591"/>
                    <a:pt x="27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05"/>
            <p:cNvSpPr/>
            <p:nvPr/>
          </p:nvSpPr>
          <p:spPr>
            <a:xfrm>
              <a:off x="2959125" y="4623725"/>
              <a:ext cx="509075" cy="25"/>
            </a:xfrm>
            <a:custGeom>
              <a:avLst/>
              <a:gdLst/>
              <a:ahLst/>
              <a:cxnLst/>
              <a:rect l="l" t="t" r="r" b="b"/>
              <a:pathLst>
                <a:path w="20363" h="1" fill="none" extrusionOk="0">
                  <a:moveTo>
                    <a:pt x="20362" y="1"/>
                  </a:moveTo>
                  <a:lnTo>
                    <a:pt x="1" y="1"/>
                  </a:lnTo>
                </a:path>
              </a:pathLst>
            </a:custGeom>
            <a:grpFill/>
            <a:ln w="11075" cap="flat" cmpd="sng">
              <a:solidFill>
                <a:srgbClr val="BC3D24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05"/>
            <p:cNvSpPr/>
            <p:nvPr/>
          </p:nvSpPr>
          <p:spPr>
            <a:xfrm>
              <a:off x="3363650" y="4531525"/>
              <a:ext cx="104550" cy="92225"/>
            </a:xfrm>
            <a:custGeom>
              <a:avLst/>
              <a:gdLst/>
              <a:ahLst/>
              <a:cxnLst/>
              <a:rect l="l" t="t" r="r" b="b"/>
              <a:pathLst>
                <a:path w="4182" h="3689" fill="none" extrusionOk="0">
                  <a:moveTo>
                    <a:pt x="1" y="3689"/>
                  </a:moveTo>
                  <a:cubicBezTo>
                    <a:pt x="1" y="3689"/>
                    <a:pt x="1280" y="0"/>
                    <a:pt x="4181" y="0"/>
                  </a:cubicBezTo>
                </a:path>
              </a:pathLst>
            </a:custGeom>
            <a:grpFill/>
            <a:ln w="11075" cap="flat" cmpd="sng">
              <a:solidFill>
                <a:srgbClr val="BC3D24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05"/>
            <p:cNvSpPr/>
            <p:nvPr/>
          </p:nvSpPr>
          <p:spPr>
            <a:xfrm>
              <a:off x="3083325" y="4532750"/>
              <a:ext cx="12300" cy="33225"/>
            </a:xfrm>
            <a:custGeom>
              <a:avLst/>
              <a:gdLst/>
              <a:ahLst/>
              <a:cxnLst/>
              <a:rect l="l" t="t" r="r" b="b"/>
              <a:pathLst>
                <a:path w="492" h="1329" fill="none" extrusionOk="0">
                  <a:moveTo>
                    <a:pt x="0" y="0"/>
                  </a:moveTo>
                  <a:lnTo>
                    <a:pt x="492" y="1328"/>
                  </a:lnTo>
                </a:path>
              </a:pathLst>
            </a:custGeom>
            <a:grpFill/>
            <a:ln w="11075" cap="flat" cmpd="sng">
              <a:solidFill>
                <a:srgbClr val="BC3D24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05"/>
            <p:cNvSpPr/>
            <p:nvPr/>
          </p:nvSpPr>
          <p:spPr>
            <a:xfrm>
              <a:off x="3106675" y="4522900"/>
              <a:ext cx="16025" cy="32000"/>
            </a:xfrm>
            <a:custGeom>
              <a:avLst/>
              <a:gdLst/>
              <a:ahLst/>
              <a:cxnLst/>
              <a:rect l="l" t="t" r="r" b="b"/>
              <a:pathLst>
                <a:path w="641" h="1280" fill="none" extrusionOk="0">
                  <a:moveTo>
                    <a:pt x="1" y="1"/>
                  </a:moveTo>
                  <a:lnTo>
                    <a:pt x="640" y="1280"/>
                  </a:lnTo>
                </a:path>
              </a:pathLst>
            </a:custGeom>
            <a:grpFill/>
            <a:ln w="11075" cap="flat" cmpd="sng">
              <a:solidFill>
                <a:srgbClr val="BC3D24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05"/>
            <p:cNvSpPr/>
            <p:nvPr/>
          </p:nvSpPr>
          <p:spPr>
            <a:xfrm>
              <a:off x="3130050" y="4509375"/>
              <a:ext cx="19700" cy="29550"/>
            </a:xfrm>
            <a:custGeom>
              <a:avLst/>
              <a:gdLst/>
              <a:ahLst/>
              <a:cxnLst/>
              <a:rect l="l" t="t" r="r" b="b"/>
              <a:pathLst>
                <a:path w="788" h="1182" fill="none" extrusionOk="0">
                  <a:moveTo>
                    <a:pt x="0" y="1"/>
                  </a:moveTo>
                  <a:lnTo>
                    <a:pt x="787" y="1181"/>
                  </a:lnTo>
                </a:path>
              </a:pathLst>
            </a:custGeom>
            <a:grpFill/>
            <a:ln w="11075" cap="flat" cmpd="sng">
              <a:solidFill>
                <a:srgbClr val="BC3D24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05"/>
            <p:cNvSpPr/>
            <p:nvPr/>
          </p:nvSpPr>
          <p:spPr>
            <a:xfrm>
              <a:off x="3088225" y="4469875"/>
              <a:ext cx="46425" cy="42150"/>
            </a:xfrm>
            <a:custGeom>
              <a:avLst/>
              <a:gdLst/>
              <a:ahLst/>
              <a:cxnLst/>
              <a:rect l="l" t="t" r="r" b="b"/>
              <a:pathLst>
                <a:path w="1857" h="1686" extrusionOk="0">
                  <a:moveTo>
                    <a:pt x="443" y="246"/>
                  </a:moveTo>
                  <a:cubicBezTo>
                    <a:pt x="459" y="246"/>
                    <a:pt x="475" y="249"/>
                    <a:pt x="493" y="253"/>
                  </a:cubicBezTo>
                  <a:cubicBezTo>
                    <a:pt x="640" y="253"/>
                    <a:pt x="788" y="351"/>
                    <a:pt x="886" y="450"/>
                  </a:cubicBezTo>
                  <a:cubicBezTo>
                    <a:pt x="985" y="499"/>
                    <a:pt x="1083" y="597"/>
                    <a:pt x="1181" y="695"/>
                  </a:cubicBezTo>
                  <a:cubicBezTo>
                    <a:pt x="1350" y="906"/>
                    <a:pt x="1482" y="1153"/>
                    <a:pt x="1578" y="1405"/>
                  </a:cubicBezTo>
                  <a:lnTo>
                    <a:pt x="1578" y="1405"/>
                  </a:lnTo>
                  <a:cubicBezTo>
                    <a:pt x="1345" y="1350"/>
                    <a:pt x="1140" y="1261"/>
                    <a:pt x="935" y="1138"/>
                  </a:cubicBezTo>
                  <a:cubicBezTo>
                    <a:pt x="689" y="1040"/>
                    <a:pt x="444" y="843"/>
                    <a:pt x="296" y="646"/>
                  </a:cubicBezTo>
                  <a:cubicBezTo>
                    <a:pt x="206" y="467"/>
                    <a:pt x="280" y="246"/>
                    <a:pt x="443" y="246"/>
                  </a:cubicBezTo>
                  <a:close/>
                  <a:moveTo>
                    <a:pt x="515" y="1"/>
                  </a:moveTo>
                  <a:cubicBezTo>
                    <a:pt x="247" y="1"/>
                    <a:pt x="1" y="229"/>
                    <a:pt x="1" y="499"/>
                  </a:cubicBezTo>
                  <a:cubicBezTo>
                    <a:pt x="1" y="843"/>
                    <a:pt x="345" y="1089"/>
                    <a:pt x="591" y="1236"/>
                  </a:cubicBezTo>
                  <a:cubicBezTo>
                    <a:pt x="886" y="1433"/>
                    <a:pt x="1280" y="1630"/>
                    <a:pt x="1624" y="1679"/>
                  </a:cubicBezTo>
                  <a:cubicBezTo>
                    <a:pt x="1642" y="1684"/>
                    <a:pt x="1658" y="1686"/>
                    <a:pt x="1673" y="1686"/>
                  </a:cubicBezTo>
                  <a:cubicBezTo>
                    <a:pt x="1828" y="1686"/>
                    <a:pt x="1857" y="1478"/>
                    <a:pt x="1722" y="1433"/>
                  </a:cubicBezTo>
                  <a:cubicBezTo>
                    <a:pt x="1721" y="1433"/>
                    <a:pt x="1720" y="1433"/>
                    <a:pt x="1718" y="1433"/>
                  </a:cubicBezTo>
                  <a:lnTo>
                    <a:pt x="1718" y="1433"/>
                  </a:lnTo>
                  <a:cubicBezTo>
                    <a:pt x="1706" y="1270"/>
                    <a:pt x="1665" y="1113"/>
                    <a:pt x="1624" y="991"/>
                  </a:cubicBezTo>
                  <a:cubicBezTo>
                    <a:pt x="1526" y="843"/>
                    <a:pt x="1476" y="695"/>
                    <a:pt x="1378" y="548"/>
                  </a:cubicBezTo>
                  <a:cubicBezTo>
                    <a:pt x="1280" y="450"/>
                    <a:pt x="1132" y="351"/>
                    <a:pt x="1034" y="253"/>
                  </a:cubicBezTo>
                  <a:cubicBezTo>
                    <a:pt x="886" y="154"/>
                    <a:pt x="739" y="56"/>
                    <a:pt x="591" y="7"/>
                  </a:cubicBezTo>
                  <a:cubicBezTo>
                    <a:pt x="566" y="3"/>
                    <a:pt x="540" y="1"/>
                    <a:pt x="5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05"/>
            <p:cNvSpPr/>
            <p:nvPr/>
          </p:nvSpPr>
          <p:spPr>
            <a:xfrm>
              <a:off x="3078900" y="4505375"/>
              <a:ext cx="53625" cy="15350"/>
            </a:xfrm>
            <a:custGeom>
              <a:avLst/>
              <a:gdLst/>
              <a:ahLst/>
              <a:cxnLst/>
              <a:rect l="l" t="t" r="r" b="b"/>
              <a:pathLst>
                <a:path w="2145" h="614" extrusionOk="0">
                  <a:moveTo>
                    <a:pt x="1899" y="1"/>
                  </a:moveTo>
                  <a:cubicBezTo>
                    <a:pt x="1812" y="1"/>
                    <a:pt x="1726" y="13"/>
                    <a:pt x="1653" y="13"/>
                  </a:cubicBezTo>
                  <a:cubicBezTo>
                    <a:pt x="1456" y="62"/>
                    <a:pt x="1308" y="62"/>
                    <a:pt x="1112" y="112"/>
                  </a:cubicBezTo>
                  <a:cubicBezTo>
                    <a:pt x="767" y="161"/>
                    <a:pt x="423" y="259"/>
                    <a:pt x="128" y="407"/>
                  </a:cubicBezTo>
                  <a:cubicBezTo>
                    <a:pt x="1" y="492"/>
                    <a:pt x="57" y="613"/>
                    <a:pt x="137" y="613"/>
                  </a:cubicBezTo>
                  <a:cubicBezTo>
                    <a:pt x="150" y="613"/>
                    <a:pt x="164" y="610"/>
                    <a:pt x="177" y="603"/>
                  </a:cubicBezTo>
                  <a:cubicBezTo>
                    <a:pt x="521" y="554"/>
                    <a:pt x="817" y="456"/>
                    <a:pt x="1161" y="358"/>
                  </a:cubicBezTo>
                  <a:cubicBezTo>
                    <a:pt x="1308" y="308"/>
                    <a:pt x="1505" y="308"/>
                    <a:pt x="1653" y="259"/>
                  </a:cubicBezTo>
                  <a:lnTo>
                    <a:pt x="1899" y="259"/>
                  </a:lnTo>
                  <a:cubicBezTo>
                    <a:pt x="1997" y="259"/>
                    <a:pt x="2046" y="259"/>
                    <a:pt x="2144" y="210"/>
                  </a:cubicBezTo>
                  <a:cubicBezTo>
                    <a:pt x="2144" y="161"/>
                    <a:pt x="2144" y="161"/>
                    <a:pt x="2144" y="112"/>
                  </a:cubicBezTo>
                  <a:lnTo>
                    <a:pt x="2144" y="62"/>
                  </a:lnTo>
                  <a:cubicBezTo>
                    <a:pt x="2071" y="13"/>
                    <a:pt x="1985" y="1"/>
                    <a:pt x="1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05"/>
            <p:cNvSpPr/>
            <p:nvPr/>
          </p:nvSpPr>
          <p:spPr>
            <a:xfrm>
              <a:off x="3126350" y="4495850"/>
              <a:ext cx="65200" cy="26775"/>
            </a:xfrm>
            <a:custGeom>
              <a:avLst/>
              <a:gdLst/>
              <a:ahLst/>
              <a:cxnLst/>
              <a:rect l="l" t="t" r="r" b="b"/>
              <a:pathLst>
                <a:path w="2608" h="1071" extrusionOk="0">
                  <a:moveTo>
                    <a:pt x="1195" y="325"/>
                  </a:moveTo>
                  <a:cubicBezTo>
                    <a:pt x="1258" y="325"/>
                    <a:pt x="1320" y="331"/>
                    <a:pt x="1378" y="345"/>
                  </a:cubicBezTo>
                  <a:cubicBezTo>
                    <a:pt x="1673" y="345"/>
                    <a:pt x="2165" y="443"/>
                    <a:pt x="2214" y="788"/>
                  </a:cubicBezTo>
                  <a:cubicBezTo>
                    <a:pt x="2115" y="788"/>
                    <a:pt x="2017" y="788"/>
                    <a:pt x="1968" y="837"/>
                  </a:cubicBezTo>
                  <a:cubicBezTo>
                    <a:pt x="1722" y="837"/>
                    <a:pt x="1525" y="788"/>
                    <a:pt x="1328" y="739"/>
                  </a:cubicBezTo>
                  <a:cubicBezTo>
                    <a:pt x="1063" y="701"/>
                    <a:pt x="826" y="545"/>
                    <a:pt x="574" y="431"/>
                  </a:cubicBezTo>
                  <a:lnTo>
                    <a:pt x="574" y="431"/>
                  </a:lnTo>
                  <a:cubicBezTo>
                    <a:pt x="629" y="409"/>
                    <a:pt x="684" y="394"/>
                    <a:pt x="738" y="394"/>
                  </a:cubicBezTo>
                  <a:cubicBezTo>
                    <a:pt x="877" y="359"/>
                    <a:pt x="1041" y="325"/>
                    <a:pt x="1195" y="325"/>
                  </a:cubicBezTo>
                  <a:close/>
                  <a:moveTo>
                    <a:pt x="1328" y="1"/>
                  </a:moveTo>
                  <a:cubicBezTo>
                    <a:pt x="1033" y="1"/>
                    <a:pt x="738" y="50"/>
                    <a:pt x="443" y="197"/>
                  </a:cubicBezTo>
                  <a:cubicBezTo>
                    <a:pt x="345" y="197"/>
                    <a:pt x="197" y="296"/>
                    <a:pt x="99" y="394"/>
                  </a:cubicBezTo>
                  <a:cubicBezTo>
                    <a:pt x="50" y="443"/>
                    <a:pt x="1" y="542"/>
                    <a:pt x="99" y="542"/>
                  </a:cubicBezTo>
                  <a:cubicBezTo>
                    <a:pt x="117" y="542"/>
                    <a:pt x="135" y="535"/>
                    <a:pt x="148" y="524"/>
                  </a:cubicBezTo>
                  <a:lnTo>
                    <a:pt x="148" y="524"/>
                  </a:lnTo>
                  <a:lnTo>
                    <a:pt x="148" y="542"/>
                  </a:lnTo>
                  <a:lnTo>
                    <a:pt x="148" y="591"/>
                  </a:lnTo>
                  <a:cubicBezTo>
                    <a:pt x="157" y="587"/>
                    <a:pt x="165" y="582"/>
                    <a:pt x="174" y="578"/>
                  </a:cubicBezTo>
                  <a:lnTo>
                    <a:pt x="174" y="578"/>
                  </a:lnTo>
                  <a:cubicBezTo>
                    <a:pt x="188" y="606"/>
                    <a:pt x="212" y="628"/>
                    <a:pt x="246" y="640"/>
                  </a:cubicBezTo>
                  <a:cubicBezTo>
                    <a:pt x="640" y="689"/>
                    <a:pt x="935" y="984"/>
                    <a:pt x="1328" y="1034"/>
                  </a:cubicBezTo>
                  <a:cubicBezTo>
                    <a:pt x="1451" y="1058"/>
                    <a:pt x="1587" y="1070"/>
                    <a:pt x="1728" y="1070"/>
                  </a:cubicBezTo>
                  <a:cubicBezTo>
                    <a:pt x="1869" y="1070"/>
                    <a:pt x="2017" y="1058"/>
                    <a:pt x="2165" y="1034"/>
                  </a:cubicBezTo>
                  <a:cubicBezTo>
                    <a:pt x="2361" y="984"/>
                    <a:pt x="2607" y="837"/>
                    <a:pt x="2509" y="542"/>
                  </a:cubicBezTo>
                  <a:cubicBezTo>
                    <a:pt x="2312" y="99"/>
                    <a:pt x="172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05"/>
            <p:cNvSpPr/>
            <p:nvPr/>
          </p:nvSpPr>
          <p:spPr>
            <a:xfrm>
              <a:off x="3126350" y="4507650"/>
              <a:ext cx="12325" cy="53500"/>
            </a:xfrm>
            <a:custGeom>
              <a:avLst/>
              <a:gdLst/>
              <a:ahLst/>
              <a:cxnLst/>
              <a:rect l="l" t="t" r="r" b="b"/>
              <a:pathLst>
                <a:path w="493" h="2140" extrusionOk="0">
                  <a:moveTo>
                    <a:pt x="96" y="0"/>
                  </a:moveTo>
                  <a:cubicBezTo>
                    <a:pt x="50" y="0"/>
                    <a:pt x="1" y="35"/>
                    <a:pt x="1" y="70"/>
                  </a:cubicBezTo>
                  <a:cubicBezTo>
                    <a:pt x="1" y="168"/>
                    <a:pt x="1" y="267"/>
                    <a:pt x="50" y="365"/>
                  </a:cubicBezTo>
                  <a:cubicBezTo>
                    <a:pt x="50" y="414"/>
                    <a:pt x="99" y="512"/>
                    <a:pt x="148" y="611"/>
                  </a:cubicBezTo>
                  <a:cubicBezTo>
                    <a:pt x="148" y="758"/>
                    <a:pt x="148" y="955"/>
                    <a:pt x="197" y="1103"/>
                  </a:cubicBezTo>
                  <a:cubicBezTo>
                    <a:pt x="197" y="1447"/>
                    <a:pt x="99" y="1742"/>
                    <a:pt x="197" y="2037"/>
                  </a:cubicBezTo>
                  <a:cubicBezTo>
                    <a:pt x="197" y="2098"/>
                    <a:pt x="235" y="2140"/>
                    <a:pt x="275" y="2140"/>
                  </a:cubicBezTo>
                  <a:cubicBezTo>
                    <a:pt x="300" y="2140"/>
                    <a:pt x="326" y="2124"/>
                    <a:pt x="345" y="2086"/>
                  </a:cubicBezTo>
                  <a:cubicBezTo>
                    <a:pt x="443" y="1791"/>
                    <a:pt x="492" y="1447"/>
                    <a:pt x="492" y="1103"/>
                  </a:cubicBezTo>
                  <a:cubicBezTo>
                    <a:pt x="492" y="906"/>
                    <a:pt x="443" y="758"/>
                    <a:pt x="394" y="562"/>
                  </a:cubicBezTo>
                  <a:cubicBezTo>
                    <a:pt x="394" y="463"/>
                    <a:pt x="345" y="365"/>
                    <a:pt x="296" y="267"/>
                  </a:cubicBezTo>
                  <a:cubicBezTo>
                    <a:pt x="296" y="168"/>
                    <a:pt x="246" y="70"/>
                    <a:pt x="148" y="21"/>
                  </a:cubicBezTo>
                  <a:cubicBezTo>
                    <a:pt x="134" y="6"/>
                    <a:pt x="115" y="0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05"/>
            <p:cNvSpPr/>
            <p:nvPr/>
          </p:nvSpPr>
          <p:spPr>
            <a:xfrm>
              <a:off x="3216100" y="4392575"/>
              <a:ext cx="260700" cy="1250"/>
            </a:xfrm>
            <a:custGeom>
              <a:avLst/>
              <a:gdLst/>
              <a:ahLst/>
              <a:cxnLst/>
              <a:rect l="l" t="t" r="r" b="b"/>
              <a:pathLst>
                <a:path w="10428" h="50" fill="none" extrusionOk="0">
                  <a:moveTo>
                    <a:pt x="10428" y="0"/>
                  </a:moveTo>
                  <a:lnTo>
                    <a:pt x="1" y="50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05"/>
            <p:cNvSpPr/>
            <p:nvPr/>
          </p:nvSpPr>
          <p:spPr>
            <a:xfrm>
              <a:off x="3447275" y="4392575"/>
              <a:ext cx="1250" cy="27075"/>
            </a:xfrm>
            <a:custGeom>
              <a:avLst/>
              <a:gdLst/>
              <a:ahLst/>
              <a:cxnLst/>
              <a:rect l="l" t="t" r="r" b="b"/>
              <a:pathLst>
                <a:path w="50" h="1083" fill="none" extrusionOk="0">
                  <a:moveTo>
                    <a:pt x="0" y="0"/>
                  </a:moveTo>
                  <a:lnTo>
                    <a:pt x="49" y="1082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05"/>
            <p:cNvSpPr/>
            <p:nvPr/>
          </p:nvSpPr>
          <p:spPr>
            <a:xfrm>
              <a:off x="3411600" y="4392575"/>
              <a:ext cx="1275" cy="25850"/>
            </a:xfrm>
            <a:custGeom>
              <a:avLst/>
              <a:gdLst/>
              <a:ahLst/>
              <a:cxnLst/>
              <a:rect l="l" t="t" r="r" b="b"/>
              <a:pathLst>
                <a:path w="51" h="1034" fill="none" extrusionOk="0">
                  <a:moveTo>
                    <a:pt x="1" y="0"/>
                  </a:moveTo>
                  <a:lnTo>
                    <a:pt x="50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05"/>
            <p:cNvSpPr/>
            <p:nvPr/>
          </p:nvSpPr>
          <p:spPr>
            <a:xfrm>
              <a:off x="3375950" y="4392575"/>
              <a:ext cx="25" cy="25850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1" y="0"/>
                  </a:moveTo>
                  <a:lnTo>
                    <a:pt x="1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05"/>
            <p:cNvSpPr/>
            <p:nvPr/>
          </p:nvSpPr>
          <p:spPr>
            <a:xfrm>
              <a:off x="3340300" y="4392575"/>
              <a:ext cx="25" cy="25850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0" y="0"/>
                  </a:moveTo>
                  <a:lnTo>
                    <a:pt x="0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05"/>
            <p:cNvSpPr/>
            <p:nvPr/>
          </p:nvSpPr>
          <p:spPr>
            <a:xfrm>
              <a:off x="3304650" y="4392575"/>
              <a:ext cx="25" cy="25850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0" y="0"/>
                  </a:moveTo>
                  <a:lnTo>
                    <a:pt x="0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05"/>
            <p:cNvSpPr/>
            <p:nvPr/>
          </p:nvSpPr>
          <p:spPr>
            <a:xfrm>
              <a:off x="3268975" y="4392575"/>
              <a:ext cx="25" cy="25850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1" y="0"/>
                  </a:moveTo>
                  <a:lnTo>
                    <a:pt x="1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05"/>
            <p:cNvSpPr/>
            <p:nvPr/>
          </p:nvSpPr>
          <p:spPr>
            <a:xfrm>
              <a:off x="3232100" y="4392575"/>
              <a:ext cx="1250" cy="25850"/>
            </a:xfrm>
            <a:custGeom>
              <a:avLst/>
              <a:gdLst/>
              <a:ahLst/>
              <a:cxnLst/>
              <a:rect l="l" t="t" r="r" b="b"/>
              <a:pathLst>
                <a:path w="50" h="1034" fill="none" extrusionOk="0">
                  <a:moveTo>
                    <a:pt x="0" y="0"/>
                  </a:moveTo>
                  <a:lnTo>
                    <a:pt x="49" y="1033"/>
                  </a:lnTo>
                </a:path>
              </a:pathLst>
            </a:custGeom>
            <a:grpFill/>
            <a:ln w="7375" cap="flat" cmpd="sng">
              <a:solidFill>
                <a:srgbClr val="F2AE9C"/>
              </a:solidFill>
              <a:prstDash val="solid"/>
              <a:miter lim="4918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05"/>
            <p:cNvSpPr/>
            <p:nvPr/>
          </p:nvSpPr>
          <p:spPr>
            <a:xfrm>
              <a:off x="3439900" y="2903575"/>
              <a:ext cx="665200" cy="793100"/>
            </a:xfrm>
            <a:custGeom>
              <a:avLst/>
              <a:gdLst/>
              <a:ahLst/>
              <a:cxnLst/>
              <a:rect l="l" t="t" r="r" b="b"/>
              <a:pathLst>
                <a:path w="26608" h="31724" extrusionOk="0">
                  <a:moveTo>
                    <a:pt x="26264" y="28723"/>
                  </a:moveTo>
                  <a:cubicBezTo>
                    <a:pt x="18247" y="30691"/>
                    <a:pt x="8459" y="31723"/>
                    <a:pt x="246" y="28576"/>
                  </a:cubicBezTo>
                  <a:cubicBezTo>
                    <a:pt x="0" y="27887"/>
                    <a:pt x="49" y="27149"/>
                    <a:pt x="295" y="26510"/>
                  </a:cubicBezTo>
                  <a:cubicBezTo>
                    <a:pt x="689" y="25674"/>
                    <a:pt x="590" y="26117"/>
                    <a:pt x="738" y="24346"/>
                  </a:cubicBezTo>
                  <a:cubicBezTo>
                    <a:pt x="1033" y="20264"/>
                    <a:pt x="2017" y="10526"/>
                    <a:pt x="2656" y="6493"/>
                  </a:cubicBezTo>
                  <a:cubicBezTo>
                    <a:pt x="3049" y="4329"/>
                    <a:pt x="3443" y="2165"/>
                    <a:pt x="3836" y="1"/>
                  </a:cubicBezTo>
                  <a:cubicBezTo>
                    <a:pt x="4427" y="1"/>
                    <a:pt x="4968" y="50"/>
                    <a:pt x="5509" y="148"/>
                  </a:cubicBezTo>
                  <a:cubicBezTo>
                    <a:pt x="5607" y="148"/>
                    <a:pt x="5754" y="198"/>
                    <a:pt x="5853" y="296"/>
                  </a:cubicBezTo>
                  <a:cubicBezTo>
                    <a:pt x="6000" y="443"/>
                    <a:pt x="6050" y="591"/>
                    <a:pt x="6099" y="788"/>
                  </a:cubicBezTo>
                  <a:cubicBezTo>
                    <a:pt x="6394" y="2263"/>
                    <a:pt x="6492" y="3640"/>
                    <a:pt x="7328" y="4919"/>
                  </a:cubicBezTo>
                  <a:cubicBezTo>
                    <a:pt x="8066" y="6050"/>
                    <a:pt x="9099" y="6985"/>
                    <a:pt x="10328" y="7624"/>
                  </a:cubicBezTo>
                  <a:cubicBezTo>
                    <a:pt x="11951" y="8411"/>
                    <a:pt x="13820" y="8559"/>
                    <a:pt x="15542" y="8018"/>
                  </a:cubicBezTo>
                  <a:cubicBezTo>
                    <a:pt x="18542" y="7083"/>
                    <a:pt x="19624" y="4181"/>
                    <a:pt x="19771" y="1083"/>
                  </a:cubicBezTo>
                  <a:lnTo>
                    <a:pt x="22378" y="50"/>
                  </a:lnTo>
                  <a:cubicBezTo>
                    <a:pt x="23165" y="2509"/>
                    <a:pt x="23608" y="5067"/>
                    <a:pt x="23804" y="7624"/>
                  </a:cubicBezTo>
                  <a:cubicBezTo>
                    <a:pt x="24149" y="10968"/>
                    <a:pt x="24395" y="14362"/>
                    <a:pt x="24640" y="17756"/>
                  </a:cubicBezTo>
                  <a:cubicBezTo>
                    <a:pt x="24837" y="20756"/>
                    <a:pt x="25280" y="26117"/>
                    <a:pt x="26264" y="27346"/>
                  </a:cubicBezTo>
                  <a:cubicBezTo>
                    <a:pt x="26608" y="27838"/>
                    <a:pt x="26116" y="28133"/>
                    <a:pt x="26264" y="287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05"/>
            <p:cNvSpPr/>
            <p:nvPr/>
          </p:nvSpPr>
          <p:spPr>
            <a:xfrm>
              <a:off x="3648925" y="3379425"/>
              <a:ext cx="248375" cy="177075"/>
            </a:xfrm>
            <a:custGeom>
              <a:avLst/>
              <a:gdLst/>
              <a:ahLst/>
              <a:cxnLst/>
              <a:rect l="l" t="t" r="r" b="b"/>
              <a:pathLst>
                <a:path w="9935" h="7083" extrusionOk="0">
                  <a:moveTo>
                    <a:pt x="49" y="197"/>
                  </a:moveTo>
                  <a:cubicBezTo>
                    <a:pt x="2459" y="3246"/>
                    <a:pt x="5902" y="5951"/>
                    <a:pt x="9689" y="7033"/>
                  </a:cubicBezTo>
                  <a:cubicBezTo>
                    <a:pt x="9886" y="7083"/>
                    <a:pt x="9935" y="6837"/>
                    <a:pt x="9787" y="6787"/>
                  </a:cubicBezTo>
                  <a:cubicBezTo>
                    <a:pt x="7918" y="6050"/>
                    <a:pt x="6148" y="5115"/>
                    <a:pt x="4525" y="4033"/>
                  </a:cubicBezTo>
                  <a:cubicBezTo>
                    <a:pt x="2902" y="2902"/>
                    <a:pt x="1426" y="1574"/>
                    <a:pt x="197" y="50"/>
                  </a:cubicBezTo>
                  <a:cubicBezTo>
                    <a:pt x="98" y="0"/>
                    <a:pt x="0" y="99"/>
                    <a:pt x="49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05"/>
            <p:cNvSpPr/>
            <p:nvPr/>
          </p:nvSpPr>
          <p:spPr>
            <a:xfrm>
              <a:off x="3652600" y="3271225"/>
              <a:ext cx="111925" cy="166000"/>
            </a:xfrm>
            <a:custGeom>
              <a:avLst/>
              <a:gdLst/>
              <a:ahLst/>
              <a:cxnLst/>
              <a:rect l="l" t="t" r="r" b="b"/>
              <a:pathLst>
                <a:path w="4477" h="6640" extrusionOk="0">
                  <a:moveTo>
                    <a:pt x="1" y="99"/>
                  </a:moveTo>
                  <a:cubicBezTo>
                    <a:pt x="345" y="1377"/>
                    <a:pt x="886" y="2607"/>
                    <a:pt x="1574" y="3689"/>
                  </a:cubicBezTo>
                  <a:cubicBezTo>
                    <a:pt x="1919" y="4230"/>
                    <a:pt x="2312" y="4722"/>
                    <a:pt x="2755" y="5214"/>
                  </a:cubicBezTo>
                  <a:cubicBezTo>
                    <a:pt x="3148" y="5755"/>
                    <a:pt x="3640" y="6197"/>
                    <a:pt x="4181" y="6542"/>
                  </a:cubicBezTo>
                  <a:cubicBezTo>
                    <a:pt x="4329" y="6640"/>
                    <a:pt x="4476" y="6443"/>
                    <a:pt x="4378" y="6345"/>
                  </a:cubicBezTo>
                  <a:cubicBezTo>
                    <a:pt x="3984" y="5853"/>
                    <a:pt x="3443" y="5460"/>
                    <a:pt x="3050" y="5017"/>
                  </a:cubicBezTo>
                  <a:cubicBezTo>
                    <a:pt x="2607" y="4525"/>
                    <a:pt x="2214" y="4033"/>
                    <a:pt x="1820" y="3492"/>
                  </a:cubicBezTo>
                  <a:cubicBezTo>
                    <a:pt x="1132" y="2410"/>
                    <a:pt x="591" y="1279"/>
                    <a:pt x="197" y="49"/>
                  </a:cubicBezTo>
                  <a:cubicBezTo>
                    <a:pt x="148" y="0"/>
                    <a:pt x="1" y="0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7" name="Google Shape;2547;p106"/>
          <p:cNvGrpSpPr/>
          <p:nvPr/>
        </p:nvGrpSpPr>
        <p:grpSpPr>
          <a:xfrm>
            <a:off x="4146032" y="1684762"/>
            <a:ext cx="6566772" cy="1539096"/>
            <a:chOff x="4146032" y="1684762"/>
            <a:chExt cx="6566772" cy="1539096"/>
          </a:xfrm>
        </p:grpSpPr>
        <p:sp>
          <p:nvSpPr>
            <p:cNvPr id="2548" name="Google Shape;2548;p106"/>
            <p:cNvSpPr/>
            <p:nvPr/>
          </p:nvSpPr>
          <p:spPr>
            <a:xfrm rot="10800000" flipH="1">
              <a:off x="4146032" y="1684762"/>
              <a:ext cx="6516868" cy="1507541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06"/>
            <p:cNvSpPr/>
            <p:nvPr/>
          </p:nvSpPr>
          <p:spPr>
            <a:xfrm rot="10800000" flipH="1">
              <a:off x="4195936" y="1716317"/>
              <a:ext cx="6516868" cy="1507541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106"/>
          <p:cNvGrpSpPr/>
          <p:nvPr/>
        </p:nvGrpSpPr>
        <p:grpSpPr>
          <a:xfrm>
            <a:off x="-1471638" y="402889"/>
            <a:ext cx="6930739" cy="1771653"/>
            <a:chOff x="-1596918" y="560357"/>
            <a:chExt cx="6574406" cy="1539096"/>
          </a:xfrm>
        </p:grpSpPr>
        <p:sp>
          <p:nvSpPr>
            <p:cNvPr id="2551" name="Google Shape;2551;p106"/>
            <p:cNvSpPr/>
            <p:nvPr/>
          </p:nvSpPr>
          <p:spPr>
            <a:xfrm flipH="1">
              <a:off x="-1596918" y="591912"/>
              <a:ext cx="6516868" cy="1507541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06"/>
            <p:cNvSpPr/>
            <p:nvPr/>
          </p:nvSpPr>
          <p:spPr>
            <a:xfrm flipH="1">
              <a:off x="-1539381" y="560357"/>
              <a:ext cx="6516868" cy="1507541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3" name="Google Shape;2553;p106"/>
          <p:cNvGrpSpPr/>
          <p:nvPr/>
        </p:nvGrpSpPr>
        <p:grpSpPr>
          <a:xfrm>
            <a:off x="-1887402" y="2904551"/>
            <a:ext cx="7262806" cy="1675916"/>
            <a:chOff x="-1887402" y="2904551"/>
            <a:chExt cx="7262806" cy="1675916"/>
          </a:xfrm>
        </p:grpSpPr>
        <p:sp>
          <p:nvSpPr>
            <p:cNvPr id="2554" name="Google Shape;2554;p106"/>
            <p:cNvSpPr/>
            <p:nvPr/>
          </p:nvSpPr>
          <p:spPr>
            <a:xfrm rot="10800000">
              <a:off x="-1887402" y="2904551"/>
              <a:ext cx="7212902" cy="1647049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06"/>
            <p:cNvSpPr/>
            <p:nvPr/>
          </p:nvSpPr>
          <p:spPr>
            <a:xfrm rot="10800000">
              <a:off x="-1837498" y="2933418"/>
              <a:ext cx="7212902" cy="1647049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7" name="Google Shape;2557;p106"/>
          <p:cNvSpPr txBox="1">
            <a:spLocks noGrp="1"/>
          </p:cNvSpPr>
          <p:nvPr>
            <p:ph type="title"/>
          </p:nvPr>
        </p:nvSpPr>
        <p:spPr>
          <a:xfrm>
            <a:off x="4339889" y="2360969"/>
            <a:ext cx="4093980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rgbClr val="4A86E8"/>
                </a:solidFill>
                <a:latin typeface="+mn-ea"/>
                <a:ea typeface="+mn-ea"/>
                <a:cs typeface="Potta One"/>
                <a:sym typeface="Potta One"/>
              </a:rPr>
              <a:t>2.在房間或是客廳做做體操、找個空曠區域可以拍球､跳繩､短距離</a:t>
            </a:r>
            <a:r>
              <a:rPr lang="zh-TW" sz="1600" b="1" dirty="0">
                <a:solidFill>
                  <a:srgbClr val="4A86E8"/>
                </a:solidFill>
                <a:latin typeface="+mn-ea"/>
                <a:ea typeface="+mn-ea"/>
                <a:cs typeface="RocknRoll One"/>
                <a:sym typeface="RocknRoll One"/>
              </a:rPr>
              <a:t>跑步。</a:t>
            </a:r>
            <a:endParaRPr sz="1600" b="1" dirty="0">
              <a:solidFill>
                <a:srgbClr val="4A86E8"/>
              </a:solidFill>
              <a:latin typeface="+mn-ea"/>
              <a:ea typeface="+mn-ea"/>
              <a:cs typeface="RocknRoll One"/>
              <a:sym typeface="RocknRoll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ea"/>
              <a:ea typeface="+mn-ea"/>
            </a:endParaRPr>
          </a:p>
        </p:txBody>
      </p:sp>
      <p:sp>
        <p:nvSpPr>
          <p:cNvPr id="2558" name="Google Shape;2558;p106"/>
          <p:cNvSpPr txBox="1">
            <a:spLocks noGrp="1"/>
          </p:cNvSpPr>
          <p:nvPr>
            <p:ph type="title" idx="2"/>
          </p:nvPr>
        </p:nvSpPr>
        <p:spPr>
          <a:xfrm>
            <a:off x="1882033" y="2987475"/>
            <a:ext cx="2968492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rgbClr val="4A86E8"/>
                </a:solidFill>
                <a:latin typeface="+mn-ea"/>
                <a:ea typeface="+mn-ea"/>
                <a:cs typeface="Potta One"/>
                <a:sym typeface="Potta One"/>
              </a:rPr>
              <a:t>3.上網尋找可以親子一起做的親子瑜珈或其他運動項目</a:t>
            </a:r>
            <a:endParaRPr sz="1600" dirty="0">
              <a:solidFill>
                <a:srgbClr val="4A86E8"/>
              </a:solidFill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2556" name="Google Shape;2556;p106"/>
          <p:cNvSpPr txBox="1">
            <a:spLocks noGrp="1"/>
          </p:cNvSpPr>
          <p:nvPr>
            <p:ph type="title" idx="3"/>
          </p:nvPr>
        </p:nvSpPr>
        <p:spPr>
          <a:xfrm>
            <a:off x="714257" y="564895"/>
            <a:ext cx="4558927" cy="9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rgbClr val="4A86E8"/>
                </a:solidFill>
                <a:latin typeface="+mn-ea"/>
                <a:ea typeface="+mn-ea"/>
                <a:cs typeface="Potta One"/>
                <a:sym typeface="Potta One"/>
              </a:rPr>
              <a:t>1. 讓孩子一起進行”呼吸”活動 ，</a:t>
            </a:r>
            <a:endParaRPr sz="1600" dirty="0">
              <a:solidFill>
                <a:srgbClr val="4A86E8"/>
              </a:solidFill>
              <a:latin typeface="+mn-ea"/>
              <a:ea typeface="+mn-ea"/>
              <a:cs typeface="Potta One"/>
              <a:sym typeface="Pott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rgbClr val="4A86E8"/>
                </a:solidFill>
                <a:latin typeface="+mn-ea"/>
                <a:ea typeface="+mn-ea"/>
                <a:cs typeface="Potta One"/>
                <a:sym typeface="Potta One"/>
              </a:rPr>
              <a:t>把心靜下來。</a:t>
            </a:r>
            <a:endParaRPr sz="1600" dirty="0">
              <a:solidFill>
                <a:srgbClr val="4A86E8"/>
              </a:solidFill>
              <a:latin typeface="+mn-ea"/>
              <a:ea typeface="+mn-ea"/>
              <a:cs typeface="Potta One"/>
              <a:sym typeface="Pott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ea"/>
              <a:ea typeface="+mn-ea"/>
            </a:endParaRPr>
          </a:p>
        </p:txBody>
      </p:sp>
      <p:sp>
        <p:nvSpPr>
          <p:cNvPr id="2559" name="Google Shape;2559;p106"/>
          <p:cNvSpPr txBox="1">
            <a:spLocks noGrp="1"/>
          </p:cNvSpPr>
          <p:nvPr>
            <p:ph type="subTitle" idx="1"/>
          </p:nvPr>
        </p:nvSpPr>
        <p:spPr>
          <a:xfrm>
            <a:off x="1911875" y="1224575"/>
            <a:ext cx="3366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+mn-ea"/>
              <a:cs typeface="Stick"/>
              <a:sym typeface="Sti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665D26"/>
                </a:solidFill>
                <a:latin typeface="+mn-ea"/>
                <a:cs typeface="RocknRoll One"/>
                <a:sym typeface="RocknRoll One"/>
              </a:rPr>
              <a:t>成人版呼吸引導：</a:t>
            </a:r>
            <a:r>
              <a:rPr lang="zh-TW" sz="1200" dirty="0">
                <a:latin typeface="+mn-ea"/>
                <a:cs typeface="RocknRoll One"/>
                <a:sym typeface="RocknRoll One"/>
              </a:rPr>
              <a:t> </a:t>
            </a:r>
            <a:r>
              <a:rPr lang="zh-TW" sz="1200" u="sng" dirty="0">
                <a:solidFill>
                  <a:schemeClr val="hlink"/>
                </a:solidFill>
                <a:latin typeface="+mn-ea"/>
                <a:cs typeface="RocknRoll One"/>
                <a:sym typeface="RocknRoll One"/>
                <a:hlinkClick r:id="rId3"/>
              </a:rPr>
              <a:t>【放鬆練習】【失眠認知行為治療】腹式呼吸法- 臺灣心理健康發展</a:t>
            </a:r>
            <a:endParaRPr sz="1200" dirty="0">
              <a:latin typeface="+mn-ea"/>
              <a:cs typeface="RocknRoll One"/>
              <a:sym typeface="RocknRoll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u="sng" dirty="0">
                <a:solidFill>
                  <a:srgbClr val="665D26"/>
                </a:solidFill>
                <a:latin typeface="+mn-ea"/>
                <a:cs typeface="RocknRoll One"/>
                <a:sym typeface="RocknRoll One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兒童版呼吸引導： </a:t>
            </a:r>
            <a:r>
              <a:rPr lang="zh-TW" sz="1200" u="sng" dirty="0">
                <a:solidFill>
                  <a:schemeClr val="dk1"/>
                </a:solidFill>
                <a:latin typeface="+mn-ea"/>
                <a:cs typeface="RocknRoll One"/>
                <a:sym typeface="RocknRoll One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呼吸放鬆引導 兒童版</a:t>
            </a:r>
            <a:endParaRPr sz="1200" dirty="0">
              <a:solidFill>
                <a:schemeClr val="dk1"/>
              </a:solidFill>
              <a:latin typeface="+mn-ea"/>
              <a:cs typeface="RocknRoll One"/>
              <a:sym typeface="RocknRoll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ea"/>
              <a:cs typeface="RocknRoll One"/>
              <a:sym typeface="RocknRoll One"/>
            </a:endParaRPr>
          </a:p>
        </p:txBody>
      </p:sp>
      <p:sp>
        <p:nvSpPr>
          <p:cNvPr id="2560" name="Google Shape;2560;p106"/>
          <p:cNvSpPr txBox="1">
            <a:spLocks noGrp="1"/>
          </p:cNvSpPr>
          <p:nvPr>
            <p:ph type="subTitle" idx="5"/>
          </p:nvPr>
        </p:nvSpPr>
        <p:spPr>
          <a:xfrm>
            <a:off x="1114325" y="3851275"/>
            <a:ext cx="3918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dirty="0">
                <a:solidFill>
                  <a:srgbClr val="757043"/>
                </a:solidFill>
                <a:latin typeface="+mn-ea"/>
                <a:cs typeface="RocknRoll One"/>
                <a:sym typeface="RocknRoll One"/>
              </a:rPr>
              <a:t>參考：</a:t>
            </a:r>
            <a:r>
              <a:rPr lang="zh-TW" sz="1200" u="sng" dirty="0">
                <a:solidFill>
                  <a:schemeClr val="dk1"/>
                </a:solidFill>
                <a:latin typeface="+mn-ea"/>
                <a:cs typeface="RocknRoll One"/>
                <a:sym typeface="RocknRoll One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宅在家小朋友好無聊？ 教你這樣做親子運動增加體力又有趣！</a:t>
            </a:r>
            <a:r>
              <a:rPr lang="zh-TW" dirty="0">
                <a:latin typeface="+mn-ea"/>
                <a:cs typeface="RocknRoll One"/>
                <a:sym typeface="RocknRoll One"/>
              </a:rPr>
              <a:t>、</a:t>
            </a:r>
            <a:r>
              <a:rPr lang="zh-TW" sz="1200" u="sng" dirty="0">
                <a:solidFill>
                  <a:schemeClr val="dk1"/>
                </a:solidFill>
                <a:latin typeface="+mn-ea"/>
                <a:cs typeface="RocknRoll One"/>
                <a:sym typeface="RocknRoll One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【親子瑜珈好好玩】4組適合媽咪與寶貝一起做的瑜珈動作 健康又快樂｜可彤健身教室</a:t>
            </a:r>
            <a:endParaRPr dirty="0">
              <a:solidFill>
                <a:schemeClr val="dk1"/>
              </a:solidFill>
              <a:latin typeface="+mn-ea"/>
              <a:cs typeface="RocknRoll One"/>
              <a:sym typeface="RocknRoll One"/>
            </a:endParaRPr>
          </a:p>
        </p:txBody>
      </p:sp>
      <p:grpSp>
        <p:nvGrpSpPr>
          <p:cNvPr id="2561" name="Google Shape;2561;p106"/>
          <p:cNvGrpSpPr/>
          <p:nvPr/>
        </p:nvGrpSpPr>
        <p:grpSpPr>
          <a:xfrm rot="-6915560">
            <a:off x="5583050" y="4156603"/>
            <a:ext cx="581475" cy="738994"/>
            <a:chOff x="5530578" y="3383889"/>
            <a:chExt cx="853836" cy="1085137"/>
          </a:xfrm>
        </p:grpSpPr>
        <p:sp>
          <p:nvSpPr>
            <p:cNvPr id="2562" name="Google Shape;2562;p106"/>
            <p:cNvSpPr/>
            <p:nvPr/>
          </p:nvSpPr>
          <p:spPr>
            <a:xfrm>
              <a:off x="5530578" y="3383889"/>
              <a:ext cx="827186" cy="1085137"/>
            </a:xfrm>
            <a:custGeom>
              <a:avLst/>
              <a:gdLst/>
              <a:ahLst/>
              <a:cxnLst/>
              <a:rect l="l" t="t" r="r" b="b"/>
              <a:pathLst>
                <a:path w="56128" h="73024" extrusionOk="0">
                  <a:moveTo>
                    <a:pt x="22935" y="0"/>
                  </a:moveTo>
                  <a:cubicBezTo>
                    <a:pt x="22052" y="0"/>
                    <a:pt x="20982" y="753"/>
                    <a:pt x="20397" y="1181"/>
                  </a:cubicBezTo>
                  <a:cubicBezTo>
                    <a:pt x="18381" y="2682"/>
                    <a:pt x="16506" y="4370"/>
                    <a:pt x="14724" y="6152"/>
                  </a:cubicBezTo>
                  <a:cubicBezTo>
                    <a:pt x="3470" y="16983"/>
                    <a:pt x="0" y="33583"/>
                    <a:pt x="6002" y="48025"/>
                  </a:cubicBezTo>
                  <a:cubicBezTo>
                    <a:pt x="12801" y="64389"/>
                    <a:pt x="30198" y="72501"/>
                    <a:pt x="47172" y="73017"/>
                  </a:cubicBezTo>
                  <a:cubicBezTo>
                    <a:pt x="47331" y="73021"/>
                    <a:pt x="47491" y="73023"/>
                    <a:pt x="47653" y="73023"/>
                  </a:cubicBezTo>
                  <a:cubicBezTo>
                    <a:pt x="51179" y="73023"/>
                    <a:pt x="55407" y="72017"/>
                    <a:pt x="56034" y="68610"/>
                  </a:cubicBezTo>
                  <a:cubicBezTo>
                    <a:pt x="56128" y="68000"/>
                    <a:pt x="56128" y="67390"/>
                    <a:pt x="55987" y="66828"/>
                  </a:cubicBezTo>
                  <a:cubicBezTo>
                    <a:pt x="55612" y="65046"/>
                    <a:pt x="54252" y="63499"/>
                    <a:pt x="52939" y="62186"/>
                  </a:cubicBezTo>
                  <a:cubicBezTo>
                    <a:pt x="44405" y="53933"/>
                    <a:pt x="32495" y="48916"/>
                    <a:pt x="25555" y="39022"/>
                  </a:cubicBezTo>
                  <a:cubicBezTo>
                    <a:pt x="21241" y="32879"/>
                    <a:pt x="20679" y="25471"/>
                    <a:pt x="21804" y="18249"/>
                  </a:cubicBezTo>
                  <a:cubicBezTo>
                    <a:pt x="22273" y="15202"/>
                    <a:pt x="27431" y="1932"/>
                    <a:pt x="23445" y="103"/>
                  </a:cubicBezTo>
                  <a:cubicBezTo>
                    <a:pt x="23287" y="32"/>
                    <a:pt x="23115" y="0"/>
                    <a:pt x="22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06"/>
            <p:cNvSpPr/>
            <p:nvPr/>
          </p:nvSpPr>
          <p:spPr>
            <a:xfrm>
              <a:off x="5557228" y="3383889"/>
              <a:ext cx="827186" cy="1085137"/>
            </a:xfrm>
            <a:custGeom>
              <a:avLst/>
              <a:gdLst/>
              <a:ahLst/>
              <a:cxnLst/>
              <a:rect l="l" t="t" r="r" b="b"/>
              <a:pathLst>
                <a:path w="56128" h="73024" extrusionOk="0">
                  <a:moveTo>
                    <a:pt x="22935" y="0"/>
                  </a:moveTo>
                  <a:cubicBezTo>
                    <a:pt x="22052" y="0"/>
                    <a:pt x="20982" y="753"/>
                    <a:pt x="20397" y="1181"/>
                  </a:cubicBezTo>
                  <a:cubicBezTo>
                    <a:pt x="18381" y="2682"/>
                    <a:pt x="16506" y="4370"/>
                    <a:pt x="14724" y="6152"/>
                  </a:cubicBezTo>
                  <a:cubicBezTo>
                    <a:pt x="3470" y="16983"/>
                    <a:pt x="0" y="33583"/>
                    <a:pt x="6002" y="48025"/>
                  </a:cubicBezTo>
                  <a:cubicBezTo>
                    <a:pt x="12801" y="64389"/>
                    <a:pt x="30198" y="72501"/>
                    <a:pt x="47172" y="73017"/>
                  </a:cubicBezTo>
                  <a:cubicBezTo>
                    <a:pt x="47331" y="73021"/>
                    <a:pt x="47491" y="73023"/>
                    <a:pt x="47653" y="73023"/>
                  </a:cubicBezTo>
                  <a:cubicBezTo>
                    <a:pt x="51179" y="73023"/>
                    <a:pt x="55407" y="72017"/>
                    <a:pt x="56034" y="68610"/>
                  </a:cubicBezTo>
                  <a:cubicBezTo>
                    <a:pt x="56128" y="68000"/>
                    <a:pt x="56128" y="67390"/>
                    <a:pt x="55987" y="66828"/>
                  </a:cubicBezTo>
                  <a:cubicBezTo>
                    <a:pt x="55612" y="65046"/>
                    <a:pt x="54252" y="63499"/>
                    <a:pt x="52939" y="62186"/>
                  </a:cubicBezTo>
                  <a:cubicBezTo>
                    <a:pt x="44405" y="53933"/>
                    <a:pt x="32495" y="48916"/>
                    <a:pt x="25555" y="39022"/>
                  </a:cubicBezTo>
                  <a:cubicBezTo>
                    <a:pt x="21241" y="32879"/>
                    <a:pt x="20679" y="25471"/>
                    <a:pt x="21804" y="18249"/>
                  </a:cubicBezTo>
                  <a:cubicBezTo>
                    <a:pt x="22273" y="15202"/>
                    <a:pt x="27431" y="1932"/>
                    <a:pt x="23445" y="103"/>
                  </a:cubicBezTo>
                  <a:cubicBezTo>
                    <a:pt x="23287" y="32"/>
                    <a:pt x="23115" y="0"/>
                    <a:pt x="229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106"/>
          <p:cNvGrpSpPr/>
          <p:nvPr/>
        </p:nvGrpSpPr>
        <p:grpSpPr>
          <a:xfrm rot="-3412487">
            <a:off x="6361482" y="738101"/>
            <a:ext cx="437304" cy="878842"/>
            <a:chOff x="7527864" y="646065"/>
            <a:chExt cx="501413" cy="1007682"/>
          </a:xfrm>
        </p:grpSpPr>
        <p:sp>
          <p:nvSpPr>
            <p:cNvPr id="2565" name="Google Shape;2565;p106"/>
            <p:cNvSpPr/>
            <p:nvPr/>
          </p:nvSpPr>
          <p:spPr>
            <a:xfrm>
              <a:off x="7532388" y="674681"/>
              <a:ext cx="496890" cy="979066"/>
            </a:xfrm>
            <a:custGeom>
              <a:avLst/>
              <a:gdLst/>
              <a:ahLst/>
              <a:cxnLst/>
              <a:rect l="l" t="t" r="r" b="b"/>
              <a:pathLst>
                <a:path w="33716" h="65886" extrusionOk="0">
                  <a:moveTo>
                    <a:pt x="8957" y="0"/>
                  </a:moveTo>
                  <a:cubicBezTo>
                    <a:pt x="6661" y="0"/>
                    <a:pt x="4472" y="1210"/>
                    <a:pt x="2580" y="4177"/>
                  </a:cubicBezTo>
                  <a:cubicBezTo>
                    <a:pt x="1" y="8210"/>
                    <a:pt x="3236" y="13321"/>
                    <a:pt x="6003" y="17259"/>
                  </a:cubicBezTo>
                  <a:cubicBezTo>
                    <a:pt x="12802" y="26872"/>
                    <a:pt x="17350" y="37844"/>
                    <a:pt x="19320" y="49473"/>
                  </a:cubicBezTo>
                  <a:cubicBezTo>
                    <a:pt x="20164" y="54584"/>
                    <a:pt x="20633" y="60023"/>
                    <a:pt x="23681" y="64196"/>
                  </a:cubicBezTo>
                  <a:cubicBezTo>
                    <a:pt x="24290" y="65040"/>
                    <a:pt x="25087" y="65838"/>
                    <a:pt x="26119" y="65884"/>
                  </a:cubicBezTo>
                  <a:cubicBezTo>
                    <a:pt x="26137" y="65885"/>
                    <a:pt x="26156" y="65885"/>
                    <a:pt x="26174" y="65885"/>
                  </a:cubicBezTo>
                  <a:cubicBezTo>
                    <a:pt x="28057" y="65885"/>
                    <a:pt x="28841" y="63521"/>
                    <a:pt x="29073" y="61617"/>
                  </a:cubicBezTo>
                  <a:cubicBezTo>
                    <a:pt x="31042" y="45440"/>
                    <a:pt x="33715" y="26966"/>
                    <a:pt x="24009" y="12336"/>
                  </a:cubicBezTo>
                  <a:cubicBezTo>
                    <a:pt x="19939" y="6247"/>
                    <a:pt x="14173" y="0"/>
                    <a:pt x="8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06"/>
            <p:cNvSpPr/>
            <p:nvPr/>
          </p:nvSpPr>
          <p:spPr>
            <a:xfrm>
              <a:off x="7527864" y="646065"/>
              <a:ext cx="496890" cy="979066"/>
            </a:xfrm>
            <a:custGeom>
              <a:avLst/>
              <a:gdLst/>
              <a:ahLst/>
              <a:cxnLst/>
              <a:rect l="l" t="t" r="r" b="b"/>
              <a:pathLst>
                <a:path w="33716" h="65886" extrusionOk="0">
                  <a:moveTo>
                    <a:pt x="8957" y="0"/>
                  </a:moveTo>
                  <a:cubicBezTo>
                    <a:pt x="6661" y="0"/>
                    <a:pt x="4472" y="1210"/>
                    <a:pt x="2580" y="4177"/>
                  </a:cubicBezTo>
                  <a:cubicBezTo>
                    <a:pt x="1" y="8210"/>
                    <a:pt x="3236" y="13321"/>
                    <a:pt x="6003" y="17259"/>
                  </a:cubicBezTo>
                  <a:cubicBezTo>
                    <a:pt x="12802" y="26872"/>
                    <a:pt x="17350" y="37844"/>
                    <a:pt x="19320" y="49473"/>
                  </a:cubicBezTo>
                  <a:cubicBezTo>
                    <a:pt x="20164" y="54584"/>
                    <a:pt x="20633" y="60023"/>
                    <a:pt x="23681" y="64196"/>
                  </a:cubicBezTo>
                  <a:cubicBezTo>
                    <a:pt x="24290" y="65040"/>
                    <a:pt x="25087" y="65838"/>
                    <a:pt x="26119" y="65884"/>
                  </a:cubicBezTo>
                  <a:cubicBezTo>
                    <a:pt x="26137" y="65885"/>
                    <a:pt x="26156" y="65885"/>
                    <a:pt x="26174" y="65885"/>
                  </a:cubicBezTo>
                  <a:cubicBezTo>
                    <a:pt x="28057" y="65885"/>
                    <a:pt x="28841" y="63521"/>
                    <a:pt x="29073" y="61617"/>
                  </a:cubicBezTo>
                  <a:cubicBezTo>
                    <a:pt x="31042" y="45440"/>
                    <a:pt x="33715" y="26966"/>
                    <a:pt x="24009" y="12336"/>
                  </a:cubicBezTo>
                  <a:cubicBezTo>
                    <a:pt x="19939" y="6247"/>
                    <a:pt x="14173" y="0"/>
                    <a:pt x="89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7" name="Google Shape;2567;p106"/>
          <p:cNvGrpSpPr/>
          <p:nvPr/>
        </p:nvGrpSpPr>
        <p:grpSpPr>
          <a:xfrm rot="10800000">
            <a:off x="1341402" y="2352851"/>
            <a:ext cx="696877" cy="298331"/>
            <a:chOff x="7154540" y="541950"/>
            <a:chExt cx="377854" cy="161767"/>
          </a:xfrm>
        </p:grpSpPr>
        <p:sp>
          <p:nvSpPr>
            <p:cNvPr id="2568" name="Google Shape;2568;p106"/>
            <p:cNvSpPr/>
            <p:nvPr/>
          </p:nvSpPr>
          <p:spPr>
            <a:xfrm>
              <a:off x="7162675" y="541950"/>
              <a:ext cx="369720" cy="153771"/>
            </a:xfrm>
            <a:custGeom>
              <a:avLst/>
              <a:gdLst/>
              <a:ahLst/>
              <a:cxnLst/>
              <a:rect l="l" t="t" r="r" b="b"/>
              <a:pathLst>
                <a:path w="25087" h="10348" extrusionOk="0">
                  <a:moveTo>
                    <a:pt x="8977" y="1"/>
                  </a:moveTo>
                  <a:cubicBezTo>
                    <a:pt x="7515" y="1"/>
                    <a:pt x="6298" y="64"/>
                    <a:pt x="5533" y="145"/>
                  </a:cubicBezTo>
                  <a:cubicBezTo>
                    <a:pt x="4220" y="285"/>
                    <a:pt x="2861" y="473"/>
                    <a:pt x="1782" y="1270"/>
                  </a:cubicBezTo>
                  <a:cubicBezTo>
                    <a:pt x="657" y="2020"/>
                    <a:pt x="0" y="3521"/>
                    <a:pt x="610" y="4693"/>
                  </a:cubicBezTo>
                  <a:cubicBezTo>
                    <a:pt x="1313" y="6194"/>
                    <a:pt x="3236" y="6381"/>
                    <a:pt x="4830" y="6616"/>
                  </a:cubicBezTo>
                  <a:cubicBezTo>
                    <a:pt x="8065" y="7178"/>
                    <a:pt x="11019" y="8819"/>
                    <a:pt x="14114" y="9851"/>
                  </a:cubicBezTo>
                  <a:cubicBezTo>
                    <a:pt x="15052" y="10137"/>
                    <a:pt x="16529" y="10348"/>
                    <a:pt x="18096" y="10348"/>
                  </a:cubicBezTo>
                  <a:cubicBezTo>
                    <a:pt x="21149" y="10348"/>
                    <a:pt x="24543" y="9547"/>
                    <a:pt x="24946" y="6944"/>
                  </a:cubicBezTo>
                  <a:cubicBezTo>
                    <a:pt x="25087" y="6240"/>
                    <a:pt x="24993" y="5443"/>
                    <a:pt x="24665" y="4787"/>
                  </a:cubicBezTo>
                  <a:cubicBezTo>
                    <a:pt x="22934" y="847"/>
                    <a:pt x="14321" y="1"/>
                    <a:pt x="8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06"/>
            <p:cNvSpPr/>
            <p:nvPr/>
          </p:nvSpPr>
          <p:spPr>
            <a:xfrm>
              <a:off x="7154540" y="549945"/>
              <a:ext cx="369720" cy="153771"/>
            </a:xfrm>
            <a:custGeom>
              <a:avLst/>
              <a:gdLst/>
              <a:ahLst/>
              <a:cxnLst/>
              <a:rect l="l" t="t" r="r" b="b"/>
              <a:pathLst>
                <a:path w="25087" h="10348" extrusionOk="0">
                  <a:moveTo>
                    <a:pt x="8977" y="1"/>
                  </a:moveTo>
                  <a:cubicBezTo>
                    <a:pt x="7515" y="1"/>
                    <a:pt x="6298" y="64"/>
                    <a:pt x="5533" y="145"/>
                  </a:cubicBezTo>
                  <a:cubicBezTo>
                    <a:pt x="4220" y="285"/>
                    <a:pt x="2861" y="473"/>
                    <a:pt x="1782" y="1270"/>
                  </a:cubicBezTo>
                  <a:cubicBezTo>
                    <a:pt x="657" y="2020"/>
                    <a:pt x="0" y="3521"/>
                    <a:pt x="610" y="4693"/>
                  </a:cubicBezTo>
                  <a:cubicBezTo>
                    <a:pt x="1313" y="6194"/>
                    <a:pt x="3236" y="6381"/>
                    <a:pt x="4830" y="6616"/>
                  </a:cubicBezTo>
                  <a:cubicBezTo>
                    <a:pt x="8065" y="7178"/>
                    <a:pt x="11019" y="8819"/>
                    <a:pt x="14114" y="9851"/>
                  </a:cubicBezTo>
                  <a:cubicBezTo>
                    <a:pt x="15052" y="10137"/>
                    <a:pt x="16529" y="10348"/>
                    <a:pt x="18096" y="10348"/>
                  </a:cubicBezTo>
                  <a:cubicBezTo>
                    <a:pt x="21149" y="10348"/>
                    <a:pt x="24543" y="9547"/>
                    <a:pt x="24946" y="6944"/>
                  </a:cubicBezTo>
                  <a:cubicBezTo>
                    <a:pt x="25087" y="6240"/>
                    <a:pt x="24993" y="5443"/>
                    <a:pt x="24665" y="4787"/>
                  </a:cubicBezTo>
                  <a:cubicBezTo>
                    <a:pt x="22934" y="847"/>
                    <a:pt x="14321" y="1"/>
                    <a:pt x="897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0" name="Google Shape;2570;p106"/>
          <p:cNvGrpSpPr/>
          <p:nvPr/>
        </p:nvGrpSpPr>
        <p:grpSpPr>
          <a:xfrm>
            <a:off x="1497634" y="1106152"/>
            <a:ext cx="384399" cy="460611"/>
            <a:chOff x="-32576675" y="3944600"/>
            <a:chExt cx="307200" cy="292025"/>
          </a:xfrm>
        </p:grpSpPr>
        <p:sp>
          <p:nvSpPr>
            <p:cNvPr id="2571" name="Google Shape;2571;p106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06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3" name="Google Shape;2573;p106"/>
          <p:cNvGrpSpPr/>
          <p:nvPr/>
        </p:nvGrpSpPr>
        <p:grpSpPr>
          <a:xfrm>
            <a:off x="729922" y="3809064"/>
            <a:ext cx="384399" cy="460611"/>
            <a:chOff x="-32576675" y="3944600"/>
            <a:chExt cx="307200" cy="292025"/>
          </a:xfrm>
        </p:grpSpPr>
        <p:sp>
          <p:nvSpPr>
            <p:cNvPr id="2574" name="Google Shape;2574;p106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06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107"/>
          <p:cNvSpPr txBox="1">
            <a:spLocks noGrp="1"/>
          </p:cNvSpPr>
          <p:nvPr>
            <p:ph type="title"/>
          </p:nvPr>
        </p:nvSpPr>
        <p:spPr>
          <a:xfrm>
            <a:off x="1589550" y="3319275"/>
            <a:ext cx="6194100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zh-TW" b="1" dirty="0">
                <a:latin typeface="+mn-ea"/>
                <a:ea typeface="+mn-ea"/>
                <a:cs typeface="Potta One"/>
                <a:sym typeface="Potta One"/>
              </a:rPr>
              <a:t>HAVE FUN！大玩特玩！</a:t>
            </a:r>
            <a:endParaRPr b="1"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2581" name="Google Shape;2581;p107"/>
          <p:cNvSpPr txBox="1">
            <a:spLocks noGrp="1"/>
          </p:cNvSpPr>
          <p:nvPr>
            <p:ph type="title" idx="2"/>
          </p:nvPr>
        </p:nvSpPr>
        <p:spPr>
          <a:xfrm>
            <a:off x="3496900" y="2490325"/>
            <a:ext cx="22299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06</a:t>
            </a:r>
            <a:endParaRPr dirty="0"/>
          </a:p>
        </p:txBody>
      </p:sp>
      <p:sp>
        <p:nvSpPr>
          <p:cNvPr id="2582" name="Google Shape;2582;p107"/>
          <p:cNvSpPr txBox="1">
            <a:spLocks noGrp="1"/>
          </p:cNvSpPr>
          <p:nvPr>
            <p:ph type="subTitle" idx="1"/>
          </p:nvPr>
        </p:nvSpPr>
        <p:spPr>
          <a:xfrm>
            <a:off x="2397473" y="4070625"/>
            <a:ext cx="4356208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CC0000"/>
                </a:solidFill>
                <a:latin typeface="+mn-ea"/>
                <a:cs typeface="RocknRoll One"/>
                <a:sym typeface="RocknRoll One"/>
              </a:rPr>
              <a:t>既然防疫在家，就讓我們放心面對這一切</a:t>
            </a:r>
            <a:r>
              <a:rPr lang="zh-TW" dirty="0" smtClean="0">
                <a:solidFill>
                  <a:srgbClr val="CC0000"/>
                </a:solidFill>
                <a:latin typeface="+mn-ea"/>
                <a:cs typeface="RocknRoll One"/>
                <a:sym typeface="RocknRoll One"/>
              </a:rPr>
              <a:t>！</a:t>
            </a:r>
            <a:endParaRPr lang="en-US" altLang="zh-TW" dirty="0" smtClean="0">
              <a:solidFill>
                <a:srgbClr val="CC0000"/>
              </a:solidFill>
              <a:latin typeface="+mn-ea"/>
              <a:cs typeface="RocknRoll One"/>
              <a:sym typeface="RocknRoll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 smtClean="0">
                <a:solidFill>
                  <a:srgbClr val="CC0000"/>
                </a:solidFill>
                <a:latin typeface="+mn-ea"/>
                <a:cs typeface="RocknRoll One"/>
                <a:sym typeface="RocknRoll One"/>
              </a:rPr>
              <a:t>讓</a:t>
            </a:r>
            <a:r>
              <a:rPr lang="zh-TW" dirty="0">
                <a:solidFill>
                  <a:srgbClr val="CC0000"/>
                </a:solidFill>
                <a:latin typeface="+mn-ea"/>
                <a:cs typeface="RocknRoll One"/>
                <a:sym typeface="RocknRoll One"/>
              </a:rPr>
              <a:t>孩子帶著大人返老還童！</a:t>
            </a:r>
            <a:endParaRPr dirty="0">
              <a:solidFill>
                <a:srgbClr val="CC0000"/>
              </a:solidFill>
              <a:latin typeface="+mn-ea"/>
              <a:cs typeface="RocknRoll One"/>
              <a:sym typeface="RocknRoll One"/>
            </a:endParaRPr>
          </a:p>
        </p:txBody>
      </p:sp>
      <p:grpSp>
        <p:nvGrpSpPr>
          <p:cNvPr id="2583" name="Google Shape;2583;p107"/>
          <p:cNvGrpSpPr/>
          <p:nvPr/>
        </p:nvGrpSpPr>
        <p:grpSpPr>
          <a:xfrm>
            <a:off x="2030050" y="463297"/>
            <a:ext cx="5753600" cy="2027028"/>
            <a:chOff x="1357075" y="916297"/>
            <a:chExt cx="4546500" cy="1809839"/>
          </a:xfrm>
        </p:grpSpPr>
        <p:sp>
          <p:nvSpPr>
            <p:cNvPr id="2584" name="Google Shape;2584;p107"/>
            <p:cNvSpPr/>
            <p:nvPr/>
          </p:nvSpPr>
          <p:spPr>
            <a:xfrm>
              <a:off x="1357075" y="2169336"/>
              <a:ext cx="4546500" cy="55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07"/>
            <p:cNvSpPr/>
            <p:nvPr/>
          </p:nvSpPr>
          <p:spPr>
            <a:xfrm>
              <a:off x="3902868" y="962959"/>
              <a:ext cx="569268" cy="420504"/>
            </a:xfrm>
            <a:custGeom>
              <a:avLst/>
              <a:gdLst/>
              <a:ahLst/>
              <a:cxnLst/>
              <a:rect l="l" t="t" r="r" b="b"/>
              <a:pathLst>
                <a:path w="40662" h="30036" extrusionOk="0">
                  <a:moveTo>
                    <a:pt x="21983" y="0"/>
                  </a:moveTo>
                  <a:cubicBezTo>
                    <a:pt x="21259" y="0"/>
                    <a:pt x="20532" y="101"/>
                    <a:pt x="19827" y="307"/>
                  </a:cubicBezTo>
                  <a:cubicBezTo>
                    <a:pt x="17643" y="868"/>
                    <a:pt x="15683" y="2100"/>
                    <a:pt x="14226" y="3836"/>
                  </a:cubicBezTo>
                  <a:cubicBezTo>
                    <a:pt x="12714" y="5684"/>
                    <a:pt x="13050" y="8316"/>
                    <a:pt x="11538" y="10109"/>
                  </a:cubicBezTo>
                  <a:cubicBezTo>
                    <a:pt x="10866" y="10781"/>
                    <a:pt x="10138" y="11397"/>
                    <a:pt x="9298" y="11845"/>
                  </a:cubicBezTo>
                  <a:cubicBezTo>
                    <a:pt x="8458" y="12293"/>
                    <a:pt x="7786" y="13021"/>
                    <a:pt x="7394" y="13917"/>
                  </a:cubicBezTo>
                  <a:cubicBezTo>
                    <a:pt x="7170" y="14589"/>
                    <a:pt x="7282" y="15429"/>
                    <a:pt x="6945" y="16157"/>
                  </a:cubicBezTo>
                  <a:cubicBezTo>
                    <a:pt x="6497" y="17054"/>
                    <a:pt x="5489" y="17502"/>
                    <a:pt x="4593" y="17838"/>
                  </a:cubicBezTo>
                  <a:cubicBezTo>
                    <a:pt x="3417" y="18230"/>
                    <a:pt x="2409" y="18902"/>
                    <a:pt x="1513" y="19742"/>
                  </a:cubicBezTo>
                  <a:cubicBezTo>
                    <a:pt x="337" y="21198"/>
                    <a:pt x="1" y="23102"/>
                    <a:pt x="617" y="24839"/>
                  </a:cubicBezTo>
                  <a:cubicBezTo>
                    <a:pt x="1289" y="26575"/>
                    <a:pt x="2521" y="27975"/>
                    <a:pt x="4145" y="28815"/>
                  </a:cubicBezTo>
                  <a:cubicBezTo>
                    <a:pt x="5861" y="29727"/>
                    <a:pt x="7693" y="30035"/>
                    <a:pt x="9554" y="30035"/>
                  </a:cubicBezTo>
                  <a:cubicBezTo>
                    <a:pt x="11580" y="30035"/>
                    <a:pt x="13641" y="29669"/>
                    <a:pt x="15627" y="29319"/>
                  </a:cubicBezTo>
                  <a:cubicBezTo>
                    <a:pt x="18315" y="28759"/>
                    <a:pt x="21115" y="28423"/>
                    <a:pt x="23860" y="28423"/>
                  </a:cubicBezTo>
                  <a:cubicBezTo>
                    <a:pt x="26724" y="28506"/>
                    <a:pt x="29711" y="29573"/>
                    <a:pt x="32593" y="29573"/>
                  </a:cubicBezTo>
                  <a:cubicBezTo>
                    <a:pt x="33600" y="29573"/>
                    <a:pt x="34594" y="29443"/>
                    <a:pt x="35565" y="29095"/>
                  </a:cubicBezTo>
                  <a:cubicBezTo>
                    <a:pt x="38646" y="28031"/>
                    <a:pt x="40662" y="24559"/>
                    <a:pt x="38702" y="21702"/>
                  </a:cubicBezTo>
                  <a:cubicBezTo>
                    <a:pt x="38142" y="20974"/>
                    <a:pt x="37358" y="20470"/>
                    <a:pt x="36797" y="19686"/>
                  </a:cubicBezTo>
                  <a:cubicBezTo>
                    <a:pt x="35565" y="18006"/>
                    <a:pt x="36069" y="15597"/>
                    <a:pt x="35005" y="13805"/>
                  </a:cubicBezTo>
                  <a:cubicBezTo>
                    <a:pt x="34445" y="12909"/>
                    <a:pt x="33605" y="12181"/>
                    <a:pt x="33101" y="11229"/>
                  </a:cubicBezTo>
                  <a:cubicBezTo>
                    <a:pt x="32597" y="10277"/>
                    <a:pt x="32653" y="9213"/>
                    <a:pt x="32429" y="8148"/>
                  </a:cubicBezTo>
                  <a:cubicBezTo>
                    <a:pt x="32037" y="6580"/>
                    <a:pt x="31141" y="5180"/>
                    <a:pt x="29909" y="4172"/>
                  </a:cubicBezTo>
                  <a:lnTo>
                    <a:pt x="26604" y="1484"/>
                  </a:lnTo>
                  <a:cubicBezTo>
                    <a:pt x="25246" y="513"/>
                    <a:pt x="23619" y="0"/>
                    <a:pt x="21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07"/>
            <p:cNvSpPr/>
            <p:nvPr/>
          </p:nvSpPr>
          <p:spPr>
            <a:xfrm>
              <a:off x="4143584" y="1162501"/>
              <a:ext cx="152922" cy="135744"/>
            </a:xfrm>
            <a:custGeom>
              <a:avLst/>
              <a:gdLst/>
              <a:ahLst/>
              <a:cxnLst/>
              <a:rect l="l" t="t" r="r" b="b"/>
              <a:pathLst>
                <a:path w="10923" h="9696" extrusionOk="0">
                  <a:moveTo>
                    <a:pt x="1289" y="0"/>
                  </a:moveTo>
                  <a:cubicBezTo>
                    <a:pt x="785" y="2184"/>
                    <a:pt x="1" y="6497"/>
                    <a:pt x="1" y="6497"/>
                  </a:cubicBezTo>
                  <a:cubicBezTo>
                    <a:pt x="1" y="6497"/>
                    <a:pt x="161" y="9696"/>
                    <a:pt x="6254" y="9696"/>
                  </a:cubicBezTo>
                  <a:cubicBezTo>
                    <a:pt x="6406" y="9696"/>
                    <a:pt x="6562" y="9694"/>
                    <a:pt x="6722" y="9689"/>
                  </a:cubicBezTo>
                  <a:cubicBezTo>
                    <a:pt x="8682" y="9689"/>
                    <a:pt x="10922" y="8065"/>
                    <a:pt x="10922" y="6777"/>
                  </a:cubicBezTo>
                  <a:cubicBezTo>
                    <a:pt x="10698" y="6049"/>
                    <a:pt x="10530" y="5321"/>
                    <a:pt x="10474" y="4537"/>
                  </a:cubicBezTo>
                  <a:lnTo>
                    <a:pt x="1289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07"/>
            <p:cNvSpPr/>
            <p:nvPr/>
          </p:nvSpPr>
          <p:spPr>
            <a:xfrm>
              <a:off x="4130256" y="966319"/>
              <a:ext cx="193690" cy="168742"/>
            </a:xfrm>
            <a:custGeom>
              <a:avLst/>
              <a:gdLst/>
              <a:ahLst/>
              <a:cxnLst/>
              <a:rect l="l" t="t" r="r" b="b"/>
              <a:pathLst>
                <a:path w="13835" h="12053" extrusionOk="0">
                  <a:moveTo>
                    <a:pt x="8860" y="1"/>
                  </a:moveTo>
                  <a:cubicBezTo>
                    <a:pt x="6973" y="1"/>
                    <a:pt x="5118" y="772"/>
                    <a:pt x="3753" y="2084"/>
                  </a:cubicBezTo>
                  <a:cubicBezTo>
                    <a:pt x="1065" y="4660"/>
                    <a:pt x="1" y="8469"/>
                    <a:pt x="841" y="12053"/>
                  </a:cubicBezTo>
                  <a:lnTo>
                    <a:pt x="13835" y="3428"/>
                  </a:lnTo>
                  <a:cubicBezTo>
                    <a:pt x="13106" y="1524"/>
                    <a:pt x="11314" y="179"/>
                    <a:pt x="9242" y="11"/>
                  </a:cubicBezTo>
                  <a:cubicBezTo>
                    <a:pt x="9115" y="4"/>
                    <a:pt x="8987" y="1"/>
                    <a:pt x="8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07"/>
            <p:cNvSpPr/>
            <p:nvPr/>
          </p:nvSpPr>
          <p:spPr>
            <a:xfrm>
              <a:off x="4154560" y="999331"/>
              <a:ext cx="190554" cy="236992"/>
            </a:xfrm>
            <a:custGeom>
              <a:avLst/>
              <a:gdLst/>
              <a:ahLst/>
              <a:cxnLst/>
              <a:rect l="l" t="t" r="r" b="b"/>
              <a:pathLst>
                <a:path w="13611" h="16928" extrusionOk="0">
                  <a:moveTo>
                    <a:pt x="6467" y="0"/>
                  </a:moveTo>
                  <a:cubicBezTo>
                    <a:pt x="6365" y="0"/>
                    <a:pt x="6264" y="2"/>
                    <a:pt x="6162" y="6"/>
                  </a:cubicBezTo>
                  <a:cubicBezTo>
                    <a:pt x="4874" y="230"/>
                    <a:pt x="3585" y="790"/>
                    <a:pt x="2577" y="1630"/>
                  </a:cubicBezTo>
                  <a:cubicBezTo>
                    <a:pt x="785" y="2974"/>
                    <a:pt x="393" y="4990"/>
                    <a:pt x="281" y="7175"/>
                  </a:cubicBezTo>
                  <a:cubicBezTo>
                    <a:pt x="169" y="9191"/>
                    <a:pt x="1" y="11487"/>
                    <a:pt x="1121" y="13111"/>
                  </a:cubicBezTo>
                  <a:cubicBezTo>
                    <a:pt x="2353" y="14680"/>
                    <a:pt x="4033" y="15800"/>
                    <a:pt x="5882" y="16416"/>
                  </a:cubicBezTo>
                  <a:cubicBezTo>
                    <a:pt x="6758" y="16652"/>
                    <a:pt x="7958" y="16928"/>
                    <a:pt x="9068" y="16928"/>
                  </a:cubicBezTo>
                  <a:cubicBezTo>
                    <a:pt x="9803" y="16928"/>
                    <a:pt x="10499" y="16807"/>
                    <a:pt x="11034" y="16472"/>
                  </a:cubicBezTo>
                  <a:cubicBezTo>
                    <a:pt x="12267" y="15632"/>
                    <a:pt x="13107" y="14344"/>
                    <a:pt x="13331" y="12831"/>
                  </a:cubicBezTo>
                  <a:cubicBezTo>
                    <a:pt x="13555" y="11375"/>
                    <a:pt x="13611" y="9919"/>
                    <a:pt x="13499" y="8463"/>
                  </a:cubicBezTo>
                  <a:cubicBezTo>
                    <a:pt x="13387" y="6951"/>
                    <a:pt x="13555" y="5326"/>
                    <a:pt x="13163" y="3870"/>
                  </a:cubicBezTo>
                  <a:cubicBezTo>
                    <a:pt x="12715" y="2694"/>
                    <a:pt x="11875" y="1686"/>
                    <a:pt x="10754" y="1126"/>
                  </a:cubicBezTo>
                  <a:cubicBezTo>
                    <a:pt x="9442" y="391"/>
                    <a:pt x="7982" y="0"/>
                    <a:pt x="6467" y="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07"/>
            <p:cNvSpPr/>
            <p:nvPr/>
          </p:nvSpPr>
          <p:spPr>
            <a:xfrm>
              <a:off x="4192864" y="1129419"/>
              <a:ext cx="66780" cy="55986"/>
            </a:xfrm>
            <a:custGeom>
              <a:avLst/>
              <a:gdLst/>
              <a:ahLst/>
              <a:cxnLst/>
              <a:rect l="l" t="t" r="r" b="b"/>
              <a:pathLst>
                <a:path w="4770" h="3999" extrusionOk="0">
                  <a:moveTo>
                    <a:pt x="2058" y="1"/>
                  </a:moveTo>
                  <a:cubicBezTo>
                    <a:pt x="1068" y="1"/>
                    <a:pt x="174" y="803"/>
                    <a:pt x="121" y="1803"/>
                  </a:cubicBezTo>
                  <a:cubicBezTo>
                    <a:pt x="1" y="3088"/>
                    <a:pt x="1032" y="3999"/>
                    <a:pt x="2141" y="3999"/>
                  </a:cubicBezTo>
                  <a:cubicBezTo>
                    <a:pt x="2579" y="3999"/>
                    <a:pt x="3029" y="3857"/>
                    <a:pt x="3426" y="3539"/>
                  </a:cubicBezTo>
                  <a:cubicBezTo>
                    <a:pt x="4770" y="2363"/>
                    <a:pt x="4042" y="123"/>
                    <a:pt x="2250" y="11"/>
                  </a:cubicBezTo>
                  <a:cubicBezTo>
                    <a:pt x="2186" y="4"/>
                    <a:pt x="2122" y="1"/>
                    <a:pt x="2058" y="1"/>
                  </a:cubicBezTo>
                  <a:close/>
                </a:path>
              </a:pathLst>
            </a:custGeom>
            <a:solidFill>
              <a:srgbClr val="893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07"/>
            <p:cNvSpPr/>
            <p:nvPr/>
          </p:nvSpPr>
          <p:spPr>
            <a:xfrm>
              <a:off x="4318444" y="1120151"/>
              <a:ext cx="26670" cy="52556"/>
            </a:xfrm>
            <a:custGeom>
              <a:avLst/>
              <a:gdLst/>
              <a:ahLst/>
              <a:cxnLst/>
              <a:rect l="l" t="t" r="r" b="b"/>
              <a:pathLst>
                <a:path w="1905" h="3754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897" y="113"/>
                    <a:pt x="169" y="841"/>
                    <a:pt x="57" y="1737"/>
                  </a:cubicBezTo>
                  <a:cubicBezTo>
                    <a:pt x="1" y="2745"/>
                    <a:pt x="729" y="3641"/>
                    <a:pt x="1737" y="3753"/>
                  </a:cubicBezTo>
                  <a:cubicBezTo>
                    <a:pt x="1905" y="2521"/>
                    <a:pt x="1905" y="1233"/>
                    <a:pt x="1793" y="1"/>
                  </a:cubicBezTo>
                  <a:close/>
                </a:path>
              </a:pathLst>
            </a:custGeom>
            <a:solidFill>
              <a:srgbClr val="893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07"/>
            <p:cNvSpPr/>
            <p:nvPr/>
          </p:nvSpPr>
          <p:spPr>
            <a:xfrm>
              <a:off x="4230566" y="1110309"/>
              <a:ext cx="16954" cy="15988"/>
            </a:xfrm>
            <a:custGeom>
              <a:avLst/>
              <a:gdLst/>
              <a:ahLst/>
              <a:cxnLst/>
              <a:rect l="l" t="t" r="r" b="b"/>
              <a:pathLst>
                <a:path w="1211" h="1142" extrusionOk="0">
                  <a:moveTo>
                    <a:pt x="603" y="1"/>
                  </a:moveTo>
                  <a:cubicBezTo>
                    <a:pt x="342" y="1"/>
                    <a:pt x="87" y="172"/>
                    <a:pt x="61" y="536"/>
                  </a:cubicBezTo>
                  <a:cubicBezTo>
                    <a:pt x="0" y="928"/>
                    <a:pt x="313" y="1141"/>
                    <a:pt x="624" y="1141"/>
                  </a:cubicBezTo>
                  <a:cubicBezTo>
                    <a:pt x="890" y="1141"/>
                    <a:pt x="1155" y="984"/>
                    <a:pt x="1181" y="648"/>
                  </a:cubicBezTo>
                  <a:cubicBezTo>
                    <a:pt x="1211" y="228"/>
                    <a:pt x="904" y="1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07"/>
            <p:cNvSpPr/>
            <p:nvPr/>
          </p:nvSpPr>
          <p:spPr>
            <a:xfrm>
              <a:off x="4316036" y="1109329"/>
              <a:ext cx="16954" cy="15974"/>
            </a:xfrm>
            <a:custGeom>
              <a:avLst/>
              <a:gdLst/>
              <a:ahLst/>
              <a:cxnLst/>
              <a:rect l="l" t="t" r="r" b="b"/>
              <a:pathLst>
                <a:path w="1211" h="1141" extrusionOk="0">
                  <a:moveTo>
                    <a:pt x="598" y="1"/>
                  </a:moveTo>
                  <a:cubicBezTo>
                    <a:pt x="339" y="1"/>
                    <a:pt x="86" y="158"/>
                    <a:pt x="61" y="494"/>
                  </a:cubicBezTo>
                  <a:cubicBezTo>
                    <a:pt x="1" y="914"/>
                    <a:pt x="310" y="1141"/>
                    <a:pt x="619" y="1141"/>
                  </a:cubicBezTo>
                  <a:cubicBezTo>
                    <a:pt x="887" y="1141"/>
                    <a:pt x="1155" y="970"/>
                    <a:pt x="1181" y="606"/>
                  </a:cubicBezTo>
                  <a:cubicBezTo>
                    <a:pt x="1211" y="214"/>
                    <a:pt x="900" y="1"/>
                    <a:pt x="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07"/>
            <p:cNvSpPr/>
            <p:nvPr/>
          </p:nvSpPr>
          <p:spPr>
            <a:xfrm>
              <a:off x="4291788" y="1138197"/>
              <a:ext cx="18830" cy="20398"/>
            </a:xfrm>
            <a:custGeom>
              <a:avLst/>
              <a:gdLst/>
              <a:ahLst/>
              <a:cxnLst/>
              <a:rect l="l" t="t" r="r" b="b"/>
              <a:pathLst>
                <a:path w="1345" h="1457" extrusionOk="0">
                  <a:moveTo>
                    <a:pt x="728" y="0"/>
                  </a:moveTo>
                  <a:cubicBezTo>
                    <a:pt x="672" y="0"/>
                    <a:pt x="616" y="0"/>
                    <a:pt x="616" y="56"/>
                  </a:cubicBezTo>
                  <a:cubicBezTo>
                    <a:pt x="616" y="168"/>
                    <a:pt x="616" y="224"/>
                    <a:pt x="672" y="280"/>
                  </a:cubicBezTo>
                  <a:cubicBezTo>
                    <a:pt x="672" y="336"/>
                    <a:pt x="728" y="392"/>
                    <a:pt x="728" y="448"/>
                  </a:cubicBezTo>
                  <a:lnTo>
                    <a:pt x="952" y="840"/>
                  </a:lnTo>
                  <a:cubicBezTo>
                    <a:pt x="952" y="896"/>
                    <a:pt x="1008" y="952"/>
                    <a:pt x="1008" y="1008"/>
                  </a:cubicBezTo>
                  <a:cubicBezTo>
                    <a:pt x="1064" y="1008"/>
                    <a:pt x="1064" y="1064"/>
                    <a:pt x="1008" y="1064"/>
                  </a:cubicBezTo>
                  <a:lnTo>
                    <a:pt x="1008" y="1120"/>
                  </a:lnTo>
                  <a:lnTo>
                    <a:pt x="112" y="1120"/>
                  </a:lnTo>
                  <a:cubicBezTo>
                    <a:pt x="56" y="1120"/>
                    <a:pt x="56" y="1232"/>
                    <a:pt x="112" y="1232"/>
                  </a:cubicBezTo>
                  <a:lnTo>
                    <a:pt x="0" y="1344"/>
                  </a:lnTo>
                  <a:cubicBezTo>
                    <a:pt x="112" y="1344"/>
                    <a:pt x="224" y="1400"/>
                    <a:pt x="280" y="1456"/>
                  </a:cubicBezTo>
                  <a:lnTo>
                    <a:pt x="784" y="1456"/>
                  </a:lnTo>
                  <a:cubicBezTo>
                    <a:pt x="896" y="1456"/>
                    <a:pt x="1064" y="1400"/>
                    <a:pt x="1176" y="1288"/>
                  </a:cubicBezTo>
                  <a:cubicBezTo>
                    <a:pt x="1288" y="1176"/>
                    <a:pt x="1344" y="1008"/>
                    <a:pt x="1232" y="840"/>
                  </a:cubicBezTo>
                  <a:cubicBezTo>
                    <a:pt x="1176" y="672"/>
                    <a:pt x="1120" y="560"/>
                    <a:pt x="1008" y="448"/>
                  </a:cubicBezTo>
                  <a:cubicBezTo>
                    <a:pt x="952" y="280"/>
                    <a:pt x="952" y="280"/>
                    <a:pt x="896" y="224"/>
                  </a:cubicBezTo>
                  <a:cubicBezTo>
                    <a:pt x="840" y="112"/>
                    <a:pt x="840" y="0"/>
                    <a:pt x="728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07"/>
            <p:cNvSpPr/>
            <p:nvPr/>
          </p:nvSpPr>
          <p:spPr>
            <a:xfrm>
              <a:off x="4265132" y="1172693"/>
              <a:ext cx="43918" cy="32158"/>
            </a:xfrm>
            <a:custGeom>
              <a:avLst/>
              <a:gdLst/>
              <a:ahLst/>
              <a:cxnLst/>
              <a:rect l="l" t="t" r="r" b="b"/>
              <a:pathLst>
                <a:path w="3137" h="2297" extrusionOk="0">
                  <a:moveTo>
                    <a:pt x="56" y="0"/>
                  </a:moveTo>
                  <a:cubicBezTo>
                    <a:pt x="0" y="224"/>
                    <a:pt x="0" y="448"/>
                    <a:pt x="56" y="672"/>
                  </a:cubicBezTo>
                  <a:cubicBezTo>
                    <a:pt x="224" y="622"/>
                    <a:pt x="402" y="597"/>
                    <a:pt x="581" y="597"/>
                  </a:cubicBezTo>
                  <a:cubicBezTo>
                    <a:pt x="999" y="597"/>
                    <a:pt x="1423" y="734"/>
                    <a:pt x="1736" y="1008"/>
                  </a:cubicBezTo>
                  <a:cubicBezTo>
                    <a:pt x="2128" y="1344"/>
                    <a:pt x="2352" y="1793"/>
                    <a:pt x="2464" y="2297"/>
                  </a:cubicBezTo>
                  <a:cubicBezTo>
                    <a:pt x="3136" y="1569"/>
                    <a:pt x="2856" y="0"/>
                    <a:pt x="2856" y="0"/>
                  </a:cubicBezTo>
                  <a:close/>
                </a:path>
              </a:pathLst>
            </a:custGeom>
            <a:solidFill>
              <a:srgbClr val="752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07"/>
            <p:cNvSpPr/>
            <p:nvPr/>
          </p:nvSpPr>
          <p:spPr>
            <a:xfrm>
              <a:off x="4265916" y="1181037"/>
              <a:ext cx="33726" cy="29456"/>
            </a:xfrm>
            <a:custGeom>
              <a:avLst/>
              <a:gdLst/>
              <a:ahLst/>
              <a:cxnLst/>
              <a:rect l="l" t="t" r="r" b="b"/>
              <a:pathLst>
                <a:path w="2409" h="2104" extrusionOk="0">
                  <a:moveTo>
                    <a:pt x="525" y="1"/>
                  </a:moveTo>
                  <a:cubicBezTo>
                    <a:pt x="346" y="1"/>
                    <a:pt x="168" y="26"/>
                    <a:pt x="0" y="76"/>
                  </a:cubicBezTo>
                  <a:cubicBezTo>
                    <a:pt x="56" y="860"/>
                    <a:pt x="336" y="2037"/>
                    <a:pt x="1400" y="2093"/>
                  </a:cubicBezTo>
                  <a:cubicBezTo>
                    <a:pt x="1451" y="2100"/>
                    <a:pt x="1501" y="2103"/>
                    <a:pt x="1549" y="2103"/>
                  </a:cubicBezTo>
                  <a:cubicBezTo>
                    <a:pt x="1878" y="2103"/>
                    <a:pt x="2164" y="1944"/>
                    <a:pt x="2408" y="1701"/>
                  </a:cubicBezTo>
                  <a:cubicBezTo>
                    <a:pt x="2296" y="1197"/>
                    <a:pt x="2072" y="748"/>
                    <a:pt x="1680" y="412"/>
                  </a:cubicBezTo>
                  <a:cubicBezTo>
                    <a:pt x="1367" y="138"/>
                    <a:pt x="943" y="1"/>
                    <a:pt x="525" y="1"/>
                  </a:cubicBezTo>
                  <a:close/>
                </a:path>
              </a:pathLst>
            </a:custGeom>
            <a:solidFill>
              <a:srgbClr val="DB5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07"/>
            <p:cNvSpPr/>
            <p:nvPr/>
          </p:nvSpPr>
          <p:spPr>
            <a:xfrm>
              <a:off x="4209454" y="1076247"/>
              <a:ext cx="38430" cy="10990"/>
            </a:xfrm>
            <a:custGeom>
              <a:avLst/>
              <a:gdLst/>
              <a:ahLst/>
              <a:cxnLst/>
              <a:rect l="l" t="t" r="r" b="b"/>
              <a:pathLst>
                <a:path w="2745" h="785" extrusionOk="0">
                  <a:moveTo>
                    <a:pt x="1513" y="0"/>
                  </a:moveTo>
                  <a:cubicBezTo>
                    <a:pt x="1009" y="56"/>
                    <a:pt x="449" y="280"/>
                    <a:pt x="56" y="673"/>
                  </a:cubicBezTo>
                  <a:cubicBezTo>
                    <a:pt x="0" y="729"/>
                    <a:pt x="56" y="785"/>
                    <a:pt x="112" y="785"/>
                  </a:cubicBezTo>
                  <a:cubicBezTo>
                    <a:pt x="505" y="561"/>
                    <a:pt x="1009" y="392"/>
                    <a:pt x="1513" y="336"/>
                  </a:cubicBezTo>
                  <a:cubicBezTo>
                    <a:pt x="1681" y="336"/>
                    <a:pt x="1849" y="336"/>
                    <a:pt x="2073" y="448"/>
                  </a:cubicBezTo>
                  <a:cubicBezTo>
                    <a:pt x="2129" y="448"/>
                    <a:pt x="2185" y="505"/>
                    <a:pt x="2297" y="561"/>
                  </a:cubicBezTo>
                  <a:cubicBezTo>
                    <a:pt x="2353" y="617"/>
                    <a:pt x="2465" y="729"/>
                    <a:pt x="2577" y="729"/>
                  </a:cubicBezTo>
                  <a:cubicBezTo>
                    <a:pt x="2633" y="729"/>
                    <a:pt x="2689" y="673"/>
                    <a:pt x="2689" y="617"/>
                  </a:cubicBezTo>
                  <a:cubicBezTo>
                    <a:pt x="2745" y="392"/>
                    <a:pt x="2409" y="224"/>
                    <a:pt x="2241" y="112"/>
                  </a:cubicBezTo>
                  <a:cubicBezTo>
                    <a:pt x="2017" y="56"/>
                    <a:pt x="1793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07"/>
            <p:cNvSpPr/>
            <p:nvPr/>
          </p:nvSpPr>
          <p:spPr>
            <a:xfrm>
              <a:off x="4312172" y="1078277"/>
              <a:ext cx="21966" cy="10850"/>
            </a:xfrm>
            <a:custGeom>
              <a:avLst/>
              <a:gdLst/>
              <a:ahLst/>
              <a:cxnLst/>
              <a:rect l="l" t="t" r="r" b="b"/>
              <a:pathLst>
                <a:path w="1569" h="775" extrusionOk="0">
                  <a:moveTo>
                    <a:pt x="595" y="0"/>
                  </a:moveTo>
                  <a:cubicBezTo>
                    <a:pt x="547" y="0"/>
                    <a:pt x="498" y="7"/>
                    <a:pt x="449" y="23"/>
                  </a:cubicBezTo>
                  <a:cubicBezTo>
                    <a:pt x="337" y="23"/>
                    <a:pt x="280" y="23"/>
                    <a:pt x="224" y="79"/>
                  </a:cubicBezTo>
                  <a:cubicBezTo>
                    <a:pt x="168" y="79"/>
                    <a:pt x="168" y="135"/>
                    <a:pt x="112" y="135"/>
                  </a:cubicBezTo>
                  <a:cubicBezTo>
                    <a:pt x="56" y="191"/>
                    <a:pt x="56" y="191"/>
                    <a:pt x="0" y="247"/>
                  </a:cubicBezTo>
                  <a:cubicBezTo>
                    <a:pt x="0" y="303"/>
                    <a:pt x="56" y="416"/>
                    <a:pt x="112" y="416"/>
                  </a:cubicBezTo>
                  <a:lnTo>
                    <a:pt x="280" y="416"/>
                  </a:lnTo>
                  <a:cubicBezTo>
                    <a:pt x="337" y="416"/>
                    <a:pt x="393" y="416"/>
                    <a:pt x="505" y="360"/>
                  </a:cubicBezTo>
                  <a:lnTo>
                    <a:pt x="785" y="360"/>
                  </a:lnTo>
                  <a:cubicBezTo>
                    <a:pt x="1009" y="416"/>
                    <a:pt x="1233" y="528"/>
                    <a:pt x="1401" y="752"/>
                  </a:cubicBezTo>
                  <a:cubicBezTo>
                    <a:pt x="1417" y="768"/>
                    <a:pt x="1438" y="775"/>
                    <a:pt x="1459" y="775"/>
                  </a:cubicBezTo>
                  <a:cubicBezTo>
                    <a:pt x="1508" y="775"/>
                    <a:pt x="1552" y="735"/>
                    <a:pt x="1513" y="696"/>
                  </a:cubicBezTo>
                  <a:lnTo>
                    <a:pt x="1569" y="640"/>
                  </a:lnTo>
                  <a:cubicBezTo>
                    <a:pt x="1457" y="360"/>
                    <a:pt x="1233" y="135"/>
                    <a:pt x="897" y="79"/>
                  </a:cubicBezTo>
                  <a:cubicBezTo>
                    <a:pt x="817" y="40"/>
                    <a:pt x="710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07"/>
            <p:cNvSpPr/>
            <p:nvPr/>
          </p:nvSpPr>
          <p:spPr>
            <a:xfrm>
              <a:off x="4151424" y="983833"/>
              <a:ext cx="223496" cy="143080"/>
            </a:xfrm>
            <a:custGeom>
              <a:avLst/>
              <a:gdLst/>
              <a:ahLst/>
              <a:cxnLst/>
              <a:rect l="l" t="t" r="r" b="b"/>
              <a:pathLst>
                <a:path w="15964" h="10220" extrusionOk="0">
                  <a:moveTo>
                    <a:pt x="11099" y="1"/>
                  </a:moveTo>
                  <a:cubicBezTo>
                    <a:pt x="10532" y="1"/>
                    <a:pt x="9974" y="128"/>
                    <a:pt x="9379" y="128"/>
                  </a:cubicBezTo>
                  <a:cubicBezTo>
                    <a:pt x="9242" y="128"/>
                    <a:pt x="9103" y="121"/>
                    <a:pt x="8962" y="105"/>
                  </a:cubicBezTo>
                  <a:cubicBezTo>
                    <a:pt x="8789" y="93"/>
                    <a:pt x="8616" y="87"/>
                    <a:pt x="8444" y="87"/>
                  </a:cubicBezTo>
                  <a:cubicBezTo>
                    <a:pt x="6108" y="87"/>
                    <a:pt x="3874" y="1139"/>
                    <a:pt x="2465" y="3017"/>
                  </a:cubicBezTo>
                  <a:cubicBezTo>
                    <a:pt x="841" y="4865"/>
                    <a:pt x="1" y="7218"/>
                    <a:pt x="57" y="9626"/>
                  </a:cubicBezTo>
                  <a:cubicBezTo>
                    <a:pt x="57" y="10105"/>
                    <a:pt x="293" y="10220"/>
                    <a:pt x="621" y="10220"/>
                  </a:cubicBezTo>
                  <a:cubicBezTo>
                    <a:pt x="869" y="10220"/>
                    <a:pt x="1168" y="10154"/>
                    <a:pt x="1457" y="10130"/>
                  </a:cubicBezTo>
                  <a:cubicBezTo>
                    <a:pt x="2129" y="9962"/>
                    <a:pt x="2745" y="9570"/>
                    <a:pt x="3081" y="8954"/>
                  </a:cubicBezTo>
                  <a:cubicBezTo>
                    <a:pt x="3473" y="8394"/>
                    <a:pt x="3753" y="7722"/>
                    <a:pt x="3977" y="7106"/>
                  </a:cubicBezTo>
                  <a:cubicBezTo>
                    <a:pt x="4604" y="5466"/>
                    <a:pt x="5853" y="2914"/>
                    <a:pt x="7797" y="2914"/>
                  </a:cubicBezTo>
                  <a:cubicBezTo>
                    <a:pt x="8111" y="2914"/>
                    <a:pt x="8443" y="2981"/>
                    <a:pt x="8794" y="3129"/>
                  </a:cubicBezTo>
                  <a:cubicBezTo>
                    <a:pt x="9018" y="3297"/>
                    <a:pt x="9298" y="3353"/>
                    <a:pt x="9578" y="3409"/>
                  </a:cubicBezTo>
                  <a:cubicBezTo>
                    <a:pt x="9802" y="3353"/>
                    <a:pt x="10026" y="3297"/>
                    <a:pt x="10306" y="3185"/>
                  </a:cubicBezTo>
                  <a:cubicBezTo>
                    <a:pt x="10352" y="3165"/>
                    <a:pt x="10401" y="3156"/>
                    <a:pt x="10451" y="3156"/>
                  </a:cubicBezTo>
                  <a:cubicBezTo>
                    <a:pt x="10826" y="3156"/>
                    <a:pt x="11291" y="3659"/>
                    <a:pt x="11538" y="3857"/>
                  </a:cubicBezTo>
                  <a:cubicBezTo>
                    <a:pt x="12043" y="4249"/>
                    <a:pt x="12435" y="4753"/>
                    <a:pt x="12715" y="5257"/>
                  </a:cubicBezTo>
                  <a:cubicBezTo>
                    <a:pt x="13275" y="6265"/>
                    <a:pt x="13611" y="7386"/>
                    <a:pt x="13723" y="8562"/>
                  </a:cubicBezTo>
                  <a:cubicBezTo>
                    <a:pt x="14731" y="7834"/>
                    <a:pt x="15627" y="7106"/>
                    <a:pt x="15795" y="5761"/>
                  </a:cubicBezTo>
                  <a:cubicBezTo>
                    <a:pt x="15963" y="4585"/>
                    <a:pt x="15515" y="3409"/>
                    <a:pt x="14619" y="2681"/>
                  </a:cubicBezTo>
                  <a:cubicBezTo>
                    <a:pt x="14227" y="2457"/>
                    <a:pt x="13891" y="2121"/>
                    <a:pt x="13611" y="1785"/>
                  </a:cubicBezTo>
                  <a:cubicBezTo>
                    <a:pt x="13443" y="1561"/>
                    <a:pt x="13387" y="1225"/>
                    <a:pt x="13219" y="945"/>
                  </a:cubicBezTo>
                  <a:cubicBezTo>
                    <a:pt x="13051" y="721"/>
                    <a:pt x="12883" y="553"/>
                    <a:pt x="12659" y="385"/>
                  </a:cubicBezTo>
                  <a:cubicBezTo>
                    <a:pt x="12323" y="161"/>
                    <a:pt x="11987" y="49"/>
                    <a:pt x="11650" y="49"/>
                  </a:cubicBezTo>
                  <a:cubicBezTo>
                    <a:pt x="11465" y="14"/>
                    <a:pt x="11281" y="1"/>
                    <a:pt x="11099" y="1"/>
                  </a:cubicBezTo>
                  <a:close/>
                </a:path>
              </a:pathLst>
            </a:custGeom>
            <a:solidFill>
              <a:srgbClr val="380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07"/>
            <p:cNvSpPr/>
            <p:nvPr/>
          </p:nvSpPr>
          <p:spPr>
            <a:xfrm>
              <a:off x="4131040" y="1118485"/>
              <a:ext cx="47852" cy="68418"/>
            </a:xfrm>
            <a:custGeom>
              <a:avLst/>
              <a:gdLst/>
              <a:ahLst/>
              <a:cxnLst/>
              <a:rect l="l" t="t" r="r" b="b"/>
              <a:pathLst>
                <a:path w="3418" h="4887" extrusionOk="0">
                  <a:moveTo>
                    <a:pt x="1648" y="1"/>
                  </a:moveTo>
                  <a:cubicBezTo>
                    <a:pt x="1222" y="1"/>
                    <a:pt x="813" y="190"/>
                    <a:pt x="561" y="568"/>
                  </a:cubicBezTo>
                  <a:cubicBezTo>
                    <a:pt x="169" y="1072"/>
                    <a:pt x="1" y="1688"/>
                    <a:pt x="169" y="2304"/>
                  </a:cubicBezTo>
                  <a:cubicBezTo>
                    <a:pt x="281" y="3480"/>
                    <a:pt x="953" y="4768"/>
                    <a:pt x="2409" y="4880"/>
                  </a:cubicBezTo>
                  <a:cubicBezTo>
                    <a:pt x="2462" y="4884"/>
                    <a:pt x="2511" y="4886"/>
                    <a:pt x="2556" y="4886"/>
                  </a:cubicBezTo>
                  <a:cubicBezTo>
                    <a:pt x="3144" y="4886"/>
                    <a:pt x="3181" y="4556"/>
                    <a:pt x="3025" y="3984"/>
                  </a:cubicBezTo>
                  <a:cubicBezTo>
                    <a:pt x="2633" y="3256"/>
                    <a:pt x="2633" y="2416"/>
                    <a:pt x="3025" y="1688"/>
                  </a:cubicBezTo>
                  <a:cubicBezTo>
                    <a:pt x="3417" y="1016"/>
                    <a:pt x="2745" y="288"/>
                    <a:pt x="2073" y="64"/>
                  </a:cubicBezTo>
                  <a:cubicBezTo>
                    <a:pt x="1933" y="22"/>
                    <a:pt x="1789" y="1"/>
                    <a:pt x="1648" y="1"/>
                  </a:cubicBezTo>
                  <a:close/>
                </a:path>
              </a:pathLst>
            </a:custGeom>
            <a:solidFill>
              <a:srgbClr val="994F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07"/>
            <p:cNvSpPr/>
            <p:nvPr/>
          </p:nvSpPr>
          <p:spPr>
            <a:xfrm>
              <a:off x="4188286" y="1201701"/>
              <a:ext cx="103516" cy="40782"/>
            </a:xfrm>
            <a:custGeom>
              <a:avLst/>
              <a:gdLst/>
              <a:ahLst/>
              <a:cxnLst/>
              <a:rect l="l" t="t" r="r" b="b"/>
              <a:pathLst>
                <a:path w="7394" h="2913" fill="none" extrusionOk="0">
                  <a:moveTo>
                    <a:pt x="0" y="1"/>
                  </a:moveTo>
                  <a:cubicBezTo>
                    <a:pt x="0" y="1"/>
                    <a:pt x="2465" y="2913"/>
                    <a:pt x="7393" y="2465"/>
                  </a:cubicBezTo>
                </a:path>
              </a:pathLst>
            </a:custGeom>
            <a:noFill/>
            <a:ln w="8400" cap="flat" cmpd="sng">
              <a:solidFill>
                <a:srgbClr val="471F1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07"/>
            <p:cNvSpPr/>
            <p:nvPr/>
          </p:nvSpPr>
          <p:spPr>
            <a:xfrm>
              <a:off x="4208670" y="916297"/>
              <a:ext cx="53326" cy="61166"/>
            </a:xfrm>
            <a:custGeom>
              <a:avLst/>
              <a:gdLst/>
              <a:ahLst/>
              <a:cxnLst/>
              <a:rect l="l" t="t" r="r" b="b"/>
              <a:pathLst>
                <a:path w="3809" h="4369" extrusionOk="0">
                  <a:moveTo>
                    <a:pt x="617" y="0"/>
                  </a:moveTo>
                  <a:cubicBezTo>
                    <a:pt x="0" y="1848"/>
                    <a:pt x="1793" y="3977"/>
                    <a:pt x="3529" y="4369"/>
                  </a:cubicBezTo>
                  <a:cubicBezTo>
                    <a:pt x="3809" y="3416"/>
                    <a:pt x="3641" y="2352"/>
                    <a:pt x="3025" y="1512"/>
                  </a:cubicBezTo>
                  <a:cubicBezTo>
                    <a:pt x="2353" y="840"/>
                    <a:pt x="1513" y="280"/>
                    <a:pt x="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07"/>
            <p:cNvSpPr/>
            <p:nvPr/>
          </p:nvSpPr>
          <p:spPr>
            <a:xfrm>
              <a:off x="4254926" y="932761"/>
              <a:ext cx="54124" cy="44702"/>
            </a:xfrm>
            <a:custGeom>
              <a:avLst/>
              <a:gdLst/>
              <a:ahLst/>
              <a:cxnLst/>
              <a:rect l="l" t="t" r="r" b="b"/>
              <a:pathLst>
                <a:path w="3866" h="3193" extrusionOk="0">
                  <a:moveTo>
                    <a:pt x="3865" y="0"/>
                  </a:moveTo>
                  <a:cubicBezTo>
                    <a:pt x="3025" y="224"/>
                    <a:pt x="2241" y="560"/>
                    <a:pt x="1569" y="952"/>
                  </a:cubicBezTo>
                  <a:cubicBezTo>
                    <a:pt x="841" y="1344"/>
                    <a:pt x="281" y="2016"/>
                    <a:pt x="1" y="2857"/>
                  </a:cubicBezTo>
                  <a:lnTo>
                    <a:pt x="281" y="3193"/>
                  </a:lnTo>
                  <a:cubicBezTo>
                    <a:pt x="897" y="3081"/>
                    <a:pt x="1513" y="2857"/>
                    <a:pt x="2129" y="2520"/>
                  </a:cubicBezTo>
                  <a:cubicBezTo>
                    <a:pt x="2409" y="2352"/>
                    <a:pt x="2745" y="2128"/>
                    <a:pt x="3025" y="1848"/>
                  </a:cubicBezTo>
                  <a:cubicBezTo>
                    <a:pt x="3473" y="1344"/>
                    <a:pt x="3753" y="672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07"/>
            <p:cNvSpPr/>
            <p:nvPr/>
          </p:nvSpPr>
          <p:spPr>
            <a:xfrm>
              <a:off x="4236110" y="966473"/>
              <a:ext cx="21966" cy="12558"/>
            </a:xfrm>
            <a:custGeom>
              <a:avLst/>
              <a:gdLst/>
              <a:ahLst/>
              <a:cxnLst/>
              <a:rect l="l" t="t" r="r" b="b"/>
              <a:pathLst>
                <a:path w="1569" h="897" extrusionOk="0">
                  <a:moveTo>
                    <a:pt x="57" y="0"/>
                  </a:moveTo>
                  <a:cubicBezTo>
                    <a:pt x="57" y="0"/>
                    <a:pt x="1" y="0"/>
                    <a:pt x="57" y="56"/>
                  </a:cubicBezTo>
                  <a:cubicBezTo>
                    <a:pt x="281" y="280"/>
                    <a:pt x="505" y="449"/>
                    <a:pt x="729" y="561"/>
                  </a:cubicBezTo>
                  <a:lnTo>
                    <a:pt x="1121" y="785"/>
                  </a:lnTo>
                  <a:cubicBezTo>
                    <a:pt x="1233" y="841"/>
                    <a:pt x="1401" y="897"/>
                    <a:pt x="1513" y="897"/>
                  </a:cubicBezTo>
                  <a:cubicBezTo>
                    <a:pt x="1569" y="897"/>
                    <a:pt x="1569" y="897"/>
                    <a:pt x="1513" y="841"/>
                  </a:cubicBezTo>
                  <a:cubicBezTo>
                    <a:pt x="1401" y="785"/>
                    <a:pt x="1289" y="729"/>
                    <a:pt x="1177" y="673"/>
                  </a:cubicBezTo>
                  <a:cubicBezTo>
                    <a:pt x="1009" y="617"/>
                    <a:pt x="897" y="561"/>
                    <a:pt x="785" y="505"/>
                  </a:cubicBezTo>
                  <a:cubicBezTo>
                    <a:pt x="561" y="336"/>
                    <a:pt x="281" y="168"/>
                    <a:pt x="57" y="0"/>
                  </a:cubicBezTo>
                  <a:close/>
                </a:path>
              </a:pathLst>
            </a:custGeom>
            <a:solidFill>
              <a:srgbClr val="4C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07"/>
            <p:cNvSpPr/>
            <p:nvPr/>
          </p:nvSpPr>
          <p:spPr>
            <a:xfrm>
              <a:off x="4229838" y="944521"/>
              <a:ext cx="32158" cy="34510"/>
            </a:xfrm>
            <a:custGeom>
              <a:avLst/>
              <a:gdLst/>
              <a:ahLst/>
              <a:cxnLst/>
              <a:rect l="l" t="t" r="r" b="b"/>
              <a:pathLst>
                <a:path w="2297" h="2465" extrusionOk="0">
                  <a:moveTo>
                    <a:pt x="57" y="0"/>
                  </a:moveTo>
                  <a:cubicBezTo>
                    <a:pt x="57" y="0"/>
                    <a:pt x="1" y="56"/>
                    <a:pt x="57" y="112"/>
                  </a:cubicBezTo>
                  <a:cubicBezTo>
                    <a:pt x="449" y="448"/>
                    <a:pt x="841" y="784"/>
                    <a:pt x="1233" y="1176"/>
                  </a:cubicBezTo>
                  <a:cubicBezTo>
                    <a:pt x="1401" y="1400"/>
                    <a:pt x="1569" y="1568"/>
                    <a:pt x="1737" y="1792"/>
                  </a:cubicBezTo>
                  <a:cubicBezTo>
                    <a:pt x="1793" y="1904"/>
                    <a:pt x="1849" y="2017"/>
                    <a:pt x="1905" y="2129"/>
                  </a:cubicBezTo>
                  <a:cubicBezTo>
                    <a:pt x="1961" y="2241"/>
                    <a:pt x="2017" y="2409"/>
                    <a:pt x="2129" y="2465"/>
                  </a:cubicBezTo>
                  <a:cubicBezTo>
                    <a:pt x="2185" y="2465"/>
                    <a:pt x="2241" y="2465"/>
                    <a:pt x="2297" y="2409"/>
                  </a:cubicBezTo>
                  <a:cubicBezTo>
                    <a:pt x="2297" y="2241"/>
                    <a:pt x="2241" y="2129"/>
                    <a:pt x="2185" y="2017"/>
                  </a:cubicBezTo>
                  <a:cubicBezTo>
                    <a:pt x="2129" y="1904"/>
                    <a:pt x="2017" y="1792"/>
                    <a:pt x="1961" y="1680"/>
                  </a:cubicBezTo>
                  <a:cubicBezTo>
                    <a:pt x="1793" y="1456"/>
                    <a:pt x="1625" y="1232"/>
                    <a:pt x="1401" y="1064"/>
                  </a:cubicBezTo>
                  <a:cubicBezTo>
                    <a:pt x="1009" y="672"/>
                    <a:pt x="561" y="336"/>
                    <a:pt x="57" y="0"/>
                  </a:cubicBezTo>
                  <a:close/>
                </a:path>
              </a:pathLst>
            </a:custGeom>
            <a:solidFill>
              <a:srgbClr val="4C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07"/>
            <p:cNvSpPr/>
            <p:nvPr/>
          </p:nvSpPr>
          <p:spPr>
            <a:xfrm>
              <a:off x="4259630" y="962553"/>
              <a:ext cx="2366" cy="16282"/>
            </a:xfrm>
            <a:custGeom>
              <a:avLst/>
              <a:gdLst/>
              <a:ahLst/>
              <a:cxnLst/>
              <a:rect l="l" t="t" r="r" b="b"/>
              <a:pathLst>
                <a:path w="169" h="1163" extrusionOk="0">
                  <a:moveTo>
                    <a:pt x="1" y="0"/>
                  </a:moveTo>
                  <a:lnTo>
                    <a:pt x="1" y="168"/>
                  </a:lnTo>
                  <a:lnTo>
                    <a:pt x="1" y="280"/>
                  </a:lnTo>
                  <a:lnTo>
                    <a:pt x="1" y="560"/>
                  </a:lnTo>
                  <a:lnTo>
                    <a:pt x="1" y="841"/>
                  </a:lnTo>
                  <a:lnTo>
                    <a:pt x="1" y="953"/>
                  </a:lnTo>
                  <a:cubicBezTo>
                    <a:pt x="1" y="1009"/>
                    <a:pt x="1" y="1065"/>
                    <a:pt x="1" y="1121"/>
                  </a:cubicBezTo>
                  <a:cubicBezTo>
                    <a:pt x="1" y="1149"/>
                    <a:pt x="29" y="1163"/>
                    <a:pt x="57" y="1163"/>
                  </a:cubicBezTo>
                  <a:cubicBezTo>
                    <a:pt x="85" y="1163"/>
                    <a:pt x="113" y="1149"/>
                    <a:pt x="113" y="1121"/>
                  </a:cubicBezTo>
                  <a:cubicBezTo>
                    <a:pt x="169" y="1065"/>
                    <a:pt x="169" y="1009"/>
                    <a:pt x="169" y="953"/>
                  </a:cubicBezTo>
                  <a:cubicBezTo>
                    <a:pt x="169" y="897"/>
                    <a:pt x="169" y="841"/>
                    <a:pt x="169" y="841"/>
                  </a:cubicBezTo>
                  <a:lnTo>
                    <a:pt x="169" y="560"/>
                  </a:lnTo>
                  <a:lnTo>
                    <a:pt x="169" y="280"/>
                  </a:lnTo>
                  <a:cubicBezTo>
                    <a:pt x="169" y="224"/>
                    <a:pt x="169" y="168"/>
                    <a:pt x="113" y="112"/>
                  </a:cubicBezTo>
                  <a:cubicBezTo>
                    <a:pt x="113" y="56"/>
                    <a:pt x="113" y="56"/>
                    <a:pt x="57" y="0"/>
                  </a:cubicBezTo>
                  <a:close/>
                </a:path>
              </a:pathLst>
            </a:custGeom>
            <a:solidFill>
              <a:srgbClr val="4C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07"/>
            <p:cNvSpPr/>
            <p:nvPr/>
          </p:nvSpPr>
          <p:spPr>
            <a:xfrm>
              <a:off x="4259630" y="960677"/>
              <a:ext cx="12572" cy="21028"/>
            </a:xfrm>
            <a:custGeom>
              <a:avLst/>
              <a:gdLst/>
              <a:ahLst/>
              <a:cxnLst/>
              <a:rect l="l" t="t" r="r" b="b"/>
              <a:pathLst>
                <a:path w="898" h="1502" extrusionOk="0">
                  <a:moveTo>
                    <a:pt x="192" y="0"/>
                  </a:moveTo>
                  <a:cubicBezTo>
                    <a:pt x="147" y="0"/>
                    <a:pt x="102" y="7"/>
                    <a:pt x="57" y="22"/>
                  </a:cubicBezTo>
                  <a:cubicBezTo>
                    <a:pt x="1" y="22"/>
                    <a:pt x="1" y="134"/>
                    <a:pt x="57" y="134"/>
                  </a:cubicBezTo>
                  <a:cubicBezTo>
                    <a:pt x="337" y="134"/>
                    <a:pt x="617" y="358"/>
                    <a:pt x="617" y="638"/>
                  </a:cubicBezTo>
                  <a:cubicBezTo>
                    <a:pt x="673" y="807"/>
                    <a:pt x="617" y="975"/>
                    <a:pt x="561" y="1087"/>
                  </a:cubicBezTo>
                  <a:cubicBezTo>
                    <a:pt x="505" y="1143"/>
                    <a:pt x="449" y="1199"/>
                    <a:pt x="393" y="1199"/>
                  </a:cubicBezTo>
                  <a:cubicBezTo>
                    <a:pt x="337" y="1255"/>
                    <a:pt x="281" y="1255"/>
                    <a:pt x="225" y="1311"/>
                  </a:cubicBezTo>
                  <a:cubicBezTo>
                    <a:pt x="225" y="1367"/>
                    <a:pt x="225" y="1367"/>
                    <a:pt x="225" y="1423"/>
                  </a:cubicBezTo>
                  <a:cubicBezTo>
                    <a:pt x="265" y="1462"/>
                    <a:pt x="332" y="1502"/>
                    <a:pt x="408" y="1502"/>
                  </a:cubicBezTo>
                  <a:cubicBezTo>
                    <a:pt x="439" y="1502"/>
                    <a:pt x="472" y="1495"/>
                    <a:pt x="505" y="1479"/>
                  </a:cubicBezTo>
                  <a:cubicBezTo>
                    <a:pt x="617" y="1423"/>
                    <a:pt x="673" y="1367"/>
                    <a:pt x="729" y="1255"/>
                  </a:cubicBezTo>
                  <a:cubicBezTo>
                    <a:pt x="841" y="1087"/>
                    <a:pt x="897" y="863"/>
                    <a:pt x="841" y="638"/>
                  </a:cubicBezTo>
                  <a:cubicBezTo>
                    <a:pt x="841" y="470"/>
                    <a:pt x="729" y="246"/>
                    <a:pt x="561" y="134"/>
                  </a:cubicBezTo>
                  <a:cubicBezTo>
                    <a:pt x="438" y="52"/>
                    <a:pt x="315" y="0"/>
                    <a:pt x="192" y="0"/>
                  </a:cubicBezTo>
                  <a:close/>
                </a:path>
              </a:pathLst>
            </a:custGeom>
            <a:solidFill>
              <a:srgbClr val="4C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07"/>
            <p:cNvSpPr/>
            <p:nvPr/>
          </p:nvSpPr>
          <p:spPr>
            <a:xfrm>
              <a:off x="4269836" y="954909"/>
              <a:ext cx="22750" cy="13930"/>
            </a:xfrm>
            <a:custGeom>
              <a:avLst/>
              <a:gdLst/>
              <a:ahLst/>
              <a:cxnLst/>
              <a:rect l="l" t="t" r="r" b="b"/>
              <a:pathLst>
                <a:path w="1625" h="995" extrusionOk="0">
                  <a:moveTo>
                    <a:pt x="1533" y="0"/>
                  </a:moveTo>
                  <a:cubicBezTo>
                    <a:pt x="1498" y="0"/>
                    <a:pt x="1456" y="14"/>
                    <a:pt x="1400" y="42"/>
                  </a:cubicBezTo>
                  <a:lnTo>
                    <a:pt x="1176" y="98"/>
                  </a:lnTo>
                  <a:cubicBezTo>
                    <a:pt x="1064" y="154"/>
                    <a:pt x="896" y="210"/>
                    <a:pt x="784" y="322"/>
                  </a:cubicBezTo>
                  <a:cubicBezTo>
                    <a:pt x="504" y="490"/>
                    <a:pt x="224" y="714"/>
                    <a:pt x="0" y="938"/>
                  </a:cubicBezTo>
                  <a:lnTo>
                    <a:pt x="56" y="994"/>
                  </a:lnTo>
                  <a:cubicBezTo>
                    <a:pt x="280" y="770"/>
                    <a:pt x="504" y="602"/>
                    <a:pt x="784" y="434"/>
                  </a:cubicBezTo>
                  <a:cubicBezTo>
                    <a:pt x="896" y="322"/>
                    <a:pt x="1064" y="266"/>
                    <a:pt x="1176" y="210"/>
                  </a:cubicBezTo>
                  <a:cubicBezTo>
                    <a:pt x="1288" y="154"/>
                    <a:pt x="1344" y="154"/>
                    <a:pt x="1400" y="154"/>
                  </a:cubicBezTo>
                  <a:cubicBezTo>
                    <a:pt x="1456" y="154"/>
                    <a:pt x="1568" y="98"/>
                    <a:pt x="1624" y="98"/>
                  </a:cubicBezTo>
                  <a:cubicBezTo>
                    <a:pt x="1624" y="98"/>
                    <a:pt x="1624" y="42"/>
                    <a:pt x="1624" y="42"/>
                  </a:cubicBezTo>
                  <a:cubicBezTo>
                    <a:pt x="1596" y="14"/>
                    <a:pt x="1568" y="0"/>
                    <a:pt x="1533" y="0"/>
                  </a:cubicBezTo>
                  <a:close/>
                </a:path>
              </a:pathLst>
            </a:custGeom>
            <a:solidFill>
              <a:srgbClr val="4C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07"/>
            <p:cNvSpPr/>
            <p:nvPr/>
          </p:nvSpPr>
          <p:spPr>
            <a:xfrm>
              <a:off x="4000098" y="1745391"/>
              <a:ext cx="528500" cy="506450"/>
            </a:xfrm>
            <a:custGeom>
              <a:avLst/>
              <a:gdLst/>
              <a:ahLst/>
              <a:cxnLst/>
              <a:rect l="l" t="t" r="r" b="b"/>
              <a:pathLst>
                <a:path w="37750" h="36175" extrusionOk="0">
                  <a:moveTo>
                    <a:pt x="9336" y="1"/>
                  </a:moveTo>
                  <a:cubicBezTo>
                    <a:pt x="9039" y="1"/>
                    <a:pt x="8745" y="14"/>
                    <a:pt x="8458" y="34"/>
                  </a:cubicBezTo>
                  <a:cubicBezTo>
                    <a:pt x="7618" y="90"/>
                    <a:pt x="6833" y="146"/>
                    <a:pt x="5993" y="258"/>
                  </a:cubicBezTo>
                  <a:cubicBezTo>
                    <a:pt x="5825" y="258"/>
                    <a:pt x="5657" y="315"/>
                    <a:pt x="5489" y="371"/>
                  </a:cubicBezTo>
                  <a:cubicBezTo>
                    <a:pt x="5265" y="483"/>
                    <a:pt x="4593" y="371"/>
                    <a:pt x="4537" y="595"/>
                  </a:cubicBezTo>
                  <a:cubicBezTo>
                    <a:pt x="4201" y="2835"/>
                    <a:pt x="3977" y="5019"/>
                    <a:pt x="3865" y="7259"/>
                  </a:cubicBezTo>
                  <a:cubicBezTo>
                    <a:pt x="3641" y="9276"/>
                    <a:pt x="3473" y="11852"/>
                    <a:pt x="3417" y="13756"/>
                  </a:cubicBezTo>
                  <a:cubicBezTo>
                    <a:pt x="3193" y="21205"/>
                    <a:pt x="0" y="31734"/>
                    <a:pt x="8570" y="34983"/>
                  </a:cubicBezTo>
                  <a:cubicBezTo>
                    <a:pt x="10667" y="35798"/>
                    <a:pt x="13991" y="36175"/>
                    <a:pt x="17290" y="36175"/>
                  </a:cubicBezTo>
                  <a:cubicBezTo>
                    <a:pt x="20334" y="36175"/>
                    <a:pt x="23356" y="35854"/>
                    <a:pt x="25372" y="35263"/>
                  </a:cubicBezTo>
                  <a:cubicBezTo>
                    <a:pt x="30020" y="33863"/>
                    <a:pt x="33493" y="31006"/>
                    <a:pt x="35229" y="26638"/>
                  </a:cubicBezTo>
                  <a:cubicBezTo>
                    <a:pt x="35509" y="25910"/>
                    <a:pt x="35789" y="25126"/>
                    <a:pt x="36013" y="24398"/>
                  </a:cubicBezTo>
                  <a:lnTo>
                    <a:pt x="37750" y="18965"/>
                  </a:lnTo>
                  <a:lnTo>
                    <a:pt x="14394" y="1995"/>
                  </a:lnTo>
                  <a:cubicBezTo>
                    <a:pt x="13330" y="1099"/>
                    <a:pt x="12154" y="483"/>
                    <a:pt x="10866" y="146"/>
                  </a:cubicBezTo>
                  <a:cubicBezTo>
                    <a:pt x="10369" y="40"/>
                    <a:pt x="9849" y="1"/>
                    <a:pt x="9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07"/>
            <p:cNvSpPr/>
            <p:nvPr/>
          </p:nvSpPr>
          <p:spPr>
            <a:xfrm>
              <a:off x="3814262" y="1764949"/>
              <a:ext cx="457156" cy="505120"/>
            </a:xfrm>
            <a:custGeom>
              <a:avLst/>
              <a:gdLst/>
              <a:ahLst/>
              <a:cxnLst/>
              <a:rect l="l" t="t" r="r" b="b"/>
              <a:pathLst>
                <a:path w="32654" h="36080" extrusionOk="0">
                  <a:moveTo>
                    <a:pt x="5838" y="1"/>
                  </a:moveTo>
                  <a:cubicBezTo>
                    <a:pt x="5533" y="1"/>
                    <a:pt x="5231" y="14"/>
                    <a:pt x="4929" y="38"/>
                  </a:cubicBezTo>
                  <a:cubicBezTo>
                    <a:pt x="4145" y="94"/>
                    <a:pt x="3361" y="150"/>
                    <a:pt x="2577" y="206"/>
                  </a:cubicBezTo>
                  <a:cubicBezTo>
                    <a:pt x="2409" y="206"/>
                    <a:pt x="2241" y="262"/>
                    <a:pt x="2073" y="374"/>
                  </a:cubicBezTo>
                  <a:cubicBezTo>
                    <a:pt x="1905" y="486"/>
                    <a:pt x="1289" y="374"/>
                    <a:pt x="1233" y="598"/>
                  </a:cubicBezTo>
                  <a:cubicBezTo>
                    <a:pt x="897" y="2782"/>
                    <a:pt x="673" y="5022"/>
                    <a:pt x="561" y="7263"/>
                  </a:cubicBezTo>
                  <a:cubicBezTo>
                    <a:pt x="393" y="9279"/>
                    <a:pt x="225" y="11799"/>
                    <a:pt x="169" y="13759"/>
                  </a:cubicBezTo>
                  <a:cubicBezTo>
                    <a:pt x="1" y="21208"/>
                    <a:pt x="561" y="31458"/>
                    <a:pt x="8682" y="34762"/>
                  </a:cubicBezTo>
                  <a:cubicBezTo>
                    <a:pt x="10877" y="35640"/>
                    <a:pt x="13196" y="36079"/>
                    <a:pt x="15519" y="36079"/>
                  </a:cubicBezTo>
                  <a:cubicBezTo>
                    <a:pt x="17345" y="36079"/>
                    <a:pt x="19173" y="35808"/>
                    <a:pt x="20948" y="35266"/>
                  </a:cubicBezTo>
                  <a:cubicBezTo>
                    <a:pt x="25260" y="34090"/>
                    <a:pt x="28677" y="30898"/>
                    <a:pt x="30245" y="26697"/>
                  </a:cubicBezTo>
                  <a:cubicBezTo>
                    <a:pt x="30525" y="25969"/>
                    <a:pt x="30805" y="25185"/>
                    <a:pt x="31029" y="24401"/>
                  </a:cubicBezTo>
                  <a:lnTo>
                    <a:pt x="32653" y="18968"/>
                  </a:lnTo>
                  <a:lnTo>
                    <a:pt x="10530" y="1998"/>
                  </a:lnTo>
                  <a:cubicBezTo>
                    <a:pt x="9522" y="1102"/>
                    <a:pt x="8402" y="486"/>
                    <a:pt x="7170" y="94"/>
                  </a:cubicBezTo>
                  <a:cubicBezTo>
                    <a:pt x="6710" y="28"/>
                    <a:pt x="6270" y="1"/>
                    <a:pt x="5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07"/>
            <p:cNvSpPr/>
            <p:nvPr/>
          </p:nvSpPr>
          <p:spPr>
            <a:xfrm>
              <a:off x="3822102" y="1251107"/>
              <a:ext cx="741776" cy="586656"/>
            </a:xfrm>
            <a:custGeom>
              <a:avLst/>
              <a:gdLst/>
              <a:ahLst/>
              <a:cxnLst/>
              <a:rect l="l" t="t" r="r" b="b"/>
              <a:pathLst>
                <a:path w="52984" h="41904" extrusionOk="0">
                  <a:moveTo>
                    <a:pt x="23020" y="0"/>
                  </a:moveTo>
                  <a:cubicBezTo>
                    <a:pt x="23020" y="56"/>
                    <a:pt x="22964" y="112"/>
                    <a:pt x="22908" y="168"/>
                  </a:cubicBezTo>
                  <a:cubicBezTo>
                    <a:pt x="16691" y="840"/>
                    <a:pt x="10978" y="3921"/>
                    <a:pt x="7114" y="8793"/>
                  </a:cubicBezTo>
                  <a:cubicBezTo>
                    <a:pt x="4985" y="11649"/>
                    <a:pt x="3417" y="14842"/>
                    <a:pt x="2409" y="18258"/>
                  </a:cubicBezTo>
                  <a:lnTo>
                    <a:pt x="3473" y="18594"/>
                  </a:lnTo>
                  <a:cubicBezTo>
                    <a:pt x="1457" y="23579"/>
                    <a:pt x="337" y="28956"/>
                    <a:pt x="113" y="34388"/>
                  </a:cubicBezTo>
                  <a:cubicBezTo>
                    <a:pt x="1" y="36517"/>
                    <a:pt x="57" y="38645"/>
                    <a:pt x="169" y="40773"/>
                  </a:cubicBezTo>
                  <a:cubicBezTo>
                    <a:pt x="6942" y="41513"/>
                    <a:pt x="13491" y="41903"/>
                    <a:pt x="19981" y="41903"/>
                  </a:cubicBezTo>
                  <a:cubicBezTo>
                    <a:pt x="29697" y="41903"/>
                    <a:pt x="39281" y="41029"/>
                    <a:pt x="49287" y="39149"/>
                  </a:cubicBezTo>
                  <a:cubicBezTo>
                    <a:pt x="47999" y="31084"/>
                    <a:pt x="47551" y="25371"/>
                    <a:pt x="45703" y="17418"/>
                  </a:cubicBezTo>
                  <a:cubicBezTo>
                    <a:pt x="45703" y="17418"/>
                    <a:pt x="45703" y="17362"/>
                    <a:pt x="45759" y="17362"/>
                  </a:cubicBezTo>
                  <a:lnTo>
                    <a:pt x="52984" y="14114"/>
                  </a:lnTo>
                  <a:cubicBezTo>
                    <a:pt x="48783" y="5881"/>
                    <a:pt x="41222" y="784"/>
                    <a:pt x="33885" y="448"/>
                  </a:cubicBezTo>
                  <a:cubicBezTo>
                    <a:pt x="33513" y="1723"/>
                    <a:pt x="31831" y="3149"/>
                    <a:pt x="28505" y="3149"/>
                  </a:cubicBezTo>
                  <a:cubicBezTo>
                    <a:pt x="28324" y="3149"/>
                    <a:pt x="28139" y="3145"/>
                    <a:pt x="27949" y="3136"/>
                  </a:cubicBezTo>
                  <a:cubicBezTo>
                    <a:pt x="23748" y="2968"/>
                    <a:pt x="23020" y="896"/>
                    <a:pt x="2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07"/>
            <p:cNvSpPr/>
            <p:nvPr/>
          </p:nvSpPr>
          <p:spPr>
            <a:xfrm>
              <a:off x="4312956" y="1644717"/>
              <a:ext cx="494004" cy="668066"/>
            </a:xfrm>
            <a:custGeom>
              <a:avLst/>
              <a:gdLst/>
              <a:ahLst/>
              <a:cxnLst/>
              <a:rect l="l" t="t" r="r" b="b"/>
              <a:pathLst>
                <a:path w="35286" h="47719" extrusionOk="0">
                  <a:moveTo>
                    <a:pt x="0" y="3865"/>
                  </a:moveTo>
                  <a:cubicBezTo>
                    <a:pt x="3361" y="1401"/>
                    <a:pt x="7337" y="1"/>
                    <a:pt x="11314" y="841"/>
                  </a:cubicBezTo>
                  <a:cubicBezTo>
                    <a:pt x="13442" y="1401"/>
                    <a:pt x="15347" y="2521"/>
                    <a:pt x="16803" y="4145"/>
                  </a:cubicBezTo>
                  <a:cubicBezTo>
                    <a:pt x="23972" y="11762"/>
                    <a:pt x="28284" y="38645"/>
                    <a:pt x="29124" y="39710"/>
                  </a:cubicBezTo>
                  <a:cubicBezTo>
                    <a:pt x="29740" y="40382"/>
                    <a:pt x="30413" y="41054"/>
                    <a:pt x="31141" y="41726"/>
                  </a:cubicBezTo>
                  <a:cubicBezTo>
                    <a:pt x="32149" y="42790"/>
                    <a:pt x="33213" y="43742"/>
                    <a:pt x="34389" y="44582"/>
                  </a:cubicBezTo>
                  <a:cubicBezTo>
                    <a:pt x="34557" y="44694"/>
                    <a:pt x="34725" y="44806"/>
                    <a:pt x="34893" y="44918"/>
                  </a:cubicBezTo>
                  <a:cubicBezTo>
                    <a:pt x="35061" y="45086"/>
                    <a:pt x="35229" y="45254"/>
                    <a:pt x="35229" y="45478"/>
                  </a:cubicBezTo>
                  <a:cubicBezTo>
                    <a:pt x="35285" y="45534"/>
                    <a:pt x="35229" y="45646"/>
                    <a:pt x="35229" y="45702"/>
                  </a:cubicBezTo>
                  <a:cubicBezTo>
                    <a:pt x="35173" y="45758"/>
                    <a:pt x="35117" y="45814"/>
                    <a:pt x="35005" y="45758"/>
                  </a:cubicBezTo>
                  <a:cubicBezTo>
                    <a:pt x="35061" y="45758"/>
                    <a:pt x="35117" y="46038"/>
                    <a:pt x="35117" y="46094"/>
                  </a:cubicBezTo>
                  <a:cubicBezTo>
                    <a:pt x="35117" y="46374"/>
                    <a:pt x="34781" y="46598"/>
                    <a:pt x="34501" y="46486"/>
                  </a:cubicBezTo>
                  <a:cubicBezTo>
                    <a:pt x="34501" y="46654"/>
                    <a:pt x="34389" y="46766"/>
                    <a:pt x="34221" y="46822"/>
                  </a:cubicBezTo>
                  <a:cubicBezTo>
                    <a:pt x="34053" y="46878"/>
                    <a:pt x="33885" y="46878"/>
                    <a:pt x="33717" y="46822"/>
                  </a:cubicBezTo>
                  <a:cubicBezTo>
                    <a:pt x="33661" y="47159"/>
                    <a:pt x="33381" y="47383"/>
                    <a:pt x="33045" y="47383"/>
                  </a:cubicBezTo>
                  <a:cubicBezTo>
                    <a:pt x="32709" y="47439"/>
                    <a:pt x="32373" y="47383"/>
                    <a:pt x="32093" y="47271"/>
                  </a:cubicBezTo>
                  <a:cubicBezTo>
                    <a:pt x="31925" y="47495"/>
                    <a:pt x="31645" y="47663"/>
                    <a:pt x="31365" y="47663"/>
                  </a:cubicBezTo>
                  <a:cubicBezTo>
                    <a:pt x="30693" y="47719"/>
                    <a:pt x="30132" y="47327"/>
                    <a:pt x="29460" y="47159"/>
                  </a:cubicBezTo>
                  <a:cubicBezTo>
                    <a:pt x="29180" y="47103"/>
                    <a:pt x="28844" y="47046"/>
                    <a:pt x="28508" y="47046"/>
                  </a:cubicBezTo>
                  <a:cubicBezTo>
                    <a:pt x="27164" y="46878"/>
                    <a:pt x="26100" y="46038"/>
                    <a:pt x="24868" y="45590"/>
                  </a:cubicBezTo>
                  <a:cubicBezTo>
                    <a:pt x="23916" y="45198"/>
                    <a:pt x="22908" y="45030"/>
                    <a:pt x="21899" y="44694"/>
                  </a:cubicBezTo>
                  <a:cubicBezTo>
                    <a:pt x="20947" y="44414"/>
                    <a:pt x="20107" y="43910"/>
                    <a:pt x="19435" y="43126"/>
                  </a:cubicBezTo>
                  <a:cubicBezTo>
                    <a:pt x="18931" y="42342"/>
                    <a:pt x="19379" y="41278"/>
                    <a:pt x="19435" y="40382"/>
                  </a:cubicBezTo>
                  <a:cubicBezTo>
                    <a:pt x="19491" y="39093"/>
                    <a:pt x="16075" y="35117"/>
                    <a:pt x="14226" y="32429"/>
                  </a:cubicBezTo>
                  <a:cubicBezTo>
                    <a:pt x="12154" y="29292"/>
                    <a:pt x="10082" y="26100"/>
                    <a:pt x="8122" y="22907"/>
                  </a:cubicBezTo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07"/>
            <p:cNvSpPr/>
            <p:nvPr/>
          </p:nvSpPr>
          <p:spPr>
            <a:xfrm>
              <a:off x="3898948" y="1883865"/>
              <a:ext cx="354424" cy="251706"/>
            </a:xfrm>
            <a:custGeom>
              <a:avLst/>
              <a:gdLst/>
              <a:ahLst/>
              <a:cxnLst/>
              <a:rect l="l" t="t" r="r" b="b"/>
              <a:pathLst>
                <a:path w="25316" h="17979" fill="none" extrusionOk="0">
                  <a:moveTo>
                    <a:pt x="25316" y="14955"/>
                  </a:moveTo>
                  <a:cubicBezTo>
                    <a:pt x="10530" y="17979"/>
                    <a:pt x="1233" y="8010"/>
                    <a:pt x="1" y="1"/>
                  </a:cubicBezTo>
                </a:path>
              </a:pathLst>
            </a:custGeom>
            <a:noFill/>
            <a:ln w="8400" cap="flat" cmpd="sng">
              <a:solidFill>
                <a:srgbClr val="964035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07"/>
            <p:cNvSpPr/>
            <p:nvPr/>
          </p:nvSpPr>
          <p:spPr>
            <a:xfrm>
              <a:off x="3862884" y="1853289"/>
              <a:ext cx="69790" cy="61950"/>
            </a:xfrm>
            <a:custGeom>
              <a:avLst/>
              <a:gdLst/>
              <a:ahLst/>
              <a:cxnLst/>
              <a:rect l="l" t="t" r="r" b="b"/>
              <a:pathLst>
                <a:path w="4985" h="4425" fill="none" extrusionOk="0">
                  <a:moveTo>
                    <a:pt x="0" y="4425"/>
                  </a:moveTo>
                  <a:cubicBezTo>
                    <a:pt x="0" y="4425"/>
                    <a:pt x="2521" y="2353"/>
                    <a:pt x="4985" y="0"/>
                  </a:cubicBezTo>
                </a:path>
              </a:pathLst>
            </a:custGeom>
            <a:noFill/>
            <a:ln w="8400" cap="flat" cmpd="sng">
              <a:solidFill>
                <a:srgbClr val="964035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07"/>
            <p:cNvSpPr/>
            <p:nvPr/>
          </p:nvSpPr>
          <p:spPr>
            <a:xfrm>
              <a:off x="3822102" y="1867401"/>
              <a:ext cx="87052" cy="7854"/>
            </a:xfrm>
            <a:custGeom>
              <a:avLst/>
              <a:gdLst/>
              <a:ahLst/>
              <a:cxnLst/>
              <a:rect l="l" t="t" r="r" b="b"/>
              <a:pathLst>
                <a:path w="6218" h="561" fill="none" extrusionOk="0">
                  <a:moveTo>
                    <a:pt x="1" y="1"/>
                  </a:moveTo>
                  <a:cubicBezTo>
                    <a:pt x="2073" y="393"/>
                    <a:pt x="4145" y="561"/>
                    <a:pt x="6218" y="561"/>
                  </a:cubicBezTo>
                </a:path>
              </a:pathLst>
            </a:custGeom>
            <a:noFill/>
            <a:ln w="8400" cap="flat" cmpd="sng">
              <a:solidFill>
                <a:srgbClr val="964035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07"/>
            <p:cNvSpPr/>
            <p:nvPr/>
          </p:nvSpPr>
          <p:spPr>
            <a:xfrm>
              <a:off x="3851908" y="1825065"/>
              <a:ext cx="3934" cy="47838"/>
            </a:xfrm>
            <a:custGeom>
              <a:avLst/>
              <a:gdLst/>
              <a:ahLst/>
              <a:cxnLst/>
              <a:rect l="l" t="t" r="r" b="b"/>
              <a:pathLst>
                <a:path w="281" h="3417" fill="none" extrusionOk="0">
                  <a:moveTo>
                    <a:pt x="280" y="0"/>
                  </a:moveTo>
                  <a:cubicBezTo>
                    <a:pt x="280" y="0"/>
                    <a:pt x="56" y="2352"/>
                    <a:pt x="0" y="3417"/>
                  </a:cubicBezTo>
                </a:path>
              </a:pathLst>
            </a:custGeom>
            <a:noFill/>
            <a:ln w="8400" cap="flat" cmpd="sng">
              <a:solidFill>
                <a:srgbClr val="964035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07"/>
            <p:cNvSpPr/>
            <p:nvPr/>
          </p:nvSpPr>
          <p:spPr>
            <a:xfrm>
              <a:off x="3932660" y="1632173"/>
              <a:ext cx="680624" cy="707266"/>
            </a:xfrm>
            <a:custGeom>
              <a:avLst/>
              <a:gdLst/>
              <a:ahLst/>
              <a:cxnLst/>
              <a:rect l="l" t="t" r="r" b="b"/>
              <a:pathLst>
                <a:path w="48616" h="50519" extrusionOk="0">
                  <a:moveTo>
                    <a:pt x="48559" y="48279"/>
                  </a:moveTo>
                  <a:cubicBezTo>
                    <a:pt x="48503" y="48167"/>
                    <a:pt x="48391" y="48111"/>
                    <a:pt x="48279" y="48111"/>
                  </a:cubicBezTo>
                  <a:cubicBezTo>
                    <a:pt x="47495" y="47774"/>
                    <a:pt x="46767" y="47326"/>
                    <a:pt x="46151" y="46766"/>
                  </a:cubicBezTo>
                  <a:cubicBezTo>
                    <a:pt x="45535" y="46262"/>
                    <a:pt x="42511" y="44302"/>
                    <a:pt x="41558" y="42902"/>
                  </a:cubicBezTo>
                  <a:cubicBezTo>
                    <a:pt x="38814" y="34109"/>
                    <a:pt x="37358" y="14226"/>
                    <a:pt x="31869" y="6329"/>
                  </a:cubicBezTo>
                  <a:cubicBezTo>
                    <a:pt x="30189" y="3977"/>
                    <a:pt x="27669" y="2297"/>
                    <a:pt x="24868" y="1681"/>
                  </a:cubicBezTo>
                  <a:cubicBezTo>
                    <a:pt x="17643" y="0"/>
                    <a:pt x="9466" y="4761"/>
                    <a:pt x="1" y="15794"/>
                  </a:cubicBezTo>
                  <a:cubicBezTo>
                    <a:pt x="729" y="21115"/>
                    <a:pt x="7394" y="32765"/>
                    <a:pt x="22292" y="30356"/>
                  </a:cubicBezTo>
                  <a:cubicBezTo>
                    <a:pt x="22292" y="30356"/>
                    <a:pt x="26548" y="38925"/>
                    <a:pt x="27613" y="41110"/>
                  </a:cubicBezTo>
                  <a:cubicBezTo>
                    <a:pt x="28229" y="42118"/>
                    <a:pt x="28565" y="43294"/>
                    <a:pt x="28733" y="44470"/>
                  </a:cubicBezTo>
                  <a:cubicBezTo>
                    <a:pt x="28789" y="45534"/>
                    <a:pt x="28285" y="46598"/>
                    <a:pt x="29125" y="47550"/>
                  </a:cubicBezTo>
                  <a:cubicBezTo>
                    <a:pt x="29517" y="47942"/>
                    <a:pt x="30021" y="48223"/>
                    <a:pt x="30581" y="48335"/>
                  </a:cubicBezTo>
                  <a:cubicBezTo>
                    <a:pt x="31141" y="48503"/>
                    <a:pt x="31701" y="48615"/>
                    <a:pt x="32261" y="48671"/>
                  </a:cubicBezTo>
                  <a:cubicBezTo>
                    <a:pt x="32765" y="48671"/>
                    <a:pt x="33325" y="48671"/>
                    <a:pt x="33829" y="48671"/>
                  </a:cubicBezTo>
                  <a:cubicBezTo>
                    <a:pt x="35062" y="48783"/>
                    <a:pt x="36294" y="49007"/>
                    <a:pt x="37470" y="49343"/>
                  </a:cubicBezTo>
                  <a:cubicBezTo>
                    <a:pt x="37918" y="49511"/>
                    <a:pt x="38422" y="49623"/>
                    <a:pt x="38926" y="49735"/>
                  </a:cubicBezTo>
                  <a:cubicBezTo>
                    <a:pt x="39374" y="49847"/>
                    <a:pt x="39822" y="49791"/>
                    <a:pt x="40326" y="49847"/>
                  </a:cubicBezTo>
                  <a:cubicBezTo>
                    <a:pt x="40774" y="49847"/>
                    <a:pt x="41222" y="49959"/>
                    <a:pt x="41726" y="50071"/>
                  </a:cubicBezTo>
                  <a:cubicBezTo>
                    <a:pt x="42230" y="50239"/>
                    <a:pt x="42735" y="50519"/>
                    <a:pt x="43239" y="50183"/>
                  </a:cubicBezTo>
                  <a:cubicBezTo>
                    <a:pt x="43407" y="50071"/>
                    <a:pt x="43631" y="49959"/>
                    <a:pt x="43855" y="50015"/>
                  </a:cubicBezTo>
                  <a:cubicBezTo>
                    <a:pt x="44079" y="50015"/>
                    <a:pt x="44359" y="50127"/>
                    <a:pt x="44583" y="50015"/>
                  </a:cubicBezTo>
                  <a:cubicBezTo>
                    <a:pt x="44639" y="49959"/>
                    <a:pt x="44695" y="49903"/>
                    <a:pt x="44751" y="49903"/>
                  </a:cubicBezTo>
                  <a:cubicBezTo>
                    <a:pt x="44863" y="49847"/>
                    <a:pt x="44975" y="49847"/>
                    <a:pt x="45087" y="49903"/>
                  </a:cubicBezTo>
                  <a:cubicBezTo>
                    <a:pt x="45535" y="49959"/>
                    <a:pt x="45983" y="50071"/>
                    <a:pt x="46319" y="49735"/>
                  </a:cubicBezTo>
                  <a:cubicBezTo>
                    <a:pt x="46319" y="49679"/>
                    <a:pt x="46375" y="49623"/>
                    <a:pt x="46431" y="49623"/>
                  </a:cubicBezTo>
                  <a:cubicBezTo>
                    <a:pt x="46487" y="49623"/>
                    <a:pt x="46543" y="49623"/>
                    <a:pt x="46599" y="49623"/>
                  </a:cubicBezTo>
                  <a:cubicBezTo>
                    <a:pt x="46767" y="49679"/>
                    <a:pt x="46991" y="49735"/>
                    <a:pt x="47215" y="49679"/>
                  </a:cubicBezTo>
                  <a:cubicBezTo>
                    <a:pt x="47327" y="49735"/>
                    <a:pt x="47495" y="49679"/>
                    <a:pt x="47607" y="49623"/>
                  </a:cubicBezTo>
                  <a:cubicBezTo>
                    <a:pt x="47719" y="49511"/>
                    <a:pt x="47719" y="49399"/>
                    <a:pt x="47663" y="49231"/>
                  </a:cubicBezTo>
                  <a:cubicBezTo>
                    <a:pt x="47999" y="49343"/>
                    <a:pt x="48279" y="49231"/>
                    <a:pt x="48447" y="49007"/>
                  </a:cubicBezTo>
                  <a:cubicBezTo>
                    <a:pt x="48559" y="48839"/>
                    <a:pt x="48615" y="48671"/>
                    <a:pt x="48615" y="48503"/>
                  </a:cubicBezTo>
                  <a:cubicBezTo>
                    <a:pt x="48615" y="48447"/>
                    <a:pt x="48615" y="48335"/>
                    <a:pt x="48559" y="48279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07"/>
            <p:cNvSpPr/>
            <p:nvPr/>
          </p:nvSpPr>
          <p:spPr>
            <a:xfrm>
              <a:off x="4527800" y="2319041"/>
              <a:ext cx="12558" cy="11312"/>
            </a:xfrm>
            <a:custGeom>
              <a:avLst/>
              <a:gdLst/>
              <a:ahLst/>
              <a:cxnLst/>
              <a:rect l="l" t="t" r="r" b="b"/>
              <a:pathLst>
                <a:path w="897" h="808" extrusionOk="0">
                  <a:moveTo>
                    <a:pt x="1" y="1"/>
                  </a:moveTo>
                  <a:lnTo>
                    <a:pt x="1" y="57"/>
                  </a:lnTo>
                  <a:lnTo>
                    <a:pt x="113" y="113"/>
                  </a:lnTo>
                  <a:lnTo>
                    <a:pt x="225" y="225"/>
                  </a:lnTo>
                  <a:lnTo>
                    <a:pt x="505" y="393"/>
                  </a:lnTo>
                  <a:cubicBezTo>
                    <a:pt x="561" y="449"/>
                    <a:pt x="617" y="505"/>
                    <a:pt x="673" y="561"/>
                  </a:cubicBezTo>
                  <a:cubicBezTo>
                    <a:pt x="729" y="617"/>
                    <a:pt x="785" y="673"/>
                    <a:pt x="729" y="729"/>
                  </a:cubicBezTo>
                  <a:cubicBezTo>
                    <a:pt x="729" y="768"/>
                    <a:pt x="785" y="808"/>
                    <a:pt x="817" y="808"/>
                  </a:cubicBezTo>
                  <a:cubicBezTo>
                    <a:pt x="831" y="808"/>
                    <a:pt x="841" y="801"/>
                    <a:pt x="841" y="785"/>
                  </a:cubicBezTo>
                  <a:cubicBezTo>
                    <a:pt x="897" y="729"/>
                    <a:pt x="897" y="617"/>
                    <a:pt x="841" y="505"/>
                  </a:cubicBezTo>
                  <a:cubicBezTo>
                    <a:pt x="785" y="449"/>
                    <a:pt x="729" y="393"/>
                    <a:pt x="617" y="337"/>
                  </a:cubicBezTo>
                  <a:lnTo>
                    <a:pt x="337" y="169"/>
                  </a:lnTo>
                  <a:cubicBezTo>
                    <a:pt x="281" y="113"/>
                    <a:pt x="225" y="113"/>
                    <a:pt x="169" y="5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07"/>
            <p:cNvSpPr/>
            <p:nvPr/>
          </p:nvSpPr>
          <p:spPr>
            <a:xfrm>
              <a:off x="4542696" y="2311201"/>
              <a:ext cx="18046" cy="16828"/>
            </a:xfrm>
            <a:custGeom>
              <a:avLst/>
              <a:gdLst/>
              <a:ahLst/>
              <a:cxnLst/>
              <a:rect l="l" t="t" r="r" b="b"/>
              <a:pathLst>
                <a:path w="1289" h="1202" extrusionOk="0">
                  <a:moveTo>
                    <a:pt x="57" y="1"/>
                  </a:moveTo>
                  <a:lnTo>
                    <a:pt x="1" y="57"/>
                  </a:lnTo>
                  <a:cubicBezTo>
                    <a:pt x="281" y="225"/>
                    <a:pt x="505" y="393"/>
                    <a:pt x="729" y="561"/>
                  </a:cubicBezTo>
                  <a:cubicBezTo>
                    <a:pt x="841" y="673"/>
                    <a:pt x="897" y="729"/>
                    <a:pt x="1009" y="841"/>
                  </a:cubicBezTo>
                  <a:cubicBezTo>
                    <a:pt x="1009" y="897"/>
                    <a:pt x="1065" y="953"/>
                    <a:pt x="1065" y="1009"/>
                  </a:cubicBezTo>
                  <a:cubicBezTo>
                    <a:pt x="1121" y="1065"/>
                    <a:pt x="1177" y="1121"/>
                    <a:pt x="1233" y="1177"/>
                  </a:cubicBezTo>
                  <a:cubicBezTo>
                    <a:pt x="1233" y="1195"/>
                    <a:pt x="1239" y="1202"/>
                    <a:pt x="1247" y="1202"/>
                  </a:cubicBezTo>
                  <a:cubicBezTo>
                    <a:pt x="1264" y="1202"/>
                    <a:pt x="1289" y="1177"/>
                    <a:pt x="1289" y="1177"/>
                  </a:cubicBezTo>
                  <a:cubicBezTo>
                    <a:pt x="1289" y="1065"/>
                    <a:pt x="1289" y="1009"/>
                    <a:pt x="1233" y="953"/>
                  </a:cubicBezTo>
                  <a:cubicBezTo>
                    <a:pt x="1233" y="897"/>
                    <a:pt x="1177" y="841"/>
                    <a:pt x="1121" y="785"/>
                  </a:cubicBezTo>
                  <a:cubicBezTo>
                    <a:pt x="1065" y="673"/>
                    <a:pt x="953" y="561"/>
                    <a:pt x="841" y="449"/>
                  </a:cubicBezTo>
                  <a:cubicBezTo>
                    <a:pt x="617" y="281"/>
                    <a:pt x="337" y="113"/>
                    <a:pt x="57" y="1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07"/>
            <p:cNvSpPr/>
            <p:nvPr/>
          </p:nvSpPr>
          <p:spPr>
            <a:xfrm>
              <a:off x="4563864" y="2308065"/>
              <a:ext cx="16478" cy="15498"/>
            </a:xfrm>
            <a:custGeom>
              <a:avLst/>
              <a:gdLst/>
              <a:ahLst/>
              <a:cxnLst/>
              <a:rect l="l" t="t" r="r" b="b"/>
              <a:pathLst>
                <a:path w="1177" h="1107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169"/>
                    <a:pt x="393" y="337"/>
                    <a:pt x="561" y="505"/>
                  </a:cubicBezTo>
                  <a:lnTo>
                    <a:pt x="841" y="785"/>
                  </a:lnTo>
                  <a:cubicBezTo>
                    <a:pt x="897" y="841"/>
                    <a:pt x="897" y="897"/>
                    <a:pt x="953" y="897"/>
                  </a:cubicBezTo>
                  <a:cubicBezTo>
                    <a:pt x="953" y="953"/>
                    <a:pt x="1009" y="1009"/>
                    <a:pt x="1009" y="1065"/>
                  </a:cubicBezTo>
                  <a:cubicBezTo>
                    <a:pt x="1037" y="1093"/>
                    <a:pt x="1079" y="1107"/>
                    <a:pt x="1114" y="1107"/>
                  </a:cubicBezTo>
                  <a:cubicBezTo>
                    <a:pt x="1149" y="1107"/>
                    <a:pt x="1177" y="1093"/>
                    <a:pt x="1177" y="1065"/>
                  </a:cubicBezTo>
                  <a:cubicBezTo>
                    <a:pt x="1177" y="953"/>
                    <a:pt x="1121" y="841"/>
                    <a:pt x="1009" y="729"/>
                  </a:cubicBezTo>
                  <a:lnTo>
                    <a:pt x="673" y="449"/>
                  </a:lnTo>
                  <a:cubicBezTo>
                    <a:pt x="505" y="281"/>
                    <a:pt x="225" y="113"/>
                    <a:pt x="1" y="1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07"/>
            <p:cNvSpPr/>
            <p:nvPr/>
          </p:nvSpPr>
          <p:spPr>
            <a:xfrm>
              <a:off x="4577192" y="2301793"/>
              <a:ext cx="24332" cy="19614"/>
            </a:xfrm>
            <a:custGeom>
              <a:avLst/>
              <a:gdLst/>
              <a:ahLst/>
              <a:cxnLst/>
              <a:rect l="l" t="t" r="r" b="b"/>
              <a:pathLst>
                <a:path w="1738" h="1401" extrusionOk="0">
                  <a:moveTo>
                    <a:pt x="57" y="0"/>
                  </a:moveTo>
                  <a:lnTo>
                    <a:pt x="1" y="56"/>
                  </a:lnTo>
                  <a:cubicBezTo>
                    <a:pt x="225" y="281"/>
                    <a:pt x="505" y="505"/>
                    <a:pt x="785" y="673"/>
                  </a:cubicBezTo>
                  <a:cubicBezTo>
                    <a:pt x="953" y="785"/>
                    <a:pt x="1065" y="841"/>
                    <a:pt x="1233" y="1009"/>
                  </a:cubicBezTo>
                  <a:cubicBezTo>
                    <a:pt x="1289" y="1065"/>
                    <a:pt x="1345" y="1121"/>
                    <a:pt x="1401" y="1177"/>
                  </a:cubicBezTo>
                  <a:cubicBezTo>
                    <a:pt x="1457" y="1233"/>
                    <a:pt x="1513" y="1345"/>
                    <a:pt x="1569" y="1401"/>
                  </a:cubicBezTo>
                  <a:cubicBezTo>
                    <a:pt x="1625" y="1401"/>
                    <a:pt x="1737" y="1345"/>
                    <a:pt x="1681" y="1289"/>
                  </a:cubicBezTo>
                  <a:cubicBezTo>
                    <a:pt x="1681" y="1177"/>
                    <a:pt x="1625" y="1121"/>
                    <a:pt x="1569" y="1065"/>
                  </a:cubicBezTo>
                  <a:lnTo>
                    <a:pt x="1345" y="897"/>
                  </a:lnTo>
                  <a:cubicBezTo>
                    <a:pt x="1233" y="785"/>
                    <a:pt x="1065" y="673"/>
                    <a:pt x="953" y="561"/>
                  </a:cubicBezTo>
                  <a:cubicBezTo>
                    <a:pt x="617" y="449"/>
                    <a:pt x="337" y="225"/>
                    <a:pt x="57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07"/>
            <p:cNvSpPr/>
            <p:nvPr/>
          </p:nvSpPr>
          <p:spPr>
            <a:xfrm>
              <a:off x="4744996" y="2289249"/>
              <a:ext cx="20398" cy="15694"/>
            </a:xfrm>
            <a:custGeom>
              <a:avLst/>
              <a:gdLst/>
              <a:ahLst/>
              <a:cxnLst/>
              <a:rect l="l" t="t" r="r" b="b"/>
              <a:pathLst>
                <a:path w="1457" h="1121" extrusionOk="0">
                  <a:moveTo>
                    <a:pt x="1" y="0"/>
                  </a:moveTo>
                  <a:lnTo>
                    <a:pt x="1" y="56"/>
                  </a:lnTo>
                  <a:cubicBezTo>
                    <a:pt x="169" y="224"/>
                    <a:pt x="393" y="392"/>
                    <a:pt x="673" y="448"/>
                  </a:cubicBezTo>
                  <a:cubicBezTo>
                    <a:pt x="841" y="560"/>
                    <a:pt x="1233" y="728"/>
                    <a:pt x="1177" y="1008"/>
                  </a:cubicBezTo>
                  <a:cubicBezTo>
                    <a:pt x="1177" y="1065"/>
                    <a:pt x="1233" y="1121"/>
                    <a:pt x="1233" y="1121"/>
                  </a:cubicBezTo>
                  <a:lnTo>
                    <a:pt x="1345" y="1121"/>
                  </a:lnTo>
                  <a:cubicBezTo>
                    <a:pt x="1401" y="1121"/>
                    <a:pt x="1457" y="1065"/>
                    <a:pt x="1457" y="1008"/>
                  </a:cubicBezTo>
                  <a:cubicBezTo>
                    <a:pt x="1457" y="672"/>
                    <a:pt x="1121" y="504"/>
                    <a:pt x="841" y="392"/>
                  </a:cubicBezTo>
                  <a:cubicBezTo>
                    <a:pt x="729" y="280"/>
                    <a:pt x="561" y="280"/>
                    <a:pt x="449" y="168"/>
                  </a:cubicBezTo>
                  <a:cubicBezTo>
                    <a:pt x="281" y="168"/>
                    <a:pt x="169" y="112"/>
                    <a:pt x="57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07"/>
            <p:cNvSpPr/>
            <p:nvPr/>
          </p:nvSpPr>
          <p:spPr>
            <a:xfrm>
              <a:off x="4764596" y="2288465"/>
              <a:ext cx="20398" cy="12082"/>
            </a:xfrm>
            <a:custGeom>
              <a:avLst/>
              <a:gdLst/>
              <a:ahLst/>
              <a:cxnLst/>
              <a:rect l="l" t="t" r="r" b="b"/>
              <a:pathLst>
                <a:path w="1457" h="863" extrusionOk="0">
                  <a:moveTo>
                    <a:pt x="1" y="0"/>
                  </a:moveTo>
                  <a:lnTo>
                    <a:pt x="1" y="0"/>
                  </a:lnTo>
                  <a:cubicBezTo>
                    <a:pt x="225" y="168"/>
                    <a:pt x="449" y="280"/>
                    <a:pt x="673" y="392"/>
                  </a:cubicBezTo>
                  <a:cubicBezTo>
                    <a:pt x="841" y="448"/>
                    <a:pt x="953" y="504"/>
                    <a:pt x="1065" y="560"/>
                  </a:cubicBezTo>
                  <a:cubicBezTo>
                    <a:pt x="1065" y="616"/>
                    <a:pt x="1121" y="672"/>
                    <a:pt x="1177" y="672"/>
                  </a:cubicBezTo>
                  <a:cubicBezTo>
                    <a:pt x="1233" y="728"/>
                    <a:pt x="1289" y="840"/>
                    <a:pt x="1345" y="840"/>
                  </a:cubicBezTo>
                  <a:cubicBezTo>
                    <a:pt x="1360" y="855"/>
                    <a:pt x="1375" y="862"/>
                    <a:pt x="1389" y="862"/>
                  </a:cubicBezTo>
                  <a:cubicBezTo>
                    <a:pt x="1427" y="862"/>
                    <a:pt x="1457" y="810"/>
                    <a:pt x="1457" y="728"/>
                  </a:cubicBezTo>
                  <a:cubicBezTo>
                    <a:pt x="1457" y="672"/>
                    <a:pt x="1345" y="672"/>
                    <a:pt x="1345" y="616"/>
                  </a:cubicBezTo>
                  <a:lnTo>
                    <a:pt x="1177" y="504"/>
                  </a:lnTo>
                  <a:cubicBezTo>
                    <a:pt x="1065" y="448"/>
                    <a:pt x="953" y="336"/>
                    <a:pt x="785" y="336"/>
                  </a:cubicBezTo>
                  <a:cubicBezTo>
                    <a:pt x="505" y="224"/>
                    <a:pt x="281" y="112"/>
                    <a:pt x="1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07"/>
            <p:cNvSpPr/>
            <p:nvPr/>
          </p:nvSpPr>
          <p:spPr>
            <a:xfrm>
              <a:off x="4777924" y="2282193"/>
              <a:ext cx="19152" cy="13552"/>
            </a:xfrm>
            <a:custGeom>
              <a:avLst/>
              <a:gdLst/>
              <a:ahLst/>
              <a:cxnLst/>
              <a:rect l="l" t="t" r="r" b="b"/>
              <a:pathLst>
                <a:path w="1368" h="968" extrusionOk="0">
                  <a:moveTo>
                    <a:pt x="57" y="0"/>
                  </a:moveTo>
                  <a:cubicBezTo>
                    <a:pt x="57" y="0"/>
                    <a:pt x="1" y="56"/>
                    <a:pt x="57" y="112"/>
                  </a:cubicBezTo>
                  <a:cubicBezTo>
                    <a:pt x="281" y="224"/>
                    <a:pt x="449" y="392"/>
                    <a:pt x="673" y="504"/>
                  </a:cubicBezTo>
                  <a:cubicBezTo>
                    <a:pt x="841" y="616"/>
                    <a:pt x="953" y="728"/>
                    <a:pt x="1065" y="896"/>
                  </a:cubicBezTo>
                  <a:cubicBezTo>
                    <a:pt x="1099" y="947"/>
                    <a:pt x="1143" y="967"/>
                    <a:pt x="1186" y="967"/>
                  </a:cubicBezTo>
                  <a:cubicBezTo>
                    <a:pt x="1282" y="967"/>
                    <a:pt x="1367" y="862"/>
                    <a:pt x="1289" y="784"/>
                  </a:cubicBezTo>
                  <a:cubicBezTo>
                    <a:pt x="1177" y="616"/>
                    <a:pt x="1009" y="448"/>
                    <a:pt x="785" y="336"/>
                  </a:cubicBezTo>
                  <a:cubicBezTo>
                    <a:pt x="561" y="224"/>
                    <a:pt x="337" y="112"/>
                    <a:pt x="57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07"/>
            <p:cNvSpPr/>
            <p:nvPr/>
          </p:nvSpPr>
          <p:spPr>
            <a:xfrm>
              <a:off x="4790482" y="2277489"/>
              <a:ext cx="16114" cy="11508"/>
            </a:xfrm>
            <a:custGeom>
              <a:avLst/>
              <a:gdLst/>
              <a:ahLst/>
              <a:cxnLst/>
              <a:rect l="l" t="t" r="r" b="b"/>
              <a:pathLst>
                <a:path w="1151" h="822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12"/>
                    <a:pt x="168" y="168"/>
                    <a:pt x="224" y="224"/>
                  </a:cubicBezTo>
                  <a:lnTo>
                    <a:pt x="448" y="392"/>
                  </a:lnTo>
                  <a:cubicBezTo>
                    <a:pt x="616" y="504"/>
                    <a:pt x="784" y="616"/>
                    <a:pt x="896" y="784"/>
                  </a:cubicBezTo>
                  <a:cubicBezTo>
                    <a:pt x="922" y="810"/>
                    <a:pt x="951" y="821"/>
                    <a:pt x="979" y="821"/>
                  </a:cubicBezTo>
                  <a:cubicBezTo>
                    <a:pt x="1071" y="821"/>
                    <a:pt x="1150" y="702"/>
                    <a:pt x="1064" y="616"/>
                  </a:cubicBezTo>
                  <a:cubicBezTo>
                    <a:pt x="896" y="448"/>
                    <a:pt x="728" y="336"/>
                    <a:pt x="560" y="224"/>
                  </a:cubicBezTo>
                  <a:cubicBezTo>
                    <a:pt x="392" y="112"/>
                    <a:pt x="168" y="56"/>
                    <a:pt x="0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07"/>
            <p:cNvSpPr/>
            <p:nvPr/>
          </p:nvSpPr>
          <p:spPr>
            <a:xfrm>
              <a:off x="4338828" y="1679997"/>
              <a:ext cx="130956" cy="353654"/>
            </a:xfrm>
            <a:custGeom>
              <a:avLst/>
              <a:gdLst/>
              <a:ahLst/>
              <a:cxnLst/>
              <a:rect l="l" t="t" r="r" b="b"/>
              <a:pathLst>
                <a:path w="9354" h="25261" fill="none" extrusionOk="0">
                  <a:moveTo>
                    <a:pt x="1" y="1"/>
                  </a:moveTo>
                  <a:cubicBezTo>
                    <a:pt x="4929" y="3977"/>
                    <a:pt x="6442" y="10754"/>
                    <a:pt x="7618" y="16635"/>
                  </a:cubicBezTo>
                  <a:cubicBezTo>
                    <a:pt x="8234" y="19491"/>
                    <a:pt x="8626" y="22404"/>
                    <a:pt x="9354" y="25260"/>
                  </a:cubicBezTo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8400" cap="flat" cmpd="sng">
              <a:solidFill>
                <a:srgbClr val="471F1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07"/>
            <p:cNvSpPr/>
            <p:nvPr/>
          </p:nvSpPr>
          <p:spPr>
            <a:xfrm>
              <a:off x="4167118" y="1855641"/>
              <a:ext cx="76846" cy="200746"/>
            </a:xfrm>
            <a:custGeom>
              <a:avLst/>
              <a:gdLst/>
              <a:ahLst/>
              <a:cxnLst/>
              <a:rect l="l" t="t" r="r" b="b"/>
              <a:pathLst>
                <a:path w="5489" h="14339" fill="none" extrusionOk="0">
                  <a:moveTo>
                    <a:pt x="5489" y="14338"/>
                  </a:moveTo>
                  <a:cubicBezTo>
                    <a:pt x="4145" y="12434"/>
                    <a:pt x="2408" y="10866"/>
                    <a:pt x="1176" y="7673"/>
                  </a:cubicBezTo>
                  <a:cubicBezTo>
                    <a:pt x="0" y="4537"/>
                    <a:pt x="784" y="337"/>
                    <a:pt x="224" y="0"/>
                  </a:cubicBezTo>
                </a:path>
              </a:pathLst>
            </a:custGeom>
            <a:noFill/>
            <a:ln w="8400" cap="flat" cmpd="sng">
              <a:solidFill>
                <a:srgbClr val="471F1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07"/>
            <p:cNvSpPr/>
            <p:nvPr/>
          </p:nvSpPr>
          <p:spPr>
            <a:xfrm>
              <a:off x="4128688" y="1255811"/>
              <a:ext cx="195258" cy="61166"/>
            </a:xfrm>
            <a:custGeom>
              <a:avLst/>
              <a:gdLst/>
              <a:ahLst/>
              <a:cxnLst/>
              <a:rect l="l" t="t" r="r" b="b"/>
              <a:pathLst>
                <a:path w="13947" h="4369" fill="none" extrusionOk="0">
                  <a:moveTo>
                    <a:pt x="1" y="0"/>
                  </a:moveTo>
                  <a:cubicBezTo>
                    <a:pt x="1" y="0"/>
                    <a:pt x="1" y="4369"/>
                    <a:pt x="7450" y="4201"/>
                  </a:cubicBezTo>
                  <a:cubicBezTo>
                    <a:pt x="13947" y="4089"/>
                    <a:pt x="13050" y="168"/>
                    <a:pt x="13050" y="168"/>
                  </a:cubicBezTo>
                </a:path>
              </a:pathLst>
            </a:custGeom>
            <a:noFill/>
            <a:ln w="8400" cap="flat" cmpd="sng">
              <a:solidFill>
                <a:srgbClr val="756828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07"/>
            <p:cNvSpPr/>
            <p:nvPr/>
          </p:nvSpPr>
          <p:spPr>
            <a:xfrm>
              <a:off x="4316876" y="1226005"/>
              <a:ext cx="39676" cy="97580"/>
            </a:xfrm>
            <a:custGeom>
              <a:avLst/>
              <a:gdLst/>
              <a:ahLst/>
              <a:cxnLst/>
              <a:rect l="l" t="t" r="r" b="b"/>
              <a:pathLst>
                <a:path w="2834" h="6970" extrusionOk="0">
                  <a:moveTo>
                    <a:pt x="1289" y="1"/>
                  </a:moveTo>
                  <a:cubicBezTo>
                    <a:pt x="1233" y="57"/>
                    <a:pt x="1177" y="113"/>
                    <a:pt x="1177" y="169"/>
                  </a:cubicBezTo>
                  <a:lnTo>
                    <a:pt x="1569" y="1793"/>
                  </a:lnTo>
                  <a:cubicBezTo>
                    <a:pt x="1569" y="1905"/>
                    <a:pt x="1513" y="2017"/>
                    <a:pt x="1457" y="2073"/>
                  </a:cubicBezTo>
                  <a:lnTo>
                    <a:pt x="841" y="281"/>
                  </a:lnTo>
                  <a:cubicBezTo>
                    <a:pt x="801" y="241"/>
                    <a:pt x="761" y="202"/>
                    <a:pt x="722" y="202"/>
                  </a:cubicBezTo>
                  <a:cubicBezTo>
                    <a:pt x="705" y="202"/>
                    <a:pt x="689" y="208"/>
                    <a:pt x="673" y="225"/>
                  </a:cubicBezTo>
                  <a:cubicBezTo>
                    <a:pt x="617" y="225"/>
                    <a:pt x="561" y="281"/>
                    <a:pt x="617" y="337"/>
                  </a:cubicBezTo>
                  <a:lnTo>
                    <a:pt x="953" y="2185"/>
                  </a:lnTo>
                  <a:cubicBezTo>
                    <a:pt x="897" y="2129"/>
                    <a:pt x="785" y="2073"/>
                    <a:pt x="785" y="1961"/>
                  </a:cubicBezTo>
                  <a:lnTo>
                    <a:pt x="225" y="449"/>
                  </a:lnTo>
                  <a:cubicBezTo>
                    <a:pt x="225" y="393"/>
                    <a:pt x="113" y="337"/>
                    <a:pt x="57" y="337"/>
                  </a:cubicBezTo>
                  <a:cubicBezTo>
                    <a:pt x="1" y="393"/>
                    <a:pt x="1" y="449"/>
                    <a:pt x="1" y="505"/>
                  </a:cubicBezTo>
                  <a:lnTo>
                    <a:pt x="449" y="2073"/>
                  </a:lnTo>
                  <a:cubicBezTo>
                    <a:pt x="546" y="2366"/>
                    <a:pt x="772" y="2532"/>
                    <a:pt x="1052" y="2532"/>
                  </a:cubicBezTo>
                  <a:cubicBezTo>
                    <a:pt x="1092" y="2532"/>
                    <a:pt x="1134" y="2528"/>
                    <a:pt x="1177" y="2521"/>
                  </a:cubicBezTo>
                  <a:cubicBezTo>
                    <a:pt x="1289" y="3081"/>
                    <a:pt x="1625" y="4537"/>
                    <a:pt x="1737" y="5097"/>
                  </a:cubicBezTo>
                  <a:cubicBezTo>
                    <a:pt x="1849" y="5658"/>
                    <a:pt x="1961" y="6162"/>
                    <a:pt x="2129" y="6666"/>
                  </a:cubicBezTo>
                  <a:cubicBezTo>
                    <a:pt x="2199" y="6877"/>
                    <a:pt x="2338" y="6970"/>
                    <a:pt x="2472" y="6970"/>
                  </a:cubicBezTo>
                  <a:cubicBezTo>
                    <a:pt x="2658" y="6970"/>
                    <a:pt x="2833" y="6791"/>
                    <a:pt x="2801" y="6498"/>
                  </a:cubicBezTo>
                  <a:cubicBezTo>
                    <a:pt x="2689" y="5938"/>
                    <a:pt x="2521" y="5433"/>
                    <a:pt x="2297" y="4929"/>
                  </a:cubicBezTo>
                  <a:cubicBezTo>
                    <a:pt x="2129" y="4425"/>
                    <a:pt x="1681" y="2969"/>
                    <a:pt x="1513" y="2465"/>
                  </a:cubicBezTo>
                  <a:cubicBezTo>
                    <a:pt x="1793" y="2353"/>
                    <a:pt x="1961" y="2073"/>
                    <a:pt x="1905" y="1737"/>
                  </a:cubicBezTo>
                  <a:lnTo>
                    <a:pt x="1401" y="113"/>
                  </a:lnTo>
                  <a:cubicBezTo>
                    <a:pt x="1401" y="57"/>
                    <a:pt x="1345" y="1"/>
                    <a:pt x="1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07"/>
            <p:cNvSpPr/>
            <p:nvPr/>
          </p:nvSpPr>
          <p:spPr>
            <a:xfrm>
              <a:off x="4286300" y="1290027"/>
              <a:ext cx="325416" cy="448014"/>
            </a:xfrm>
            <a:custGeom>
              <a:avLst/>
              <a:gdLst/>
              <a:ahLst/>
              <a:cxnLst/>
              <a:rect l="l" t="t" r="r" b="b"/>
              <a:pathLst>
                <a:path w="23244" h="32001" extrusionOk="0">
                  <a:moveTo>
                    <a:pt x="1922" y="0"/>
                  </a:moveTo>
                  <a:cubicBezTo>
                    <a:pt x="1711" y="0"/>
                    <a:pt x="1500" y="7"/>
                    <a:pt x="1288" y="20"/>
                  </a:cubicBezTo>
                  <a:cubicBezTo>
                    <a:pt x="1008" y="20"/>
                    <a:pt x="728" y="76"/>
                    <a:pt x="504" y="132"/>
                  </a:cubicBezTo>
                  <a:cubicBezTo>
                    <a:pt x="280" y="244"/>
                    <a:pt x="112" y="412"/>
                    <a:pt x="56" y="692"/>
                  </a:cubicBezTo>
                  <a:cubicBezTo>
                    <a:pt x="0" y="804"/>
                    <a:pt x="56" y="916"/>
                    <a:pt x="112" y="972"/>
                  </a:cubicBezTo>
                  <a:cubicBezTo>
                    <a:pt x="224" y="1028"/>
                    <a:pt x="336" y="1085"/>
                    <a:pt x="448" y="1085"/>
                  </a:cubicBezTo>
                  <a:cubicBezTo>
                    <a:pt x="1176" y="1197"/>
                    <a:pt x="1792" y="1421"/>
                    <a:pt x="2409" y="1813"/>
                  </a:cubicBezTo>
                  <a:cubicBezTo>
                    <a:pt x="2072" y="2093"/>
                    <a:pt x="1960" y="2541"/>
                    <a:pt x="2072" y="2933"/>
                  </a:cubicBezTo>
                  <a:cubicBezTo>
                    <a:pt x="1792" y="3101"/>
                    <a:pt x="1680" y="3381"/>
                    <a:pt x="1736" y="3717"/>
                  </a:cubicBezTo>
                  <a:cubicBezTo>
                    <a:pt x="1792" y="3829"/>
                    <a:pt x="1848" y="3997"/>
                    <a:pt x="1904" y="4165"/>
                  </a:cubicBezTo>
                  <a:cubicBezTo>
                    <a:pt x="1904" y="4277"/>
                    <a:pt x="1848" y="4389"/>
                    <a:pt x="1848" y="4501"/>
                  </a:cubicBezTo>
                  <a:cubicBezTo>
                    <a:pt x="1568" y="5453"/>
                    <a:pt x="2128" y="6349"/>
                    <a:pt x="2577" y="7189"/>
                  </a:cubicBezTo>
                  <a:cubicBezTo>
                    <a:pt x="4425" y="10494"/>
                    <a:pt x="5545" y="14190"/>
                    <a:pt x="6777" y="17775"/>
                  </a:cubicBezTo>
                  <a:cubicBezTo>
                    <a:pt x="7841" y="20743"/>
                    <a:pt x="8737" y="23823"/>
                    <a:pt x="10026" y="26736"/>
                  </a:cubicBezTo>
                  <a:cubicBezTo>
                    <a:pt x="11034" y="29144"/>
                    <a:pt x="12546" y="31944"/>
                    <a:pt x="15570" y="32000"/>
                  </a:cubicBezTo>
                  <a:cubicBezTo>
                    <a:pt x="16578" y="31944"/>
                    <a:pt x="17587" y="31608"/>
                    <a:pt x="18427" y="31048"/>
                  </a:cubicBezTo>
                  <a:cubicBezTo>
                    <a:pt x="19379" y="30488"/>
                    <a:pt x="20219" y="29704"/>
                    <a:pt x="20947" y="28864"/>
                  </a:cubicBezTo>
                  <a:cubicBezTo>
                    <a:pt x="22851" y="26456"/>
                    <a:pt x="23243" y="23039"/>
                    <a:pt x="22571" y="20015"/>
                  </a:cubicBezTo>
                  <a:cubicBezTo>
                    <a:pt x="21955" y="16991"/>
                    <a:pt x="20555" y="14358"/>
                    <a:pt x="19099" y="11670"/>
                  </a:cubicBezTo>
                  <a:cubicBezTo>
                    <a:pt x="18035" y="12062"/>
                    <a:pt x="16858" y="12622"/>
                    <a:pt x="16858" y="12622"/>
                  </a:cubicBezTo>
                  <a:cubicBezTo>
                    <a:pt x="16858" y="12622"/>
                    <a:pt x="16074" y="10998"/>
                    <a:pt x="15850" y="10494"/>
                  </a:cubicBezTo>
                  <a:cubicBezTo>
                    <a:pt x="14786" y="8477"/>
                    <a:pt x="13498" y="6573"/>
                    <a:pt x="12098" y="4781"/>
                  </a:cubicBezTo>
                  <a:cubicBezTo>
                    <a:pt x="10866" y="3269"/>
                    <a:pt x="9241" y="2093"/>
                    <a:pt x="7393" y="1421"/>
                  </a:cubicBezTo>
                  <a:lnTo>
                    <a:pt x="3921" y="244"/>
                  </a:lnTo>
                  <a:cubicBezTo>
                    <a:pt x="3279" y="73"/>
                    <a:pt x="2604" y="0"/>
                    <a:pt x="1922" y="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07"/>
            <p:cNvSpPr/>
            <p:nvPr/>
          </p:nvSpPr>
          <p:spPr>
            <a:xfrm>
              <a:off x="4313740" y="1349891"/>
              <a:ext cx="15694" cy="17598"/>
            </a:xfrm>
            <a:custGeom>
              <a:avLst/>
              <a:gdLst/>
              <a:ahLst/>
              <a:cxnLst/>
              <a:rect l="l" t="t" r="r" b="b"/>
              <a:pathLst>
                <a:path w="1121" h="1257" extrusionOk="0">
                  <a:moveTo>
                    <a:pt x="112" y="1"/>
                  </a:moveTo>
                  <a:cubicBezTo>
                    <a:pt x="56" y="1"/>
                    <a:pt x="0" y="1"/>
                    <a:pt x="56" y="57"/>
                  </a:cubicBezTo>
                  <a:cubicBezTo>
                    <a:pt x="225" y="169"/>
                    <a:pt x="449" y="393"/>
                    <a:pt x="617" y="561"/>
                  </a:cubicBezTo>
                  <a:cubicBezTo>
                    <a:pt x="673" y="673"/>
                    <a:pt x="729" y="785"/>
                    <a:pt x="785" y="897"/>
                  </a:cubicBezTo>
                  <a:cubicBezTo>
                    <a:pt x="897" y="1009"/>
                    <a:pt x="953" y="1121"/>
                    <a:pt x="1009" y="1233"/>
                  </a:cubicBezTo>
                  <a:cubicBezTo>
                    <a:pt x="1025" y="1249"/>
                    <a:pt x="1041" y="1256"/>
                    <a:pt x="1056" y="1256"/>
                  </a:cubicBezTo>
                  <a:cubicBezTo>
                    <a:pt x="1093" y="1256"/>
                    <a:pt x="1121" y="1217"/>
                    <a:pt x="1121" y="1177"/>
                  </a:cubicBezTo>
                  <a:cubicBezTo>
                    <a:pt x="1065" y="1065"/>
                    <a:pt x="1009" y="897"/>
                    <a:pt x="953" y="785"/>
                  </a:cubicBezTo>
                  <a:cubicBezTo>
                    <a:pt x="897" y="673"/>
                    <a:pt x="785" y="561"/>
                    <a:pt x="729" y="449"/>
                  </a:cubicBezTo>
                  <a:cubicBezTo>
                    <a:pt x="505" y="281"/>
                    <a:pt x="337" y="113"/>
                    <a:pt x="112" y="1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07"/>
            <p:cNvSpPr/>
            <p:nvPr/>
          </p:nvSpPr>
          <p:spPr>
            <a:xfrm>
              <a:off x="4319228" y="1331859"/>
              <a:ext cx="24080" cy="20286"/>
            </a:xfrm>
            <a:custGeom>
              <a:avLst/>
              <a:gdLst/>
              <a:ahLst/>
              <a:cxnLst/>
              <a:rect l="l" t="t" r="r" b="b"/>
              <a:pathLst>
                <a:path w="1720" h="1449" extrusionOk="0">
                  <a:moveTo>
                    <a:pt x="113" y="1"/>
                  </a:moveTo>
                  <a:cubicBezTo>
                    <a:pt x="57" y="1"/>
                    <a:pt x="1" y="57"/>
                    <a:pt x="57" y="57"/>
                  </a:cubicBezTo>
                  <a:cubicBezTo>
                    <a:pt x="337" y="225"/>
                    <a:pt x="617" y="449"/>
                    <a:pt x="841" y="673"/>
                  </a:cubicBezTo>
                  <a:cubicBezTo>
                    <a:pt x="953" y="785"/>
                    <a:pt x="1065" y="897"/>
                    <a:pt x="1177" y="1009"/>
                  </a:cubicBezTo>
                  <a:lnTo>
                    <a:pt x="1345" y="1177"/>
                  </a:lnTo>
                  <a:cubicBezTo>
                    <a:pt x="1401" y="1233"/>
                    <a:pt x="1457" y="1345"/>
                    <a:pt x="1513" y="1345"/>
                  </a:cubicBezTo>
                  <a:lnTo>
                    <a:pt x="1457" y="1345"/>
                  </a:lnTo>
                  <a:lnTo>
                    <a:pt x="1569" y="1401"/>
                  </a:lnTo>
                  <a:cubicBezTo>
                    <a:pt x="1586" y="1436"/>
                    <a:pt x="1609" y="1449"/>
                    <a:pt x="1630" y="1449"/>
                  </a:cubicBezTo>
                  <a:cubicBezTo>
                    <a:pt x="1678" y="1449"/>
                    <a:pt x="1719" y="1384"/>
                    <a:pt x="1681" y="1345"/>
                  </a:cubicBezTo>
                  <a:cubicBezTo>
                    <a:pt x="1625" y="1289"/>
                    <a:pt x="1625" y="1233"/>
                    <a:pt x="1625" y="1233"/>
                  </a:cubicBezTo>
                  <a:lnTo>
                    <a:pt x="1625" y="1289"/>
                  </a:lnTo>
                  <a:cubicBezTo>
                    <a:pt x="1625" y="1177"/>
                    <a:pt x="1569" y="1121"/>
                    <a:pt x="1513" y="1065"/>
                  </a:cubicBezTo>
                  <a:cubicBezTo>
                    <a:pt x="1457" y="953"/>
                    <a:pt x="1401" y="897"/>
                    <a:pt x="1345" y="841"/>
                  </a:cubicBezTo>
                  <a:cubicBezTo>
                    <a:pt x="1233" y="729"/>
                    <a:pt x="1121" y="617"/>
                    <a:pt x="953" y="505"/>
                  </a:cubicBezTo>
                  <a:cubicBezTo>
                    <a:pt x="729" y="281"/>
                    <a:pt x="393" y="113"/>
                    <a:pt x="113" y="1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07"/>
            <p:cNvSpPr/>
            <p:nvPr/>
          </p:nvSpPr>
          <p:spPr>
            <a:xfrm>
              <a:off x="4322364" y="1312259"/>
              <a:ext cx="35294" cy="20398"/>
            </a:xfrm>
            <a:custGeom>
              <a:avLst/>
              <a:gdLst/>
              <a:ahLst/>
              <a:cxnLst/>
              <a:rect l="l" t="t" r="r" b="b"/>
              <a:pathLst>
                <a:path w="2521" h="1457" extrusionOk="0">
                  <a:moveTo>
                    <a:pt x="57" y="1"/>
                  </a:moveTo>
                  <a:cubicBezTo>
                    <a:pt x="1" y="1"/>
                    <a:pt x="1" y="57"/>
                    <a:pt x="57" y="113"/>
                  </a:cubicBezTo>
                  <a:cubicBezTo>
                    <a:pt x="449" y="281"/>
                    <a:pt x="897" y="505"/>
                    <a:pt x="1289" y="729"/>
                  </a:cubicBezTo>
                  <a:cubicBezTo>
                    <a:pt x="1457" y="841"/>
                    <a:pt x="1681" y="953"/>
                    <a:pt x="1849" y="1065"/>
                  </a:cubicBezTo>
                  <a:lnTo>
                    <a:pt x="2129" y="1289"/>
                  </a:lnTo>
                  <a:cubicBezTo>
                    <a:pt x="2241" y="1401"/>
                    <a:pt x="2297" y="1457"/>
                    <a:pt x="2409" y="1457"/>
                  </a:cubicBezTo>
                  <a:cubicBezTo>
                    <a:pt x="2465" y="1457"/>
                    <a:pt x="2521" y="1401"/>
                    <a:pt x="2521" y="1345"/>
                  </a:cubicBezTo>
                  <a:cubicBezTo>
                    <a:pt x="2409" y="1289"/>
                    <a:pt x="2353" y="1177"/>
                    <a:pt x="2241" y="1121"/>
                  </a:cubicBezTo>
                  <a:lnTo>
                    <a:pt x="1961" y="953"/>
                  </a:lnTo>
                  <a:cubicBezTo>
                    <a:pt x="1793" y="785"/>
                    <a:pt x="1569" y="673"/>
                    <a:pt x="1345" y="561"/>
                  </a:cubicBezTo>
                  <a:cubicBezTo>
                    <a:pt x="953" y="337"/>
                    <a:pt x="505" y="169"/>
                    <a:pt x="57" y="1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07"/>
            <p:cNvSpPr/>
            <p:nvPr/>
          </p:nvSpPr>
          <p:spPr>
            <a:xfrm>
              <a:off x="4303548" y="1203269"/>
              <a:ext cx="44702" cy="42868"/>
            </a:xfrm>
            <a:custGeom>
              <a:avLst/>
              <a:gdLst/>
              <a:ahLst/>
              <a:cxnLst/>
              <a:rect l="l" t="t" r="r" b="b"/>
              <a:pathLst>
                <a:path w="3193" h="3062" extrusionOk="0">
                  <a:moveTo>
                    <a:pt x="1065" y="1"/>
                  </a:moveTo>
                  <a:cubicBezTo>
                    <a:pt x="857" y="162"/>
                    <a:pt x="687" y="209"/>
                    <a:pt x="560" y="209"/>
                  </a:cubicBezTo>
                  <a:cubicBezTo>
                    <a:pt x="377" y="209"/>
                    <a:pt x="280" y="113"/>
                    <a:pt x="280" y="113"/>
                  </a:cubicBezTo>
                  <a:cubicBezTo>
                    <a:pt x="280" y="113"/>
                    <a:pt x="168" y="953"/>
                    <a:pt x="168" y="1457"/>
                  </a:cubicBezTo>
                  <a:cubicBezTo>
                    <a:pt x="168" y="1793"/>
                    <a:pt x="112" y="2129"/>
                    <a:pt x="112" y="2521"/>
                  </a:cubicBezTo>
                  <a:cubicBezTo>
                    <a:pt x="112" y="2577"/>
                    <a:pt x="0" y="2745"/>
                    <a:pt x="56" y="2857"/>
                  </a:cubicBezTo>
                  <a:cubicBezTo>
                    <a:pt x="56" y="2913"/>
                    <a:pt x="336" y="2969"/>
                    <a:pt x="448" y="2969"/>
                  </a:cubicBezTo>
                  <a:cubicBezTo>
                    <a:pt x="616" y="2969"/>
                    <a:pt x="840" y="3025"/>
                    <a:pt x="1009" y="3025"/>
                  </a:cubicBezTo>
                  <a:cubicBezTo>
                    <a:pt x="1101" y="3048"/>
                    <a:pt x="1184" y="3062"/>
                    <a:pt x="1262" y="3062"/>
                  </a:cubicBezTo>
                  <a:cubicBezTo>
                    <a:pt x="1372" y="3062"/>
                    <a:pt x="1470" y="3035"/>
                    <a:pt x="1569" y="2969"/>
                  </a:cubicBezTo>
                  <a:cubicBezTo>
                    <a:pt x="1681" y="2913"/>
                    <a:pt x="1793" y="2801"/>
                    <a:pt x="1905" y="2801"/>
                  </a:cubicBezTo>
                  <a:lnTo>
                    <a:pt x="2073" y="2801"/>
                  </a:lnTo>
                  <a:cubicBezTo>
                    <a:pt x="2185" y="2801"/>
                    <a:pt x="2241" y="2745"/>
                    <a:pt x="2297" y="2745"/>
                  </a:cubicBezTo>
                  <a:cubicBezTo>
                    <a:pt x="2409" y="2633"/>
                    <a:pt x="2465" y="2577"/>
                    <a:pt x="2577" y="2465"/>
                  </a:cubicBezTo>
                  <a:cubicBezTo>
                    <a:pt x="2577" y="2409"/>
                    <a:pt x="2633" y="2353"/>
                    <a:pt x="2689" y="2297"/>
                  </a:cubicBezTo>
                  <a:cubicBezTo>
                    <a:pt x="2745" y="2241"/>
                    <a:pt x="2801" y="2185"/>
                    <a:pt x="2857" y="2129"/>
                  </a:cubicBezTo>
                  <a:cubicBezTo>
                    <a:pt x="2913" y="2073"/>
                    <a:pt x="2969" y="2017"/>
                    <a:pt x="3025" y="1905"/>
                  </a:cubicBezTo>
                  <a:cubicBezTo>
                    <a:pt x="3081" y="1849"/>
                    <a:pt x="3193" y="1681"/>
                    <a:pt x="3025" y="1625"/>
                  </a:cubicBezTo>
                  <a:cubicBezTo>
                    <a:pt x="2857" y="1457"/>
                    <a:pt x="2689" y="1233"/>
                    <a:pt x="2465" y="1065"/>
                  </a:cubicBezTo>
                  <a:lnTo>
                    <a:pt x="2017" y="673"/>
                  </a:lnTo>
                  <a:lnTo>
                    <a:pt x="1681" y="337"/>
                  </a:lnTo>
                  <a:lnTo>
                    <a:pt x="1569" y="337"/>
                  </a:lnTo>
                  <a:cubicBezTo>
                    <a:pt x="1457" y="337"/>
                    <a:pt x="1345" y="337"/>
                    <a:pt x="1233" y="281"/>
                  </a:cubicBezTo>
                  <a:cubicBezTo>
                    <a:pt x="1121" y="225"/>
                    <a:pt x="1065" y="113"/>
                    <a:pt x="1065" y="1"/>
                  </a:cubicBezTo>
                  <a:close/>
                </a:path>
              </a:pathLst>
            </a:custGeom>
            <a:solidFill>
              <a:srgbClr val="EA3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07"/>
            <p:cNvSpPr/>
            <p:nvPr/>
          </p:nvSpPr>
          <p:spPr>
            <a:xfrm>
              <a:off x="4317660" y="1218165"/>
              <a:ext cx="5502" cy="6594"/>
            </a:xfrm>
            <a:custGeom>
              <a:avLst/>
              <a:gdLst/>
              <a:ahLst/>
              <a:cxnLst/>
              <a:rect l="l" t="t" r="r" b="b"/>
              <a:pathLst>
                <a:path w="393" h="471" extrusionOk="0">
                  <a:moveTo>
                    <a:pt x="57" y="1"/>
                  </a:moveTo>
                  <a:lnTo>
                    <a:pt x="1" y="113"/>
                  </a:lnTo>
                  <a:lnTo>
                    <a:pt x="1" y="169"/>
                  </a:lnTo>
                  <a:lnTo>
                    <a:pt x="1" y="225"/>
                  </a:lnTo>
                  <a:cubicBezTo>
                    <a:pt x="1" y="281"/>
                    <a:pt x="1" y="337"/>
                    <a:pt x="1" y="337"/>
                  </a:cubicBezTo>
                  <a:cubicBezTo>
                    <a:pt x="42" y="419"/>
                    <a:pt x="113" y="471"/>
                    <a:pt x="192" y="471"/>
                  </a:cubicBezTo>
                  <a:cubicBezTo>
                    <a:pt x="221" y="471"/>
                    <a:pt x="251" y="464"/>
                    <a:pt x="281" y="449"/>
                  </a:cubicBezTo>
                  <a:cubicBezTo>
                    <a:pt x="281" y="449"/>
                    <a:pt x="337" y="449"/>
                    <a:pt x="337" y="393"/>
                  </a:cubicBezTo>
                  <a:cubicBezTo>
                    <a:pt x="337" y="393"/>
                    <a:pt x="337" y="393"/>
                    <a:pt x="393" y="337"/>
                  </a:cubicBezTo>
                  <a:cubicBezTo>
                    <a:pt x="393" y="337"/>
                    <a:pt x="393" y="281"/>
                    <a:pt x="393" y="225"/>
                  </a:cubicBezTo>
                  <a:cubicBezTo>
                    <a:pt x="337" y="225"/>
                    <a:pt x="337" y="169"/>
                    <a:pt x="337" y="169"/>
                  </a:cubicBezTo>
                  <a:lnTo>
                    <a:pt x="225" y="169"/>
                  </a:lnTo>
                  <a:lnTo>
                    <a:pt x="225" y="113"/>
                  </a:lnTo>
                  <a:lnTo>
                    <a:pt x="57" y="113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07"/>
            <p:cNvSpPr/>
            <p:nvPr/>
          </p:nvSpPr>
          <p:spPr>
            <a:xfrm>
              <a:off x="4322364" y="1212677"/>
              <a:ext cx="3150" cy="2366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57" y="1"/>
                  </a:moveTo>
                  <a:lnTo>
                    <a:pt x="57" y="57"/>
                  </a:lnTo>
                  <a:cubicBezTo>
                    <a:pt x="1" y="57"/>
                    <a:pt x="1" y="57"/>
                    <a:pt x="1" y="113"/>
                  </a:cubicBezTo>
                  <a:cubicBezTo>
                    <a:pt x="1" y="113"/>
                    <a:pt x="1" y="113"/>
                    <a:pt x="1" y="169"/>
                  </a:cubicBezTo>
                  <a:lnTo>
                    <a:pt x="169" y="169"/>
                  </a:lnTo>
                  <a:cubicBezTo>
                    <a:pt x="225" y="113"/>
                    <a:pt x="225" y="113"/>
                    <a:pt x="169" y="113"/>
                  </a:cubicBezTo>
                  <a:cubicBezTo>
                    <a:pt x="169" y="57"/>
                    <a:pt x="169" y="57"/>
                    <a:pt x="113" y="1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07"/>
            <p:cNvSpPr/>
            <p:nvPr/>
          </p:nvSpPr>
          <p:spPr>
            <a:xfrm>
              <a:off x="4312172" y="1210759"/>
              <a:ext cx="3934" cy="5852"/>
            </a:xfrm>
            <a:custGeom>
              <a:avLst/>
              <a:gdLst/>
              <a:ahLst/>
              <a:cxnLst/>
              <a:rect l="l" t="t" r="r" b="b"/>
              <a:pathLst>
                <a:path w="281" h="418" extrusionOk="0">
                  <a:moveTo>
                    <a:pt x="42" y="1"/>
                  </a:moveTo>
                  <a:cubicBezTo>
                    <a:pt x="25" y="1"/>
                    <a:pt x="0" y="26"/>
                    <a:pt x="0" y="26"/>
                  </a:cubicBezTo>
                  <a:lnTo>
                    <a:pt x="56" y="138"/>
                  </a:lnTo>
                  <a:cubicBezTo>
                    <a:pt x="56" y="138"/>
                    <a:pt x="0" y="138"/>
                    <a:pt x="0" y="194"/>
                  </a:cubicBezTo>
                  <a:lnTo>
                    <a:pt x="0" y="250"/>
                  </a:lnTo>
                  <a:cubicBezTo>
                    <a:pt x="0" y="250"/>
                    <a:pt x="0" y="306"/>
                    <a:pt x="0" y="306"/>
                  </a:cubicBezTo>
                  <a:lnTo>
                    <a:pt x="0" y="362"/>
                  </a:lnTo>
                  <a:lnTo>
                    <a:pt x="0" y="418"/>
                  </a:lnTo>
                  <a:lnTo>
                    <a:pt x="112" y="418"/>
                  </a:lnTo>
                  <a:cubicBezTo>
                    <a:pt x="168" y="418"/>
                    <a:pt x="168" y="362"/>
                    <a:pt x="224" y="362"/>
                  </a:cubicBezTo>
                  <a:cubicBezTo>
                    <a:pt x="280" y="306"/>
                    <a:pt x="280" y="250"/>
                    <a:pt x="280" y="194"/>
                  </a:cubicBezTo>
                  <a:cubicBezTo>
                    <a:pt x="224" y="138"/>
                    <a:pt x="224" y="138"/>
                    <a:pt x="224" y="138"/>
                  </a:cubicBezTo>
                  <a:cubicBezTo>
                    <a:pt x="224" y="82"/>
                    <a:pt x="224" y="82"/>
                    <a:pt x="168" y="26"/>
                  </a:cubicBezTo>
                  <a:lnTo>
                    <a:pt x="56" y="26"/>
                  </a:lnTo>
                  <a:cubicBezTo>
                    <a:pt x="56" y="7"/>
                    <a:pt x="50" y="1"/>
                    <a:pt x="42" y="1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07"/>
            <p:cNvSpPr/>
            <p:nvPr/>
          </p:nvSpPr>
          <p:spPr>
            <a:xfrm>
              <a:off x="4316876" y="1232277"/>
              <a:ext cx="3150" cy="5502"/>
            </a:xfrm>
            <a:custGeom>
              <a:avLst/>
              <a:gdLst/>
              <a:ahLst/>
              <a:cxnLst/>
              <a:rect l="l" t="t" r="r" b="b"/>
              <a:pathLst>
                <a:path w="225" h="393" extrusionOk="0">
                  <a:moveTo>
                    <a:pt x="57" y="1"/>
                  </a:moveTo>
                  <a:lnTo>
                    <a:pt x="57" y="57"/>
                  </a:lnTo>
                  <a:lnTo>
                    <a:pt x="57" y="113"/>
                  </a:lnTo>
                  <a:cubicBezTo>
                    <a:pt x="1" y="113"/>
                    <a:pt x="1" y="169"/>
                    <a:pt x="57" y="169"/>
                  </a:cubicBezTo>
                  <a:cubicBezTo>
                    <a:pt x="1" y="225"/>
                    <a:pt x="1" y="225"/>
                    <a:pt x="57" y="281"/>
                  </a:cubicBezTo>
                  <a:cubicBezTo>
                    <a:pt x="1" y="281"/>
                    <a:pt x="1" y="337"/>
                    <a:pt x="57" y="337"/>
                  </a:cubicBezTo>
                  <a:cubicBezTo>
                    <a:pt x="57" y="337"/>
                    <a:pt x="57" y="393"/>
                    <a:pt x="113" y="393"/>
                  </a:cubicBezTo>
                  <a:cubicBezTo>
                    <a:pt x="150" y="393"/>
                    <a:pt x="162" y="368"/>
                    <a:pt x="183" y="351"/>
                  </a:cubicBezTo>
                  <a:lnTo>
                    <a:pt x="183" y="351"/>
                  </a:lnTo>
                  <a:cubicBezTo>
                    <a:pt x="175" y="362"/>
                    <a:pt x="169" y="374"/>
                    <a:pt x="169" y="393"/>
                  </a:cubicBezTo>
                  <a:lnTo>
                    <a:pt x="225" y="337"/>
                  </a:lnTo>
                  <a:cubicBezTo>
                    <a:pt x="206" y="337"/>
                    <a:pt x="193" y="343"/>
                    <a:pt x="183" y="351"/>
                  </a:cubicBezTo>
                  <a:cubicBezTo>
                    <a:pt x="200" y="331"/>
                    <a:pt x="225" y="318"/>
                    <a:pt x="225" y="281"/>
                  </a:cubicBezTo>
                  <a:cubicBezTo>
                    <a:pt x="225" y="281"/>
                    <a:pt x="225" y="225"/>
                    <a:pt x="225" y="225"/>
                  </a:cubicBezTo>
                  <a:cubicBezTo>
                    <a:pt x="225" y="169"/>
                    <a:pt x="225" y="113"/>
                    <a:pt x="169" y="57"/>
                  </a:cubicBezTo>
                  <a:cubicBezTo>
                    <a:pt x="169" y="57"/>
                    <a:pt x="113" y="1"/>
                    <a:pt x="113" y="1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07"/>
            <p:cNvSpPr/>
            <p:nvPr/>
          </p:nvSpPr>
          <p:spPr>
            <a:xfrm>
              <a:off x="4323932" y="1229925"/>
              <a:ext cx="5502" cy="6286"/>
            </a:xfrm>
            <a:custGeom>
              <a:avLst/>
              <a:gdLst/>
              <a:ahLst/>
              <a:cxnLst/>
              <a:rect l="l" t="t" r="r" b="b"/>
              <a:pathLst>
                <a:path w="393" h="449" extrusionOk="0">
                  <a:moveTo>
                    <a:pt x="57" y="1"/>
                  </a:moveTo>
                  <a:lnTo>
                    <a:pt x="57" y="57"/>
                  </a:lnTo>
                  <a:cubicBezTo>
                    <a:pt x="1" y="113"/>
                    <a:pt x="1" y="113"/>
                    <a:pt x="57" y="169"/>
                  </a:cubicBezTo>
                  <a:lnTo>
                    <a:pt x="57" y="225"/>
                  </a:lnTo>
                  <a:cubicBezTo>
                    <a:pt x="57" y="281"/>
                    <a:pt x="57" y="281"/>
                    <a:pt x="57" y="337"/>
                  </a:cubicBezTo>
                  <a:lnTo>
                    <a:pt x="113" y="393"/>
                  </a:lnTo>
                  <a:cubicBezTo>
                    <a:pt x="113" y="449"/>
                    <a:pt x="113" y="449"/>
                    <a:pt x="169" y="449"/>
                  </a:cubicBezTo>
                  <a:lnTo>
                    <a:pt x="281" y="449"/>
                  </a:lnTo>
                  <a:cubicBezTo>
                    <a:pt x="337" y="449"/>
                    <a:pt x="337" y="449"/>
                    <a:pt x="393" y="393"/>
                  </a:cubicBezTo>
                  <a:cubicBezTo>
                    <a:pt x="393" y="393"/>
                    <a:pt x="393" y="337"/>
                    <a:pt x="393" y="281"/>
                  </a:cubicBezTo>
                  <a:lnTo>
                    <a:pt x="393" y="225"/>
                  </a:lnTo>
                  <a:cubicBezTo>
                    <a:pt x="393" y="169"/>
                    <a:pt x="393" y="169"/>
                    <a:pt x="393" y="169"/>
                  </a:cubicBezTo>
                  <a:lnTo>
                    <a:pt x="337" y="57"/>
                  </a:lnTo>
                  <a:cubicBezTo>
                    <a:pt x="281" y="57"/>
                    <a:pt x="281" y="1"/>
                    <a:pt x="225" y="1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07"/>
            <p:cNvSpPr/>
            <p:nvPr/>
          </p:nvSpPr>
          <p:spPr>
            <a:xfrm>
              <a:off x="4521528" y="1466721"/>
              <a:ext cx="49406" cy="87836"/>
            </a:xfrm>
            <a:custGeom>
              <a:avLst/>
              <a:gdLst/>
              <a:ahLst/>
              <a:cxnLst/>
              <a:rect l="l" t="t" r="r" b="b"/>
              <a:pathLst>
                <a:path w="3529" h="6274" fill="none" extrusionOk="0">
                  <a:moveTo>
                    <a:pt x="0" y="1"/>
                  </a:moveTo>
                  <a:cubicBezTo>
                    <a:pt x="1065" y="2465"/>
                    <a:pt x="2297" y="3417"/>
                    <a:pt x="3529" y="6274"/>
                  </a:cubicBezTo>
                </a:path>
              </a:pathLst>
            </a:custGeom>
            <a:noFill/>
            <a:ln w="8400" cap="flat" cmpd="sng">
              <a:solidFill>
                <a:srgbClr val="471F1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07"/>
            <p:cNvSpPr/>
            <p:nvPr/>
          </p:nvSpPr>
          <p:spPr>
            <a:xfrm>
              <a:off x="4061264" y="1467505"/>
              <a:ext cx="36862" cy="98812"/>
            </a:xfrm>
            <a:custGeom>
              <a:avLst/>
              <a:gdLst/>
              <a:ahLst/>
              <a:cxnLst/>
              <a:rect l="l" t="t" r="r" b="b"/>
              <a:pathLst>
                <a:path w="2633" h="7058" fill="none" extrusionOk="0">
                  <a:moveTo>
                    <a:pt x="0" y="7058"/>
                  </a:moveTo>
                  <a:lnTo>
                    <a:pt x="2632" y="1"/>
                  </a:lnTo>
                </a:path>
              </a:pathLst>
            </a:custGeom>
            <a:noFill/>
            <a:ln w="8400" cap="flat" cmpd="sng">
              <a:solidFill>
                <a:srgbClr val="756828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07"/>
            <p:cNvSpPr/>
            <p:nvPr/>
          </p:nvSpPr>
          <p:spPr>
            <a:xfrm>
              <a:off x="4136528" y="1538569"/>
              <a:ext cx="260344" cy="26278"/>
            </a:xfrm>
            <a:custGeom>
              <a:avLst/>
              <a:gdLst/>
              <a:ahLst/>
              <a:cxnLst/>
              <a:rect l="l" t="t" r="r" b="b"/>
              <a:pathLst>
                <a:path w="18596" h="1877" extrusionOk="0">
                  <a:moveTo>
                    <a:pt x="11237" y="0"/>
                  </a:moveTo>
                  <a:cubicBezTo>
                    <a:pt x="10611" y="0"/>
                    <a:pt x="9962" y="7"/>
                    <a:pt x="9298" y="22"/>
                  </a:cubicBezTo>
                  <a:cubicBezTo>
                    <a:pt x="4145" y="134"/>
                    <a:pt x="1" y="694"/>
                    <a:pt x="1" y="1142"/>
                  </a:cubicBezTo>
                  <a:cubicBezTo>
                    <a:pt x="1" y="1603"/>
                    <a:pt x="3521" y="1877"/>
                    <a:pt x="8027" y="1877"/>
                  </a:cubicBezTo>
                  <a:cubicBezTo>
                    <a:pt x="8443" y="1877"/>
                    <a:pt x="8867" y="1875"/>
                    <a:pt x="9298" y="1870"/>
                  </a:cubicBezTo>
                  <a:cubicBezTo>
                    <a:pt x="14451" y="1758"/>
                    <a:pt x="18595" y="1254"/>
                    <a:pt x="18595" y="750"/>
                  </a:cubicBezTo>
                  <a:cubicBezTo>
                    <a:pt x="18595" y="311"/>
                    <a:pt x="15418" y="0"/>
                    <a:pt x="11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07"/>
            <p:cNvSpPr/>
            <p:nvPr/>
          </p:nvSpPr>
          <p:spPr>
            <a:xfrm>
              <a:off x="4207102" y="1470641"/>
              <a:ext cx="54894" cy="87836"/>
            </a:xfrm>
            <a:custGeom>
              <a:avLst/>
              <a:gdLst/>
              <a:ahLst/>
              <a:cxnLst/>
              <a:rect l="l" t="t" r="r" b="b"/>
              <a:pathLst>
                <a:path w="3921" h="6274" extrusionOk="0">
                  <a:moveTo>
                    <a:pt x="0" y="1"/>
                  </a:moveTo>
                  <a:lnTo>
                    <a:pt x="0" y="1"/>
                  </a:lnTo>
                  <a:cubicBezTo>
                    <a:pt x="168" y="1121"/>
                    <a:pt x="393" y="2297"/>
                    <a:pt x="673" y="3417"/>
                  </a:cubicBezTo>
                  <a:cubicBezTo>
                    <a:pt x="785" y="3753"/>
                    <a:pt x="897" y="4090"/>
                    <a:pt x="953" y="4426"/>
                  </a:cubicBezTo>
                  <a:cubicBezTo>
                    <a:pt x="1009" y="5042"/>
                    <a:pt x="1121" y="5658"/>
                    <a:pt x="1233" y="6274"/>
                  </a:cubicBezTo>
                  <a:lnTo>
                    <a:pt x="1681" y="6106"/>
                  </a:lnTo>
                  <a:cubicBezTo>
                    <a:pt x="2073" y="5938"/>
                    <a:pt x="2465" y="5826"/>
                    <a:pt x="2801" y="5714"/>
                  </a:cubicBezTo>
                  <a:cubicBezTo>
                    <a:pt x="3193" y="5602"/>
                    <a:pt x="3585" y="5378"/>
                    <a:pt x="3865" y="5098"/>
                  </a:cubicBezTo>
                  <a:cubicBezTo>
                    <a:pt x="3921" y="5098"/>
                    <a:pt x="3921" y="5042"/>
                    <a:pt x="3921" y="5042"/>
                  </a:cubicBezTo>
                  <a:cubicBezTo>
                    <a:pt x="3921" y="4986"/>
                    <a:pt x="3921" y="4986"/>
                    <a:pt x="3865" y="4930"/>
                  </a:cubicBezTo>
                  <a:lnTo>
                    <a:pt x="3305" y="4314"/>
                  </a:lnTo>
                  <a:cubicBezTo>
                    <a:pt x="2913" y="3921"/>
                    <a:pt x="2577" y="3473"/>
                    <a:pt x="2297" y="3081"/>
                  </a:cubicBezTo>
                  <a:cubicBezTo>
                    <a:pt x="2129" y="2801"/>
                    <a:pt x="1961" y="2521"/>
                    <a:pt x="1737" y="2241"/>
                  </a:cubicBezTo>
                  <a:cubicBezTo>
                    <a:pt x="1513" y="1849"/>
                    <a:pt x="1177" y="1513"/>
                    <a:pt x="897" y="1121"/>
                  </a:cubicBezTo>
                  <a:cubicBezTo>
                    <a:pt x="561" y="785"/>
                    <a:pt x="280" y="337"/>
                    <a:pt x="0" y="1"/>
                  </a:cubicBezTo>
                  <a:close/>
                </a:path>
              </a:pathLst>
            </a:custGeom>
            <a:solidFill>
              <a:srgbClr val="BC3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07"/>
            <p:cNvSpPr/>
            <p:nvPr/>
          </p:nvSpPr>
          <p:spPr>
            <a:xfrm>
              <a:off x="4236110" y="1538863"/>
              <a:ext cx="29022" cy="20398"/>
            </a:xfrm>
            <a:custGeom>
              <a:avLst/>
              <a:gdLst/>
              <a:ahLst/>
              <a:cxnLst/>
              <a:rect l="l" t="t" r="r" b="b"/>
              <a:pathLst>
                <a:path w="2073" h="1457" extrusionOk="0">
                  <a:moveTo>
                    <a:pt x="1793" y="1"/>
                  </a:moveTo>
                  <a:cubicBezTo>
                    <a:pt x="1345" y="393"/>
                    <a:pt x="841" y="617"/>
                    <a:pt x="281" y="785"/>
                  </a:cubicBezTo>
                  <a:lnTo>
                    <a:pt x="1" y="1457"/>
                  </a:lnTo>
                  <a:cubicBezTo>
                    <a:pt x="841" y="1289"/>
                    <a:pt x="1569" y="897"/>
                    <a:pt x="2073" y="281"/>
                  </a:cubicBezTo>
                  <a:lnTo>
                    <a:pt x="1793" y="1"/>
                  </a:lnTo>
                  <a:close/>
                </a:path>
              </a:pathLst>
            </a:custGeom>
            <a:solidFill>
              <a:srgbClr val="C6C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07"/>
            <p:cNvSpPr/>
            <p:nvPr/>
          </p:nvSpPr>
          <p:spPr>
            <a:xfrm>
              <a:off x="4229054" y="1540431"/>
              <a:ext cx="40012" cy="23534"/>
            </a:xfrm>
            <a:custGeom>
              <a:avLst/>
              <a:gdLst/>
              <a:ahLst/>
              <a:cxnLst/>
              <a:rect l="l" t="t" r="r" b="b"/>
              <a:pathLst>
                <a:path w="2858" h="1681" extrusionOk="0">
                  <a:moveTo>
                    <a:pt x="2521" y="1"/>
                  </a:moveTo>
                  <a:cubicBezTo>
                    <a:pt x="2409" y="1"/>
                    <a:pt x="2241" y="57"/>
                    <a:pt x="2185" y="169"/>
                  </a:cubicBezTo>
                  <a:lnTo>
                    <a:pt x="1905" y="337"/>
                  </a:lnTo>
                  <a:lnTo>
                    <a:pt x="1289" y="729"/>
                  </a:lnTo>
                  <a:lnTo>
                    <a:pt x="729" y="1065"/>
                  </a:lnTo>
                  <a:cubicBezTo>
                    <a:pt x="561" y="1177"/>
                    <a:pt x="337" y="1289"/>
                    <a:pt x="169" y="1345"/>
                  </a:cubicBezTo>
                  <a:cubicBezTo>
                    <a:pt x="1" y="1457"/>
                    <a:pt x="1" y="1681"/>
                    <a:pt x="169" y="1681"/>
                  </a:cubicBezTo>
                  <a:cubicBezTo>
                    <a:pt x="673" y="1681"/>
                    <a:pt x="1177" y="1513"/>
                    <a:pt x="1569" y="1289"/>
                  </a:cubicBezTo>
                  <a:cubicBezTo>
                    <a:pt x="1793" y="1177"/>
                    <a:pt x="2017" y="1065"/>
                    <a:pt x="2185" y="953"/>
                  </a:cubicBezTo>
                  <a:lnTo>
                    <a:pt x="2465" y="729"/>
                  </a:lnTo>
                  <a:cubicBezTo>
                    <a:pt x="2633" y="617"/>
                    <a:pt x="2745" y="561"/>
                    <a:pt x="2801" y="393"/>
                  </a:cubicBezTo>
                  <a:cubicBezTo>
                    <a:pt x="2857" y="169"/>
                    <a:pt x="2689" y="1"/>
                    <a:pt x="2521" y="1"/>
                  </a:cubicBezTo>
                  <a:close/>
                </a:path>
              </a:pathLst>
            </a:custGeom>
            <a:solidFill>
              <a:srgbClr val="465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07"/>
            <p:cNvSpPr/>
            <p:nvPr/>
          </p:nvSpPr>
          <p:spPr>
            <a:xfrm>
              <a:off x="4163212" y="1470543"/>
              <a:ext cx="80752" cy="97370"/>
            </a:xfrm>
            <a:custGeom>
              <a:avLst/>
              <a:gdLst/>
              <a:ahLst/>
              <a:cxnLst/>
              <a:rect l="l" t="t" r="r" b="b"/>
              <a:pathLst>
                <a:path w="5768" h="6955" extrusionOk="0">
                  <a:moveTo>
                    <a:pt x="3145" y="1"/>
                  </a:moveTo>
                  <a:cubicBezTo>
                    <a:pt x="3141" y="1"/>
                    <a:pt x="3138" y="3"/>
                    <a:pt x="3135" y="8"/>
                  </a:cubicBezTo>
                  <a:cubicBezTo>
                    <a:pt x="3023" y="232"/>
                    <a:pt x="951" y="4153"/>
                    <a:pt x="55" y="5833"/>
                  </a:cubicBezTo>
                  <a:cubicBezTo>
                    <a:pt x="0" y="5942"/>
                    <a:pt x="424" y="6955"/>
                    <a:pt x="2674" y="6955"/>
                  </a:cubicBezTo>
                  <a:cubicBezTo>
                    <a:pt x="2733" y="6955"/>
                    <a:pt x="2794" y="6954"/>
                    <a:pt x="2855" y="6953"/>
                  </a:cubicBezTo>
                  <a:cubicBezTo>
                    <a:pt x="5264" y="6897"/>
                    <a:pt x="5768" y="6169"/>
                    <a:pt x="5656" y="5889"/>
                  </a:cubicBezTo>
                  <a:cubicBezTo>
                    <a:pt x="5272" y="5011"/>
                    <a:pt x="3331" y="1"/>
                    <a:pt x="3145" y="1"/>
                  </a:cubicBezTo>
                  <a:close/>
                </a:path>
              </a:pathLst>
            </a:custGeom>
            <a:solidFill>
              <a:srgbClr val="EA3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07"/>
            <p:cNvSpPr/>
            <p:nvPr/>
          </p:nvSpPr>
          <p:spPr>
            <a:xfrm>
              <a:off x="4162428" y="1548271"/>
              <a:ext cx="80752" cy="19642"/>
            </a:xfrm>
            <a:custGeom>
              <a:avLst/>
              <a:gdLst/>
              <a:ahLst/>
              <a:cxnLst/>
              <a:rect l="l" t="t" r="r" b="b"/>
              <a:pathLst>
                <a:path w="5768" h="1403" extrusionOk="0">
                  <a:moveTo>
                    <a:pt x="279" y="1"/>
                  </a:moveTo>
                  <a:lnTo>
                    <a:pt x="55" y="281"/>
                  </a:lnTo>
                  <a:cubicBezTo>
                    <a:pt x="0" y="390"/>
                    <a:pt x="478" y="1403"/>
                    <a:pt x="2678" y="1403"/>
                  </a:cubicBezTo>
                  <a:cubicBezTo>
                    <a:pt x="2736" y="1403"/>
                    <a:pt x="2795" y="1402"/>
                    <a:pt x="2855" y="1401"/>
                  </a:cubicBezTo>
                  <a:cubicBezTo>
                    <a:pt x="5264" y="1345"/>
                    <a:pt x="5768" y="617"/>
                    <a:pt x="5656" y="337"/>
                  </a:cubicBezTo>
                  <a:cubicBezTo>
                    <a:pt x="5656" y="281"/>
                    <a:pt x="5656" y="169"/>
                    <a:pt x="5544" y="1"/>
                  </a:cubicBezTo>
                  <a:cubicBezTo>
                    <a:pt x="5264" y="337"/>
                    <a:pt x="4536" y="673"/>
                    <a:pt x="2911" y="729"/>
                  </a:cubicBezTo>
                  <a:cubicBezTo>
                    <a:pt x="2815" y="732"/>
                    <a:pt x="2721" y="734"/>
                    <a:pt x="2631" y="734"/>
                  </a:cubicBezTo>
                  <a:cubicBezTo>
                    <a:pt x="1155" y="734"/>
                    <a:pt x="543" y="317"/>
                    <a:pt x="279" y="1"/>
                  </a:cubicBezTo>
                  <a:close/>
                </a:path>
              </a:pathLst>
            </a:custGeom>
            <a:solidFill>
              <a:srgbClr val="E3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07"/>
            <p:cNvSpPr/>
            <p:nvPr/>
          </p:nvSpPr>
          <p:spPr>
            <a:xfrm>
              <a:off x="4201614" y="1509071"/>
              <a:ext cx="4718" cy="7070"/>
            </a:xfrm>
            <a:custGeom>
              <a:avLst/>
              <a:gdLst/>
              <a:ahLst/>
              <a:cxnLst/>
              <a:rect l="l" t="t" r="r" b="b"/>
              <a:pathLst>
                <a:path w="337" h="505" extrusionOk="0">
                  <a:moveTo>
                    <a:pt x="224" y="0"/>
                  </a:moveTo>
                  <a:lnTo>
                    <a:pt x="112" y="56"/>
                  </a:lnTo>
                  <a:cubicBezTo>
                    <a:pt x="112" y="56"/>
                    <a:pt x="56" y="112"/>
                    <a:pt x="56" y="168"/>
                  </a:cubicBezTo>
                  <a:cubicBezTo>
                    <a:pt x="56" y="168"/>
                    <a:pt x="0" y="168"/>
                    <a:pt x="0" y="224"/>
                  </a:cubicBezTo>
                  <a:cubicBezTo>
                    <a:pt x="0" y="280"/>
                    <a:pt x="0" y="280"/>
                    <a:pt x="0" y="336"/>
                  </a:cubicBezTo>
                  <a:cubicBezTo>
                    <a:pt x="0" y="336"/>
                    <a:pt x="0" y="392"/>
                    <a:pt x="0" y="448"/>
                  </a:cubicBezTo>
                  <a:cubicBezTo>
                    <a:pt x="0" y="448"/>
                    <a:pt x="56" y="448"/>
                    <a:pt x="56" y="504"/>
                  </a:cubicBezTo>
                  <a:lnTo>
                    <a:pt x="224" y="504"/>
                  </a:lnTo>
                  <a:lnTo>
                    <a:pt x="280" y="448"/>
                  </a:lnTo>
                  <a:cubicBezTo>
                    <a:pt x="336" y="448"/>
                    <a:pt x="336" y="392"/>
                    <a:pt x="336" y="392"/>
                  </a:cubicBezTo>
                  <a:cubicBezTo>
                    <a:pt x="336" y="336"/>
                    <a:pt x="336" y="280"/>
                    <a:pt x="336" y="280"/>
                  </a:cubicBezTo>
                  <a:lnTo>
                    <a:pt x="336" y="224"/>
                  </a:lnTo>
                  <a:cubicBezTo>
                    <a:pt x="336" y="168"/>
                    <a:pt x="336" y="168"/>
                    <a:pt x="336" y="112"/>
                  </a:cubicBezTo>
                  <a:cubicBezTo>
                    <a:pt x="336" y="56"/>
                    <a:pt x="336" y="56"/>
                    <a:pt x="280" y="0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07"/>
            <p:cNvSpPr/>
            <p:nvPr/>
          </p:nvSpPr>
          <p:spPr>
            <a:xfrm>
              <a:off x="4213374" y="1518479"/>
              <a:ext cx="4718" cy="7854"/>
            </a:xfrm>
            <a:custGeom>
              <a:avLst/>
              <a:gdLst/>
              <a:ahLst/>
              <a:cxnLst/>
              <a:rect l="l" t="t" r="r" b="b"/>
              <a:pathLst>
                <a:path w="337" h="561" extrusionOk="0">
                  <a:moveTo>
                    <a:pt x="113" y="0"/>
                  </a:moveTo>
                  <a:lnTo>
                    <a:pt x="57" y="56"/>
                  </a:lnTo>
                  <a:lnTo>
                    <a:pt x="1" y="168"/>
                  </a:lnTo>
                  <a:cubicBezTo>
                    <a:pt x="1" y="168"/>
                    <a:pt x="1" y="224"/>
                    <a:pt x="1" y="224"/>
                  </a:cubicBezTo>
                  <a:lnTo>
                    <a:pt x="1" y="280"/>
                  </a:lnTo>
                  <a:cubicBezTo>
                    <a:pt x="1" y="280"/>
                    <a:pt x="1" y="336"/>
                    <a:pt x="1" y="336"/>
                  </a:cubicBezTo>
                  <a:cubicBezTo>
                    <a:pt x="1" y="392"/>
                    <a:pt x="1" y="392"/>
                    <a:pt x="1" y="448"/>
                  </a:cubicBezTo>
                  <a:cubicBezTo>
                    <a:pt x="1" y="448"/>
                    <a:pt x="1" y="504"/>
                    <a:pt x="57" y="504"/>
                  </a:cubicBezTo>
                  <a:cubicBezTo>
                    <a:pt x="57" y="560"/>
                    <a:pt x="113" y="560"/>
                    <a:pt x="169" y="560"/>
                  </a:cubicBezTo>
                  <a:cubicBezTo>
                    <a:pt x="225" y="560"/>
                    <a:pt x="281" y="504"/>
                    <a:pt x="337" y="504"/>
                  </a:cubicBezTo>
                  <a:cubicBezTo>
                    <a:pt x="337" y="448"/>
                    <a:pt x="337" y="448"/>
                    <a:pt x="337" y="392"/>
                  </a:cubicBezTo>
                  <a:cubicBezTo>
                    <a:pt x="337" y="392"/>
                    <a:pt x="337" y="336"/>
                    <a:pt x="337" y="336"/>
                  </a:cubicBezTo>
                  <a:lnTo>
                    <a:pt x="337" y="280"/>
                  </a:lnTo>
                  <a:lnTo>
                    <a:pt x="337" y="224"/>
                  </a:lnTo>
                  <a:cubicBezTo>
                    <a:pt x="281" y="168"/>
                    <a:pt x="281" y="168"/>
                    <a:pt x="281" y="112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07"/>
            <p:cNvSpPr/>
            <p:nvPr/>
          </p:nvSpPr>
          <p:spPr>
            <a:xfrm>
              <a:off x="4211022" y="1505935"/>
              <a:ext cx="3934" cy="4718"/>
            </a:xfrm>
            <a:custGeom>
              <a:avLst/>
              <a:gdLst/>
              <a:ahLst/>
              <a:cxnLst/>
              <a:rect l="l" t="t" r="r" b="b"/>
              <a:pathLst>
                <a:path w="281" h="337" extrusionOk="0">
                  <a:moveTo>
                    <a:pt x="57" y="0"/>
                  </a:moveTo>
                  <a:lnTo>
                    <a:pt x="57" y="56"/>
                  </a:lnTo>
                  <a:cubicBezTo>
                    <a:pt x="57" y="112"/>
                    <a:pt x="57" y="112"/>
                    <a:pt x="57" y="11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280"/>
                    <a:pt x="57" y="336"/>
                    <a:pt x="113" y="336"/>
                  </a:cubicBezTo>
                  <a:cubicBezTo>
                    <a:pt x="225" y="336"/>
                    <a:pt x="281" y="280"/>
                    <a:pt x="225" y="168"/>
                  </a:cubicBezTo>
                  <a:cubicBezTo>
                    <a:pt x="225" y="168"/>
                    <a:pt x="225" y="112"/>
                    <a:pt x="225" y="112"/>
                  </a:cubicBezTo>
                  <a:cubicBezTo>
                    <a:pt x="225" y="56"/>
                    <a:pt x="225" y="56"/>
                    <a:pt x="225" y="56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07"/>
            <p:cNvSpPr/>
            <p:nvPr/>
          </p:nvSpPr>
          <p:spPr>
            <a:xfrm>
              <a:off x="4200046" y="1499663"/>
              <a:ext cx="3150" cy="5502"/>
            </a:xfrm>
            <a:custGeom>
              <a:avLst/>
              <a:gdLst/>
              <a:ahLst/>
              <a:cxnLst/>
              <a:rect l="l" t="t" r="r" b="b"/>
              <a:pathLst>
                <a:path w="225" h="393" extrusionOk="0">
                  <a:moveTo>
                    <a:pt x="56" y="0"/>
                  </a:moveTo>
                  <a:lnTo>
                    <a:pt x="56" y="56"/>
                  </a:lnTo>
                  <a:cubicBezTo>
                    <a:pt x="0" y="56"/>
                    <a:pt x="0" y="112"/>
                    <a:pt x="0" y="112"/>
                  </a:cubicBezTo>
                  <a:cubicBezTo>
                    <a:pt x="0" y="112"/>
                    <a:pt x="0" y="168"/>
                    <a:pt x="0" y="168"/>
                  </a:cubicBezTo>
                  <a:lnTo>
                    <a:pt x="0" y="224"/>
                  </a:lnTo>
                  <a:cubicBezTo>
                    <a:pt x="0" y="224"/>
                    <a:pt x="0" y="224"/>
                    <a:pt x="0" y="280"/>
                  </a:cubicBezTo>
                  <a:cubicBezTo>
                    <a:pt x="0" y="280"/>
                    <a:pt x="56" y="336"/>
                    <a:pt x="56" y="392"/>
                  </a:cubicBezTo>
                  <a:lnTo>
                    <a:pt x="224" y="392"/>
                  </a:lnTo>
                  <a:cubicBezTo>
                    <a:pt x="224" y="336"/>
                    <a:pt x="224" y="336"/>
                    <a:pt x="224" y="336"/>
                  </a:cubicBezTo>
                  <a:cubicBezTo>
                    <a:pt x="224" y="280"/>
                    <a:pt x="224" y="224"/>
                    <a:pt x="224" y="224"/>
                  </a:cubicBezTo>
                  <a:cubicBezTo>
                    <a:pt x="224" y="168"/>
                    <a:pt x="224" y="168"/>
                    <a:pt x="224" y="112"/>
                  </a:cubicBezTo>
                  <a:cubicBezTo>
                    <a:pt x="196" y="84"/>
                    <a:pt x="182" y="70"/>
                    <a:pt x="175" y="70"/>
                  </a:cubicBezTo>
                  <a:cubicBezTo>
                    <a:pt x="168" y="70"/>
                    <a:pt x="168" y="84"/>
                    <a:pt x="168" y="112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07"/>
            <p:cNvSpPr/>
            <p:nvPr/>
          </p:nvSpPr>
          <p:spPr>
            <a:xfrm>
              <a:off x="4193774" y="1524163"/>
              <a:ext cx="3934" cy="6678"/>
            </a:xfrm>
            <a:custGeom>
              <a:avLst/>
              <a:gdLst/>
              <a:ahLst/>
              <a:cxnLst/>
              <a:rect l="l" t="t" r="r" b="b"/>
              <a:pathLst>
                <a:path w="281" h="477" extrusionOk="0">
                  <a:moveTo>
                    <a:pt x="203" y="0"/>
                  </a:moveTo>
                  <a:cubicBezTo>
                    <a:pt x="182" y="0"/>
                    <a:pt x="168" y="14"/>
                    <a:pt x="168" y="42"/>
                  </a:cubicBezTo>
                  <a:lnTo>
                    <a:pt x="56" y="42"/>
                  </a:lnTo>
                  <a:cubicBezTo>
                    <a:pt x="56" y="42"/>
                    <a:pt x="56" y="98"/>
                    <a:pt x="56" y="154"/>
                  </a:cubicBezTo>
                  <a:lnTo>
                    <a:pt x="56" y="211"/>
                  </a:lnTo>
                  <a:cubicBezTo>
                    <a:pt x="0" y="267"/>
                    <a:pt x="0" y="267"/>
                    <a:pt x="56" y="267"/>
                  </a:cubicBezTo>
                  <a:cubicBezTo>
                    <a:pt x="26" y="296"/>
                    <a:pt x="13" y="326"/>
                    <a:pt x="15" y="348"/>
                  </a:cubicBezTo>
                  <a:lnTo>
                    <a:pt x="15" y="348"/>
                  </a:lnTo>
                  <a:cubicBezTo>
                    <a:pt x="13" y="363"/>
                    <a:pt x="26" y="379"/>
                    <a:pt x="56" y="379"/>
                  </a:cubicBezTo>
                  <a:cubicBezTo>
                    <a:pt x="56" y="435"/>
                    <a:pt x="56" y="435"/>
                    <a:pt x="56" y="435"/>
                  </a:cubicBezTo>
                  <a:cubicBezTo>
                    <a:pt x="84" y="463"/>
                    <a:pt x="112" y="477"/>
                    <a:pt x="140" y="477"/>
                  </a:cubicBezTo>
                  <a:cubicBezTo>
                    <a:pt x="168" y="477"/>
                    <a:pt x="196" y="463"/>
                    <a:pt x="224" y="435"/>
                  </a:cubicBezTo>
                  <a:lnTo>
                    <a:pt x="168" y="435"/>
                  </a:lnTo>
                  <a:cubicBezTo>
                    <a:pt x="224" y="435"/>
                    <a:pt x="280" y="379"/>
                    <a:pt x="280" y="323"/>
                  </a:cubicBezTo>
                  <a:cubicBezTo>
                    <a:pt x="280" y="267"/>
                    <a:pt x="280" y="211"/>
                    <a:pt x="280" y="211"/>
                  </a:cubicBezTo>
                  <a:cubicBezTo>
                    <a:pt x="280" y="154"/>
                    <a:pt x="280" y="98"/>
                    <a:pt x="280" y="98"/>
                  </a:cubicBezTo>
                  <a:lnTo>
                    <a:pt x="280" y="42"/>
                  </a:lnTo>
                  <a:cubicBezTo>
                    <a:pt x="252" y="14"/>
                    <a:pt x="224" y="0"/>
                    <a:pt x="203" y="0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07"/>
            <p:cNvSpPr/>
            <p:nvPr/>
          </p:nvSpPr>
          <p:spPr>
            <a:xfrm>
              <a:off x="4201614" y="1527887"/>
              <a:ext cx="5502" cy="8638"/>
            </a:xfrm>
            <a:custGeom>
              <a:avLst/>
              <a:gdLst/>
              <a:ahLst/>
              <a:cxnLst/>
              <a:rect l="l" t="t" r="r" b="b"/>
              <a:pathLst>
                <a:path w="393" h="617" extrusionOk="0">
                  <a:moveTo>
                    <a:pt x="112" y="1"/>
                  </a:moveTo>
                  <a:cubicBezTo>
                    <a:pt x="112" y="57"/>
                    <a:pt x="112" y="57"/>
                    <a:pt x="56" y="113"/>
                  </a:cubicBezTo>
                  <a:lnTo>
                    <a:pt x="56" y="225"/>
                  </a:lnTo>
                  <a:cubicBezTo>
                    <a:pt x="0" y="225"/>
                    <a:pt x="0" y="281"/>
                    <a:pt x="56" y="337"/>
                  </a:cubicBezTo>
                  <a:cubicBezTo>
                    <a:pt x="0" y="393"/>
                    <a:pt x="0" y="393"/>
                    <a:pt x="56" y="449"/>
                  </a:cubicBezTo>
                  <a:cubicBezTo>
                    <a:pt x="0" y="449"/>
                    <a:pt x="0" y="505"/>
                    <a:pt x="56" y="505"/>
                  </a:cubicBezTo>
                  <a:lnTo>
                    <a:pt x="56" y="561"/>
                  </a:lnTo>
                  <a:cubicBezTo>
                    <a:pt x="112" y="617"/>
                    <a:pt x="168" y="617"/>
                    <a:pt x="224" y="617"/>
                  </a:cubicBezTo>
                  <a:cubicBezTo>
                    <a:pt x="336" y="617"/>
                    <a:pt x="392" y="505"/>
                    <a:pt x="392" y="393"/>
                  </a:cubicBezTo>
                  <a:cubicBezTo>
                    <a:pt x="392" y="337"/>
                    <a:pt x="392" y="281"/>
                    <a:pt x="392" y="281"/>
                  </a:cubicBezTo>
                  <a:cubicBezTo>
                    <a:pt x="392" y="225"/>
                    <a:pt x="392" y="225"/>
                    <a:pt x="392" y="169"/>
                  </a:cubicBezTo>
                  <a:lnTo>
                    <a:pt x="392" y="113"/>
                  </a:lnTo>
                  <a:cubicBezTo>
                    <a:pt x="336" y="57"/>
                    <a:pt x="336" y="57"/>
                    <a:pt x="336" y="57"/>
                  </a:cubicBezTo>
                  <a:lnTo>
                    <a:pt x="22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07"/>
            <p:cNvSpPr/>
            <p:nvPr/>
          </p:nvSpPr>
          <p:spPr>
            <a:xfrm>
              <a:off x="4160846" y="1551407"/>
              <a:ext cx="83118" cy="19614"/>
            </a:xfrm>
            <a:custGeom>
              <a:avLst/>
              <a:gdLst/>
              <a:ahLst/>
              <a:cxnLst/>
              <a:rect l="l" t="t" r="r" b="b"/>
              <a:pathLst>
                <a:path w="5937" h="1401" extrusionOk="0">
                  <a:moveTo>
                    <a:pt x="168" y="1"/>
                  </a:moveTo>
                  <a:cubicBezTo>
                    <a:pt x="56" y="1"/>
                    <a:pt x="0" y="113"/>
                    <a:pt x="0" y="225"/>
                  </a:cubicBezTo>
                  <a:lnTo>
                    <a:pt x="56" y="225"/>
                  </a:lnTo>
                  <a:cubicBezTo>
                    <a:pt x="336" y="617"/>
                    <a:pt x="784" y="953"/>
                    <a:pt x="1288" y="1065"/>
                  </a:cubicBezTo>
                  <a:cubicBezTo>
                    <a:pt x="1792" y="1289"/>
                    <a:pt x="2352" y="1401"/>
                    <a:pt x="2912" y="1401"/>
                  </a:cubicBezTo>
                  <a:cubicBezTo>
                    <a:pt x="3528" y="1401"/>
                    <a:pt x="4145" y="1289"/>
                    <a:pt x="4705" y="1121"/>
                  </a:cubicBezTo>
                  <a:cubicBezTo>
                    <a:pt x="4929" y="1009"/>
                    <a:pt x="5209" y="953"/>
                    <a:pt x="5433" y="785"/>
                  </a:cubicBezTo>
                  <a:cubicBezTo>
                    <a:pt x="5601" y="729"/>
                    <a:pt x="5881" y="561"/>
                    <a:pt x="5881" y="337"/>
                  </a:cubicBezTo>
                  <a:cubicBezTo>
                    <a:pt x="5937" y="281"/>
                    <a:pt x="5881" y="225"/>
                    <a:pt x="5825" y="225"/>
                  </a:cubicBezTo>
                  <a:cubicBezTo>
                    <a:pt x="5601" y="225"/>
                    <a:pt x="5377" y="337"/>
                    <a:pt x="5209" y="449"/>
                  </a:cubicBezTo>
                  <a:cubicBezTo>
                    <a:pt x="4985" y="505"/>
                    <a:pt x="4817" y="561"/>
                    <a:pt x="4593" y="617"/>
                  </a:cubicBezTo>
                  <a:cubicBezTo>
                    <a:pt x="4033" y="785"/>
                    <a:pt x="3472" y="897"/>
                    <a:pt x="2912" y="897"/>
                  </a:cubicBezTo>
                  <a:cubicBezTo>
                    <a:pt x="2408" y="897"/>
                    <a:pt x="1904" y="785"/>
                    <a:pt x="1456" y="673"/>
                  </a:cubicBezTo>
                  <a:cubicBezTo>
                    <a:pt x="1232" y="561"/>
                    <a:pt x="952" y="505"/>
                    <a:pt x="784" y="337"/>
                  </a:cubicBezTo>
                  <a:cubicBezTo>
                    <a:pt x="560" y="225"/>
                    <a:pt x="392" y="113"/>
                    <a:pt x="168" y="1"/>
                  </a:cubicBezTo>
                  <a:close/>
                </a:path>
              </a:pathLst>
            </a:custGeom>
            <a:solidFill>
              <a:srgbClr val="617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07"/>
            <p:cNvSpPr/>
            <p:nvPr/>
          </p:nvSpPr>
          <p:spPr>
            <a:xfrm>
              <a:off x="4315308" y="1468289"/>
              <a:ext cx="54894" cy="87836"/>
            </a:xfrm>
            <a:custGeom>
              <a:avLst/>
              <a:gdLst/>
              <a:ahLst/>
              <a:cxnLst/>
              <a:rect l="l" t="t" r="r" b="b"/>
              <a:pathLst>
                <a:path w="3921" h="6274" extrusionOk="0">
                  <a:moveTo>
                    <a:pt x="0" y="1"/>
                  </a:moveTo>
                  <a:lnTo>
                    <a:pt x="0" y="1"/>
                  </a:lnTo>
                  <a:cubicBezTo>
                    <a:pt x="169" y="1177"/>
                    <a:pt x="393" y="2297"/>
                    <a:pt x="729" y="3417"/>
                  </a:cubicBezTo>
                  <a:cubicBezTo>
                    <a:pt x="841" y="3753"/>
                    <a:pt x="897" y="4089"/>
                    <a:pt x="953" y="4426"/>
                  </a:cubicBezTo>
                  <a:cubicBezTo>
                    <a:pt x="1009" y="5042"/>
                    <a:pt x="1121" y="5658"/>
                    <a:pt x="1289" y="6274"/>
                  </a:cubicBezTo>
                  <a:lnTo>
                    <a:pt x="1681" y="6106"/>
                  </a:lnTo>
                  <a:cubicBezTo>
                    <a:pt x="2073" y="5994"/>
                    <a:pt x="2465" y="5882"/>
                    <a:pt x="2857" y="5714"/>
                  </a:cubicBezTo>
                  <a:cubicBezTo>
                    <a:pt x="3249" y="5602"/>
                    <a:pt x="3585" y="5378"/>
                    <a:pt x="3865" y="5098"/>
                  </a:cubicBezTo>
                  <a:cubicBezTo>
                    <a:pt x="3921" y="5098"/>
                    <a:pt x="3921" y="5042"/>
                    <a:pt x="3921" y="5042"/>
                  </a:cubicBezTo>
                  <a:cubicBezTo>
                    <a:pt x="3921" y="4986"/>
                    <a:pt x="3921" y="4986"/>
                    <a:pt x="3865" y="4986"/>
                  </a:cubicBezTo>
                  <a:cubicBezTo>
                    <a:pt x="3697" y="4762"/>
                    <a:pt x="3529" y="4538"/>
                    <a:pt x="3305" y="4314"/>
                  </a:cubicBezTo>
                  <a:cubicBezTo>
                    <a:pt x="2969" y="3921"/>
                    <a:pt x="2633" y="3529"/>
                    <a:pt x="2297" y="3081"/>
                  </a:cubicBezTo>
                  <a:cubicBezTo>
                    <a:pt x="2129" y="2801"/>
                    <a:pt x="1961" y="2521"/>
                    <a:pt x="1793" y="2241"/>
                  </a:cubicBezTo>
                  <a:cubicBezTo>
                    <a:pt x="1513" y="1849"/>
                    <a:pt x="1233" y="1513"/>
                    <a:pt x="897" y="1121"/>
                  </a:cubicBezTo>
                  <a:cubicBezTo>
                    <a:pt x="617" y="785"/>
                    <a:pt x="281" y="337"/>
                    <a:pt x="0" y="1"/>
                  </a:cubicBezTo>
                  <a:close/>
                </a:path>
              </a:pathLst>
            </a:custGeom>
            <a:solidFill>
              <a:srgbClr val="BC3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07"/>
            <p:cNvSpPr/>
            <p:nvPr/>
          </p:nvSpPr>
          <p:spPr>
            <a:xfrm>
              <a:off x="4345100" y="1536511"/>
              <a:ext cx="28252" cy="20398"/>
            </a:xfrm>
            <a:custGeom>
              <a:avLst/>
              <a:gdLst/>
              <a:ahLst/>
              <a:cxnLst/>
              <a:rect l="l" t="t" r="r" b="b"/>
              <a:pathLst>
                <a:path w="2018" h="1457" extrusionOk="0">
                  <a:moveTo>
                    <a:pt x="1737" y="1"/>
                  </a:moveTo>
                  <a:cubicBezTo>
                    <a:pt x="1289" y="393"/>
                    <a:pt x="785" y="617"/>
                    <a:pt x="225" y="785"/>
                  </a:cubicBezTo>
                  <a:lnTo>
                    <a:pt x="1" y="1457"/>
                  </a:lnTo>
                  <a:cubicBezTo>
                    <a:pt x="785" y="1289"/>
                    <a:pt x="1513" y="897"/>
                    <a:pt x="2017" y="281"/>
                  </a:cubicBezTo>
                  <a:lnTo>
                    <a:pt x="1737" y="1"/>
                  </a:lnTo>
                  <a:close/>
                </a:path>
              </a:pathLst>
            </a:custGeom>
            <a:solidFill>
              <a:srgbClr val="C6C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07"/>
            <p:cNvSpPr/>
            <p:nvPr/>
          </p:nvSpPr>
          <p:spPr>
            <a:xfrm>
              <a:off x="4337260" y="1538863"/>
              <a:ext cx="40012" cy="23534"/>
            </a:xfrm>
            <a:custGeom>
              <a:avLst/>
              <a:gdLst/>
              <a:ahLst/>
              <a:cxnLst/>
              <a:rect l="l" t="t" r="r" b="b"/>
              <a:pathLst>
                <a:path w="2858" h="1681" extrusionOk="0">
                  <a:moveTo>
                    <a:pt x="2577" y="1"/>
                  </a:moveTo>
                  <a:cubicBezTo>
                    <a:pt x="2409" y="1"/>
                    <a:pt x="2297" y="57"/>
                    <a:pt x="2185" y="113"/>
                  </a:cubicBezTo>
                  <a:lnTo>
                    <a:pt x="1905" y="337"/>
                  </a:lnTo>
                  <a:lnTo>
                    <a:pt x="1345" y="673"/>
                  </a:lnTo>
                  <a:lnTo>
                    <a:pt x="785" y="1065"/>
                  </a:lnTo>
                  <a:cubicBezTo>
                    <a:pt x="561" y="1177"/>
                    <a:pt x="393" y="1233"/>
                    <a:pt x="169" y="1345"/>
                  </a:cubicBezTo>
                  <a:cubicBezTo>
                    <a:pt x="1" y="1401"/>
                    <a:pt x="57" y="1625"/>
                    <a:pt x="225" y="1681"/>
                  </a:cubicBezTo>
                  <a:lnTo>
                    <a:pt x="225" y="1625"/>
                  </a:lnTo>
                  <a:cubicBezTo>
                    <a:pt x="673" y="1625"/>
                    <a:pt x="1177" y="1457"/>
                    <a:pt x="1625" y="1233"/>
                  </a:cubicBezTo>
                  <a:cubicBezTo>
                    <a:pt x="1793" y="1121"/>
                    <a:pt x="2017" y="1009"/>
                    <a:pt x="2241" y="897"/>
                  </a:cubicBezTo>
                  <a:lnTo>
                    <a:pt x="2521" y="673"/>
                  </a:lnTo>
                  <a:cubicBezTo>
                    <a:pt x="2633" y="617"/>
                    <a:pt x="2801" y="505"/>
                    <a:pt x="2801" y="337"/>
                  </a:cubicBezTo>
                  <a:cubicBezTo>
                    <a:pt x="2857" y="169"/>
                    <a:pt x="2745" y="1"/>
                    <a:pt x="2577" y="1"/>
                  </a:cubicBezTo>
                  <a:close/>
                </a:path>
              </a:pathLst>
            </a:custGeom>
            <a:solidFill>
              <a:srgbClr val="465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07"/>
            <p:cNvSpPr/>
            <p:nvPr/>
          </p:nvSpPr>
          <p:spPr>
            <a:xfrm>
              <a:off x="4271418" y="1468233"/>
              <a:ext cx="80752" cy="97328"/>
            </a:xfrm>
            <a:custGeom>
              <a:avLst/>
              <a:gdLst/>
              <a:ahLst/>
              <a:cxnLst/>
              <a:rect l="l" t="t" r="r" b="b"/>
              <a:pathLst>
                <a:path w="5768" h="6952" extrusionOk="0">
                  <a:moveTo>
                    <a:pt x="3142" y="1"/>
                  </a:moveTo>
                  <a:cubicBezTo>
                    <a:pt x="3140" y="1"/>
                    <a:pt x="3137" y="2"/>
                    <a:pt x="3135" y="5"/>
                  </a:cubicBezTo>
                  <a:cubicBezTo>
                    <a:pt x="3023" y="229"/>
                    <a:pt x="951" y="4149"/>
                    <a:pt x="55" y="5830"/>
                  </a:cubicBezTo>
                  <a:cubicBezTo>
                    <a:pt x="1" y="5939"/>
                    <a:pt x="478" y="6952"/>
                    <a:pt x="2678" y="6952"/>
                  </a:cubicBezTo>
                  <a:cubicBezTo>
                    <a:pt x="2736" y="6952"/>
                    <a:pt x="2795" y="6951"/>
                    <a:pt x="2855" y="6950"/>
                  </a:cubicBezTo>
                  <a:cubicBezTo>
                    <a:pt x="5264" y="6894"/>
                    <a:pt x="5768" y="6166"/>
                    <a:pt x="5656" y="5886"/>
                  </a:cubicBezTo>
                  <a:cubicBezTo>
                    <a:pt x="5270" y="5004"/>
                    <a:pt x="3312" y="1"/>
                    <a:pt x="3142" y="1"/>
                  </a:cubicBezTo>
                  <a:close/>
                </a:path>
              </a:pathLst>
            </a:custGeom>
            <a:solidFill>
              <a:srgbClr val="EA3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07"/>
            <p:cNvSpPr/>
            <p:nvPr/>
          </p:nvSpPr>
          <p:spPr>
            <a:xfrm>
              <a:off x="4271418" y="1545919"/>
              <a:ext cx="80752" cy="19642"/>
            </a:xfrm>
            <a:custGeom>
              <a:avLst/>
              <a:gdLst/>
              <a:ahLst/>
              <a:cxnLst/>
              <a:rect l="l" t="t" r="r" b="b"/>
              <a:pathLst>
                <a:path w="5768" h="1403" extrusionOk="0">
                  <a:moveTo>
                    <a:pt x="223" y="1"/>
                  </a:moveTo>
                  <a:cubicBezTo>
                    <a:pt x="167" y="113"/>
                    <a:pt x="111" y="225"/>
                    <a:pt x="55" y="281"/>
                  </a:cubicBezTo>
                  <a:cubicBezTo>
                    <a:pt x="1" y="390"/>
                    <a:pt x="478" y="1403"/>
                    <a:pt x="2678" y="1403"/>
                  </a:cubicBezTo>
                  <a:cubicBezTo>
                    <a:pt x="2736" y="1403"/>
                    <a:pt x="2795" y="1402"/>
                    <a:pt x="2855" y="1401"/>
                  </a:cubicBezTo>
                  <a:cubicBezTo>
                    <a:pt x="5264" y="1345"/>
                    <a:pt x="5768" y="617"/>
                    <a:pt x="5656" y="337"/>
                  </a:cubicBezTo>
                  <a:lnTo>
                    <a:pt x="5544" y="1"/>
                  </a:lnTo>
                  <a:cubicBezTo>
                    <a:pt x="5264" y="337"/>
                    <a:pt x="4536" y="673"/>
                    <a:pt x="2855" y="729"/>
                  </a:cubicBezTo>
                  <a:cubicBezTo>
                    <a:pt x="2771" y="732"/>
                    <a:pt x="2689" y="733"/>
                    <a:pt x="2610" y="733"/>
                  </a:cubicBezTo>
                  <a:cubicBezTo>
                    <a:pt x="1162" y="733"/>
                    <a:pt x="542" y="266"/>
                    <a:pt x="223" y="1"/>
                  </a:cubicBezTo>
                  <a:close/>
                </a:path>
              </a:pathLst>
            </a:custGeom>
            <a:solidFill>
              <a:srgbClr val="E3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07"/>
            <p:cNvSpPr/>
            <p:nvPr/>
          </p:nvSpPr>
          <p:spPr>
            <a:xfrm>
              <a:off x="4309820" y="1505347"/>
              <a:ext cx="4718" cy="7658"/>
            </a:xfrm>
            <a:custGeom>
              <a:avLst/>
              <a:gdLst/>
              <a:ahLst/>
              <a:cxnLst/>
              <a:rect l="l" t="t" r="r" b="b"/>
              <a:pathLst>
                <a:path w="337" h="547" extrusionOk="0">
                  <a:moveTo>
                    <a:pt x="252" y="0"/>
                  </a:moveTo>
                  <a:cubicBezTo>
                    <a:pt x="238" y="0"/>
                    <a:pt x="224" y="14"/>
                    <a:pt x="224" y="42"/>
                  </a:cubicBezTo>
                  <a:lnTo>
                    <a:pt x="168" y="154"/>
                  </a:lnTo>
                  <a:lnTo>
                    <a:pt x="56" y="266"/>
                  </a:lnTo>
                  <a:cubicBezTo>
                    <a:pt x="56" y="266"/>
                    <a:pt x="56" y="266"/>
                    <a:pt x="0" y="322"/>
                  </a:cubicBezTo>
                  <a:lnTo>
                    <a:pt x="0" y="434"/>
                  </a:lnTo>
                  <a:lnTo>
                    <a:pt x="0" y="490"/>
                  </a:lnTo>
                  <a:cubicBezTo>
                    <a:pt x="56" y="490"/>
                    <a:pt x="56" y="546"/>
                    <a:pt x="56" y="546"/>
                  </a:cubicBezTo>
                  <a:lnTo>
                    <a:pt x="224" y="546"/>
                  </a:lnTo>
                  <a:cubicBezTo>
                    <a:pt x="224" y="546"/>
                    <a:pt x="280" y="546"/>
                    <a:pt x="280" y="490"/>
                  </a:cubicBezTo>
                  <a:cubicBezTo>
                    <a:pt x="336" y="490"/>
                    <a:pt x="336" y="434"/>
                    <a:pt x="336" y="434"/>
                  </a:cubicBezTo>
                  <a:cubicBezTo>
                    <a:pt x="336" y="378"/>
                    <a:pt x="336" y="378"/>
                    <a:pt x="336" y="322"/>
                  </a:cubicBezTo>
                  <a:lnTo>
                    <a:pt x="336" y="266"/>
                  </a:lnTo>
                  <a:cubicBezTo>
                    <a:pt x="336" y="210"/>
                    <a:pt x="336" y="210"/>
                    <a:pt x="336" y="210"/>
                  </a:cubicBezTo>
                  <a:cubicBezTo>
                    <a:pt x="336" y="154"/>
                    <a:pt x="336" y="154"/>
                    <a:pt x="336" y="154"/>
                  </a:cubicBezTo>
                  <a:cubicBezTo>
                    <a:pt x="336" y="98"/>
                    <a:pt x="336" y="98"/>
                    <a:pt x="336" y="98"/>
                  </a:cubicBezTo>
                  <a:cubicBezTo>
                    <a:pt x="336" y="42"/>
                    <a:pt x="336" y="42"/>
                    <a:pt x="280" y="42"/>
                  </a:cubicBezTo>
                  <a:cubicBezTo>
                    <a:pt x="280" y="14"/>
                    <a:pt x="266" y="0"/>
                    <a:pt x="252" y="0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07"/>
            <p:cNvSpPr/>
            <p:nvPr/>
          </p:nvSpPr>
          <p:spPr>
            <a:xfrm>
              <a:off x="4321580" y="1516323"/>
              <a:ext cx="4718" cy="7658"/>
            </a:xfrm>
            <a:custGeom>
              <a:avLst/>
              <a:gdLst/>
              <a:ahLst/>
              <a:cxnLst/>
              <a:rect l="l" t="t" r="r" b="b"/>
              <a:pathLst>
                <a:path w="337" h="547" extrusionOk="0">
                  <a:moveTo>
                    <a:pt x="253" y="0"/>
                  </a:moveTo>
                  <a:cubicBezTo>
                    <a:pt x="239" y="0"/>
                    <a:pt x="225" y="14"/>
                    <a:pt x="225" y="42"/>
                  </a:cubicBezTo>
                  <a:lnTo>
                    <a:pt x="57" y="42"/>
                  </a:lnTo>
                  <a:cubicBezTo>
                    <a:pt x="57" y="98"/>
                    <a:pt x="57" y="154"/>
                    <a:pt x="1" y="154"/>
                  </a:cubicBezTo>
                  <a:cubicBezTo>
                    <a:pt x="1" y="210"/>
                    <a:pt x="1" y="210"/>
                    <a:pt x="1" y="210"/>
                  </a:cubicBezTo>
                  <a:lnTo>
                    <a:pt x="1" y="266"/>
                  </a:lnTo>
                  <a:cubicBezTo>
                    <a:pt x="1" y="322"/>
                    <a:pt x="1" y="322"/>
                    <a:pt x="1" y="322"/>
                  </a:cubicBezTo>
                  <a:cubicBezTo>
                    <a:pt x="1" y="378"/>
                    <a:pt x="1" y="378"/>
                    <a:pt x="1" y="434"/>
                  </a:cubicBezTo>
                  <a:cubicBezTo>
                    <a:pt x="1" y="490"/>
                    <a:pt x="57" y="490"/>
                    <a:pt x="57" y="490"/>
                  </a:cubicBezTo>
                  <a:cubicBezTo>
                    <a:pt x="113" y="546"/>
                    <a:pt x="169" y="546"/>
                    <a:pt x="225" y="546"/>
                  </a:cubicBezTo>
                  <a:cubicBezTo>
                    <a:pt x="281" y="546"/>
                    <a:pt x="337" y="490"/>
                    <a:pt x="337" y="378"/>
                  </a:cubicBezTo>
                  <a:cubicBezTo>
                    <a:pt x="337" y="378"/>
                    <a:pt x="337" y="322"/>
                    <a:pt x="337" y="322"/>
                  </a:cubicBezTo>
                  <a:lnTo>
                    <a:pt x="337" y="266"/>
                  </a:lnTo>
                  <a:lnTo>
                    <a:pt x="337" y="210"/>
                  </a:lnTo>
                  <a:cubicBezTo>
                    <a:pt x="337" y="210"/>
                    <a:pt x="337" y="154"/>
                    <a:pt x="337" y="154"/>
                  </a:cubicBezTo>
                  <a:lnTo>
                    <a:pt x="281" y="42"/>
                  </a:lnTo>
                  <a:cubicBezTo>
                    <a:pt x="281" y="14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07"/>
            <p:cNvSpPr/>
            <p:nvPr/>
          </p:nvSpPr>
          <p:spPr>
            <a:xfrm>
              <a:off x="4319228" y="1504367"/>
              <a:ext cx="3934" cy="4718"/>
            </a:xfrm>
            <a:custGeom>
              <a:avLst/>
              <a:gdLst/>
              <a:ahLst/>
              <a:cxnLst/>
              <a:rect l="l" t="t" r="r" b="b"/>
              <a:pathLst>
                <a:path w="281" h="337" extrusionOk="0">
                  <a:moveTo>
                    <a:pt x="57" y="0"/>
                  </a:moveTo>
                  <a:cubicBezTo>
                    <a:pt x="57" y="0"/>
                    <a:pt x="57" y="56"/>
                    <a:pt x="57" y="56"/>
                  </a:cubicBezTo>
                  <a:cubicBezTo>
                    <a:pt x="57" y="56"/>
                    <a:pt x="57" y="112"/>
                    <a:pt x="57" y="112"/>
                  </a:cubicBezTo>
                  <a:cubicBezTo>
                    <a:pt x="57" y="112"/>
                    <a:pt x="1" y="168"/>
                    <a:pt x="1" y="168"/>
                  </a:cubicBezTo>
                  <a:cubicBezTo>
                    <a:pt x="1" y="280"/>
                    <a:pt x="57" y="336"/>
                    <a:pt x="113" y="336"/>
                  </a:cubicBezTo>
                  <a:cubicBezTo>
                    <a:pt x="225" y="336"/>
                    <a:pt x="281" y="280"/>
                    <a:pt x="281" y="168"/>
                  </a:cubicBezTo>
                  <a:cubicBezTo>
                    <a:pt x="253" y="168"/>
                    <a:pt x="239" y="154"/>
                    <a:pt x="225" y="140"/>
                  </a:cubicBezTo>
                  <a:lnTo>
                    <a:pt x="225" y="140"/>
                  </a:lnTo>
                  <a:cubicBezTo>
                    <a:pt x="225" y="112"/>
                    <a:pt x="225" y="112"/>
                    <a:pt x="225" y="112"/>
                  </a:cubicBezTo>
                  <a:cubicBezTo>
                    <a:pt x="225" y="56"/>
                    <a:pt x="225" y="56"/>
                    <a:pt x="225" y="56"/>
                  </a:cubicBezTo>
                  <a:lnTo>
                    <a:pt x="169" y="5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07"/>
            <p:cNvSpPr/>
            <p:nvPr/>
          </p:nvSpPr>
          <p:spPr>
            <a:xfrm>
              <a:off x="4308252" y="1497311"/>
              <a:ext cx="3150" cy="6286"/>
            </a:xfrm>
            <a:custGeom>
              <a:avLst/>
              <a:gdLst/>
              <a:ahLst/>
              <a:cxnLst/>
              <a:rect l="l" t="t" r="r" b="b"/>
              <a:pathLst>
                <a:path w="225" h="449" extrusionOk="0">
                  <a:moveTo>
                    <a:pt x="56" y="0"/>
                  </a:moveTo>
                  <a:cubicBezTo>
                    <a:pt x="56" y="0"/>
                    <a:pt x="0" y="56"/>
                    <a:pt x="0" y="56"/>
                  </a:cubicBezTo>
                  <a:lnTo>
                    <a:pt x="0" y="112"/>
                  </a:lnTo>
                  <a:cubicBezTo>
                    <a:pt x="0" y="112"/>
                    <a:pt x="0" y="168"/>
                    <a:pt x="0" y="168"/>
                  </a:cubicBezTo>
                  <a:cubicBezTo>
                    <a:pt x="0" y="168"/>
                    <a:pt x="0" y="224"/>
                    <a:pt x="0" y="224"/>
                  </a:cubicBezTo>
                  <a:lnTo>
                    <a:pt x="0" y="280"/>
                  </a:lnTo>
                  <a:lnTo>
                    <a:pt x="0" y="336"/>
                  </a:lnTo>
                  <a:cubicBezTo>
                    <a:pt x="0" y="392"/>
                    <a:pt x="56" y="392"/>
                    <a:pt x="56" y="448"/>
                  </a:cubicBezTo>
                  <a:lnTo>
                    <a:pt x="224" y="448"/>
                  </a:lnTo>
                  <a:cubicBezTo>
                    <a:pt x="224" y="448"/>
                    <a:pt x="224" y="392"/>
                    <a:pt x="224" y="392"/>
                  </a:cubicBezTo>
                  <a:cubicBezTo>
                    <a:pt x="224" y="336"/>
                    <a:pt x="224" y="336"/>
                    <a:pt x="224" y="280"/>
                  </a:cubicBezTo>
                  <a:cubicBezTo>
                    <a:pt x="224" y="224"/>
                    <a:pt x="224" y="224"/>
                    <a:pt x="224" y="168"/>
                  </a:cubicBezTo>
                  <a:lnTo>
                    <a:pt x="168" y="112"/>
                  </a:lnTo>
                  <a:lnTo>
                    <a:pt x="112" y="11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07"/>
            <p:cNvSpPr/>
            <p:nvPr/>
          </p:nvSpPr>
          <p:spPr>
            <a:xfrm>
              <a:off x="4301980" y="1522399"/>
              <a:ext cx="3934" cy="6286"/>
            </a:xfrm>
            <a:custGeom>
              <a:avLst/>
              <a:gdLst/>
              <a:ahLst/>
              <a:cxnLst/>
              <a:rect l="l" t="t" r="r" b="b"/>
              <a:pathLst>
                <a:path w="281" h="449" extrusionOk="0">
                  <a:moveTo>
                    <a:pt x="112" y="0"/>
                  </a:moveTo>
                  <a:lnTo>
                    <a:pt x="112" y="56"/>
                  </a:lnTo>
                  <a:cubicBezTo>
                    <a:pt x="56" y="56"/>
                    <a:pt x="56" y="112"/>
                    <a:pt x="56" y="112"/>
                  </a:cubicBezTo>
                  <a:lnTo>
                    <a:pt x="0" y="224"/>
                  </a:lnTo>
                  <a:cubicBezTo>
                    <a:pt x="0" y="224"/>
                    <a:pt x="0" y="280"/>
                    <a:pt x="0" y="280"/>
                  </a:cubicBezTo>
                  <a:cubicBezTo>
                    <a:pt x="0" y="337"/>
                    <a:pt x="0" y="337"/>
                    <a:pt x="0" y="393"/>
                  </a:cubicBezTo>
                  <a:cubicBezTo>
                    <a:pt x="0" y="393"/>
                    <a:pt x="56" y="449"/>
                    <a:pt x="56" y="449"/>
                  </a:cubicBezTo>
                  <a:lnTo>
                    <a:pt x="168" y="449"/>
                  </a:lnTo>
                  <a:cubicBezTo>
                    <a:pt x="224" y="449"/>
                    <a:pt x="224" y="393"/>
                    <a:pt x="280" y="337"/>
                  </a:cubicBezTo>
                  <a:lnTo>
                    <a:pt x="280" y="280"/>
                  </a:lnTo>
                  <a:cubicBezTo>
                    <a:pt x="280" y="280"/>
                    <a:pt x="280" y="224"/>
                    <a:pt x="280" y="168"/>
                  </a:cubicBezTo>
                  <a:cubicBezTo>
                    <a:pt x="280" y="168"/>
                    <a:pt x="280" y="112"/>
                    <a:pt x="280" y="112"/>
                  </a:cubicBezTo>
                  <a:cubicBezTo>
                    <a:pt x="280" y="56"/>
                    <a:pt x="280" y="56"/>
                    <a:pt x="280" y="0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07"/>
            <p:cNvSpPr/>
            <p:nvPr/>
          </p:nvSpPr>
          <p:spPr>
            <a:xfrm>
              <a:off x="4310604" y="1526319"/>
              <a:ext cx="4718" cy="7854"/>
            </a:xfrm>
            <a:custGeom>
              <a:avLst/>
              <a:gdLst/>
              <a:ahLst/>
              <a:cxnLst/>
              <a:rect l="l" t="t" r="r" b="b"/>
              <a:pathLst>
                <a:path w="337" h="561" extrusionOk="0">
                  <a:moveTo>
                    <a:pt x="112" y="0"/>
                  </a:moveTo>
                  <a:cubicBezTo>
                    <a:pt x="56" y="0"/>
                    <a:pt x="56" y="0"/>
                    <a:pt x="56" y="57"/>
                  </a:cubicBezTo>
                  <a:lnTo>
                    <a:pt x="0" y="169"/>
                  </a:lnTo>
                  <a:cubicBezTo>
                    <a:pt x="0" y="225"/>
                    <a:pt x="0" y="225"/>
                    <a:pt x="0" y="281"/>
                  </a:cubicBezTo>
                  <a:lnTo>
                    <a:pt x="0" y="393"/>
                  </a:lnTo>
                  <a:cubicBezTo>
                    <a:pt x="0" y="393"/>
                    <a:pt x="0" y="449"/>
                    <a:pt x="0" y="505"/>
                  </a:cubicBezTo>
                  <a:cubicBezTo>
                    <a:pt x="0" y="561"/>
                    <a:pt x="56" y="561"/>
                    <a:pt x="168" y="561"/>
                  </a:cubicBezTo>
                  <a:cubicBezTo>
                    <a:pt x="224" y="561"/>
                    <a:pt x="336" y="449"/>
                    <a:pt x="280" y="337"/>
                  </a:cubicBezTo>
                  <a:cubicBezTo>
                    <a:pt x="280" y="281"/>
                    <a:pt x="280" y="225"/>
                    <a:pt x="280" y="225"/>
                  </a:cubicBezTo>
                  <a:lnTo>
                    <a:pt x="280" y="169"/>
                  </a:lnTo>
                  <a:cubicBezTo>
                    <a:pt x="280" y="113"/>
                    <a:pt x="280" y="113"/>
                    <a:pt x="280" y="113"/>
                  </a:cubicBezTo>
                  <a:cubicBezTo>
                    <a:pt x="280" y="57"/>
                    <a:pt x="280" y="57"/>
                    <a:pt x="280" y="0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07"/>
            <p:cNvSpPr/>
            <p:nvPr/>
          </p:nvSpPr>
          <p:spPr>
            <a:xfrm>
              <a:off x="4269052" y="1549055"/>
              <a:ext cx="83118" cy="19614"/>
            </a:xfrm>
            <a:custGeom>
              <a:avLst/>
              <a:gdLst/>
              <a:ahLst/>
              <a:cxnLst/>
              <a:rect l="l" t="t" r="r" b="b"/>
              <a:pathLst>
                <a:path w="5937" h="1401" extrusionOk="0">
                  <a:moveTo>
                    <a:pt x="224" y="1"/>
                  </a:moveTo>
                  <a:cubicBezTo>
                    <a:pt x="112" y="1"/>
                    <a:pt x="0" y="113"/>
                    <a:pt x="56" y="225"/>
                  </a:cubicBezTo>
                  <a:cubicBezTo>
                    <a:pt x="336" y="617"/>
                    <a:pt x="784" y="953"/>
                    <a:pt x="1288" y="1065"/>
                  </a:cubicBezTo>
                  <a:cubicBezTo>
                    <a:pt x="1792" y="1289"/>
                    <a:pt x="2352" y="1401"/>
                    <a:pt x="2968" y="1401"/>
                  </a:cubicBezTo>
                  <a:cubicBezTo>
                    <a:pt x="3529" y="1401"/>
                    <a:pt x="4145" y="1289"/>
                    <a:pt x="4705" y="1121"/>
                  </a:cubicBezTo>
                  <a:cubicBezTo>
                    <a:pt x="4985" y="1065"/>
                    <a:pt x="5209" y="953"/>
                    <a:pt x="5433" y="841"/>
                  </a:cubicBezTo>
                  <a:cubicBezTo>
                    <a:pt x="5601" y="729"/>
                    <a:pt x="5881" y="561"/>
                    <a:pt x="5937" y="337"/>
                  </a:cubicBezTo>
                  <a:cubicBezTo>
                    <a:pt x="5937" y="281"/>
                    <a:pt x="5881" y="225"/>
                    <a:pt x="5825" y="225"/>
                  </a:cubicBezTo>
                  <a:cubicBezTo>
                    <a:pt x="5601" y="281"/>
                    <a:pt x="5377" y="337"/>
                    <a:pt x="5209" y="449"/>
                  </a:cubicBezTo>
                  <a:cubicBezTo>
                    <a:pt x="4985" y="505"/>
                    <a:pt x="4817" y="617"/>
                    <a:pt x="4593" y="673"/>
                  </a:cubicBezTo>
                  <a:cubicBezTo>
                    <a:pt x="4033" y="785"/>
                    <a:pt x="3473" y="897"/>
                    <a:pt x="2912" y="897"/>
                  </a:cubicBezTo>
                  <a:cubicBezTo>
                    <a:pt x="2408" y="897"/>
                    <a:pt x="1960" y="841"/>
                    <a:pt x="1456" y="673"/>
                  </a:cubicBezTo>
                  <a:cubicBezTo>
                    <a:pt x="1232" y="561"/>
                    <a:pt x="1008" y="505"/>
                    <a:pt x="784" y="393"/>
                  </a:cubicBezTo>
                  <a:cubicBezTo>
                    <a:pt x="616" y="225"/>
                    <a:pt x="392" y="113"/>
                    <a:pt x="224" y="1"/>
                  </a:cubicBezTo>
                  <a:close/>
                </a:path>
              </a:pathLst>
            </a:custGeom>
            <a:solidFill>
              <a:srgbClr val="617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07"/>
            <p:cNvSpPr/>
            <p:nvPr/>
          </p:nvSpPr>
          <p:spPr>
            <a:xfrm>
              <a:off x="4261982" y="1469857"/>
              <a:ext cx="55692" cy="87052"/>
            </a:xfrm>
            <a:custGeom>
              <a:avLst/>
              <a:gdLst/>
              <a:ahLst/>
              <a:cxnLst/>
              <a:rect l="l" t="t" r="r" b="b"/>
              <a:pathLst>
                <a:path w="3978" h="6218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1121"/>
                    <a:pt x="393" y="2241"/>
                    <a:pt x="673" y="3361"/>
                  </a:cubicBezTo>
                  <a:cubicBezTo>
                    <a:pt x="785" y="3697"/>
                    <a:pt x="897" y="4033"/>
                    <a:pt x="953" y="4370"/>
                  </a:cubicBezTo>
                  <a:cubicBezTo>
                    <a:pt x="1009" y="4986"/>
                    <a:pt x="1065" y="5602"/>
                    <a:pt x="1233" y="6218"/>
                  </a:cubicBezTo>
                  <a:lnTo>
                    <a:pt x="1737" y="6106"/>
                  </a:lnTo>
                  <a:cubicBezTo>
                    <a:pt x="2073" y="5994"/>
                    <a:pt x="2465" y="5882"/>
                    <a:pt x="2857" y="5714"/>
                  </a:cubicBezTo>
                  <a:cubicBezTo>
                    <a:pt x="3249" y="5602"/>
                    <a:pt x="3585" y="5378"/>
                    <a:pt x="3922" y="5098"/>
                  </a:cubicBezTo>
                  <a:cubicBezTo>
                    <a:pt x="3922" y="5098"/>
                    <a:pt x="3978" y="5098"/>
                    <a:pt x="3978" y="5042"/>
                  </a:cubicBezTo>
                  <a:cubicBezTo>
                    <a:pt x="3978" y="4986"/>
                    <a:pt x="3922" y="4986"/>
                    <a:pt x="3922" y="4986"/>
                  </a:cubicBezTo>
                  <a:cubicBezTo>
                    <a:pt x="3697" y="4706"/>
                    <a:pt x="3529" y="4482"/>
                    <a:pt x="3361" y="4258"/>
                  </a:cubicBezTo>
                  <a:cubicBezTo>
                    <a:pt x="2969" y="3865"/>
                    <a:pt x="2577" y="3473"/>
                    <a:pt x="2297" y="3025"/>
                  </a:cubicBezTo>
                  <a:cubicBezTo>
                    <a:pt x="2073" y="2745"/>
                    <a:pt x="1905" y="2465"/>
                    <a:pt x="1737" y="2185"/>
                  </a:cubicBezTo>
                  <a:cubicBezTo>
                    <a:pt x="1457" y="1849"/>
                    <a:pt x="1177" y="1457"/>
                    <a:pt x="841" y="1121"/>
                  </a:cubicBezTo>
                  <a:cubicBezTo>
                    <a:pt x="561" y="785"/>
                    <a:pt x="281" y="337"/>
                    <a:pt x="1" y="1"/>
                  </a:cubicBezTo>
                  <a:close/>
                </a:path>
              </a:pathLst>
            </a:custGeom>
            <a:solidFill>
              <a:srgbClr val="BC3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07"/>
            <p:cNvSpPr/>
            <p:nvPr/>
          </p:nvSpPr>
          <p:spPr>
            <a:xfrm>
              <a:off x="4291004" y="1538079"/>
              <a:ext cx="29022" cy="19614"/>
            </a:xfrm>
            <a:custGeom>
              <a:avLst/>
              <a:gdLst/>
              <a:ahLst/>
              <a:cxnLst/>
              <a:rect l="l" t="t" r="r" b="b"/>
              <a:pathLst>
                <a:path w="2073" h="1401" extrusionOk="0">
                  <a:moveTo>
                    <a:pt x="1736" y="1"/>
                  </a:moveTo>
                  <a:cubicBezTo>
                    <a:pt x="1344" y="337"/>
                    <a:pt x="840" y="617"/>
                    <a:pt x="280" y="729"/>
                  </a:cubicBezTo>
                  <a:lnTo>
                    <a:pt x="0" y="1401"/>
                  </a:lnTo>
                  <a:cubicBezTo>
                    <a:pt x="784" y="1289"/>
                    <a:pt x="1512" y="841"/>
                    <a:pt x="2073" y="281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C6C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07"/>
            <p:cNvSpPr/>
            <p:nvPr/>
          </p:nvSpPr>
          <p:spPr>
            <a:xfrm>
              <a:off x="4283948" y="1539647"/>
              <a:ext cx="39998" cy="23534"/>
            </a:xfrm>
            <a:custGeom>
              <a:avLst/>
              <a:gdLst/>
              <a:ahLst/>
              <a:cxnLst/>
              <a:rect l="l" t="t" r="r" b="b"/>
              <a:pathLst>
                <a:path w="2857" h="1681" extrusionOk="0">
                  <a:moveTo>
                    <a:pt x="2521" y="1"/>
                  </a:moveTo>
                  <a:cubicBezTo>
                    <a:pt x="2409" y="1"/>
                    <a:pt x="2296" y="57"/>
                    <a:pt x="2184" y="169"/>
                  </a:cubicBezTo>
                  <a:lnTo>
                    <a:pt x="1904" y="393"/>
                  </a:lnTo>
                  <a:lnTo>
                    <a:pt x="1344" y="729"/>
                  </a:lnTo>
                  <a:lnTo>
                    <a:pt x="728" y="1065"/>
                  </a:lnTo>
                  <a:cubicBezTo>
                    <a:pt x="560" y="1177"/>
                    <a:pt x="336" y="1289"/>
                    <a:pt x="168" y="1345"/>
                  </a:cubicBezTo>
                  <a:cubicBezTo>
                    <a:pt x="4" y="1400"/>
                    <a:pt x="0" y="1669"/>
                    <a:pt x="210" y="1680"/>
                  </a:cubicBezTo>
                  <a:lnTo>
                    <a:pt x="210" y="1680"/>
                  </a:lnTo>
                  <a:cubicBezTo>
                    <a:pt x="700" y="1671"/>
                    <a:pt x="1187" y="1507"/>
                    <a:pt x="1568" y="1289"/>
                  </a:cubicBezTo>
                  <a:cubicBezTo>
                    <a:pt x="1792" y="1177"/>
                    <a:pt x="2016" y="1065"/>
                    <a:pt x="2184" y="953"/>
                  </a:cubicBezTo>
                  <a:lnTo>
                    <a:pt x="2521" y="729"/>
                  </a:lnTo>
                  <a:cubicBezTo>
                    <a:pt x="2633" y="617"/>
                    <a:pt x="2801" y="561"/>
                    <a:pt x="2801" y="393"/>
                  </a:cubicBezTo>
                  <a:cubicBezTo>
                    <a:pt x="2857" y="169"/>
                    <a:pt x="2745" y="1"/>
                    <a:pt x="2521" y="1"/>
                  </a:cubicBezTo>
                  <a:close/>
                  <a:moveTo>
                    <a:pt x="210" y="1680"/>
                  </a:moveTo>
                  <a:lnTo>
                    <a:pt x="210" y="1680"/>
                  </a:lnTo>
                  <a:cubicBezTo>
                    <a:pt x="196" y="1681"/>
                    <a:pt x="182" y="1681"/>
                    <a:pt x="168" y="1681"/>
                  </a:cubicBezTo>
                  <a:lnTo>
                    <a:pt x="224" y="1681"/>
                  </a:lnTo>
                  <a:cubicBezTo>
                    <a:pt x="219" y="1681"/>
                    <a:pt x="215" y="1681"/>
                    <a:pt x="210" y="1680"/>
                  </a:cubicBezTo>
                  <a:close/>
                </a:path>
              </a:pathLst>
            </a:custGeom>
            <a:solidFill>
              <a:srgbClr val="465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07"/>
            <p:cNvSpPr/>
            <p:nvPr/>
          </p:nvSpPr>
          <p:spPr>
            <a:xfrm>
              <a:off x="4218106" y="1469759"/>
              <a:ext cx="80752" cy="96600"/>
            </a:xfrm>
            <a:custGeom>
              <a:avLst/>
              <a:gdLst/>
              <a:ahLst/>
              <a:cxnLst/>
              <a:rect l="l" t="t" r="r" b="b"/>
              <a:pathLst>
                <a:path w="5768" h="6900" extrusionOk="0">
                  <a:moveTo>
                    <a:pt x="3145" y="1"/>
                  </a:moveTo>
                  <a:cubicBezTo>
                    <a:pt x="3141" y="1"/>
                    <a:pt x="3137" y="3"/>
                    <a:pt x="3135" y="8"/>
                  </a:cubicBezTo>
                  <a:cubicBezTo>
                    <a:pt x="3023" y="232"/>
                    <a:pt x="951" y="4097"/>
                    <a:pt x="55" y="5833"/>
                  </a:cubicBezTo>
                  <a:cubicBezTo>
                    <a:pt x="0" y="5942"/>
                    <a:pt x="423" y="6899"/>
                    <a:pt x="2664" y="6899"/>
                  </a:cubicBezTo>
                  <a:cubicBezTo>
                    <a:pt x="2726" y="6899"/>
                    <a:pt x="2790" y="6898"/>
                    <a:pt x="2855" y="6897"/>
                  </a:cubicBezTo>
                  <a:cubicBezTo>
                    <a:pt x="5263" y="6841"/>
                    <a:pt x="5767" y="6113"/>
                    <a:pt x="5655" y="5833"/>
                  </a:cubicBezTo>
                  <a:cubicBezTo>
                    <a:pt x="5272" y="4956"/>
                    <a:pt x="3332" y="1"/>
                    <a:pt x="3145" y="1"/>
                  </a:cubicBezTo>
                  <a:close/>
                </a:path>
              </a:pathLst>
            </a:custGeom>
            <a:solidFill>
              <a:srgbClr val="EA3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07"/>
            <p:cNvSpPr/>
            <p:nvPr/>
          </p:nvSpPr>
          <p:spPr>
            <a:xfrm>
              <a:off x="4218092" y="1546703"/>
              <a:ext cx="80766" cy="20426"/>
            </a:xfrm>
            <a:custGeom>
              <a:avLst/>
              <a:gdLst/>
              <a:ahLst/>
              <a:cxnLst/>
              <a:rect l="l" t="t" r="r" b="b"/>
              <a:pathLst>
                <a:path w="5769" h="1459" extrusionOk="0">
                  <a:moveTo>
                    <a:pt x="224" y="1"/>
                  </a:moveTo>
                  <a:cubicBezTo>
                    <a:pt x="168" y="113"/>
                    <a:pt x="112" y="225"/>
                    <a:pt x="56" y="337"/>
                  </a:cubicBezTo>
                  <a:cubicBezTo>
                    <a:pt x="1" y="446"/>
                    <a:pt x="425" y="1459"/>
                    <a:pt x="2675" y="1459"/>
                  </a:cubicBezTo>
                  <a:cubicBezTo>
                    <a:pt x="2734" y="1459"/>
                    <a:pt x="2794" y="1458"/>
                    <a:pt x="2856" y="1457"/>
                  </a:cubicBezTo>
                  <a:cubicBezTo>
                    <a:pt x="5264" y="1401"/>
                    <a:pt x="5768" y="673"/>
                    <a:pt x="5656" y="393"/>
                  </a:cubicBezTo>
                  <a:cubicBezTo>
                    <a:pt x="5600" y="281"/>
                    <a:pt x="5600" y="169"/>
                    <a:pt x="5544" y="57"/>
                  </a:cubicBezTo>
                  <a:cubicBezTo>
                    <a:pt x="5264" y="337"/>
                    <a:pt x="4480" y="729"/>
                    <a:pt x="2856" y="729"/>
                  </a:cubicBezTo>
                  <a:cubicBezTo>
                    <a:pt x="2762" y="732"/>
                    <a:pt x="2672" y="734"/>
                    <a:pt x="2585" y="734"/>
                  </a:cubicBezTo>
                  <a:cubicBezTo>
                    <a:pt x="1155" y="734"/>
                    <a:pt x="540" y="317"/>
                    <a:pt x="224" y="1"/>
                  </a:cubicBezTo>
                  <a:close/>
                </a:path>
              </a:pathLst>
            </a:custGeom>
            <a:solidFill>
              <a:srgbClr val="E3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07"/>
            <p:cNvSpPr/>
            <p:nvPr/>
          </p:nvSpPr>
          <p:spPr>
            <a:xfrm>
              <a:off x="4256494" y="1507699"/>
              <a:ext cx="4718" cy="6874"/>
            </a:xfrm>
            <a:custGeom>
              <a:avLst/>
              <a:gdLst/>
              <a:ahLst/>
              <a:cxnLst/>
              <a:rect l="l" t="t" r="r" b="b"/>
              <a:pathLst>
                <a:path w="337" h="491" extrusionOk="0">
                  <a:moveTo>
                    <a:pt x="253" y="0"/>
                  </a:moveTo>
                  <a:cubicBezTo>
                    <a:pt x="239" y="0"/>
                    <a:pt x="225" y="14"/>
                    <a:pt x="225" y="42"/>
                  </a:cubicBezTo>
                  <a:lnTo>
                    <a:pt x="169" y="98"/>
                  </a:lnTo>
                  <a:lnTo>
                    <a:pt x="57" y="154"/>
                  </a:lnTo>
                  <a:cubicBezTo>
                    <a:pt x="57" y="154"/>
                    <a:pt x="1" y="210"/>
                    <a:pt x="1" y="210"/>
                  </a:cubicBezTo>
                  <a:cubicBezTo>
                    <a:pt x="1" y="266"/>
                    <a:pt x="1" y="322"/>
                    <a:pt x="1" y="322"/>
                  </a:cubicBezTo>
                  <a:cubicBezTo>
                    <a:pt x="1" y="378"/>
                    <a:pt x="1" y="434"/>
                    <a:pt x="1" y="434"/>
                  </a:cubicBezTo>
                  <a:cubicBezTo>
                    <a:pt x="57" y="490"/>
                    <a:pt x="57" y="490"/>
                    <a:pt x="57" y="490"/>
                  </a:cubicBezTo>
                  <a:lnTo>
                    <a:pt x="281" y="490"/>
                  </a:lnTo>
                  <a:cubicBezTo>
                    <a:pt x="337" y="490"/>
                    <a:pt x="337" y="434"/>
                    <a:pt x="337" y="434"/>
                  </a:cubicBezTo>
                  <a:cubicBezTo>
                    <a:pt x="337" y="378"/>
                    <a:pt x="337" y="378"/>
                    <a:pt x="337" y="322"/>
                  </a:cubicBezTo>
                  <a:cubicBezTo>
                    <a:pt x="337" y="322"/>
                    <a:pt x="337" y="266"/>
                    <a:pt x="337" y="266"/>
                  </a:cubicBezTo>
                  <a:cubicBezTo>
                    <a:pt x="337" y="210"/>
                    <a:pt x="337" y="210"/>
                    <a:pt x="337" y="210"/>
                  </a:cubicBezTo>
                  <a:lnTo>
                    <a:pt x="337" y="154"/>
                  </a:lnTo>
                  <a:cubicBezTo>
                    <a:pt x="337" y="98"/>
                    <a:pt x="337" y="98"/>
                    <a:pt x="337" y="98"/>
                  </a:cubicBezTo>
                  <a:cubicBezTo>
                    <a:pt x="337" y="42"/>
                    <a:pt x="337" y="42"/>
                    <a:pt x="281" y="42"/>
                  </a:cubicBezTo>
                  <a:cubicBezTo>
                    <a:pt x="281" y="14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07"/>
            <p:cNvSpPr/>
            <p:nvPr/>
          </p:nvSpPr>
          <p:spPr>
            <a:xfrm>
              <a:off x="4268268" y="1517695"/>
              <a:ext cx="4718" cy="7854"/>
            </a:xfrm>
            <a:custGeom>
              <a:avLst/>
              <a:gdLst/>
              <a:ahLst/>
              <a:cxnLst/>
              <a:rect l="l" t="t" r="r" b="b"/>
              <a:pathLst>
                <a:path w="337" h="561" extrusionOk="0">
                  <a:moveTo>
                    <a:pt x="112" y="0"/>
                  </a:moveTo>
                  <a:cubicBezTo>
                    <a:pt x="56" y="56"/>
                    <a:pt x="56" y="112"/>
                    <a:pt x="56" y="168"/>
                  </a:cubicBezTo>
                  <a:lnTo>
                    <a:pt x="56" y="224"/>
                  </a:lnTo>
                  <a:lnTo>
                    <a:pt x="56" y="280"/>
                  </a:lnTo>
                  <a:cubicBezTo>
                    <a:pt x="56" y="280"/>
                    <a:pt x="56" y="280"/>
                    <a:pt x="56" y="336"/>
                  </a:cubicBezTo>
                  <a:cubicBezTo>
                    <a:pt x="0" y="336"/>
                    <a:pt x="0" y="392"/>
                    <a:pt x="56" y="392"/>
                  </a:cubicBezTo>
                  <a:cubicBezTo>
                    <a:pt x="56" y="448"/>
                    <a:pt x="56" y="448"/>
                    <a:pt x="56" y="504"/>
                  </a:cubicBezTo>
                  <a:cubicBezTo>
                    <a:pt x="112" y="504"/>
                    <a:pt x="168" y="560"/>
                    <a:pt x="224" y="560"/>
                  </a:cubicBezTo>
                  <a:cubicBezTo>
                    <a:pt x="280" y="504"/>
                    <a:pt x="336" y="504"/>
                    <a:pt x="336" y="448"/>
                  </a:cubicBezTo>
                  <a:cubicBezTo>
                    <a:pt x="336" y="448"/>
                    <a:pt x="336" y="392"/>
                    <a:pt x="336" y="392"/>
                  </a:cubicBezTo>
                  <a:cubicBezTo>
                    <a:pt x="336" y="336"/>
                    <a:pt x="336" y="336"/>
                    <a:pt x="336" y="280"/>
                  </a:cubicBezTo>
                  <a:lnTo>
                    <a:pt x="336" y="224"/>
                  </a:lnTo>
                  <a:cubicBezTo>
                    <a:pt x="336" y="168"/>
                    <a:pt x="336" y="168"/>
                    <a:pt x="336" y="112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07"/>
            <p:cNvSpPr/>
            <p:nvPr/>
          </p:nvSpPr>
          <p:spPr>
            <a:xfrm>
              <a:off x="4265916" y="1505151"/>
              <a:ext cx="3934" cy="4718"/>
            </a:xfrm>
            <a:custGeom>
              <a:avLst/>
              <a:gdLst/>
              <a:ahLst/>
              <a:cxnLst/>
              <a:rect l="l" t="t" r="r" b="b"/>
              <a:pathLst>
                <a:path w="281" h="337" extrusionOk="0">
                  <a:moveTo>
                    <a:pt x="56" y="0"/>
                  </a:moveTo>
                  <a:lnTo>
                    <a:pt x="56" y="56"/>
                  </a:lnTo>
                  <a:cubicBezTo>
                    <a:pt x="56" y="56"/>
                    <a:pt x="56" y="56"/>
                    <a:pt x="56" y="112"/>
                  </a:cubicBezTo>
                  <a:cubicBezTo>
                    <a:pt x="0" y="112"/>
                    <a:pt x="0" y="168"/>
                    <a:pt x="0" y="168"/>
                  </a:cubicBezTo>
                  <a:cubicBezTo>
                    <a:pt x="0" y="224"/>
                    <a:pt x="56" y="336"/>
                    <a:pt x="112" y="336"/>
                  </a:cubicBezTo>
                  <a:cubicBezTo>
                    <a:pt x="224" y="336"/>
                    <a:pt x="280" y="224"/>
                    <a:pt x="224" y="168"/>
                  </a:cubicBezTo>
                  <a:lnTo>
                    <a:pt x="224" y="56"/>
                  </a:lnTo>
                  <a:lnTo>
                    <a:pt x="168" y="5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07"/>
            <p:cNvSpPr/>
            <p:nvPr/>
          </p:nvSpPr>
          <p:spPr>
            <a:xfrm>
              <a:off x="4254926" y="1498095"/>
              <a:ext cx="3934" cy="5502"/>
            </a:xfrm>
            <a:custGeom>
              <a:avLst/>
              <a:gdLst/>
              <a:ahLst/>
              <a:cxnLst/>
              <a:rect l="l" t="t" r="r" b="b"/>
              <a:pathLst>
                <a:path w="281" h="393" extrusionOk="0">
                  <a:moveTo>
                    <a:pt x="57" y="0"/>
                  </a:moveTo>
                  <a:cubicBezTo>
                    <a:pt x="57" y="0"/>
                    <a:pt x="1" y="0"/>
                    <a:pt x="1" y="56"/>
                  </a:cubicBezTo>
                  <a:cubicBezTo>
                    <a:pt x="1" y="56"/>
                    <a:pt x="1" y="112"/>
                    <a:pt x="1" y="112"/>
                  </a:cubicBezTo>
                  <a:lnTo>
                    <a:pt x="1" y="168"/>
                  </a:lnTo>
                  <a:cubicBezTo>
                    <a:pt x="1" y="168"/>
                    <a:pt x="1" y="224"/>
                    <a:pt x="1" y="224"/>
                  </a:cubicBezTo>
                  <a:cubicBezTo>
                    <a:pt x="1" y="224"/>
                    <a:pt x="1" y="280"/>
                    <a:pt x="1" y="280"/>
                  </a:cubicBezTo>
                  <a:cubicBezTo>
                    <a:pt x="1" y="336"/>
                    <a:pt x="57" y="392"/>
                    <a:pt x="113" y="392"/>
                  </a:cubicBezTo>
                  <a:lnTo>
                    <a:pt x="281" y="392"/>
                  </a:lnTo>
                  <a:cubicBezTo>
                    <a:pt x="281" y="392"/>
                    <a:pt x="281" y="336"/>
                    <a:pt x="281" y="336"/>
                  </a:cubicBezTo>
                  <a:cubicBezTo>
                    <a:pt x="281" y="280"/>
                    <a:pt x="281" y="280"/>
                    <a:pt x="281" y="224"/>
                  </a:cubicBezTo>
                  <a:cubicBezTo>
                    <a:pt x="281" y="224"/>
                    <a:pt x="281" y="168"/>
                    <a:pt x="281" y="168"/>
                  </a:cubicBezTo>
                  <a:lnTo>
                    <a:pt x="281" y="112"/>
                  </a:lnTo>
                  <a:cubicBezTo>
                    <a:pt x="225" y="56"/>
                    <a:pt x="225" y="56"/>
                    <a:pt x="225" y="56"/>
                  </a:cubicBezTo>
                  <a:lnTo>
                    <a:pt x="57" y="56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07"/>
            <p:cNvSpPr/>
            <p:nvPr/>
          </p:nvSpPr>
          <p:spPr>
            <a:xfrm>
              <a:off x="4247870" y="1523379"/>
              <a:ext cx="3934" cy="6678"/>
            </a:xfrm>
            <a:custGeom>
              <a:avLst/>
              <a:gdLst/>
              <a:ahLst/>
              <a:cxnLst/>
              <a:rect l="l" t="t" r="r" b="b"/>
              <a:pathLst>
                <a:path w="281" h="477" extrusionOk="0">
                  <a:moveTo>
                    <a:pt x="253" y="0"/>
                  </a:moveTo>
                  <a:cubicBezTo>
                    <a:pt x="239" y="0"/>
                    <a:pt x="225" y="14"/>
                    <a:pt x="225" y="42"/>
                  </a:cubicBezTo>
                  <a:lnTo>
                    <a:pt x="169" y="42"/>
                  </a:lnTo>
                  <a:lnTo>
                    <a:pt x="169" y="98"/>
                  </a:lnTo>
                  <a:cubicBezTo>
                    <a:pt x="113" y="98"/>
                    <a:pt x="113" y="98"/>
                    <a:pt x="57" y="154"/>
                  </a:cubicBezTo>
                  <a:lnTo>
                    <a:pt x="57" y="210"/>
                  </a:lnTo>
                  <a:lnTo>
                    <a:pt x="57" y="267"/>
                  </a:lnTo>
                  <a:lnTo>
                    <a:pt x="57" y="323"/>
                  </a:lnTo>
                  <a:cubicBezTo>
                    <a:pt x="1" y="323"/>
                    <a:pt x="1" y="379"/>
                    <a:pt x="57" y="435"/>
                  </a:cubicBezTo>
                  <a:lnTo>
                    <a:pt x="57" y="379"/>
                  </a:lnTo>
                  <a:cubicBezTo>
                    <a:pt x="57" y="435"/>
                    <a:pt x="57" y="435"/>
                    <a:pt x="113" y="435"/>
                  </a:cubicBezTo>
                  <a:cubicBezTo>
                    <a:pt x="113" y="463"/>
                    <a:pt x="127" y="477"/>
                    <a:pt x="148" y="477"/>
                  </a:cubicBezTo>
                  <a:cubicBezTo>
                    <a:pt x="169" y="477"/>
                    <a:pt x="197" y="463"/>
                    <a:pt x="225" y="435"/>
                  </a:cubicBezTo>
                  <a:lnTo>
                    <a:pt x="169" y="435"/>
                  </a:lnTo>
                  <a:cubicBezTo>
                    <a:pt x="225" y="435"/>
                    <a:pt x="281" y="379"/>
                    <a:pt x="281" y="323"/>
                  </a:cubicBezTo>
                  <a:cubicBezTo>
                    <a:pt x="281" y="267"/>
                    <a:pt x="281" y="210"/>
                    <a:pt x="281" y="210"/>
                  </a:cubicBezTo>
                  <a:cubicBezTo>
                    <a:pt x="281" y="154"/>
                    <a:pt x="281" y="98"/>
                    <a:pt x="281" y="98"/>
                  </a:cubicBezTo>
                  <a:cubicBezTo>
                    <a:pt x="281" y="42"/>
                    <a:pt x="281" y="42"/>
                    <a:pt x="281" y="42"/>
                  </a:cubicBezTo>
                  <a:cubicBezTo>
                    <a:pt x="281" y="14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07"/>
            <p:cNvSpPr/>
            <p:nvPr/>
          </p:nvSpPr>
          <p:spPr>
            <a:xfrm>
              <a:off x="4256494" y="1527103"/>
              <a:ext cx="5502" cy="8638"/>
            </a:xfrm>
            <a:custGeom>
              <a:avLst/>
              <a:gdLst/>
              <a:ahLst/>
              <a:cxnLst/>
              <a:rect l="l" t="t" r="r" b="b"/>
              <a:pathLst>
                <a:path w="393" h="617" extrusionOk="0">
                  <a:moveTo>
                    <a:pt x="113" y="1"/>
                  </a:moveTo>
                  <a:cubicBezTo>
                    <a:pt x="113" y="1"/>
                    <a:pt x="113" y="57"/>
                    <a:pt x="57" y="57"/>
                  </a:cubicBezTo>
                  <a:lnTo>
                    <a:pt x="57" y="169"/>
                  </a:lnTo>
                  <a:cubicBezTo>
                    <a:pt x="1" y="225"/>
                    <a:pt x="1" y="281"/>
                    <a:pt x="57" y="337"/>
                  </a:cubicBezTo>
                  <a:lnTo>
                    <a:pt x="57" y="393"/>
                  </a:lnTo>
                  <a:cubicBezTo>
                    <a:pt x="1" y="449"/>
                    <a:pt x="1" y="449"/>
                    <a:pt x="57" y="505"/>
                  </a:cubicBezTo>
                  <a:lnTo>
                    <a:pt x="57" y="561"/>
                  </a:lnTo>
                  <a:cubicBezTo>
                    <a:pt x="57" y="561"/>
                    <a:pt x="113" y="617"/>
                    <a:pt x="169" y="617"/>
                  </a:cubicBezTo>
                  <a:cubicBezTo>
                    <a:pt x="281" y="561"/>
                    <a:pt x="393" y="449"/>
                    <a:pt x="337" y="337"/>
                  </a:cubicBezTo>
                  <a:lnTo>
                    <a:pt x="337" y="225"/>
                  </a:lnTo>
                  <a:cubicBezTo>
                    <a:pt x="337" y="225"/>
                    <a:pt x="337" y="169"/>
                    <a:pt x="337" y="169"/>
                  </a:cubicBezTo>
                  <a:lnTo>
                    <a:pt x="337" y="113"/>
                  </a:lnTo>
                  <a:cubicBezTo>
                    <a:pt x="337" y="57"/>
                    <a:pt x="337" y="57"/>
                    <a:pt x="337" y="57"/>
                  </a:cubicBezTo>
                  <a:cubicBezTo>
                    <a:pt x="309" y="29"/>
                    <a:pt x="281" y="15"/>
                    <a:pt x="260" y="15"/>
                  </a:cubicBezTo>
                  <a:cubicBezTo>
                    <a:pt x="239" y="15"/>
                    <a:pt x="225" y="29"/>
                    <a:pt x="225" y="57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rgbClr val="56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07"/>
            <p:cNvSpPr/>
            <p:nvPr/>
          </p:nvSpPr>
          <p:spPr>
            <a:xfrm>
              <a:off x="4215054" y="1550469"/>
              <a:ext cx="83804" cy="19194"/>
            </a:xfrm>
            <a:custGeom>
              <a:avLst/>
              <a:gdLst/>
              <a:ahLst/>
              <a:cxnLst/>
              <a:rect l="l" t="t" r="r" b="b"/>
              <a:pathLst>
                <a:path w="5986" h="1371" extrusionOk="0">
                  <a:moveTo>
                    <a:pt x="170" y="0"/>
                  </a:moveTo>
                  <a:cubicBezTo>
                    <a:pt x="77" y="0"/>
                    <a:pt x="0" y="132"/>
                    <a:pt x="49" y="180"/>
                  </a:cubicBezTo>
                  <a:lnTo>
                    <a:pt x="105" y="236"/>
                  </a:lnTo>
                  <a:cubicBezTo>
                    <a:pt x="385" y="628"/>
                    <a:pt x="833" y="908"/>
                    <a:pt x="1337" y="1076"/>
                  </a:cubicBezTo>
                  <a:cubicBezTo>
                    <a:pt x="1754" y="1261"/>
                    <a:pt x="2210" y="1370"/>
                    <a:pt x="2673" y="1370"/>
                  </a:cubicBezTo>
                  <a:cubicBezTo>
                    <a:pt x="2769" y="1370"/>
                    <a:pt x="2865" y="1365"/>
                    <a:pt x="2961" y="1356"/>
                  </a:cubicBezTo>
                  <a:cubicBezTo>
                    <a:pt x="3577" y="1356"/>
                    <a:pt x="4193" y="1300"/>
                    <a:pt x="4753" y="1076"/>
                  </a:cubicBezTo>
                  <a:cubicBezTo>
                    <a:pt x="4977" y="1020"/>
                    <a:pt x="5257" y="908"/>
                    <a:pt x="5481" y="796"/>
                  </a:cubicBezTo>
                  <a:cubicBezTo>
                    <a:pt x="5649" y="684"/>
                    <a:pt x="5929" y="516"/>
                    <a:pt x="5929" y="348"/>
                  </a:cubicBezTo>
                  <a:cubicBezTo>
                    <a:pt x="5985" y="236"/>
                    <a:pt x="5929" y="180"/>
                    <a:pt x="5873" y="180"/>
                  </a:cubicBezTo>
                  <a:cubicBezTo>
                    <a:pt x="5649" y="236"/>
                    <a:pt x="5425" y="292"/>
                    <a:pt x="5257" y="404"/>
                  </a:cubicBezTo>
                  <a:cubicBezTo>
                    <a:pt x="5033" y="516"/>
                    <a:pt x="4865" y="572"/>
                    <a:pt x="4641" y="628"/>
                  </a:cubicBezTo>
                  <a:cubicBezTo>
                    <a:pt x="4081" y="796"/>
                    <a:pt x="3521" y="852"/>
                    <a:pt x="2961" y="852"/>
                  </a:cubicBezTo>
                  <a:cubicBezTo>
                    <a:pt x="2872" y="862"/>
                    <a:pt x="2782" y="866"/>
                    <a:pt x="2693" y="866"/>
                  </a:cubicBezTo>
                  <a:cubicBezTo>
                    <a:pt x="2280" y="866"/>
                    <a:pt x="1873" y="766"/>
                    <a:pt x="1505" y="628"/>
                  </a:cubicBezTo>
                  <a:cubicBezTo>
                    <a:pt x="1281" y="572"/>
                    <a:pt x="1001" y="460"/>
                    <a:pt x="777" y="348"/>
                  </a:cubicBezTo>
                  <a:cubicBezTo>
                    <a:pt x="609" y="236"/>
                    <a:pt x="441" y="124"/>
                    <a:pt x="217" y="12"/>
                  </a:cubicBezTo>
                  <a:cubicBezTo>
                    <a:pt x="201" y="4"/>
                    <a:pt x="185" y="0"/>
                    <a:pt x="170" y="0"/>
                  </a:cubicBezTo>
                  <a:close/>
                </a:path>
              </a:pathLst>
            </a:custGeom>
            <a:solidFill>
              <a:srgbClr val="617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07"/>
            <p:cNvSpPr/>
            <p:nvPr/>
          </p:nvSpPr>
          <p:spPr>
            <a:xfrm>
              <a:off x="4136528" y="1549055"/>
              <a:ext cx="261114" cy="46382"/>
            </a:xfrm>
            <a:custGeom>
              <a:avLst/>
              <a:gdLst/>
              <a:ahLst/>
              <a:cxnLst/>
              <a:rect l="l" t="t" r="r" b="b"/>
              <a:pathLst>
                <a:path w="18651" h="3313" extrusionOk="0">
                  <a:moveTo>
                    <a:pt x="18595" y="1"/>
                  </a:moveTo>
                  <a:lnTo>
                    <a:pt x="18595" y="1"/>
                  </a:lnTo>
                  <a:cubicBezTo>
                    <a:pt x="18651" y="505"/>
                    <a:pt x="14450" y="1009"/>
                    <a:pt x="9354" y="1121"/>
                  </a:cubicBezTo>
                  <a:cubicBezTo>
                    <a:pt x="8919" y="1126"/>
                    <a:pt x="8490" y="1128"/>
                    <a:pt x="8070" y="1128"/>
                  </a:cubicBezTo>
                  <a:cubicBezTo>
                    <a:pt x="3522" y="1128"/>
                    <a:pt x="1" y="854"/>
                    <a:pt x="1" y="393"/>
                  </a:cubicBezTo>
                  <a:lnTo>
                    <a:pt x="1" y="393"/>
                  </a:lnTo>
                  <a:cubicBezTo>
                    <a:pt x="1" y="881"/>
                    <a:pt x="2208" y="3313"/>
                    <a:pt x="8707" y="3313"/>
                  </a:cubicBezTo>
                  <a:cubicBezTo>
                    <a:pt x="8918" y="3313"/>
                    <a:pt x="9134" y="3310"/>
                    <a:pt x="9354" y="3305"/>
                  </a:cubicBezTo>
                  <a:cubicBezTo>
                    <a:pt x="16411" y="3193"/>
                    <a:pt x="18651" y="505"/>
                    <a:pt x="18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07"/>
            <p:cNvSpPr/>
            <p:nvPr/>
          </p:nvSpPr>
          <p:spPr>
            <a:xfrm>
              <a:off x="3843284" y="1509071"/>
              <a:ext cx="519862" cy="312746"/>
            </a:xfrm>
            <a:custGeom>
              <a:avLst/>
              <a:gdLst/>
              <a:ahLst/>
              <a:cxnLst/>
              <a:rect l="l" t="t" r="r" b="b"/>
              <a:pathLst>
                <a:path w="37133" h="22339" extrusionOk="0">
                  <a:moveTo>
                    <a:pt x="1512" y="0"/>
                  </a:moveTo>
                  <a:lnTo>
                    <a:pt x="1512" y="0"/>
                  </a:lnTo>
                  <a:cubicBezTo>
                    <a:pt x="336" y="4649"/>
                    <a:pt x="0" y="10250"/>
                    <a:pt x="1848" y="14730"/>
                  </a:cubicBezTo>
                  <a:cubicBezTo>
                    <a:pt x="3774" y="19291"/>
                    <a:pt x="7854" y="22338"/>
                    <a:pt x="12928" y="22338"/>
                  </a:cubicBezTo>
                  <a:cubicBezTo>
                    <a:pt x="13462" y="22338"/>
                    <a:pt x="14007" y="22304"/>
                    <a:pt x="14562" y="22235"/>
                  </a:cubicBezTo>
                  <a:cubicBezTo>
                    <a:pt x="20387" y="21451"/>
                    <a:pt x="23467" y="18147"/>
                    <a:pt x="27556" y="14394"/>
                  </a:cubicBezTo>
                  <a:lnTo>
                    <a:pt x="32708" y="9690"/>
                  </a:lnTo>
                  <a:cubicBezTo>
                    <a:pt x="34389" y="8177"/>
                    <a:pt x="35845" y="6497"/>
                    <a:pt x="37021" y="4649"/>
                  </a:cubicBezTo>
                  <a:cubicBezTo>
                    <a:pt x="37021" y="4593"/>
                    <a:pt x="37077" y="4537"/>
                    <a:pt x="37077" y="4537"/>
                  </a:cubicBezTo>
                  <a:cubicBezTo>
                    <a:pt x="37133" y="4369"/>
                    <a:pt x="36909" y="4257"/>
                    <a:pt x="36741" y="4257"/>
                  </a:cubicBezTo>
                  <a:cubicBezTo>
                    <a:pt x="36629" y="4257"/>
                    <a:pt x="36461" y="4313"/>
                    <a:pt x="36293" y="4313"/>
                  </a:cubicBezTo>
                  <a:cubicBezTo>
                    <a:pt x="36237" y="4313"/>
                    <a:pt x="36125" y="4313"/>
                    <a:pt x="36013" y="4257"/>
                  </a:cubicBezTo>
                  <a:cubicBezTo>
                    <a:pt x="35875" y="4215"/>
                    <a:pt x="35734" y="4196"/>
                    <a:pt x="35590" y="4196"/>
                  </a:cubicBezTo>
                  <a:cubicBezTo>
                    <a:pt x="34973" y="4196"/>
                    <a:pt x="34318" y="4534"/>
                    <a:pt x="33772" y="4761"/>
                  </a:cubicBezTo>
                  <a:cubicBezTo>
                    <a:pt x="32462" y="5276"/>
                    <a:pt x="31074" y="5517"/>
                    <a:pt x="29639" y="5517"/>
                  </a:cubicBezTo>
                  <a:cubicBezTo>
                    <a:pt x="29357" y="5517"/>
                    <a:pt x="29073" y="5507"/>
                    <a:pt x="28788" y="5489"/>
                  </a:cubicBezTo>
                  <a:cubicBezTo>
                    <a:pt x="28620" y="5489"/>
                    <a:pt x="28452" y="5433"/>
                    <a:pt x="28340" y="5321"/>
                  </a:cubicBezTo>
                  <a:cubicBezTo>
                    <a:pt x="27892" y="4817"/>
                    <a:pt x="29796" y="4089"/>
                    <a:pt x="29404" y="3361"/>
                  </a:cubicBezTo>
                  <a:cubicBezTo>
                    <a:pt x="29288" y="3167"/>
                    <a:pt x="29065" y="3107"/>
                    <a:pt x="28827" y="3107"/>
                  </a:cubicBezTo>
                  <a:cubicBezTo>
                    <a:pt x="28721" y="3107"/>
                    <a:pt x="28612" y="3119"/>
                    <a:pt x="28508" y="3137"/>
                  </a:cubicBezTo>
                  <a:cubicBezTo>
                    <a:pt x="23635" y="4033"/>
                    <a:pt x="19435" y="6385"/>
                    <a:pt x="14954" y="8289"/>
                  </a:cubicBezTo>
                  <a:cubicBezTo>
                    <a:pt x="14863" y="8330"/>
                    <a:pt x="14783" y="8349"/>
                    <a:pt x="14713" y="8349"/>
                  </a:cubicBezTo>
                  <a:cubicBezTo>
                    <a:pt x="14010" y="8349"/>
                    <a:pt x="14348" y="6367"/>
                    <a:pt x="15010" y="3921"/>
                  </a:cubicBezTo>
                  <a:lnTo>
                    <a:pt x="1512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07"/>
            <p:cNvSpPr/>
            <p:nvPr/>
          </p:nvSpPr>
          <p:spPr>
            <a:xfrm>
              <a:off x="4280812" y="1574927"/>
              <a:ext cx="65870" cy="33740"/>
            </a:xfrm>
            <a:custGeom>
              <a:avLst/>
              <a:gdLst/>
              <a:ahLst/>
              <a:cxnLst/>
              <a:rect l="l" t="t" r="r" b="b"/>
              <a:pathLst>
                <a:path w="4705" h="2410" extrusionOk="0">
                  <a:moveTo>
                    <a:pt x="4705" y="1"/>
                  </a:moveTo>
                  <a:cubicBezTo>
                    <a:pt x="3977" y="505"/>
                    <a:pt x="3249" y="953"/>
                    <a:pt x="2464" y="1345"/>
                  </a:cubicBezTo>
                  <a:cubicBezTo>
                    <a:pt x="1680" y="1737"/>
                    <a:pt x="840" y="2129"/>
                    <a:pt x="0" y="2409"/>
                  </a:cubicBezTo>
                  <a:cubicBezTo>
                    <a:pt x="1736" y="2017"/>
                    <a:pt x="3361" y="1233"/>
                    <a:pt x="4705" y="1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07"/>
            <p:cNvSpPr/>
            <p:nvPr/>
          </p:nvSpPr>
          <p:spPr>
            <a:xfrm>
              <a:off x="4301196" y="1599245"/>
              <a:ext cx="39214" cy="29806"/>
            </a:xfrm>
            <a:custGeom>
              <a:avLst/>
              <a:gdLst/>
              <a:ahLst/>
              <a:cxnLst/>
              <a:rect l="l" t="t" r="r" b="b"/>
              <a:pathLst>
                <a:path w="2801" h="2129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97" y="336"/>
                    <a:pt x="1905" y="672"/>
                    <a:pt x="1401" y="1064"/>
                  </a:cubicBezTo>
                  <a:cubicBezTo>
                    <a:pt x="952" y="1456"/>
                    <a:pt x="448" y="1792"/>
                    <a:pt x="0" y="2128"/>
                  </a:cubicBezTo>
                  <a:cubicBezTo>
                    <a:pt x="560" y="1904"/>
                    <a:pt x="1064" y="1568"/>
                    <a:pt x="1513" y="1176"/>
                  </a:cubicBezTo>
                  <a:cubicBezTo>
                    <a:pt x="2017" y="840"/>
                    <a:pt x="2409" y="448"/>
                    <a:pt x="2801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07"/>
            <p:cNvSpPr/>
            <p:nvPr/>
          </p:nvSpPr>
          <p:spPr>
            <a:xfrm>
              <a:off x="1927706" y="1876963"/>
              <a:ext cx="1227142" cy="456022"/>
            </a:xfrm>
            <a:custGeom>
              <a:avLst/>
              <a:gdLst/>
              <a:ahLst/>
              <a:cxnLst/>
              <a:rect l="l" t="t" r="r" b="b"/>
              <a:pathLst>
                <a:path w="87653" h="32573" extrusionOk="0">
                  <a:moveTo>
                    <a:pt x="53765" y="0"/>
                  </a:moveTo>
                  <a:cubicBezTo>
                    <a:pt x="50025" y="0"/>
                    <a:pt x="46587" y="71"/>
                    <a:pt x="43743" y="158"/>
                  </a:cubicBezTo>
                  <a:cubicBezTo>
                    <a:pt x="27388" y="606"/>
                    <a:pt x="10698" y="3910"/>
                    <a:pt x="57" y="9511"/>
                  </a:cubicBezTo>
                  <a:lnTo>
                    <a:pt x="1" y="9511"/>
                  </a:lnTo>
                  <a:cubicBezTo>
                    <a:pt x="2129" y="15616"/>
                    <a:pt x="2801" y="21720"/>
                    <a:pt x="7730" y="31354"/>
                  </a:cubicBezTo>
                  <a:cubicBezTo>
                    <a:pt x="11706" y="31354"/>
                    <a:pt x="29797" y="32306"/>
                    <a:pt x="33717" y="32418"/>
                  </a:cubicBezTo>
                  <a:cubicBezTo>
                    <a:pt x="35669" y="32470"/>
                    <a:pt x="37622" y="32573"/>
                    <a:pt x="39562" y="32573"/>
                  </a:cubicBezTo>
                  <a:cubicBezTo>
                    <a:pt x="41741" y="32573"/>
                    <a:pt x="43906" y="32444"/>
                    <a:pt x="46039" y="31970"/>
                  </a:cubicBezTo>
                  <a:cubicBezTo>
                    <a:pt x="48447" y="31410"/>
                    <a:pt x="50744" y="30457"/>
                    <a:pt x="53152" y="30121"/>
                  </a:cubicBezTo>
                  <a:cubicBezTo>
                    <a:pt x="53967" y="30011"/>
                    <a:pt x="54787" y="29970"/>
                    <a:pt x="55610" y="29970"/>
                  </a:cubicBezTo>
                  <a:cubicBezTo>
                    <a:pt x="57958" y="29970"/>
                    <a:pt x="60327" y="30303"/>
                    <a:pt x="62678" y="30303"/>
                  </a:cubicBezTo>
                  <a:cubicBezTo>
                    <a:pt x="63689" y="30303"/>
                    <a:pt x="64696" y="30241"/>
                    <a:pt x="65698" y="30065"/>
                  </a:cubicBezTo>
                  <a:cubicBezTo>
                    <a:pt x="67770" y="29617"/>
                    <a:pt x="69842" y="29001"/>
                    <a:pt x="71802" y="28217"/>
                  </a:cubicBezTo>
                  <a:cubicBezTo>
                    <a:pt x="74211" y="27433"/>
                    <a:pt x="85188" y="26593"/>
                    <a:pt x="87652" y="26313"/>
                  </a:cubicBezTo>
                  <a:cubicBezTo>
                    <a:pt x="86364" y="16736"/>
                    <a:pt x="85412" y="8783"/>
                    <a:pt x="86812" y="3182"/>
                  </a:cubicBezTo>
                  <a:cubicBezTo>
                    <a:pt x="77984" y="600"/>
                    <a:pt x="64606" y="0"/>
                    <a:pt x="53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07"/>
            <p:cNvSpPr/>
            <p:nvPr/>
          </p:nvSpPr>
          <p:spPr>
            <a:xfrm>
              <a:off x="2366802" y="1921511"/>
              <a:ext cx="1060136" cy="583380"/>
            </a:xfrm>
            <a:custGeom>
              <a:avLst/>
              <a:gdLst/>
              <a:ahLst/>
              <a:cxnLst/>
              <a:rect l="l" t="t" r="r" b="b"/>
              <a:pathLst>
                <a:path w="75724" h="41670" extrusionOk="0">
                  <a:moveTo>
                    <a:pt x="70346" y="9073"/>
                  </a:moveTo>
                  <a:cubicBezTo>
                    <a:pt x="67658" y="5433"/>
                    <a:pt x="63961" y="2744"/>
                    <a:pt x="59705" y="1288"/>
                  </a:cubicBezTo>
                  <a:cubicBezTo>
                    <a:pt x="58305" y="728"/>
                    <a:pt x="56849" y="336"/>
                    <a:pt x="55392" y="0"/>
                  </a:cubicBezTo>
                  <a:cubicBezTo>
                    <a:pt x="55392" y="0"/>
                    <a:pt x="53656" y="3528"/>
                    <a:pt x="52536" y="12154"/>
                  </a:cubicBezTo>
                  <a:cubicBezTo>
                    <a:pt x="49120" y="12546"/>
                    <a:pt x="43295" y="14618"/>
                    <a:pt x="41222" y="15514"/>
                  </a:cubicBezTo>
                  <a:cubicBezTo>
                    <a:pt x="37246" y="17250"/>
                    <a:pt x="32373" y="20947"/>
                    <a:pt x="28005" y="21563"/>
                  </a:cubicBezTo>
                  <a:cubicBezTo>
                    <a:pt x="24196" y="22123"/>
                    <a:pt x="21284" y="21003"/>
                    <a:pt x="17755" y="22515"/>
                  </a:cubicBezTo>
                  <a:cubicBezTo>
                    <a:pt x="14451" y="24027"/>
                    <a:pt x="9746" y="25651"/>
                    <a:pt x="8122" y="26323"/>
                  </a:cubicBezTo>
                  <a:cubicBezTo>
                    <a:pt x="6890" y="26883"/>
                    <a:pt x="5546" y="27219"/>
                    <a:pt x="4426" y="28004"/>
                  </a:cubicBezTo>
                  <a:cubicBezTo>
                    <a:pt x="3921" y="28452"/>
                    <a:pt x="3473" y="28956"/>
                    <a:pt x="3137" y="29516"/>
                  </a:cubicBezTo>
                  <a:cubicBezTo>
                    <a:pt x="2577" y="30188"/>
                    <a:pt x="1961" y="30692"/>
                    <a:pt x="1289" y="31476"/>
                  </a:cubicBezTo>
                  <a:cubicBezTo>
                    <a:pt x="617" y="32260"/>
                    <a:pt x="1" y="33548"/>
                    <a:pt x="617" y="34612"/>
                  </a:cubicBezTo>
                  <a:cubicBezTo>
                    <a:pt x="785" y="34948"/>
                    <a:pt x="1177" y="35228"/>
                    <a:pt x="1569" y="35172"/>
                  </a:cubicBezTo>
                  <a:cubicBezTo>
                    <a:pt x="1345" y="35621"/>
                    <a:pt x="1233" y="36069"/>
                    <a:pt x="1233" y="36573"/>
                  </a:cubicBezTo>
                  <a:cubicBezTo>
                    <a:pt x="1289" y="37077"/>
                    <a:pt x="2073" y="37525"/>
                    <a:pt x="2521" y="37525"/>
                  </a:cubicBezTo>
                  <a:cubicBezTo>
                    <a:pt x="2241" y="38029"/>
                    <a:pt x="2185" y="38645"/>
                    <a:pt x="2353" y="39261"/>
                  </a:cubicBezTo>
                  <a:cubicBezTo>
                    <a:pt x="2465" y="39821"/>
                    <a:pt x="3137" y="40157"/>
                    <a:pt x="3697" y="39877"/>
                  </a:cubicBezTo>
                  <a:cubicBezTo>
                    <a:pt x="3697" y="40325"/>
                    <a:pt x="3865" y="40773"/>
                    <a:pt x="4202" y="41109"/>
                  </a:cubicBezTo>
                  <a:cubicBezTo>
                    <a:pt x="4538" y="41445"/>
                    <a:pt x="5098" y="41389"/>
                    <a:pt x="5378" y="41053"/>
                  </a:cubicBezTo>
                  <a:cubicBezTo>
                    <a:pt x="5546" y="41445"/>
                    <a:pt x="5938" y="41669"/>
                    <a:pt x="6386" y="41613"/>
                  </a:cubicBezTo>
                  <a:cubicBezTo>
                    <a:pt x="6778" y="41557"/>
                    <a:pt x="7170" y="41445"/>
                    <a:pt x="7506" y="41221"/>
                  </a:cubicBezTo>
                  <a:cubicBezTo>
                    <a:pt x="8850" y="40661"/>
                    <a:pt x="10250" y="40269"/>
                    <a:pt x="11707" y="40045"/>
                  </a:cubicBezTo>
                  <a:cubicBezTo>
                    <a:pt x="13163" y="39709"/>
                    <a:pt x="14675" y="39317"/>
                    <a:pt x="16187" y="38981"/>
                  </a:cubicBezTo>
                  <a:cubicBezTo>
                    <a:pt x="21060" y="37917"/>
                    <a:pt x="26100" y="38085"/>
                    <a:pt x="31029" y="37637"/>
                  </a:cubicBezTo>
                  <a:cubicBezTo>
                    <a:pt x="35006" y="37245"/>
                    <a:pt x="37862" y="37469"/>
                    <a:pt x="46879" y="36461"/>
                  </a:cubicBezTo>
                  <a:cubicBezTo>
                    <a:pt x="52760" y="35845"/>
                    <a:pt x="60545" y="34668"/>
                    <a:pt x="65978" y="32036"/>
                  </a:cubicBezTo>
                  <a:cubicBezTo>
                    <a:pt x="74715" y="27892"/>
                    <a:pt x="75723" y="16298"/>
                    <a:pt x="70346" y="9073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07"/>
            <p:cNvSpPr/>
            <p:nvPr/>
          </p:nvSpPr>
          <p:spPr>
            <a:xfrm>
              <a:off x="3103076" y="2083813"/>
              <a:ext cx="138810" cy="10206"/>
            </a:xfrm>
            <a:custGeom>
              <a:avLst/>
              <a:gdLst/>
              <a:ahLst/>
              <a:cxnLst/>
              <a:rect l="l" t="t" r="r" b="b"/>
              <a:pathLst>
                <a:path w="9915" h="729" fill="none" extrusionOk="0">
                  <a:moveTo>
                    <a:pt x="1" y="561"/>
                  </a:moveTo>
                  <a:cubicBezTo>
                    <a:pt x="3305" y="1"/>
                    <a:pt x="6666" y="57"/>
                    <a:pt x="9914" y="729"/>
                  </a:cubicBezTo>
                </a:path>
              </a:pathLst>
            </a:custGeom>
            <a:noFill/>
            <a:ln w="12600" cap="flat" cmpd="sng">
              <a:solidFill>
                <a:srgbClr val="471F1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07"/>
            <p:cNvSpPr/>
            <p:nvPr/>
          </p:nvSpPr>
          <p:spPr>
            <a:xfrm>
              <a:off x="1682286" y="2008535"/>
              <a:ext cx="1300838" cy="518308"/>
            </a:xfrm>
            <a:custGeom>
              <a:avLst/>
              <a:gdLst/>
              <a:ahLst/>
              <a:cxnLst/>
              <a:rect l="l" t="t" r="r" b="b"/>
              <a:pathLst>
                <a:path w="92917" h="37022" extrusionOk="0">
                  <a:moveTo>
                    <a:pt x="26492" y="9578"/>
                  </a:moveTo>
                  <a:cubicBezTo>
                    <a:pt x="32877" y="9186"/>
                    <a:pt x="41110" y="11314"/>
                    <a:pt x="46319" y="12658"/>
                  </a:cubicBezTo>
                  <a:cubicBezTo>
                    <a:pt x="51583" y="14059"/>
                    <a:pt x="56512" y="16355"/>
                    <a:pt x="61721" y="17307"/>
                  </a:cubicBezTo>
                  <a:cubicBezTo>
                    <a:pt x="65697" y="18035"/>
                    <a:pt x="69730" y="16019"/>
                    <a:pt x="73706" y="17195"/>
                  </a:cubicBezTo>
                  <a:cubicBezTo>
                    <a:pt x="75386" y="17643"/>
                    <a:pt x="76899" y="18707"/>
                    <a:pt x="78467" y="19491"/>
                  </a:cubicBezTo>
                  <a:cubicBezTo>
                    <a:pt x="80091" y="20331"/>
                    <a:pt x="82107" y="20611"/>
                    <a:pt x="83788" y="20891"/>
                  </a:cubicBezTo>
                  <a:cubicBezTo>
                    <a:pt x="85132" y="21116"/>
                    <a:pt x="86532" y="21172"/>
                    <a:pt x="87764" y="21676"/>
                  </a:cubicBezTo>
                  <a:cubicBezTo>
                    <a:pt x="88380" y="21956"/>
                    <a:pt x="88884" y="22348"/>
                    <a:pt x="89388" y="22852"/>
                  </a:cubicBezTo>
                  <a:cubicBezTo>
                    <a:pt x="90060" y="23412"/>
                    <a:pt x="90789" y="23860"/>
                    <a:pt x="91461" y="24476"/>
                  </a:cubicBezTo>
                  <a:cubicBezTo>
                    <a:pt x="92245" y="25316"/>
                    <a:pt x="92917" y="26548"/>
                    <a:pt x="92581" y="27668"/>
                  </a:cubicBezTo>
                  <a:cubicBezTo>
                    <a:pt x="92413" y="28060"/>
                    <a:pt x="92077" y="28340"/>
                    <a:pt x="91685" y="28396"/>
                  </a:cubicBezTo>
                  <a:cubicBezTo>
                    <a:pt x="92021" y="28788"/>
                    <a:pt x="92245" y="29237"/>
                    <a:pt x="92301" y="29685"/>
                  </a:cubicBezTo>
                  <a:cubicBezTo>
                    <a:pt x="92413" y="30189"/>
                    <a:pt x="92133" y="30693"/>
                    <a:pt x="91685" y="30861"/>
                  </a:cubicBezTo>
                  <a:cubicBezTo>
                    <a:pt x="92077" y="31309"/>
                    <a:pt x="92301" y="31869"/>
                    <a:pt x="92301" y="32485"/>
                  </a:cubicBezTo>
                  <a:cubicBezTo>
                    <a:pt x="92189" y="33101"/>
                    <a:pt x="91629" y="33605"/>
                    <a:pt x="91069" y="33437"/>
                  </a:cubicBezTo>
                  <a:cubicBezTo>
                    <a:pt x="91181" y="33885"/>
                    <a:pt x="91069" y="34333"/>
                    <a:pt x="90845" y="34725"/>
                  </a:cubicBezTo>
                  <a:cubicBezTo>
                    <a:pt x="90565" y="35117"/>
                    <a:pt x="90060" y="35229"/>
                    <a:pt x="89668" y="34949"/>
                  </a:cubicBezTo>
                  <a:cubicBezTo>
                    <a:pt x="89612" y="35341"/>
                    <a:pt x="89276" y="35677"/>
                    <a:pt x="88884" y="35733"/>
                  </a:cubicBezTo>
                  <a:cubicBezTo>
                    <a:pt x="88492" y="35789"/>
                    <a:pt x="88100" y="35733"/>
                    <a:pt x="87764" y="35621"/>
                  </a:cubicBezTo>
                  <a:cubicBezTo>
                    <a:pt x="86308" y="35285"/>
                    <a:pt x="84852" y="35061"/>
                    <a:pt x="83340" y="35061"/>
                  </a:cubicBezTo>
                  <a:lnTo>
                    <a:pt x="78747" y="35061"/>
                  </a:lnTo>
                  <a:cubicBezTo>
                    <a:pt x="73762" y="35117"/>
                    <a:pt x="68554" y="34725"/>
                    <a:pt x="63569" y="35117"/>
                  </a:cubicBezTo>
                  <a:cubicBezTo>
                    <a:pt x="54720" y="35733"/>
                    <a:pt x="46039" y="37022"/>
                    <a:pt x="37133" y="36461"/>
                  </a:cubicBezTo>
                  <a:cubicBezTo>
                    <a:pt x="26380" y="35733"/>
                    <a:pt x="11594" y="34781"/>
                    <a:pt x="5433" y="23636"/>
                  </a:cubicBezTo>
                  <a:cubicBezTo>
                    <a:pt x="0" y="13723"/>
                    <a:pt x="8514" y="4537"/>
                    <a:pt x="15571" y="1121"/>
                  </a:cubicBezTo>
                  <a:cubicBezTo>
                    <a:pt x="16355" y="729"/>
                    <a:pt x="17139" y="337"/>
                    <a:pt x="17923" y="1"/>
                  </a:cubicBezTo>
                  <a:cubicBezTo>
                    <a:pt x="21675" y="3025"/>
                    <a:pt x="24868" y="6106"/>
                    <a:pt x="26492" y="9634"/>
                  </a:cubicBezTo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07"/>
            <p:cNvSpPr/>
            <p:nvPr/>
          </p:nvSpPr>
          <p:spPr>
            <a:xfrm>
              <a:off x="2929168" y="2377631"/>
              <a:ext cx="42980" cy="30324"/>
            </a:xfrm>
            <a:custGeom>
              <a:avLst/>
              <a:gdLst/>
              <a:ahLst/>
              <a:cxnLst/>
              <a:rect l="l" t="t" r="r" b="b"/>
              <a:pathLst>
                <a:path w="3070" h="2166" extrusionOk="0">
                  <a:moveTo>
                    <a:pt x="121" y="1"/>
                  </a:moveTo>
                  <a:cubicBezTo>
                    <a:pt x="65" y="1"/>
                    <a:pt x="0" y="83"/>
                    <a:pt x="45" y="128"/>
                  </a:cubicBezTo>
                  <a:cubicBezTo>
                    <a:pt x="549" y="520"/>
                    <a:pt x="941" y="968"/>
                    <a:pt x="1333" y="1472"/>
                  </a:cubicBezTo>
                  <a:cubicBezTo>
                    <a:pt x="1502" y="1696"/>
                    <a:pt x="1726" y="1864"/>
                    <a:pt x="2006" y="1976"/>
                  </a:cubicBezTo>
                  <a:cubicBezTo>
                    <a:pt x="2216" y="2102"/>
                    <a:pt x="2457" y="2165"/>
                    <a:pt x="2683" y="2165"/>
                  </a:cubicBezTo>
                  <a:cubicBezTo>
                    <a:pt x="2758" y="2165"/>
                    <a:pt x="2832" y="2158"/>
                    <a:pt x="2902" y="2144"/>
                  </a:cubicBezTo>
                  <a:cubicBezTo>
                    <a:pt x="3014" y="2144"/>
                    <a:pt x="3070" y="1976"/>
                    <a:pt x="2958" y="1920"/>
                  </a:cubicBezTo>
                  <a:cubicBezTo>
                    <a:pt x="2846" y="1864"/>
                    <a:pt x="2678" y="1808"/>
                    <a:pt x="2566" y="1808"/>
                  </a:cubicBezTo>
                  <a:cubicBezTo>
                    <a:pt x="2398" y="1808"/>
                    <a:pt x="2230" y="1752"/>
                    <a:pt x="2118" y="1696"/>
                  </a:cubicBezTo>
                  <a:cubicBezTo>
                    <a:pt x="1894" y="1528"/>
                    <a:pt x="1670" y="1360"/>
                    <a:pt x="1502" y="1136"/>
                  </a:cubicBezTo>
                  <a:cubicBezTo>
                    <a:pt x="1109" y="688"/>
                    <a:pt x="661" y="296"/>
                    <a:pt x="157" y="16"/>
                  </a:cubicBezTo>
                  <a:cubicBezTo>
                    <a:pt x="147" y="5"/>
                    <a:pt x="134" y="1"/>
                    <a:pt x="121" y="1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07"/>
            <p:cNvSpPr/>
            <p:nvPr/>
          </p:nvSpPr>
          <p:spPr>
            <a:xfrm>
              <a:off x="2926662" y="2412351"/>
              <a:ext cx="40782" cy="28364"/>
            </a:xfrm>
            <a:custGeom>
              <a:avLst/>
              <a:gdLst/>
              <a:ahLst/>
              <a:cxnLst/>
              <a:rect l="l" t="t" r="r" b="b"/>
              <a:pathLst>
                <a:path w="2913" h="2026" extrusionOk="0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cubicBezTo>
                    <a:pt x="280" y="281"/>
                    <a:pt x="560" y="393"/>
                    <a:pt x="784" y="561"/>
                  </a:cubicBezTo>
                  <a:cubicBezTo>
                    <a:pt x="1064" y="785"/>
                    <a:pt x="1232" y="1065"/>
                    <a:pt x="1456" y="1289"/>
                  </a:cubicBezTo>
                  <a:cubicBezTo>
                    <a:pt x="1625" y="1513"/>
                    <a:pt x="1905" y="1681"/>
                    <a:pt x="2129" y="1793"/>
                  </a:cubicBezTo>
                  <a:cubicBezTo>
                    <a:pt x="2241" y="1849"/>
                    <a:pt x="2409" y="1905"/>
                    <a:pt x="2521" y="1961"/>
                  </a:cubicBezTo>
                  <a:cubicBezTo>
                    <a:pt x="2585" y="1993"/>
                    <a:pt x="2669" y="2025"/>
                    <a:pt x="2749" y="2025"/>
                  </a:cubicBezTo>
                  <a:cubicBezTo>
                    <a:pt x="2808" y="2025"/>
                    <a:pt x="2865" y="2008"/>
                    <a:pt x="2913" y="1961"/>
                  </a:cubicBezTo>
                  <a:cubicBezTo>
                    <a:pt x="2913" y="1961"/>
                    <a:pt x="2913" y="1905"/>
                    <a:pt x="2913" y="1905"/>
                  </a:cubicBezTo>
                  <a:cubicBezTo>
                    <a:pt x="2857" y="1793"/>
                    <a:pt x="2689" y="1793"/>
                    <a:pt x="2577" y="1793"/>
                  </a:cubicBezTo>
                  <a:cubicBezTo>
                    <a:pt x="2465" y="1737"/>
                    <a:pt x="2297" y="1681"/>
                    <a:pt x="2185" y="1569"/>
                  </a:cubicBezTo>
                  <a:cubicBezTo>
                    <a:pt x="1905" y="1457"/>
                    <a:pt x="1681" y="1233"/>
                    <a:pt x="1456" y="1009"/>
                  </a:cubicBezTo>
                  <a:cubicBezTo>
                    <a:pt x="1288" y="785"/>
                    <a:pt x="1064" y="561"/>
                    <a:pt x="840" y="393"/>
                  </a:cubicBezTo>
                  <a:cubicBezTo>
                    <a:pt x="616" y="168"/>
                    <a:pt x="336" y="56"/>
                    <a:pt x="56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07"/>
            <p:cNvSpPr/>
            <p:nvPr/>
          </p:nvSpPr>
          <p:spPr>
            <a:xfrm>
              <a:off x="2914902" y="2446847"/>
              <a:ext cx="43918" cy="30716"/>
            </a:xfrm>
            <a:custGeom>
              <a:avLst/>
              <a:gdLst/>
              <a:ahLst/>
              <a:cxnLst/>
              <a:rect l="l" t="t" r="r" b="b"/>
              <a:pathLst>
                <a:path w="3137" h="2194" extrusionOk="0">
                  <a:moveTo>
                    <a:pt x="168" y="1"/>
                  </a:moveTo>
                  <a:cubicBezTo>
                    <a:pt x="56" y="1"/>
                    <a:pt x="0" y="113"/>
                    <a:pt x="112" y="113"/>
                  </a:cubicBezTo>
                  <a:lnTo>
                    <a:pt x="112" y="169"/>
                  </a:lnTo>
                  <a:cubicBezTo>
                    <a:pt x="392" y="337"/>
                    <a:pt x="728" y="505"/>
                    <a:pt x="1008" y="729"/>
                  </a:cubicBezTo>
                  <a:cubicBezTo>
                    <a:pt x="1232" y="897"/>
                    <a:pt x="1456" y="1121"/>
                    <a:pt x="1680" y="1345"/>
                  </a:cubicBezTo>
                  <a:cubicBezTo>
                    <a:pt x="1904" y="1513"/>
                    <a:pt x="2128" y="1737"/>
                    <a:pt x="2409" y="1905"/>
                  </a:cubicBezTo>
                  <a:cubicBezTo>
                    <a:pt x="2521" y="1961"/>
                    <a:pt x="2633" y="2073"/>
                    <a:pt x="2801" y="2129"/>
                  </a:cubicBezTo>
                  <a:cubicBezTo>
                    <a:pt x="2865" y="2161"/>
                    <a:pt x="2930" y="2194"/>
                    <a:pt x="2995" y="2194"/>
                  </a:cubicBezTo>
                  <a:cubicBezTo>
                    <a:pt x="3042" y="2194"/>
                    <a:pt x="3089" y="2176"/>
                    <a:pt x="3137" y="2129"/>
                  </a:cubicBezTo>
                  <a:cubicBezTo>
                    <a:pt x="3137" y="2073"/>
                    <a:pt x="3137" y="2073"/>
                    <a:pt x="3137" y="2017"/>
                  </a:cubicBezTo>
                  <a:cubicBezTo>
                    <a:pt x="3137" y="1905"/>
                    <a:pt x="2969" y="1849"/>
                    <a:pt x="2857" y="1793"/>
                  </a:cubicBezTo>
                  <a:cubicBezTo>
                    <a:pt x="2689" y="1737"/>
                    <a:pt x="2577" y="1681"/>
                    <a:pt x="2465" y="1569"/>
                  </a:cubicBezTo>
                  <a:cubicBezTo>
                    <a:pt x="2240" y="1401"/>
                    <a:pt x="1960" y="1233"/>
                    <a:pt x="1736" y="1009"/>
                  </a:cubicBezTo>
                  <a:cubicBezTo>
                    <a:pt x="1288" y="617"/>
                    <a:pt x="728" y="225"/>
                    <a:pt x="168" y="1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07"/>
            <p:cNvSpPr/>
            <p:nvPr/>
          </p:nvSpPr>
          <p:spPr>
            <a:xfrm>
              <a:off x="2905494" y="2475869"/>
              <a:ext cx="32942" cy="22750"/>
            </a:xfrm>
            <a:custGeom>
              <a:avLst/>
              <a:gdLst/>
              <a:ahLst/>
              <a:cxnLst/>
              <a:rect l="l" t="t" r="r" b="b"/>
              <a:pathLst>
                <a:path w="2353" h="1625" extrusionOk="0">
                  <a:moveTo>
                    <a:pt x="56" y="0"/>
                  </a:moveTo>
                  <a:cubicBezTo>
                    <a:pt x="0" y="0"/>
                    <a:pt x="0" y="56"/>
                    <a:pt x="56" y="112"/>
                  </a:cubicBezTo>
                  <a:lnTo>
                    <a:pt x="0" y="112"/>
                  </a:lnTo>
                  <a:cubicBezTo>
                    <a:pt x="168" y="224"/>
                    <a:pt x="392" y="336"/>
                    <a:pt x="560" y="392"/>
                  </a:cubicBezTo>
                  <a:cubicBezTo>
                    <a:pt x="728" y="504"/>
                    <a:pt x="952" y="616"/>
                    <a:pt x="1120" y="728"/>
                  </a:cubicBezTo>
                  <a:cubicBezTo>
                    <a:pt x="1288" y="896"/>
                    <a:pt x="1456" y="1008"/>
                    <a:pt x="1624" y="1176"/>
                  </a:cubicBezTo>
                  <a:cubicBezTo>
                    <a:pt x="1792" y="1344"/>
                    <a:pt x="1960" y="1512"/>
                    <a:pt x="2128" y="1624"/>
                  </a:cubicBezTo>
                  <a:cubicBezTo>
                    <a:pt x="2240" y="1624"/>
                    <a:pt x="2352" y="1456"/>
                    <a:pt x="2296" y="1400"/>
                  </a:cubicBezTo>
                  <a:cubicBezTo>
                    <a:pt x="2184" y="1344"/>
                    <a:pt x="1960" y="1064"/>
                    <a:pt x="1792" y="952"/>
                  </a:cubicBezTo>
                  <a:cubicBezTo>
                    <a:pt x="1624" y="784"/>
                    <a:pt x="1456" y="616"/>
                    <a:pt x="1288" y="504"/>
                  </a:cubicBezTo>
                  <a:cubicBezTo>
                    <a:pt x="1064" y="392"/>
                    <a:pt x="896" y="280"/>
                    <a:pt x="672" y="168"/>
                  </a:cubicBezTo>
                  <a:cubicBezTo>
                    <a:pt x="504" y="56"/>
                    <a:pt x="280" y="0"/>
                    <a:pt x="56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07"/>
            <p:cNvSpPr/>
            <p:nvPr/>
          </p:nvSpPr>
          <p:spPr>
            <a:xfrm>
              <a:off x="1973192" y="2136341"/>
              <a:ext cx="135660" cy="20412"/>
            </a:xfrm>
            <a:custGeom>
              <a:avLst/>
              <a:gdLst/>
              <a:ahLst/>
              <a:cxnLst/>
              <a:rect l="l" t="t" r="r" b="b"/>
              <a:pathLst>
                <a:path w="9690" h="1458" fill="none" extrusionOk="0">
                  <a:moveTo>
                    <a:pt x="9690" y="449"/>
                  </a:moveTo>
                  <a:cubicBezTo>
                    <a:pt x="4761" y="1"/>
                    <a:pt x="1736" y="1457"/>
                    <a:pt x="0" y="1177"/>
                  </a:cubicBezTo>
                </a:path>
              </a:pathLst>
            </a:custGeom>
            <a:noFill/>
            <a:ln w="12600" cap="flat" cmpd="sng">
              <a:solidFill>
                <a:srgbClr val="471F11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07"/>
            <p:cNvSpPr/>
            <p:nvPr/>
          </p:nvSpPr>
          <p:spPr>
            <a:xfrm>
              <a:off x="1991224" y="1269139"/>
              <a:ext cx="1031114" cy="817824"/>
            </a:xfrm>
            <a:custGeom>
              <a:avLst/>
              <a:gdLst/>
              <a:ahLst/>
              <a:cxnLst/>
              <a:rect l="l" t="t" r="r" b="b"/>
              <a:pathLst>
                <a:path w="73651" h="58416" extrusionOk="0">
                  <a:moveTo>
                    <a:pt x="67377" y="33436"/>
                  </a:moveTo>
                  <a:cubicBezTo>
                    <a:pt x="66257" y="30916"/>
                    <a:pt x="65417" y="28228"/>
                    <a:pt x="64913" y="25539"/>
                  </a:cubicBezTo>
                  <a:cubicBezTo>
                    <a:pt x="68217" y="24139"/>
                    <a:pt x="72026" y="22459"/>
                    <a:pt x="73650" y="21563"/>
                  </a:cubicBezTo>
                  <a:cubicBezTo>
                    <a:pt x="66369" y="4481"/>
                    <a:pt x="56120" y="1848"/>
                    <a:pt x="48111" y="560"/>
                  </a:cubicBezTo>
                  <a:cubicBezTo>
                    <a:pt x="48111" y="560"/>
                    <a:pt x="43854" y="1400"/>
                    <a:pt x="42566" y="1120"/>
                  </a:cubicBezTo>
                  <a:cubicBezTo>
                    <a:pt x="40438" y="728"/>
                    <a:pt x="38310" y="672"/>
                    <a:pt x="36125" y="896"/>
                  </a:cubicBezTo>
                  <a:lnTo>
                    <a:pt x="35621" y="952"/>
                  </a:lnTo>
                  <a:lnTo>
                    <a:pt x="36013" y="0"/>
                  </a:lnTo>
                  <a:cubicBezTo>
                    <a:pt x="29012" y="56"/>
                    <a:pt x="20891" y="2128"/>
                    <a:pt x="14674" y="7113"/>
                  </a:cubicBezTo>
                  <a:cubicBezTo>
                    <a:pt x="6833" y="13442"/>
                    <a:pt x="4257" y="23075"/>
                    <a:pt x="4257" y="23075"/>
                  </a:cubicBezTo>
                  <a:lnTo>
                    <a:pt x="6665" y="23747"/>
                  </a:lnTo>
                  <a:cubicBezTo>
                    <a:pt x="2521" y="32148"/>
                    <a:pt x="504" y="41389"/>
                    <a:pt x="0" y="50687"/>
                  </a:cubicBezTo>
                  <a:cubicBezTo>
                    <a:pt x="2521" y="52703"/>
                    <a:pt x="16523" y="56287"/>
                    <a:pt x="21843" y="57015"/>
                  </a:cubicBezTo>
                  <a:cubicBezTo>
                    <a:pt x="30412" y="58136"/>
                    <a:pt x="40774" y="58416"/>
                    <a:pt x="49343" y="57015"/>
                  </a:cubicBezTo>
                  <a:cubicBezTo>
                    <a:pt x="57520" y="55671"/>
                    <a:pt x="64857" y="53095"/>
                    <a:pt x="71690" y="48502"/>
                  </a:cubicBezTo>
                  <a:cubicBezTo>
                    <a:pt x="72194" y="45590"/>
                    <a:pt x="71802" y="42622"/>
                    <a:pt x="70626" y="39933"/>
                  </a:cubicBezTo>
                  <a:cubicBezTo>
                    <a:pt x="69562" y="37413"/>
                    <a:pt x="68498" y="35901"/>
                    <a:pt x="67377" y="334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07"/>
            <p:cNvSpPr/>
            <p:nvPr/>
          </p:nvSpPr>
          <p:spPr>
            <a:xfrm>
              <a:off x="2556558" y="2046377"/>
              <a:ext cx="284648" cy="84056"/>
            </a:xfrm>
            <a:custGeom>
              <a:avLst/>
              <a:gdLst/>
              <a:ahLst/>
              <a:cxnLst/>
              <a:rect l="l" t="t" r="r" b="b"/>
              <a:pathLst>
                <a:path w="20332" h="6004" extrusionOk="0">
                  <a:moveTo>
                    <a:pt x="16775" y="0"/>
                  </a:moveTo>
                  <a:cubicBezTo>
                    <a:pt x="16089" y="0"/>
                    <a:pt x="15403" y="70"/>
                    <a:pt x="14731" y="210"/>
                  </a:cubicBezTo>
                  <a:cubicBezTo>
                    <a:pt x="13443" y="378"/>
                    <a:pt x="12154" y="602"/>
                    <a:pt x="10866" y="938"/>
                  </a:cubicBezTo>
                  <a:cubicBezTo>
                    <a:pt x="9634" y="1218"/>
                    <a:pt x="8346" y="1386"/>
                    <a:pt x="7114" y="1386"/>
                  </a:cubicBezTo>
                  <a:cubicBezTo>
                    <a:pt x="4817" y="1554"/>
                    <a:pt x="2521" y="1554"/>
                    <a:pt x="225" y="1554"/>
                  </a:cubicBezTo>
                  <a:lnTo>
                    <a:pt x="113" y="1554"/>
                  </a:lnTo>
                  <a:cubicBezTo>
                    <a:pt x="113" y="1610"/>
                    <a:pt x="113" y="1666"/>
                    <a:pt x="113" y="1666"/>
                  </a:cubicBezTo>
                  <a:cubicBezTo>
                    <a:pt x="1" y="2955"/>
                    <a:pt x="561" y="4187"/>
                    <a:pt x="1569" y="4971"/>
                  </a:cubicBezTo>
                  <a:cubicBezTo>
                    <a:pt x="2801" y="5643"/>
                    <a:pt x="4145" y="5979"/>
                    <a:pt x="5546" y="5979"/>
                  </a:cubicBezTo>
                  <a:cubicBezTo>
                    <a:pt x="5882" y="5998"/>
                    <a:pt x="6218" y="6004"/>
                    <a:pt x="6554" y="6004"/>
                  </a:cubicBezTo>
                  <a:cubicBezTo>
                    <a:pt x="7226" y="6004"/>
                    <a:pt x="7898" y="5979"/>
                    <a:pt x="8570" y="5979"/>
                  </a:cubicBezTo>
                  <a:cubicBezTo>
                    <a:pt x="11650" y="5811"/>
                    <a:pt x="14787" y="5419"/>
                    <a:pt x="17811" y="4691"/>
                  </a:cubicBezTo>
                  <a:cubicBezTo>
                    <a:pt x="18371" y="4579"/>
                    <a:pt x="18931" y="4411"/>
                    <a:pt x="19491" y="4131"/>
                  </a:cubicBezTo>
                  <a:cubicBezTo>
                    <a:pt x="19883" y="3963"/>
                    <a:pt x="20219" y="3571"/>
                    <a:pt x="20331" y="3123"/>
                  </a:cubicBezTo>
                  <a:cubicBezTo>
                    <a:pt x="20331" y="2619"/>
                    <a:pt x="20275" y="2114"/>
                    <a:pt x="20163" y="1610"/>
                  </a:cubicBezTo>
                  <a:cubicBezTo>
                    <a:pt x="20107" y="1498"/>
                    <a:pt x="20051" y="1386"/>
                    <a:pt x="19995" y="1274"/>
                  </a:cubicBezTo>
                  <a:cubicBezTo>
                    <a:pt x="19939" y="938"/>
                    <a:pt x="19771" y="658"/>
                    <a:pt x="19547" y="490"/>
                  </a:cubicBezTo>
                  <a:cubicBezTo>
                    <a:pt x="19323" y="322"/>
                    <a:pt x="19099" y="210"/>
                    <a:pt x="18819" y="210"/>
                  </a:cubicBezTo>
                  <a:cubicBezTo>
                    <a:pt x="18147" y="70"/>
                    <a:pt x="17461" y="0"/>
                    <a:pt x="167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07"/>
            <p:cNvSpPr/>
            <p:nvPr/>
          </p:nvSpPr>
          <p:spPr>
            <a:xfrm>
              <a:off x="2693786" y="2107179"/>
              <a:ext cx="19614" cy="11144"/>
            </a:xfrm>
            <a:custGeom>
              <a:avLst/>
              <a:gdLst/>
              <a:ahLst/>
              <a:cxnLst/>
              <a:rect l="l" t="t" r="r" b="b"/>
              <a:pathLst>
                <a:path w="1401" h="796" extrusionOk="0">
                  <a:moveTo>
                    <a:pt x="877" y="1"/>
                  </a:moveTo>
                  <a:cubicBezTo>
                    <a:pt x="829" y="1"/>
                    <a:pt x="780" y="4"/>
                    <a:pt x="728" y="12"/>
                  </a:cubicBezTo>
                  <a:cubicBezTo>
                    <a:pt x="280" y="12"/>
                    <a:pt x="0" y="236"/>
                    <a:pt x="0" y="460"/>
                  </a:cubicBezTo>
                  <a:cubicBezTo>
                    <a:pt x="0" y="684"/>
                    <a:pt x="280" y="796"/>
                    <a:pt x="728" y="796"/>
                  </a:cubicBezTo>
                  <a:cubicBezTo>
                    <a:pt x="1120" y="796"/>
                    <a:pt x="1400" y="572"/>
                    <a:pt x="1400" y="348"/>
                  </a:cubicBezTo>
                  <a:cubicBezTo>
                    <a:pt x="1400" y="153"/>
                    <a:pt x="1189" y="1"/>
                    <a:pt x="877" y="1"/>
                  </a:cubicBezTo>
                  <a:close/>
                </a:path>
              </a:pathLst>
            </a:custGeom>
            <a:solidFill>
              <a:srgbClr val="101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07"/>
            <p:cNvSpPr/>
            <p:nvPr/>
          </p:nvSpPr>
          <p:spPr>
            <a:xfrm>
              <a:off x="2551070" y="2030221"/>
              <a:ext cx="283864" cy="71204"/>
            </a:xfrm>
            <a:custGeom>
              <a:avLst/>
              <a:gdLst/>
              <a:ahLst/>
              <a:cxnLst/>
              <a:rect l="l" t="t" r="r" b="b"/>
              <a:pathLst>
                <a:path w="20276" h="5086" extrusionOk="0">
                  <a:moveTo>
                    <a:pt x="15124" y="0"/>
                  </a:moveTo>
                  <a:cubicBezTo>
                    <a:pt x="14747" y="0"/>
                    <a:pt x="14372" y="26"/>
                    <a:pt x="14003" y="76"/>
                  </a:cubicBezTo>
                  <a:cubicBezTo>
                    <a:pt x="10754" y="356"/>
                    <a:pt x="7506" y="748"/>
                    <a:pt x="4257" y="860"/>
                  </a:cubicBezTo>
                  <a:cubicBezTo>
                    <a:pt x="3137" y="860"/>
                    <a:pt x="1849" y="916"/>
                    <a:pt x="1009" y="1476"/>
                  </a:cubicBezTo>
                  <a:cubicBezTo>
                    <a:pt x="1" y="2204"/>
                    <a:pt x="393" y="3492"/>
                    <a:pt x="1401" y="4165"/>
                  </a:cubicBezTo>
                  <a:cubicBezTo>
                    <a:pt x="2544" y="4736"/>
                    <a:pt x="3784" y="5067"/>
                    <a:pt x="5075" y="5067"/>
                  </a:cubicBezTo>
                  <a:cubicBezTo>
                    <a:pt x="5176" y="5067"/>
                    <a:pt x="5276" y="5065"/>
                    <a:pt x="5377" y="5061"/>
                  </a:cubicBezTo>
                  <a:cubicBezTo>
                    <a:pt x="5713" y="5079"/>
                    <a:pt x="6050" y="5086"/>
                    <a:pt x="6386" y="5086"/>
                  </a:cubicBezTo>
                  <a:cubicBezTo>
                    <a:pt x="7058" y="5086"/>
                    <a:pt x="7730" y="5061"/>
                    <a:pt x="8402" y="5061"/>
                  </a:cubicBezTo>
                  <a:cubicBezTo>
                    <a:pt x="11482" y="4949"/>
                    <a:pt x="14563" y="4501"/>
                    <a:pt x="17643" y="3829"/>
                  </a:cubicBezTo>
                  <a:cubicBezTo>
                    <a:pt x="18203" y="3717"/>
                    <a:pt x="18763" y="3548"/>
                    <a:pt x="19323" y="3268"/>
                  </a:cubicBezTo>
                  <a:cubicBezTo>
                    <a:pt x="19771" y="3100"/>
                    <a:pt x="20107" y="2708"/>
                    <a:pt x="20219" y="2204"/>
                  </a:cubicBezTo>
                  <a:cubicBezTo>
                    <a:pt x="20275" y="1756"/>
                    <a:pt x="19883" y="1364"/>
                    <a:pt x="19379" y="1084"/>
                  </a:cubicBezTo>
                  <a:cubicBezTo>
                    <a:pt x="18875" y="804"/>
                    <a:pt x="18315" y="580"/>
                    <a:pt x="17755" y="412"/>
                  </a:cubicBezTo>
                  <a:cubicBezTo>
                    <a:pt x="16893" y="138"/>
                    <a:pt x="16003" y="0"/>
                    <a:pt x="15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07"/>
            <p:cNvSpPr/>
            <p:nvPr/>
          </p:nvSpPr>
          <p:spPr>
            <a:xfrm>
              <a:off x="2668684" y="2060811"/>
              <a:ext cx="42364" cy="11256"/>
            </a:xfrm>
            <a:custGeom>
              <a:avLst/>
              <a:gdLst/>
              <a:ahLst/>
              <a:cxnLst/>
              <a:rect l="l" t="t" r="r" b="b"/>
              <a:pathLst>
                <a:path w="3026" h="804" extrusionOk="0">
                  <a:moveTo>
                    <a:pt x="2882" y="1"/>
                  </a:moveTo>
                  <a:cubicBezTo>
                    <a:pt x="2770" y="1"/>
                    <a:pt x="2633" y="75"/>
                    <a:pt x="2521" y="75"/>
                  </a:cubicBezTo>
                  <a:lnTo>
                    <a:pt x="1" y="75"/>
                  </a:lnTo>
                  <a:lnTo>
                    <a:pt x="1" y="411"/>
                  </a:lnTo>
                  <a:cubicBezTo>
                    <a:pt x="1" y="411"/>
                    <a:pt x="1" y="467"/>
                    <a:pt x="1" y="523"/>
                  </a:cubicBezTo>
                  <a:cubicBezTo>
                    <a:pt x="113" y="691"/>
                    <a:pt x="281" y="803"/>
                    <a:pt x="505" y="803"/>
                  </a:cubicBezTo>
                  <a:lnTo>
                    <a:pt x="2801" y="579"/>
                  </a:lnTo>
                  <a:cubicBezTo>
                    <a:pt x="2823" y="590"/>
                    <a:pt x="2842" y="595"/>
                    <a:pt x="2860" y="595"/>
                  </a:cubicBezTo>
                  <a:cubicBezTo>
                    <a:pt x="2935" y="595"/>
                    <a:pt x="2980" y="513"/>
                    <a:pt x="3025" y="467"/>
                  </a:cubicBezTo>
                  <a:lnTo>
                    <a:pt x="3025" y="75"/>
                  </a:lnTo>
                  <a:cubicBezTo>
                    <a:pt x="2988" y="19"/>
                    <a:pt x="2938" y="1"/>
                    <a:pt x="2882" y="1"/>
                  </a:cubicBezTo>
                  <a:close/>
                </a:path>
              </a:pathLst>
            </a:custGeom>
            <a:solidFill>
              <a:srgbClr val="45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07"/>
            <p:cNvSpPr/>
            <p:nvPr/>
          </p:nvSpPr>
          <p:spPr>
            <a:xfrm>
              <a:off x="2667284" y="2056373"/>
              <a:ext cx="43764" cy="10990"/>
            </a:xfrm>
            <a:custGeom>
              <a:avLst/>
              <a:gdLst/>
              <a:ahLst/>
              <a:cxnLst/>
              <a:rect l="l" t="t" r="r" b="b"/>
              <a:pathLst>
                <a:path w="3126" h="785" extrusionOk="0">
                  <a:moveTo>
                    <a:pt x="2565" y="0"/>
                  </a:moveTo>
                  <a:lnTo>
                    <a:pt x="269" y="224"/>
                  </a:lnTo>
                  <a:cubicBezTo>
                    <a:pt x="251" y="218"/>
                    <a:pt x="233" y="215"/>
                    <a:pt x="217" y="215"/>
                  </a:cubicBezTo>
                  <a:cubicBezTo>
                    <a:pt x="79" y="215"/>
                    <a:pt x="1" y="404"/>
                    <a:pt x="101" y="504"/>
                  </a:cubicBezTo>
                  <a:cubicBezTo>
                    <a:pt x="213" y="672"/>
                    <a:pt x="381" y="784"/>
                    <a:pt x="605" y="784"/>
                  </a:cubicBezTo>
                  <a:lnTo>
                    <a:pt x="2901" y="560"/>
                  </a:lnTo>
                  <a:cubicBezTo>
                    <a:pt x="3069" y="560"/>
                    <a:pt x="3125" y="392"/>
                    <a:pt x="3069" y="280"/>
                  </a:cubicBezTo>
                  <a:cubicBezTo>
                    <a:pt x="2957" y="112"/>
                    <a:pt x="2789" y="0"/>
                    <a:pt x="2565" y="0"/>
                  </a:cubicBezTo>
                  <a:close/>
                </a:path>
              </a:pathLst>
            </a:custGeom>
            <a:solidFill>
              <a:srgbClr val="C5E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07"/>
            <p:cNvSpPr/>
            <p:nvPr/>
          </p:nvSpPr>
          <p:spPr>
            <a:xfrm>
              <a:off x="2592636" y="2054805"/>
              <a:ext cx="64302" cy="39998"/>
            </a:xfrm>
            <a:custGeom>
              <a:avLst/>
              <a:gdLst/>
              <a:ahLst/>
              <a:cxnLst/>
              <a:rect l="l" t="t" r="r" b="b"/>
              <a:pathLst>
                <a:path w="4593" h="2857" extrusionOk="0">
                  <a:moveTo>
                    <a:pt x="672" y="0"/>
                  </a:moveTo>
                  <a:lnTo>
                    <a:pt x="672" y="504"/>
                  </a:lnTo>
                  <a:lnTo>
                    <a:pt x="1400" y="1288"/>
                  </a:lnTo>
                  <a:lnTo>
                    <a:pt x="0" y="784"/>
                  </a:lnTo>
                  <a:lnTo>
                    <a:pt x="0" y="1344"/>
                  </a:lnTo>
                  <a:lnTo>
                    <a:pt x="784" y="1904"/>
                  </a:lnTo>
                  <a:lnTo>
                    <a:pt x="1960" y="1848"/>
                  </a:lnTo>
                  <a:lnTo>
                    <a:pt x="2969" y="2857"/>
                  </a:lnTo>
                  <a:lnTo>
                    <a:pt x="4089" y="2857"/>
                  </a:lnTo>
                  <a:lnTo>
                    <a:pt x="4089" y="2297"/>
                  </a:lnTo>
                  <a:cubicBezTo>
                    <a:pt x="3697" y="2241"/>
                    <a:pt x="3361" y="2073"/>
                    <a:pt x="3081" y="1848"/>
                  </a:cubicBezTo>
                  <a:lnTo>
                    <a:pt x="4593" y="1792"/>
                  </a:lnTo>
                  <a:lnTo>
                    <a:pt x="4593" y="1232"/>
                  </a:lnTo>
                  <a:lnTo>
                    <a:pt x="3865" y="1232"/>
                  </a:lnTo>
                  <a:lnTo>
                    <a:pt x="2520" y="1288"/>
                  </a:lnTo>
                  <a:lnTo>
                    <a:pt x="1736" y="448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A0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07"/>
            <p:cNvSpPr/>
            <p:nvPr/>
          </p:nvSpPr>
          <p:spPr>
            <a:xfrm>
              <a:off x="2634972" y="2072053"/>
              <a:ext cx="21966" cy="8638"/>
            </a:xfrm>
            <a:custGeom>
              <a:avLst/>
              <a:gdLst/>
              <a:ahLst/>
              <a:cxnLst/>
              <a:rect l="l" t="t" r="r" b="b"/>
              <a:pathLst>
                <a:path w="1569" h="617" extrusionOk="0">
                  <a:moveTo>
                    <a:pt x="1513" y="0"/>
                  </a:moveTo>
                  <a:lnTo>
                    <a:pt x="1" y="56"/>
                  </a:lnTo>
                  <a:lnTo>
                    <a:pt x="113" y="616"/>
                  </a:lnTo>
                  <a:lnTo>
                    <a:pt x="1569" y="560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893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07"/>
            <p:cNvSpPr/>
            <p:nvPr/>
          </p:nvSpPr>
          <p:spPr>
            <a:xfrm>
              <a:off x="2592636" y="2053237"/>
              <a:ext cx="64302" cy="33726"/>
            </a:xfrm>
            <a:custGeom>
              <a:avLst/>
              <a:gdLst/>
              <a:ahLst/>
              <a:cxnLst/>
              <a:rect l="l" t="t" r="r" b="b"/>
              <a:pathLst>
                <a:path w="4593" h="2409" extrusionOk="0">
                  <a:moveTo>
                    <a:pt x="1680" y="0"/>
                  </a:moveTo>
                  <a:lnTo>
                    <a:pt x="616" y="56"/>
                  </a:lnTo>
                  <a:lnTo>
                    <a:pt x="1400" y="840"/>
                  </a:lnTo>
                  <a:lnTo>
                    <a:pt x="0" y="896"/>
                  </a:lnTo>
                  <a:lnTo>
                    <a:pt x="728" y="1456"/>
                  </a:lnTo>
                  <a:lnTo>
                    <a:pt x="1960" y="1400"/>
                  </a:lnTo>
                  <a:lnTo>
                    <a:pt x="2969" y="2409"/>
                  </a:lnTo>
                  <a:lnTo>
                    <a:pt x="4033" y="2409"/>
                  </a:lnTo>
                  <a:lnTo>
                    <a:pt x="3025" y="1400"/>
                  </a:lnTo>
                  <a:lnTo>
                    <a:pt x="4593" y="1344"/>
                  </a:lnTo>
                  <a:lnTo>
                    <a:pt x="3865" y="784"/>
                  </a:lnTo>
                  <a:lnTo>
                    <a:pt x="2520" y="840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D65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07"/>
            <p:cNvSpPr/>
            <p:nvPr/>
          </p:nvSpPr>
          <p:spPr>
            <a:xfrm>
              <a:off x="2602828" y="2073621"/>
              <a:ext cx="17262" cy="7854"/>
            </a:xfrm>
            <a:custGeom>
              <a:avLst/>
              <a:gdLst/>
              <a:ahLst/>
              <a:cxnLst/>
              <a:rect l="l" t="t" r="r" b="b"/>
              <a:pathLst>
                <a:path w="1233" h="561" extrusionOk="0">
                  <a:moveTo>
                    <a:pt x="0" y="0"/>
                  </a:moveTo>
                  <a:lnTo>
                    <a:pt x="0" y="560"/>
                  </a:lnTo>
                  <a:lnTo>
                    <a:pt x="1232" y="504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893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07"/>
            <p:cNvSpPr/>
            <p:nvPr/>
          </p:nvSpPr>
          <p:spPr>
            <a:xfrm>
              <a:off x="2634188" y="2086949"/>
              <a:ext cx="14910" cy="7854"/>
            </a:xfrm>
            <a:custGeom>
              <a:avLst/>
              <a:gdLst/>
              <a:ahLst/>
              <a:cxnLst/>
              <a:rect l="l" t="t" r="r" b="b"/>
              <a:pathLst>
                <a:path w="1065" h="561" extrusionOk="0">
                  <a:moveTo>
                    <a:pt x="1065" y="1"/>
                  </a:moveTo>
                  <a:lnTo>
                    <a:pt x="1" y="57"/>
                  </a:lnTo>
                  <a:lnTo>
                    <a:pt x="1" y="561"/>
                  </a:lnTo>
                  <a:lnTo>
                    <a:pt x="1065" y="561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rgbClr val="893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07"/>
            <p:cNvSpPr/>
            <p:nvPr/>
          </p:nvSpPr>
          <p:spPr>
            <a:xfrm>
              <a:off x="2732986" y="2054805"/>
              <a:ext cx="19614" cy="8638"/>
            </a:xfrm>
            <a:custGeom>
              <a:avLst/>
              <a:gdLst/>
              <a:ahLst/>
              <a:cxnLst/>
              <a:rect l="l" t="t" r="r" b="b"/>
              <a:pathLst>
                <a:path w="1401" h="617" extrusionOk="0">
                  <a:moveTo>
                    <a:pt x="0" y="0"/>
                  </a:moveTo>
                  <a:lnTo>
                    <a:pt x="0" y="392"/>
                  </a:lnTo>
                  <a:cubicBezTo>
                    <a:pt x="0" y="504"/>
                    <a:pt x="280" y="616"/>
                    <a:pt x="673" y="616"/>
                  </a:cubicBezTo>
                  <a:cubicBezTo>
                    <a:pt x="1065" y="616"/>
                    <a:pt x="1401" y="504"/>
                    <a:pt x="1401" y="336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45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07"/>
            <p:cNvSpPr/>
            <p:nvPr/>
          </p:nvSpPr>
          <p:spPr>
            <a:xfrm>
              <a:off x="2732986" y="2050885"/>
              <a:ext cx="19614" cy="7070"/>
            </a:xfrm>
            <a:custGeom>
              <a:avLst/>
              <a:gdLst/>
              <a:ahLst/>
              <a:cxnLst/>
              <a:rect l="l" t="t" r="r" b="b"/>
              <a:pathLst>
                <a:path w="1401" h="505" extrusionOk="0">
                  <a:moveTo>
                    <a:pt x="673" y="0"/>
                  </a:moveTo>
                  <a:cubicBezTo>
                    <a:pt x="280" y="0"/>
                    <a:pt x="0" y="112"/>
                    <a:pt x="0" y="280"/>
                  </a:cubicBezTo>
                  <a:cubicBezTo>
                    <a:pt x="0" y="392"/>
                    <a:pt x="280" y="504"/>
                    <a:pt x="673" y="504"/>
                  </a:cubicBezTo>
                  <a:cubicBezTo>
                    <a:pt x="1065" y="504"/>
                    <a:pt x="1401" y="392"/>
                    <a:pt x="1401" y="224"/>
                  </a:cubicBezTo>
                  <a:cubicBezTo>
                    <a:pt x="1401" y="112"/>
                    <a:pt x="1065" y="0"/>
                    <a:pt x="673" y="0"/>
                  </a:cubicBezTo>
                  <a:close/>
                </a:path>
              </a:pathLst>
            </a:custGeom>
            <a:solidFill>
              <a:srgbClr val="C5E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07"/>
            <p:cNvSpPr/>
            <p:nvPr/>
          </p:nvSpPr>
          <p:spPr>
            <a:xfrm>
              <a:off x="2772970" y="2047749"/>
              <a:ext cx="19628" cy="8638"/>
            </a:xfrm>
            <a:custGeom>
              <a:avLst/>
              <a:gdLst/>
              <a:ahLst/>
              <a:cxnLst/>
              <a:rect l="l" t="t" r="r" b="b"/>
              <a:pathLst>
                <a:path w="1402" h="617" extrusionOk="0">
                  <a:moveTo>
                    <a:pt x="1" y="0"/>
                  </a:moveTo>
                  <a:lnTo>
                    <a:pt x="1" y="392"/>
                  </a:lnTo>
                  <a:cubicBezTo>
                    <a:pt x="1" y="504"/>
                    <a:pt x="337" y="616"/>
                    <a:pt x="729" y="616"/>
                  </a:cubicBezTo>
                  <a:cubicBezTo>
                    <a:pt x="1121" y="616"/>
                    <a:pt x="1401" y="504"/>
                    <a:pt x="1401" y="336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45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07"/>
            <p:cNvSpPr/>
            <p:nvPr/>
          </p:nvSpPr>
          <p:spPr>
            <a:xfrm>
              <a:off x="2772970" y="2043829"/>
              <a:ext cx="19628" cy="7070"/>
            </a:xfrm>
            <a:custGeom>
              <a:avLst/>
              <a:gdLst/>
              <a:ahLst/>
              <a:cxnLst/>
              <a:rect l="l" t="t" r="r" b="b"/>
              <a:pathLst>
                <a:path w="1402" h="505" extrusionOk="0">
                  <a:moveTo>
                    <a:pt x="729" y="0"/>
                  </a:moveTo>
                  <a:cubicBezTo>
                    <a:pt x="337" y="0"/>
                    <a:pt x="1" y="112"/>
                    <a:pt x="1" y="280"/>
                  </a:cubicBezTo>
                  <a:cubicBezTo>
                    <a:pt x="1" y="392"/>
                    <a:pt x="337" y="504"/>
                    <a:pt x="729" y="504"/>
                  </a:cubicBezTo>
                  <a:cubicBezTo>
                    <a:pt x="1121" y="504"/>
                    <a:pt x="1401" y="392"/>
                    <a:pt x="1401" y="224"/>
                  </a:cubicBezTo>
                  <a:cubicBezTo>
                    <a:pt x="1401" y="112"/>
                    <a:pt x="1121" y="0"/>
                    <a:pt x="729" y="0"/>
                  </a:cubicBezTo>
                  <a:close/>
                </a:path>
              </a:pathLst>
            </a:custGeom>
            <a:solidFill>
              <a:srgbClr val="F27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07"/>
            <p:cNvSpPr/>
            <p:nvPr/>
          </p:nvSpPr>
          <p:spPr>
            <a:xfrm>
              <a:off x="2763562" y="2063429"/>
              <a:ext cx="19614" cy="8638"/>
            </a:xfrm>
            <a:custGeom>
              <a:avLst/>
              <a:gdLst/>
              <a:ahLst/>
              <a:cxnLst/>
              <a:rect l="l" t="t" r="r" b="b"/>
              <a:pathLst>
                <a:path w="1401" h="617" extrusionOk="0">
                  <a:moveTo>
                    <a:pt x="1" y="0"/>
                  </a:moveTo>
                  <a:lnTo>
                    <a:pt x="1" y="336"/>
                  </a:lnTo>
                  <a:cubicBezTo>
                    <a:pt x="1" y="504"/>
                    <a:pt x="337" y="616"/>
                    <a:pt x="729" y="616"/>
                  </a:cubicBezTo>
                  <a:cubicBezTo>
                    <a:pt x="1065" y="616"/>
                    <a:pt x="1401" y="504"/>
                    <a:pt x="1401" y="336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45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07"/>
            <p:cNvSpPr/>
            <p:nvPr/>
          </p:nvSpPr>
          <p:spPr>
            <a:xfrm>
              <a:off x="2763562" y="2059509"/>
              <a:ext cx="19614" cy="7070"/>
            </a:xfrm>
            <a:custGeom>
              <a:avLst/>
              <a:gdLst/>
              <a:ahLst/>
              <a:cxnLst/>
              <a:rect l="l" t="t" r="r" b="b"/>
              <a:pathLst>
                <a:path w="1401" h="505" extrusionOk="0">
                  <a:moveTo>
                    <a:pt x="673" y="0"/>
                  </a:moveTo>
                  <a:cubicBezTo>
                    <a:pt x="281" y="56"/>
                    <a:pt x="1" y="112"/>
                    <a:pt x="1" y="280"/>
                  </a:cubicBezTo>
                  <a:cubicBezTo>
                    <a:pt x="1" y="448"/>
                    <a:pt x="281" y="504"/>
                    <a:pt x="673" y="504"/>
                  </a:cubicBezTo>
                  <a:cubicBezTo>
                    <a:pt x="1065" y="504"/>
                    <a:pt x="1401" y="392"/>
                    <a:pt x="1401" y="280"/>
                  </a:cubicBezTo>
                  <a:cubicBezTo>
                    <a:pt x="1401" y="112"/>
                    <a:pt x="1065" y="0"/>
                    <a:pt x="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07"/>
            <p:cNvSpPr/>
            <p:nvPr/>
          </p:nvSpPr>
          <p:spPr>
            <a:xfrm>
              <a:off x="2742394" y="2040693"/>
              <a:ext cx="19614" cy="8638"/>
            </a:xfrm>
            <a:custGeom>
              <a:avLst/>
              <a:gdLst/>
              <a:ahLst/>
              <a:cxnLst/>
              <a:rect l="l" t="t" r="r" b="b"/>
              <a:pathLst>
                <a:path w="1401" h="617" extrusionOk="0">
                  <a:moveTo>
                    <a:pt x="1" y="0"/>
                  </a:moveTo>
                  <a:lnTo>
                    <a:pt x="1" y="392"/>
                  </a:lnTo>
                  <a:cubicBezTo>
                    <a:pt x="1" y="504"/>
                    <a:pt x="337" y="616"/>
                    <a:pt x="729" y="616"/>
                  </a:cubicBezTo>
                  <a:cubicBezTo>
                    <a:pt x="1121" y="616"/>
                    <a:pt x="1401" y="504"/>
                    <a:pt x="1401" y="336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45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07"/>
            <p:cNvSpPr/>
            <p:nvPr/>
          </p:nvSpPr>
          <p:spPr>
            <a:xfrm>
              <a:off x="2742394" y="2036773"/>
              <a:ext cx="19614" cy="7070"/>
            </a:xfrm>
            <a:custGeom>
              <a:avLst/>
              <a:gdLst/>
              <a:ahLst/>
              <a:cxnLst/>
              <a:rect l="l" t="t" r="r" b="b"/>
              <a:pathLst>
                <a:path w="1401" h="505" extrusionOk="0">
                  <a:moveTo>
                    <a:pt x="729" y="0"/>
                  </a:moveTo>
                  <a:cubicBezTo>
                    <a:pt x="337" y="0"/>
                    <a:pt x="1" y="112"/>
                    <a:pt x="1" y="280"/>
                  </a:cubicBezTo>
                  <a:cubicBezTo>
                    <a:pt x="1" y="392"/>
                    <a:pt x="337" y="504"/>
                    <a:pt x="729" y="504"/>
                  </a:cubicBezTo>
                  <a:cubicBezTo>
                    <a:pt x="1065" y="504"/>
                    <a:pt x="1401" y="392"/>
                    <a:pt x="1401" y="224"/>
                  </a:cubicBezTo>
                  <a:cubicBezTo>
                    <a:pt x="1401" y="112"/>
                    <a:pt x="1065" y="0"/>
                    <a:pt x="729" y="0"/>
                  </a:cubicBezTo>
                  <a:close/>
                </a:path>
              </a:pathLst>
            </a:custGeom>
            <a:solidFill>
              <a:srgbClr val="63D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07"/>
            <p:cNvSpPr/>
            <p:nvPr/>
          </p:nvSpPr>
          <p:spPr>
            <a:xfrm>
              <a:off x="2721226" y="1572575"/>
              <a:ext cx="418726" cy="608496"/>
            </a:xfrm>
            <a:custGeom>
              <a:avLst/>
              <a:gdLst/>
              <a:ahLst/>
              <a:cxnLst/>
              <a:rect l="l" t="t" r="r" b="b"/>
              <a:pathLst>
                <a:path w="29909" h="43464" extrusionOk="0">
                  <a:moveTo>
                    <a:pt x="21171" y="1"/>
                  </a:moveTo>
                  <a:lnTo>
                    <a:pt x="9186" y="5210"/>
                  </a:lnTo>
                  <a:cubicBezTo>
                    <a:pt x="9522" y="10810"/>
                    <a:pt x="9466" y="9970"/>
                    <a:pt x="10194" y="14059"/>
                  </a:cubicBezTo>
                  <a:cubicBezTo>
                    <a:pt x="10978" y="18091"/>
                    <a:pt x="12434" y="21900"/>
                    <a:pt x="11986" y="26044"/>
                  </a:cubicBezTo>
                  <a:cubicBezTo>
                    <a:pt x="11818" y="27948"/>
                    <a:pt x="11370" y="29573"/>
                    <a:pt x="9802" y="30693"/>
                  </a:cubicBezTo>
                  <a:cubicBezTo>
                    <a:pt x="8289" y="31701"/>
                    <a:pt x="6665" y="32597"/>
                    <a:pt x="5041" y="33381"/>
                  </a:cubicBezTo>
                  <a:cubicBezTo>
                    <a:pt x="4761" y="33549"/>
                    <a:pt x="4425" y="33717"/>
                    <a:pt x="4425" y="34053"/>
                  </a:cubicBezTo>
                  <a:cubicBezTo>
                    <a:pt x="4425" y="34569"/>
                    <a:pt x="5149" y="34707"/>
                    <a:pt x="5892" y="34707"/>
                  </a:cubicBezTo>
                  <a:cubicBezTo>
                    <a:pt x="6520" y="34707"/>
                    <a:pt x="7162" y="34609"/>
                    <a:pt x="7393" y="34557"/>
                  </a:cubicBezTo>
                  <a:cubicBezTo>
                    <a:pt x="7477" y="34529"/>
                    <a:pt x="7547" y="34515"/>
                    <a:pt x="7610" y="34515"/>
                  </a:cubicBezTo>
                  <a:cubicBezTo>
                    <a:pt x="7673" y="34515"/>
                    <a:pt x="7729" y="34529"/>
                    <a:pt x="7785" y="34557"/>
                  </a:cubicBezTo>
                  <a:cubicBezTo>
                    <a:pt x="8065" y="34725"/>
                    <a:pt x="7897" y="35117"/>
                    <a:pt x="7673" y="35341"/>
                  </a:cubicBezTo>
                  <a:cubicBezTo>
                    <a:pt x="6721" y="36293"/>
                    <a:pt x="5545" y="37022"/>
                    <a:pt x="4313" y="37470"/>
                  </a:cubicBezTo>
                  <a:cubicBezTo>
                    <a:pt x="3081" y="37974"/>
                    <a:pt x="1737" y="38366"/>
                    <a:pt x="560" y="38870"/>
                  </a:cubicBezTo>
                  <a:cubicBezTo>
                    <a:pt x="336" y="38926"/>
                    <a:pt x="56" y="39094"/>
                    <a:pt x="56" y="39318"/>
                  </a:cubicBezTo>
                  <a:cubicBezTo>
                    <a:pt x="0" y="39486"/>
                    <a:pt x="112" y="39710"/>
                    <a:pt x="280" y="39822"/>
                  </a:cubicBezTo>
                  <a:cubicBezTo>
                    <a:pt x="448" y="39934"/>
                    <a:pt x="616" y="39990"/>
                    <a:pt x="840" y="39990"/>
                  </a:cubicBezTo>
                  <a:cubicBezTo>
                    <a:pt x="560" y="40102"/>
                    <a:pt x="224" y="40270"/>
                    <a:pt x="224" y="40606"/>
                  </a:cubicBezTo>
                  <a:cubicBezTo>
                    <a:pt x="224" y="40886"/>
                    <a:pt x="504" y="40998"/>
                    <a:pt x="728" y="41110"/>
                  </a:cubicBezTo>
                  <a:cubicBezTo>
                    <a:pt x="1233" y="41278"/>
                    <a:pt x="1681" y="41446"/>
                    <a:pt x="2241" y="41558"/>
                  </a:cubicBezTo>
                  <a:cubicBezTo>
                    <a:pt x="1849" y="41670"/>
                    <a:pt x="1849" y="42174"/>
                    <a:pt x="2241" y="42286"/>
                  </a:cubicBezTo>
                  <a:cubicBezTo>
                    <a:pt x="2745" y="42566"/>
                    <a:pt x="3361" y="42734"/>
                    <a:pt x="4033" y="42734"/>
                  </a:cubicBezTo>
                  <a:cubicBezTo>
                    <a:pt x="3697" y="42958"/>
                    <a:pt x="4033" y="43238"/>
                    <a:pt x="4369" y="43294"/>
                  </a:cubicBezTo>
                  <a:cubicBezTo>
                    <a:pt x="4593" y="43294"/>
                    <a:pt x="5041" y="43406"/>
                    <a:pt x="5265" y="43406"/>
                  </a:cubicBezTo>
                  <a:cubicBezTo>
                    <a:pt x="5728" y="43445"/>
                    <a:pt x="6191" y="43463"/>
                    <a:pt x="6652" y="43463"/>
                  </a:cubicBezTo>
                  <a:cubicBezTo>
                    <a:pt x="12936" y="43463"/>
                    <a:pt x="18961" y="39997"/>
                    <a:pt x="23187" y="35509"/>
                  </a:cubicBezTo>
                  <a:cubicBezTo>
                    <a:pt x="29908" y="28284"/>
                    <a:pt x="26772" y="17755"/>
                    <a:pt x="24252" y="9522"/>
                  </a:cubicBezTo>
                  <a:cubicBezTo>
                    <a:pt x="23523" y="7114"/>
                    <a:pt x="22515" y="3529"/>
                    <a:pt x="21171" y="1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07"/>
            <p:cNvSpPr/>
            <p:nvPr/>
          </p:nvSpPr>
          <p:spPr>
            <a:xfrm>
              <a:off x="2008472" y="1592973"/>
              <a:ext cx="731584" cy="616336"/>
            </a:xfrm>
            <a:custGeom>
              <a:avLst/>
              <a:gdLst/>
              <a:ahLst/>
              <a:cxnLst/>
              <a:rect l="l" t="t" r="r" b="b"/>
              <a:pathLst>
                <a:path w="52256" h="44024" extrusionOk="0">
                  <a:moveTo>
                    <a:pt x="3249" y="0"/>
                  </a:moveTo>
                  <a:cubicBezTo>
                    <a:pt x="1569" y="4201"/>
                    <a:pt x="561" y="8625"/>
                    <a:pt x="225" y="13162"/>
                  </a:cubicBezTo>
                  <a:cubicBezTo>
                    <a:pt x="1" y="16578"/>
                    <a:pt x="1" y="20163"/>
                    <a:pt x="841" y="23523"/>
                  </a:cubicBezTo>
                  <a:cubicBezTo>
                    <a:pt x="3361" y="32988"/>
                    <a:pt x="13386" y="38197"/>
                    <a:pt x="22011" y="40941"/>
                  </a:cubicBezTo>
                  <a:cubicBezTo>
                    <a:pt x="22460" y="41109"/>
                    <a:pt x="22908" y="41221"/>
                    <a:pt x="23412" y="41389"/>
                  </a:cubicBezTo>
                  <a:lnTo>
                    <a:pt x="23804" y="41501"/>
                  </a:lnTo>
                  <a:cubicBezTo>
                    <a:pt x="28228" y="42789"/>
                    <a:pt x="32765" y="43574"/>
                    <a:pt x="37358" y="43854"/>
                  </a:cubicBezTo>
                  <a:cubicBezTo>
                    <a:pt x="38660" y="43962"/>
                    <a:pt x="39962" y="44024"/>
                    <a:pt x="41264" y="44024"/>
                  </a:cubicBezTo>
                  <a:cubicBezTo>
                    <a:pt x="41978" y="44024"/>
                    <a:pt x="42692" y="44005"/>
                    <a:pt x="43406" y="43966"/>
                  </a:cubicBezTo>
                  <a:cubicBezTo>
                    <a:pt x="44470" y="43966"/>
                    <a:pt x="45535" y="43854"/>
                    <a:pt x="46543" y="43630"/>
                  </a:cubicBezTo>
                  <a:cubicBezTo>
                    <a:pt x="47383" y="43406"/>
                    <a:pt x="48279" y="43462"/>
                    <a:pt x="48839" y="42677"/>
                  </a:cubicBezTo>
                  <a:cubicBezTo>
                    <a:pt x="49175" y="42677"/>
                    <a:pt x="49511" y="42565"/>
                    <a:pt x="49847" y="42341"/>
                  </a:cubicBezTo>
                  <a:cubicBezTo>
                    <a:pt x="50183" y="42173"/>
                    <a:pt x="50407" y="41837"/>
                    <a:pt x="50463" y="41501"/>
                  </a:cubicBezTo>
                  <a:cubicBezTo>
                    <a:pt x="50855" y="41445"/>
                    <a:pt x="51247" y="41221"/>
                    <a:pt x="51527" y="40941"/>
                  </a:cubicBezTo>
                  <a:cubicBezTo>
                    <a:pt x="52256" y="39933"/>
                    <a:pt x="50463" y="39709"/>
                    <a:pt x="50519" y="39653"/>
                  </a:cubicBezTo>
                  <a:cubicBezTo>
                    <a:pt x="51135" y="38869"/>
                    <a:pt x="49959" y="38365"/>
                    <a:pt x="49007" y="38197"/>
                  </a:cubicBezTo>
                  <a:cubicBezTo>
                    <a:pt x="47327" y="37861"/>
                    <a:pt x="45591" y="37861"/>
                    <a:pt x="43910" y="37413"/>
                  </a:cubicBezTo>
                  <a:cubicBezTo>
                    <a:pt x="42846" y="37133"/>
                    <a:pt x="41838" y="36629"/>
                    <a:pt x="40998" y="35901"/>
                  </a:cubicBezTo>
                  <a:cubicBezTo>
                    <a:pt x="40726" y="35683"/>
                    <a:pt x="38927" y="33991"/>
                    <a:pt x="39789" y="33991"/>
                  </a:cubicBezTo>
                  <a:cubicBezTo>
                    <a:pt x="39816" y="33991"/>
                    <a:pt x="39846" y="33993"/>
                    <a:pt x="39878" y="33996"/>
                  </a:cubicBezTo>
                  <a:cubicBezTo>
                    <a:pt x="40720" y="34059"/>
                    <a:pt x="41666" y="34225"/>
                    <a:pt x="42581" y="34225"/>
                  </a:cubicBezTo>
                  <a:cubicBezTo>
                    <a:pt x="43310" y="34225"/>
                    <a:pt x="44018" y="34120"/>
                    <a:pt x="44639" y="33772"/>
                  </a:cubicBezTo>
                  <a:cubicBezTo>
                    <a:pt x="44695" y="33772"/>
                    <a:pt x="44751" y="33716"/>
                    <a:pt x="44807" y="33604"/>
                  </a:cubicBezTo>
                  <a:cubicBezTo>
                    <a:pt x="44807" y="33492"/>
                    <a:pt x="44751" y="33436"/>
                    <a:pt x="44639" y="33324"/>
                  </a:cubicBezTo>
                  <a:cubicBezTo>
                    <a:pt x="42846" y="31924"/>
                    <a:pt x="40718" y="30972"/>
                    <a:pt x="38702" y="29908"/>
                  </a:cubicBezTo>
                  <a:cubicBezTo>
                    <a:pt x="36517" y="28676"/>
                    <a:pt x="34053" y="28004"/>
                    <a:pt x="31869" y="26715"/>
                  </a:cubicBezTo>
                  <a:cubicBezTo>
                    <a:pt x="29180" y="25203"/>
                    <a:pt x="24980" y="22515"/>
                    <a:pt x="23188" y="19939"/>
                  </a:cubicBezTo>
                  <a:cubicBezTo>
                    <a:pt x="20555" y="16130"/>
                    <a:pt x="23580" y="6273"/>
                    <a:pt x="23580" y="6273"/>
                  </a:cubicBezTo>
                  <a:lnTo>
                    <a:pt x="3249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07"/>
            <p:cNvSpPr/>
            <p:nvPr/>
          </p:nvSpPr>
          <p:spPr>
            <a:xfrm>
              <a:off x="2592636" y="2144979"/>
              <a:ext cx="120764" cy="9702"/>
            </a:xfrm>
            <a:custGeom>
              <a:avLst/>
              <a:gdLst/>
              <a:ahLst/>
              <a:cxnLst/>
              <a:rect l="l" t="t" r="r" b="b"/>
              <a:pathLst>
                <a:path w="8626" h="693" extrusionOk="0">
                  <a:moveTo>
                    <a:pt x="0" y="0"/>
                  </a:moveTo>
                  <a:lnTo>
                    <a:pt x="0" y="0"/>
                  </a:lnTo>
                  <a:cubicBezTo>
                    <a:pt x="1400" y="392"/>
                    <a:pt x="2857" y="616"/>
                    <a:pt x="4313" y="672"/>
                  </a:cubicBezTo>
                  <a:cubicBezTo>
                    <a:pt x="4656" y="685"/>
                    <a:pt x="5000" y="692"/>
                    <a:pt x="5343" y="692"/>
                  </a:cubicBezTo>
                  <a:cubicBezTo>
                    <a:pt x="6453" y="692"/>
                    <a:pt x="7556" y="619"/>
                    <a:pt x="8625" y="448"/>
                  </a:cubicBezTo>
                  <a:lnTo>
                    <a:pt x="4313" y="280"/>
                  </a:lnTo>
                  <a:cubicBezTo>
                    <a:pt x="3585" y="280"/>
                    <a:pt x="2857" y="224"/>
                    <a:pt x="2128" y="168"/>
                  </a:cubicBezTo>
                  <a:cubicBezTo>
                    <a:pt x="1456" y="168"/>
                    <a:pt x="672" y="56"/>
                    <a:pt x="0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07"/>
            <p:cNvSpPr/>
            <p:nvPr/>
          </p:nvSpPr>
          <p:spPr>
            <a:xfrm>
              <a:off x="2594204" y="2170851"/>
              <a:ext cx="112924" cy="7266"/>
            </a:xfrm>
            <a:custGeom>
              <a:avLst/>
              <a:gdLst/>
              <a:ahLst/>
              <a:cxnLst/>
              <a:rect l="l" t="t" r="r" b="b"/>
              <a:pathLst>
                <a:path w="8066" h="519" extrusionOk="0">
                  <a:moveTo>
                    <a:pt x="0" y="0"/>
                  </a:moveTo>
                  <a:cubicBezTo>
                    <a:pt x="1288" y="336"/>
                    <a:pt x="2632" y="504"/>
                    <a:pt x="4033" y="504"/>
                  </a:cubicBezTo>
                  <a:cubicBezTo>
                    <a:pt x="4271" y="514"/>
                    <a:pt x="4509" y="519"/>
                    <a:pt x="4747" y="519"/>
                  </a:cubicBezTo>
                  <a:cubicBezTo>
                    <a:pt x="5853" y="519"/>
                    <a:pt x="6959" y="419"/>
                    <a:pt x="8065" y="280"/>
                  </a:cubicBezTo>
                  <a:cubicBezTo>
                    <a:pt x="6665" y="168"/>
                    <a:pt x="5321" y="168"/>
                    <a:pt x="4033" y="168"/>
                  </a:cubicBezTo>
                  <a:cubicBezTo>
                    <a:pt x="2688" y="168"/>
                    <a:pt x="1344" y="112"/>
                    <a:pt x="0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07"/>
            <p:cNvSpPr/>
            <p:nvPr/>
          </p:nvSpPr>
          <p:spPr>
            <a:xfrm>
              <a:off x="2591852" y="2190241"/>
              <a:ext cx="98028" cy="7112"/>
            </a:xfrm>
            <a:custGeom>
              <a:avLst/>
              <a:gdLst/>
              <a:ahLst/>
              <a:cxnLst/>
              <a:rect l="l" t="t" r="r" b="b"/>
              <a:pathLst>
                <a:path w="7002" h="508" extrusionOk="0">
                  <a:moveTo>
                    <a:pt x="6333" y="0"/>
                  </a:moveTo>
                  <a:cubicBezTo>
                    <a:pt x="5395" y="0"/>
                    <a:pt x="4480" y="82"/>
                    <a:pt x="3529" y="127"/>
                  </a:cubicBezTo>
                  <a:cubicBezTo>
                    <a:pt x="2352" y="183"/>
                    <a:pt x="1176" y="240"/>
                    <a:pt x="0" y="240"/>
                  </a:cubicBezTo>
                  <a:cubicBezTo>
                    <a:pt x="861" y="404"/>
                    <a:pt x="1722" y="507"/>
                    <a:pt x="2583" y="507"/>
                  </a:cubicBezTo>
                  <a:cubicBezTo>
                    <a:pt x="2898" y="507"/>
                    <a:pt x="3213" y="494"/>
                    <a:pt x="3529" y="464"/>
                  </a:cubicBezTo>
                  <a:cubicBezTo>
                    <a:pt x="4705" y="408"/>
                    <a:pt x="5881" y="240"/>
                    <a:pt x="7001" y="15"/>
                  </a:cubicBezTo>
                  <a:cubicBezTo>
                    <a:pt x="6776" y="5"/>
                    <a:pt x="6554" y="0"/>
                    <a:pt x="6333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07"/>
            <p:cNvSpPr/>
            <p:nvPr/>
          </p:nvSpPr>
          <p:spPr>
            <a:xfrm>
              <a:off x="2737690" y="2110469"/>
              <a:ext cx="91756" cy="22750"/>
            </a:xfrm>
            <a:custGeom>
              <a:avLst/>
              <a:gdLst/>
              <a:ahLst/>
              <a:cxnLst/>
              <a:rect l="l" t="t" r="r" b="b"/>
              <a:pathLst>
                <a:path w="6554" h="1625" extrusionOk="0">
                  <a:moveTo>
                    <a:pt x="6553" y="1"/>
                  </a:moveTo>
                  <a:lnTo>
                    <a:pt x="6553" y="1"/>
                  </a:lnTo>
                  <a:cubicBezTo>
                    <a:pt x="5993" y="169"/>
                    <a:pt x="5489" y="393"/>
                    <a:pt x="4929" y="505"/>
                  </a:cubicBezTo>
                  <a:cubicBezTo>
                    <a:pt x="4369" y="673"/>
                    <a:pt x="3865" y="785"/>
                    <a:pt x="3305" y="897"/>
                  </a:cubicBezTo>
                  <a:cubicBezTo>
                    <a:pt x="2185" y="1177"/>
                    <a:pt x="1121" y="1401"/>
                    <a:pt x="0" y="1625"/>
                  </a:cubicBezTo>
                  <a:cubicBezTo>
                    <a:pt x="1121" y="1625"/>
                    <a:pt x="2297" y="1513"/>
                    <a:pt x="3361" y="1233"/>
                  </a:cubicBezTo>
                  <a:cubicBezTo>
                    <a:pt x="4481" y="1009"/>
                    <a:pt x="5601" y="561"/>
                    <a:pt x="6553" y="1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07"/>
            <p:cNvSpPr/>
            <p:nvPr/>
          </p:nvSpPr>
          <p:spPr>
            <a:xfrm>
              <a:off x="2751018" y="2142627"/>
              <a:ext cx="94108" cy="13370"/>
            </a:xfrm>
            <a:custGeom>
              <a:avLst/>
              <a:gdLst/>
              <a:ahLst/>
              <a:cxnLst/>
              <a:rect l="l" t="t" r="r" b="b"/>
              <a:pathLst>
                <a:path w="6722" h="955" extrusionOk="0">
                  <a:moveTo>
                    <a:pt x="6722" y="0"/>
                  </a:moveTo>
                  <a:lnTo>
                    <a:pt x="6722" y="0"/>
                  </a:lnTo>
                  <a:cubicBezTo>
                    <a:pt x="6161" y="112"/>
                    <a:pt x="5601" y="224"/>
                    <a:pt x="5041" y="336"/>
                  </a:cubicBezTo>
                  <a:cubicBezTo>
                    <a:pt x="4481" y="392"/>
                    <a:pt x="3921" y="504"/>
                    <a:pt x="3361" y="560"/>
                  </a:cubicBezTo>
                  <a:cubicBezTo>
                    <a:pt x="2241" y="672"/>
                    <a:pt x="1121" y="728"/>
                    <a:pt x="1" y="784"/>
                  </a:cubicBezTo>
                  <a:cubicBezTo>
                    <a:pt x="724" y="893"/>
                    <a:pt x="1471" y="954"/>
                    <a:pt x="2211" y="954"/>
                  </a:cubicBezTo>
                  <a:cubicBezTo>
                    <a:pt x="2616" y="954"/>
                    <a:pt x="3020" y="936"/>
                    <a:pt x="3417" y="896"/>
                  </a:cubicBezTo>
                  <a:cubicBezTo>
                    <a:pt x="4537" y="784"/>
                    <a:pt x="5657" y="504"/>
                    <a:pt x="6722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07"/>
            <p:cNvSpPr/>
            <p:nvPr/>
          </p:nvSpPr>
          <p:spPr>
            <a:xfrm>
              <a:off x="2776890" y="2159091"/>
              <a:ext cx="85484" cy="14518"/>
            </a:xfrm>
            <a:custGeom>
              <a:avLst/>
              <a:gdLst/>
              <a:ahLst/>
              <a:cxnLst/>
              <a:rect l="l" t="t" r="r" b="b"/>
              <a:pathLst>
                <a:path w="6106" h="1037" extrusionOk="0">
                  <a:moveTo>
                    <a:pt x="6106" y="0"/>
                  </a:moveTo>
                  <a:lnTo>
                    <a:pt x="6106" y="0"/>
                  </a:lnTo>
                  <a:cubicBezTo>
                    <a:pt x="5602" y="112"/>
                    <a:pt x="5154" y="280"/>
                    <a:pt x="4649" y="336"/>
                  </a:cubicBezTo>
                  <a:cubicBezTo>
                    <a:pt x="4089" y="448"/>
                    <a:pt x="3585" y="504"/>
                    <a:pt x="3081" y="616"/>
                  </a:cubicBezTo>
                  <a:cubicBezTo>
                    <a:pt x="2129" y="728"/>
                    <a:pt x="1065" y="840"/>
                    <a:pt x="1" y="952"/>
                  </a:cubicBezTo>
                  <a:cubicBezTo>
                    <a:pt x="533" y="1008"/>
                    <a:pt x="1065" y="1036"/>
                    <a:pt x="1590" y="1036"/>
                  </a:cubicBezTo>
                  <a:cubicBezTo>
                    <a:pt x="2115" y="1036"/>
                    <a:pt x="2633" y="1008"/>
                    <a:pt x="3137" y="952"/>
                  </a:cubicBezTo>
                  <a:cubicBezTo>
                    <a:pt x="4201" y="840"/>
                    <a:pt x="5210" y="504"/>
                    <a:pt x="6106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07"/>
            <p:cNvSpPr/>
            <p:nvPr/>
          </p:nvSpPr>
          <p:spPr>
            <a:xfrm>
              <a:off x="2840408" y="1516911"/>
              <a:ext cx="9422" cy="128604"/>
            </a:xfrm>
            <a:custGeom>
              <a:avLst/>
              <a:gdLst/>
              <a:ahLst/>
              <a:cxnLst/>
              <a:rect l="l" t="t" r="r" b="b"/>
              <a:pathLst>
                <a:path w="673" h="9186" fill="none" extrusionOk="0">
                  <a:moveTo>
                    <a:pt x="673" y="9186"/>
                  </a:moveTo>
                  <a:cubicBezTo>
                    <a:pt x="673" y="9186"/>
                    <a:pt x="0" y="1065"/>
                    <a:pt x="561" y="0"/>
                  </a:cubicBezTo>
                </a:path>
              </a:pathLst>
            </a:custGeom>
            <a:noFill/>
            <a:ln w="12600" cap="flat" cmpd="sng">
              <a:solidFill>
                <a:srgbClr val="D675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07"/>
            <p:cNvSpPr/>
            <p:nvPr/>
          </p:nvSpPr>
          <p:spPr>
            <a:xfrm>
              <a:off x="2346418" y="1552975"/>
              <a:ext cx="43932" cy="127036"/>
            </a:xfrm>
            <a:custGeom>
              <a:avLst/>
              <a:gdLst/>
              <a:ahLst/>
              <a:cxnLst/>
              <a:rect l="l" t="t" r="r" b="b"/>
              <a:pathLst>
                <a:path w="3138" h="9074" fill="none" extrusionOk="0">
                  <a:moveTo>
                    <a:pt x="1" y="9074"/>
                  </a:moveTo>
                  <a:cubicBezTo>
                    <a:pt x="1" y="9074"/>
                    <a:pt x="2465" y="1905"/>
                    <a:pt x="3137" y="1"/>
                  </a:cubicBezTo>
                </a:path>
              </a:pathLst>
            </a:custGeom>
            <a:noFill/>
            <a:ln w="12600" cap="flat" cmpd="sng">
              <a:solidFill>
                <a:srgbClr val="D675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07"/>
            <p:cNvSpPr/>
            <p:nvPr/>
          </p:nvSpPr>
          <p:spPr>
            <a:xfrm>
              <a:off x="2389552" y="1273059"/>
              <a:ext cx="334040" cy="90188"/>
            </a:xfrm>
            <a:custGeom>
              <a:avLst/>
              <a:gdLst/>
              <a:ahLst/>
              <a:cxnLst/>
              <a:rect l="l" t="t" r="r" b="b"/>
              <a:pathLst>
                <a:path w="23860" h="6442" fill="none" extrusionOk="0">
                  <a:moveTo>
                    <a:pt x="2857" y="0"/>
                  </a:moveTo>
                  <a:cubicBezTo>
                    <a:pt x="0" y="1120"/>
                    <a:pt x="2184" y="3361"/>
                    <a:pt x="3977" y="4313"/>
                  </a:cubicBezTo>
                  <a:cubicBezTo>
                    <a:pt x="6889" y="5769"/>
                    <a:pt x="10082" y="6441"/>
                    <a:pt x="13330" y="6385"/>
                  </a:cubicBezTo>
                  <a:cubicBezTo>
                    <a:pt x="21059" y="6385"/>
                    <a:pt x="23859" y="3361"/>
                    <a:pt x="22235" y="952"/>
                  </a:cubicBezTo>
                </a:path>
              </a:pathLst>
            </a:custGeom>
            <a:noFill/>
            <a:ln w="12600" cap="flat" cmpd="sng">
              <a:solidFill>
                <a:srgbClr val="EF8425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07"/>
            <p:cNvSpPr/>
            <p:nvPr/>
          </p:nvSpPr>
          <p:spPr>
            <a:xfrm>
              <a:off x="2449136" y="1196213"/>
              <a:ext cx="217994" cy="136626"/>
            </a:xfrm>
            <a:custGeom>
              <a:avLst/>
              <a:gdLst/>
              <a:ahLst/>
              <a:cxnLst/>
              <a:rect l="l" t="t" r="r" b="b"/>
              <a:pathLst>
                <a:path w="15571" h="9759" extrusionOk="0">
                  <a:moveTo>
                    <a:pt x="1233" y="1"/>
                  </a:moveTo>
                  <a:lnTo>
                    <a:pt x="113" y="6721"/>
                  </a:lnTo>
                  <a:cubicBezTo>
                    <a:pt x="1" y="7337"/>
                    <a:pt x="1961" y="8234"/>
                    <a:pt x="2409" y="8458"/>
                  </a:cubicBezTo>
                  <a:cubicBezTo>
                    <a:pt x="4374" y="9317"/>
                    <a:pt x="6489" y="9758"/>
                    <a:pt x="8643" y="9758"/>
                  </a:cubicBezTo>
                  <a:cubicBezTo>
                    <a:pt x="9437" y="9758"/>
                    <a:pt x="10235" y="9698"/>
                    <a:pt x="11034" y="9578"/>
                  </a:cubicBezTo>
                  <a:cubicBezTo>
                    <a:pt x="12490" y="9410"/>
                    <a:pt x="14339" y="9186"/>
                    <a:pt x="15515" y="8122"/>
                  </a:cubicBezTo>
                  <a:lnTo>
                    <a:pt x="15571" y="3137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07"/>
            <p:cNvSpPr/>
            <p:nvPr/>
          </p:nvSpPr>
          <p:spPr>
            <a:xfrm>
              <a:off x="2460896" y="974229"/>
              <a:ext cx="226632" cy="291298"/>
            </a:xfrm>
            <a:custGeom>
              <a:avLst/>
              <a:gdLst/>
              <a:ahLst/>
              <a:cxnLst/>
              <a:rect l="l" t="t" r="r" b="b"/>
              <a:pathLst>
                <a:path w="16188" h="20807" extrusionOk="0">
                  <a:moveTo>
                    <a:pt x="10913" y="1"/>
                  </a:moveTo>
                  <a:cubicBezTo>
                    <a:pt x="9504" y="1"/>
                    <a:pt x="8122" y="396"/>
                    <a:pt x="6890" y="1127"/>
                  </a:cubicBezTo>
                  <a:cubicBezTo>
                    <a:pt x="5378" y="2023"/>
                    <a:pt x="4089" y="3143"/>
                    <a:pt x="2913" y="4431"/>
                  </a:cubicBezTo>
                  <a:cubicBezTo>
                    <a:pt x="1737" y="5719"/>
                    <a:pt x="561" y="7119"/>
                    <a:pt x="281" y="8800"/>
                  </a:cubicBezTo>
                  <a:cubicBezTo>
                    <a:pt x="1" y="10648"/>
                    <a:pt x="785" y="12216"/>
                    <a:pt x="1457" y="13840"/>
                  </a:cubicBezTo>
                  <a:cubicBezTo>
                    <a:pt x="2017" y="15296"/>
                    <a:pt x="2185" y="16641"/>
                    <a:pt x="3361" y="17873"/>
                  </a:cubicBezTo>
                  <a:cubicBezTo>
                    <a:pt x="4425" y="19049"/>
                    <a:pt x="5826" y="19945"/>
                    <a:pt x="7450" y="20393"/>
                  </a:cubicBezTo>
                  <a:cubicBezTo>
                    <a:pt x="8253" y="20651"/>
                    <a:pt x="9173" y="20806"/>
                    <a:pt x="10075" y="20806"/>
                  </a:cubicBezTo>
                  <a:cubicBezTo>
                    <a:pt x="10935" y="20806"/>
                    <a:pt x="11780" y="20665"/>
                    <a:pt x="12491" y="20337"/>
                  </a:cubicBezTo>
                  <a:cubicBezTo>
                    <a:pt x="13779" y="19609"/>
                    <a:pt x="14731" y="18377"/>
                    <a:pt x="15123" y="16921"/>
                  </a:cubicBezTo>
                  <a:cubicBezTo>
                    <a:pt x="15515" y="15520"/>
                    <a:pt x="15683" y="14064"/>
                    <a:pt x="15683" y="12608"/>
                  </a:cubicBezTo>
                  <a:cubicBezTo>
                    <a:pt x="15795" y="9752"/>
                    <a:pt x="16187" y="6783"/>
                    <a:pt x="16075" y="3927"/>
                  </a:cubicBezTo>
                  <a:cubicBezTo>
                    <a:pt x="15963" y="1799"/>
                    <a:pt x="13835" y="343"/>
                    <a:pt x="11874" y="63"/>
                  </a:cubicBezTo>
                  <a:cubicBezTo>
                    <a:pt x="11553" y="21"/>
                    <a:pt x="11232" y="1"/>
                    <a:pt x="10913" y="1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07"/>
            <p:cNvSpPr/>
            <p:nvPr/>
          </p:nvSpPr>
          <p:spPr>
            <a:xfrm>
              <a:off x="2525562" y="1150405"/>
              <a:ext cx="67088" cy="56280"/>
            </a:xfrm>
            <a:custGeom>
              <a:avLst/>
              <a:gdLst/>
              <a:ahLst/>
              <a:cxnLst/>
              <a:rect l="l" t="t" r="r" b="b"/>
              <a:pathLst>
                <a:path w="4792" h="4020" extrusionOk="0">
                  <a:moveTo>
                    <a:pt x="2243" y="0"/>
                  </a:moveTo>
                  <a:cubicBezTo>
                    <a:pt x="1289" y="0"/>
                    <a:pt x="406" y="687"/>
                    <a:pt x="255" y="1648"/>
                  </a:cubicBezTo>
                  <a:cubicBezTo>
                    <a:pt x="0" y="2962"/>
                    <a:pt x="1061" y="4019"/>
                    <a:pt x="2223" y="4019"/>
                  </a:cubicBezTo>
                  <a:cubicBezTo>
                    <a:pt x="2596" y="4019"/>
                    <a:pt x="2981" y="3910"/>
                    <a:pt x="3335" y="3665"/>
                  </a:cubicBezTo>
                  <a:cubicBezTo>
                    <a:pt x="4791" y="2600"/>
                    <a:pt x="4287" y="360"/>
                    <a:pt x="2551" y="24"/>
                  </a:cubicBezTo>
                  <a:cubicBezTo>
                    <a:pt x="2448" y="8"/>
                    <a:pt x="2345" y="0"/>
                    <a:pt x="2243" y="0"/>
                  </a:cubicBezTo>
                  <a:close/>
                </a:path>
              </a:pathLst>
            </a:custGeom>
            <a:solidFill>
              <a:srgbClr val="893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07"/>
            <p:cNvSpPr/>
            <p:nvPr/>
          </p:nvSpPr>
          <p:spPr>
            <a:xfrm>
              <a:off x="2651436" y="1153093"/>
              <a:ext cx="29022" cy="51758"/>
            </a:xfrm>
            <a:custGeom>
              <a:avLst/>
              <a:gdLst/>
              <a:ahLst/>
              <a:cxnLst/>
              <a:rect l="l" t="t" r="r" b="b"/>
              <a:pathLst>
                <a:path w="2073" h="3697" extrusionOk="0">
                  <a:moveTo>
                    <a:pt x="2073" y="0"/>
                  </a:moveTo>
                  <a:cubicBezTo>
                    <a:pt x="1177" y="0"/>
                    <a:pt x="337" y="672"/>
                    <a:pt x="169" y="1568"/>
                  </a:cubicBezTo>
                  <a:cubicBezTo>
                    <a:pt x="1" y="2520"/>
                    <a:pt x="673" y="3473"/>
                    <a:pt x="1681" y="3697"/>
                  </a:cubicBezTo>
                  <a:cubicBezTo>
                    <a:pt x="1905" y="2464"/>
                    <a:pt x="2073" y="1232"/>
                    <a:pt x="2073" y="0"/>
                  </a:cubicBezTo>
                  <a:close/>
                </a:path>
              </a:pathLst>
            </a:custGeom>
            <a:solidFill>
              <a:srgbClr val="893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07"/>
            <p:cNvSpPr/>
            <p:nvPr/>
          </p:nvSpPr>
          <p:spPr>
            <a:xfrm>
              <a:off x="2540094" y="1086243"/>
              <a:ext cx="57260" cy="15498"/>
            </a:xfrm>
            <a:custGeom>
              <a:avLst/>
              <a:gdLst/>
              <a:ahLst/>
              <a:cxnLst/>
              <a:rect l="l" t="t" r="r" b="b"/>
              <a:pathLst>
                <a:path w="4090" h="1107" extrusionOk="0">
                  <a:moveTo>
                    <a:pt x="1730" y="1"/>
                  </a:moveTo>
                  <a:cubicBezTo>
                    <a:pt x="1401" y="1"/>
                    <a:pt x="1065" y="43"/>
                    <a:pt x="729" y="127"/>
                  </a:cubicBezTo>
                  <a:cubicBezTo>
                    <a:pt x="673" y="127"/>
                    <a:pt x="617" y="183"/>
                    <a:pt x="561" y="239"/>
                  </a:cubicBezTo>
                  <a:cubicBezTo>
                    <a:pt x="505" y="295"/>
                    <a:pt x="505" y="351"/>
                    <a:pt x="561" y="407"/>
                  </a:cubicBezTo>
                  <a:cubicBezTo>
                    <a:pt x="393" y="463"/>
                    <a:pt x="281" y="519"/>
                    <a:pt x="113" y="631"/>
                  </a:cubicBezTo>
                  <a:cubicBezTo>
                    <a:pt x="57" y="631"/>
                    <a:pt x="1" y="631"/>
                    <a:pt x="1" y="743"/>
                  </a:cubicBezTo>
                  <a:cubicBezTo>
                    <a:pt x="1" y="855"/>
                    <a:pt x="113" y="911"/>
                    <a:pt x="225" y="911"/>
                  </a:cubicBezTo>
                  <a:lnTo>
                    <a:pt x="337" y="911"/>
                  </a:lnTo>
                  <a:cubicBezTo>
                    <a:pt x="467" y="929"/>
                    <a:pt x="604" y="936"/>
                    <a:pt x="741" y="936"/>
                  </a:cubicBezTo>
                  <a:cubicBezTo>
                    <a:pt x="1015" y="936"/>
                    <a:pt x="1289" y="911"/>
                    <a:pt x="1513" y="911"/>
                  </a:cubicBezTo>
                  <a:cubicBezTo>
                    <a:pt x="1849" y="967"/>
                    <a:pt x="2297" y="1023"/>
                    <a:pt x="2577" y="1079"/>
                  </a:cubicBezTo>
                  <a:cubicBezTo>
                    <a:pt x="2717" y="1079"/>
                    <a:pt x="2885" y="1107"/>
                    <a:pt x="3046" y="1107"/>
                  </a:cubicBezTo>
                  <a:cubicBezTo>
                    <a:pt x="3207" y="1107"/>
                    <a:pt x="3361" y="1079"/>
                    <a:pt x="3473" y="967"/>
                  </a:cubicBezTo>
                  <a:cubicBezTo>
                    <a:pt x="4089" y="519"/>
                    <a:pt x="3081" y="183"/>
                    <a:pt x="2689" y="127"/>
                  </a:cubicBezTo>
                  <a:cubicBezTo>
                    <a:pt x="2381" y="43"/>
                    <a:pt x="2059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07"/>
            <p:cNvSpPr/>
            <p:nvPr/>
          </p:nvSpPr>
          <p:spPr>
            <a:xfrm>
              <a:off x="2643596" y="1094083"/>
              <a:ext cx="33726" cy="11970"/>
            </a:xfrm>
            <a:custGeom>
              <a:avLst/>
              <a:gdLst/>
              <a:ahLst/>
              <a:cxnLst/>
              <a:rect l="l" t="t" r="r" b="b"/>
              <a:pathLst>
                <a:path w="2409" h="855" extrusionOk="0">
                  <a:moveTo>
                    <a:pt x="1163" y="0"/>
                  </a:moveTo>
                  <a:cubicBezTo>
                    <a:pt x="1110" y="0"/>
                    <a:pt x="1058" y="5"/>
                    <a:pt x="1009" y="15"/>
                  </a:cubicBezTo>
                  <a:cubicBezTo>
                    <a:pt x="673" y="15"/>
                    <a:pt x="337" y="71"/>
                    <a:pt x="57" y="239"/>
                  </a:cubicBezTo>
                  <a:cubicBezTo>
                    <a:pt x="1" y="295"/>
                    <a:pt x="1" y="351"/>
                    <a:pt x="1" y="463"/>
                  </a:cubicBezTo>
                  <a:cubicBezTo>
                    <a:pt x="57" y="519"/>
                    <a:pt x="57" y="519"/>
                    <a:pt x="113" y="575"/>
                  </a:cubicBezTo>
                  <a:cubicBezTo>
                    <a:pt x="337" y="631"/>
                    <a:pt x="505" y="631"/>
                    <a:pt x="729" y="631"/>
                  </a:cubicBezTo>
                  <a:cubicBezTo>
                    <a:pt x="1009" y="631"/>
                    <a:pt x="1289" y="687"/>
                    <a:pt x="1569" y="743"/>
                  </a:cubicBezTo>
                  <a:cubicBezTo>
                    <a:pt x="1793" y="799"/>
                    <a:pt x="2017" y="799"/>
                    <a:pt x="2241" y="855"/>
                  </a:cubicBezTo>
                  <a:lnTo>
                    <a:pt x="2297" y="855"/>
                  </a:lnTo>
                  <a:cubicBezTo>
                    <a:pt x="2409" y="799"/>
                    <a:pt x="2353" y="631"/>
                    <a:pt x="2241" y="575"/>
                  </a:cubicBezTo>
                  <a:cubicBezTo>
                    <a:pt x="2129" y="575"/>
                    <a:pt x="2017" y="575"/>
                    <a:pt x="1961" y="463"/>
                  </a:cubicBezTo>
                  <a:cubicBezTo>
                    <a:pt x="2017" y="463"/>
                    <a:pt x="2017" y="351"/>
                    <a:pt x="2017" y="295"/>
                  </a:cubicBezTo>
                  <a:cubicBezTo>
                    <a:pt x="2017" y="295"/>
                    <a:pt x="1961" y="239"/>
                    <a:pt x="1961" y="239"/>
                  </a:cubicBezTo>
                  <a:cubicBezTo>
                    <a:pt x="1684" y="100"/>
                    <a:pt x="1408" y="0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07"/>
            <p:cNvSpPr/>
            <p:nvPr/>
          </p:nvSpPr>
          <p:spPr>
            <a:xfrm>
              <a:off x="2563614" y="1125233"/>
              <a:ext cx="18844" cy="17010"/>
            </a:xfrm>
            <a:custGeom>
              <a:avLst/>
              <a:gdLst/>
              <a:ahLst/>
              <a:cxnLst/>
              <a:rect l="l" t="t" r="r" b="b"/>
              <a:pathLst>
                <a:path w="1346" h="1215" extrusionOk="0">
                  <a:moveTo>
                    <a:pt x="613" y="1"/>
                  </a:moveTo>
                  <a:cubicBezTo>
                    <a:pt x="357" y="1"/>
                    <a:pt x="159" y="201"/>
                    <a:pt x="113" y="478"/>
                  </a:cubicBezTo>
                  <a:cubicBezTo>
                    <a:pt x="1" y="814"/>
                    <a:pt x="225" y="1094"/>
                    <a:pt x="561" y="1206"/>
                  </a:cubicBezTo>
                  <a:cubicBezTo>
                    <a:pt x="590" y="1212"/>
                    <a:pt x="619" y="1215"/>
                    <a:pt x="649" y="1215"/>
                  </a:cubicBezTo>
                  <a:cubicBezTo>
                    <a:pt x="907" y="1215"/>
                    <a:pt x="1183" y="1003"/>
                    <a:pt x="1233" y="702"/>
                  </a:cubicBezTo>
                  <a:cubicBezTo>
                    <a:pt x="1345" y="366"/>
                    <a:pt x="1121" y="86"/>
                    <a:pt x="785" y="30"/>
                  </a:cubicBezTo>
                  <a:cubicBezTo>
                    <a:pt x="725" y="10"/>
                    <a:pt x="668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07"/>
            <p:cNvSpPr/>
            <p:nvPr/>
          </p:nvSpPr>
          <p:spPr>
            <a:xfrm>
              <a:off x="2653788" y="1128663"/>
              <a:ext cx="18830" cy="16744"/>
            </a:xfrm>
            <a:custGeom>
              <a:avLst/>
              <a:gdLst/>
              <a:ahLst/>
              <a:cxnLst/>
              <a:rect l="l" t="t" r="r" b="b"/>
              <a:pathLst>
                <a:path w="1345" h="1196" extrusionOk="0">
                  <a:moveTo>
                    <a:pt x="737" y="0"/>
                  </a:moveTo>
                  <a:cubicBezTo>
                    <a:pt x="438" y="0"/>
                    <a:pt x="163" y="212"/>
                    <a:pt x="113" y="513"/>
                  </a:cubicBezTo>
                  <a:cubicBezTo>
                    <a:pt x="1" y="793"/>
                    <a:pt x="225" y="1129"/>
                    <a:pt x="561" y="1185"/>
                  </a:cubicBezTo>
                  <a:cubicBezTo>
                    <a:pt x="603" y="1192"/>
                    <a:pt x="646" y="1196"/>
                    <a:pt x="688" y="1196"/>
                  </a:cubicBezTo>
                  <a:cubicBezTo>
                    <a:pt x="978" y="1196"/>
                    <a:pt x="1240" y="1030"/>
                    <a:pt x="1289" y="737"/>
                  </a:cubicBezTo>
                  <a:cubicBezTo>
                    <a:pt x="1345" y="401"/>
                    <a:pt x="1121" y="65"/>
                    <a:pt x="841" y="9"/>
                  </a:cubicBezTo>
                  <a:cubicBezTo>
                    <a:pt x="806" y="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07"/>
            <p:cNvSpPr/>
            <p:nvPr/>
          </p:nvSpPr>
          <p:spPr>
            <a:xfrm>
              <a:off x="2424048" y="930017"/>
              <a:ext cx="322280" cy="361564"/>
            </a:xfrm>
            <a:custGeom>
              <a:avLst/>
              <a:gdLst/>
              <a:ahLst/>
              <a:cxnLst/>
              <a:rect l="l" t="t" r="r" b="b"/>
              <a:pathLst>
                <a:path w="23020" h="25826" extrusionOk="0">
                  <a:moveTo>
                    <a:pt x="11566" y="0"/>
                  </a:moveTo>
                  <a:cubicBezTo>
                    <a:pt x="11062" y="0"/>
                    <a:pt x="10558" y="84"/>
                    <a:pt x="10082" y="252"/>
                  </a:cubicBezTo>
                  <a:cubicBezTo>
                    <a:pt x="9242" y="532"/>
                    <a:pt x="8570" y="1204"/>
                    <a:pt x="7730" y="1540"/>
                  </a:cubicBezTo>
                  <a:cubicBezTo>
                    <a:pt x="6385" y="2044"/>
                    <a:pt x="4817" y="1876"/>
                    <a:pt x="3529" y="2548"/>
                  </a:cubicBezTo>
                  <a:cubicBezTo>
                    <a:pt x="2129" y="3389"/>
                    <a:pt x="1121" y="4677"/>
                    <a:pt x="673" y="6245"/>
                  </a:cubicBezTo>
                  <a:cubicBezTo>
                    <a:pt x="1" y="8037"/>
                    <a:pt x="1" y="9997"/>
                    <a:pt x="673" y="11790"/>
                  </a:cubicBezTo>
                  <a:cubicBezTo>
                    <a:pt x="1345" y="13582"/>
                    <a:pt x="1625" y="15766"/>
                    <a:pt x="2073" y="17726"/>
                  </a:cubicBezTo>
                  <a:cubicBezTo>
                    <a:pt x="2409" y="19351"/>
                    <a:pt x="2857" y="21143"/>
                    <a:pt x="3977" y="22487"/>
                  </a:cubicBezTo>
                  <a:cubicBezTo>
                    <a:pt x="5041" y="23887"/>
                    <a:pt x="6497" y="24895"/>
                    <a:pt x="8178" y="25343"/>
                  </a:cubicBezTo>
                  <a:cubicBezTo>
                    <a:pt x="9381" y="25655"/>
                    <a:pt x="10620" y="25825"/>
                    <a:pt x="11838" y="25825"/>
                  </a:cubicBezTo>
                  <a:cubicBezTo>
                    <a:pt x="12150" y="25825"/>
                    <a:pt x="12461" y="25814"/>
                    <a:pt x="12770" y="25791"/>
                  </a:cubicBezTo>
                  <a:cubicBezTo>
                    <a:pt x="14899" y="25791"/>
                    <a:pt x="17923" y="25679"/>
                    <a:pt x="18259" y="22991"/>
                  </a:cubicBezTo>
                  <a:cubicBezTo>
                    <a:pt x="18371" y="21927"/>
                    <a:pt x="18595" y="18678"/>
                    <a:pt x="18091" y="18566"/>
                  </a:cubicBezTo>
                  <a:cubicBezTo>
                    <a:pt x="17550" y="18772"/>
                    <a:pt x="16146" y="18848"/>
                    <a:pt x="14655" y="18848"/>
                  </a:cubicBezTo>
                  <a:cubicBezTo>
                    <a:pt x="12903" y="18848"/>
                    <a:pt x="11032" y="18744"/>
                    <a:pt x="10306" y="18622"/>
                  </a:cubicBezTo>
                  <a:cubicBezTo>
                    <a:pt x="9242" y="18454"/>
                    <a:pt x="8178" y="18006"/>
                    <a:pt x="7337" y="17334"/>
                  </a:cubicBezTo>
                  <a:cubicBezTo>
                    <a:pt x="7001" y="17054"/>
                    <a:pt x="6665" y="16718"/>
                    <a:pt x="6497" y="16326"/>
                  </a:cubicBezTo>
                  <a:cubicBezTo>
                    <a:pt x="6329" y="15878"/>
                    <a:pt x="6217" y="15430"/>
                    <a:pt x="6217" y="14982"/>
                  </a:cubicBezTo>
                  <a:cubicBezTo>
                    <a:pt x="6161" y="14366"/>
                    <a:pt x="6161" y="13694"/>
                    <a:pt x="6217" y="13022"/>
                  </a:cubicBezTo>
                  <a:cubicBezTo>
                    <a:pt x="6217" y="12350"/>
                    <a:pt x="6385" y="11678"/>
                    <a:pt x="6609" y="11062"/>
                  </a:cubicBezTo>
                  <a:cubicBezTo>
                    <a:pt x="6917" y="10293"/>
                    <a:pt x="7646" y="9759"/>
                    <a:pt x="8453" y="9759"/>
                  </a:cubicBezTo>
                  <a:cubicBezTo>
                    <a:pt x="8529" y="9759"/>
                    <a:pt x="8605" y="9764"/>
                    <a:pt x="8682" y="9773"/>
                  </a:cubicBezTo>
                  <a:cubicBezTo>
                    <a:pt x="11352" y="9992"/>
                    <a:pt x="13886" y="10690"/>
                    <a:pt x="16524" y="10690"/>
                  </a:cubicBezTo>
                  <a:cubicBezTo>
                    <a:pt x="17260" y="10690"/>
                    <a:pt x="18005" y="10636"/>
                    <a:pt x="18763" y="10501"/>
                  </a:cubicBezTo>
                  <a:cubicBezTo>
                    <a:pt x="19491" y="10445"/>
                    <a:pt x="20219" y="10165"/>
                    <a:pt x="20835" y="9773"/>
                  </a:cubicBezTo>
                  <a:cubicBezTo>
                    <a:pt x="21619" y="9157"/>
                    <a:pt x="22179" y="8317"/>
                    <a:pt x="22460" y="7421"/>
                  </a:cubicBezTo>
                  <a:cubicBezTo>
                    <a:pt x="23020" y="6021"/>
                    <a:pt x="23020" y="4453"/>
                    <a:pt x="22403" y="3053"/>
                  </a:cubicBezTo>
                  <a:cubicBezTo>
                    <a:pt x="21827" y="1852"/>
                    <a:pt x="20674" y="1145"/>
                    <a:pt x="19403" y="1145"/>
                  </a:cubicBezTo>
                  <a:cubicBezTo>
                    <a:pt x="19192" y="1145"/>
                    <a:pt x="18978" y="1164"/>
                    <a:pt x="18763" y="1204"/>
                  </a:cubicBezTo>
                  <a:cubicBezTo>
                    <a:pt x="18315" y="1372"/>
                    <a:pt x="17867" y="1484"/>
                    <a:pt x="17363" y="1596"/>
                  </a:cubicBezTo>
                  <a:cubicBezTo>
                    <a:pt x="16803" y="1596"/>
                    <a:pt x="16243" y="1428"/>
                    <a:pt x="15739" y="1148"/>
                  </a:cubicBezTo>
                  <a:cubicBezTo>
                    <a:pt x="15067" y="812"/>
                    <a:pt x="14338" y="532"/>
                    <a:pt x="13610" y="308"/>
                  </a:cubicBezTo>
                  <a:lnTo>
                    <a:pt x="13050" y="252"/>
                  </a:lnTo>
                  <a:cubicBezTo>
                    <a:pt x="12574" y="84"/>
                    <a:pt x="12070" y="0"/>
                    <a:pt x="1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07"/>
            <p:cNvSpPr/>
            <p:nvPr/>
          </p:nvSpPr>
          <p:spPr>
            <a:xfrm>
              <a:off x="2460112" y="1109749"/>
              <a:ext cx="42966" cy="68026"/>
            </a:xfrm>
            <a:custGeom>
              <a:avLst/>
              <a:gdLst/>
              <a:ahLst/>
              <a:cxnLst/>
              <a:rect l="l" t="t" r="r" b="b"/>
              <a:pathLst>
                <a:path w="3069" h="4859" extrusionOk="0">
                  <a:moveTo>
                    <a:pt x="1666" y="1"/>
                  </a:moveTo>
                  <a:cubicBezTo>
                    <a:pt x="1296" y="1"/>
                    <a:pt x="880" y="174"/>
                    <a:pt x="617" y="408"/>
                  </a:cubicBezTo>
                  <a:cubicBezTo>
                    <a:pt x="225" y="856"/>
                    <a:pt x="1" y="1472"/>
                    <a:pt x="57" y="2144"/>
                  </a:cubicBezTo>
                  <a:cubicBezTo>
                    <a:pt x="113" y="3264"/>
                    <a:pt x="617" y="4608"/>
                    <a:pt x="2073" y="4832"/>
                  </a:cubicBezTo>
                  <a:cubicBezTo>
                    <a:pt x="2186" y="4850"/>
                    <a:pt x="2284" y="4859"/>
                    <a:pt x="2367" y="4859"/>
                  </a:cubicBezTo>
                  <a:cubicBezTo>
                    <a:pt x="3068" y="4859"/>
                    <a:pt x="2789" y="4269"/>
                    <a:pt x="2689" y="3768"/>
                  </a:cubicBezTo>
                  <a:cubicBezTo>
                    <a:pt x="2465" y="2928"/>
                    <a:pt x="2409" y="2144"/>
                    <a:pt x="2465" y="1304"/>
                  </a:cubicBezTo>
                  <a:cubicBezTo>
                    <a:pt x="2521" y="1024"/>
                    <a:pt x="2465" y="744"/>
                    <a:pt x="2409" y="520"/>
                  </a:cubicBezTo>
                  <a:cubicBezTo>
                    <a:pt x="2302" y="145"/>
                    <a:pt x="2004" y="1"/>
                    <a:pt x="1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07"/>
            <p:cNvSpPr/>
            <p:nvPr/>
          </p:nvSpPr>
          <p:spPr>
            <a:xfrm>
              <a:off x="2624780" y="1138463"/>
              <a:ext cx="22750" cy="48426"/>
            </a:xfrm>
            <a:custGeom>
              <a:avLst/>
              <a:gdLst/>
              <a:ahLst/>
              <a:cxnLst/>
              <a:rect l="l" t="t" r="r" b="b"/>
              <a:pathLst>
                <a:path w="1625" h="3459" extrusionOk="0">
                  <a:moveTo>
                    <a:pt x="1034" y="0"/>
                  </a:moveTo>
                  <a:cubicBezTo>
                    <a:pt x="991" y="0"/>
                    <a:pt x="953" y="27"/>
                    <a:pt x="953" y="93"/>
                  </a:cubicBezTo>
                  <a:cubicBezTo>
                    <a:pt x="953" y="317"/>
                    <a:pt x="953" y="541"/>
                    <a:pt x="1065" y="765"/>
                  </a:cubicBezTo>
                  <a:cubicBezTo>
                    <a:pt x="1065" y="933"/>
                    <a:pt x="1121" y="1101"/>
                    <a:pt x="1177" y="1325"/>
                  </a:cubicBezTo>
                  <a:cubicBezTo>
                    <a:pt x="1289" y="1661"/>
                    <a:pt x="1345" y="2053"/>
                    <a:pt x="1401" y="2389"/>
                  </a:cubicBezTo>
                  <a:cubicBezTo>
                    <a:pt x="1401" y="2669"/>
                    <a:pt x="1513" y="3117"/>
                    <a:pt x="1233" y="3229"/>
                  </a:cubicBezTo>
                  <a:cubicBezTo>
                    <a:pt x="1009" y="3285"/>
                    <a:pt x="841" y="3285"/>
                    <a:pt x="673" y="3285"/>
                  </a:cubicBezTo>
                  <a:cubicBezTo>
                    <a:pt x="448" y="3285"/>
                    <a:pt x="280" y="3285"/>
                    <a:pt x="56" y="3229"/>
                  </a:cubicBezTo>
                  <a:cubicBezTo>
                    <a:pt x="0" y="3229"/>
                    <a:pt x="0" y="3341"/>
                    <a:pt x="56" y="3341"/>
                  </a:cubicBezTo>
                  <a:cubicBezTo>
                    <a:pt x="299" y="3411"/>
                    <a:pt x="541" y="3458"/>
                    <a:pt x="783" y="3458"/>
                  </a:cubicBezTo>
                  <a:cubicBezTo>
                    <a:pt x="933" y="3458"/>
                    <a:pt x="1083" y="3440"/>
                    <a:pt x="1233" y="3397"/>
                  </a:cubicBezTo>
                  <a:cubicBezTo>
                    <a:pt x="1625" y="3285"/>
                    <a:pt x="1625" y="2949"/>
                    <a:pt x="1625" y="2613"/>
                  </a:cubicBezTo>
                  <a:cubicBezTo>
                    <a:pt x="1625" y="2221"/>
                    <a:pt x="1569" y="1829"/>
                    <a:pt x="1457" y="1437"/>
                  </a:cubicBezTo>
                  <a:cubicBezTo>
                    <a:pt x="1457" y="1213"/>
                    <a:pt x="1401" y="989"/>
                    <a:pt x="1345" y="765"/>
                  </a:cubicBezTo>
                  <a:cubicBezTo>
                    <a:pt x="1289" y="597"/>
                    <a:pt x="1289" y="541"/>
                    <a:pt x="1233" y="429"/>
                  </a:cubicBezTo>
                  <a:cubicBezTo>
                    <a:pt x="1233" y="317"/>
                    <a:pt x="1177" y="149"/>
                    <a:pt x="1121" y="37"/>
                  </a:cubicBezTo>
                  <a:cubicBezTo>
                    <a:pt x="1097" y="14"/>
                    <a:pt x="1065" y="0"/>
                    <a:pt x="1034" y="0"/>
                  </a:cubicBezTo>
                  <a:close/>
                </a:path>
              </a:pathLst>
            </a:custGeom>
            <a:solidFill>
              <a:srgbClr val="471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07"/>
            <p:cNvSpPr/>
            <p:nvPr/>
          </p:nvSpPr>
          <p:spPr>
            <a:xfrm>
              <a:off x="2594988" y="1207973"/>
              <a:ext cx="54110" cy="36078"/>
            </a:xfrm>
            <a:custGeom>
              <a:avLst/>
              <a:gdLst/>
              <a:ahLst/>
              <a:cxnLst/>
              <a:rect l="l" t="t" r="r" b="b"/>
              <a:pathLst>
                <a:path w="3865" h="2577" extrusionOk="0">
                  <a:moveTo>
                    <a:pt x="56" y="1"/>
                  </a:moveTo>
                  <a:cubicBezTo>
                    <a:pt x="0" y="225"/>
                    <a:pt x="0" y="449"/>
                    <a:pt x="0" y="673"/>
                  </a:cubicBezTo>
                  <a:cubicBezTo>
                    <a:pt x="135" y="653"/>
                    <a:pt x="268" y="644"/>
                    <a:pt x="399" y="644"/>
                  </a:cubicBezTo>
                  <a:cubicBezTo>
                    <a:pt x="1031" y="644"/>
                    <a:pt x="1618" y="862"/>
                    <a:pt x="2128" y="1233"/>
                  </a:cubicBezTo>
                  <a:cubicBezTo>
                    <a:pt x="2576" y="1513"/>
                    <a:pt x="2857" y="2017"/>
                    <a:pt x="2969" y="2577"/>
                  </a:cubicBezTo>
                  <a:cubicBezTo>
                    <a:pt x="3865" y="1849"/>
                    <a:pt x="3697" y="281"/>
                    <a:pt x="3697" y="281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893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07"/>
            <p:cNvSpPr/>
            <p:nvPr/>
          </p:nvSpPr>
          <p:spPr>
            <a:xfrm>
              <a:off x="2594988" y="1216919"/>
              <a:ext cx="41566" cy="30870"/>
            </a:xfrm>
            <a:custGeom>
              <a:avLst/>
              <a:gdLst/>
              <a:ahLst/>
              <a:cxnLst/>
              <a:rect l="l" t="t" r="r" b="b"/>
              <a:pathLst>
                <a:path w="2969" h="2205" extrusionOk="0">
                  <a:moveTo>
                    <a:pt x="463" y="0"/>
                  </a:moveTo>
                  <a:cubicBezTo>
                    <a:pt x="312" y="0"/>
                    <a:pt x="157" y="11"/>
                    <a:pt x="0" y="34"/>
                  </a:cubicBezTo>
                  <a:cubicBezTo>
                    <a:pt x="0" y="818"/>
                    <a:pt x="224" y="1994"/>
                    <a:pt x="1624" y="2162"/>
                  </a:cubicBezTo>
                  <a:cubicBezTo>
                    <a:pt x="1755" y="2191"/>
                    <a:pt x="1881" y="2205"/>
                    <a:pt x="2004" y="2205"/>
                  </a:cubicBezTo>
                  <a:cubicBezTo>
                    <a:pt x="2356" y="2205"/>
                    <a:pt x="2678" y="2090"/>
                    <a:pt x="2969" y="1882"/>
                  </a:cubicBezTo>
                  <a:cubicBezTo>
                    <a:pt x="2857" y="1378"/>
                    <a:pt x="2576" y="874"/>
                    <a:pt x="2128" y="538"/>
                  </a:cubicBezTo>
                  <a:cubicBezTo>
                    <a:pt x="1636" y="179"/>
                    <a:pt x="1071" y="0"/>
                    <a:pt x="463" y="0"/>
                  </a:cubicBezTo>
                  <a:close/>
                </a:path>
              </a:pathLst>
            </a:custGeom>
            <a:solidFill>
              <a:srgbClr val="DB5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07"/>
            <p:cNvSpPr/>
            <p:nvPr/>
          </p:nvSpPr>
          <p:spPr>
            <a:xfrm>
              <a:off x="3549242" y="2351871"/>
              <a:ext cx="199178" cy="60494"/>
            </a:xfrm>
            <a:custGeom>
              <a:avLst/>
              <a:gdLst/>
              <a:ahLst/>
              <a:cxnLst/>
              <a:rect l="l" t="t" r="r" b="b"/>
              <a:pathLst>
                <a:path w="14227" h="4321" extrusionOk="0">
                  <a:moveTo>
                    <a:pt x="7087" y="1"/>
                  </a:moveTo>
                  <a:cubicBezTo>
                    <a:pt x="6947" y="1"/>
                    <a:pt x="6806" y="3"/>
                    <a:pt x="6665" y="8"/>
                  </a:cubicBezTo>
                  <a:cubicBezTo>
                    <a:pt x="5433" y="64"/>
                    <a:pt x="4145" y="232"/>
                    <a:pt x="2913" y="512"/>
                  </a:cubicBezTo>
                  <a:cubicBezTo>
                    <a:pt x="1960" y="792"/>
                    <a:pt x="840" y="960"/>
                    <a:pt x="280" y="1912"/>
                  </a:cubicBezTo>
                  <a:cubicBezTo>
                    <a:pt x="56" y="2248"/>
                    <a:pt x="0" y="2640"/>
                    <a:pt x="112" y="2976"/>
                  </a:cubicBezTo>
                  <a:cubicBezTo>
                    <a:pt x="224" y="3312"/>
                    <a:pt x="448" y="3592"/>
                    <a:pt x="784" y="3704"/>
                  </a:cubicBezTo>
                  <a:cubicBezTo>
                    <a:pt x="1120" y="3760"/>
                    <a:pt x="1456" y="3816"/>
                    <a:pt x="1792" y="3816"/>
                  </a:cubicBezTo>
                  <a:lnTo>
                    <a:pt x="4257" y="3872"/>
                  </a:lnTo>
                  <a:cubicBezTo>
                    <a:pt x="4985" y="3928"/>
                    <a:pt x="5657" y="3984"/>
                    <a:pt x="6385" y="4096"/>
                  </a:cubicBezTo>
                  <a:cubicBezTo>
                    <a:pt x="7393" y="4246"/>
                    <a:pt x="8426" y="4320"/>
                    <a:pt x="9468" y="4320"/>
                  </a:cubicBezTo>
                  <a:cubicBezTo>
                    <a:pt x="9988" y="4320"/>
                    <a:pt x="10511" y="4302"/>
                    <a:pt x="11034" y="4264"/>
                  </a:cubicBezTo>
                  <a:cubicBezTo>
                    <a:pt x="11762" y="4208"/>
                    <a:pt x="14226" y="3536"/>
                    <a:pt x="13442" y="2192"/>
                  </a:cubicBezTo>
                  <a:cubicBezTo>
                    <a:pt x="12994" y="1520"/>
                    <a:pt x="12322" y="1016"/>
                    <a:pt x="11538" y="792"/>
                  </a:cubicBezTo>
                  <a:cubicBezTo>
                    <a:pt x="10101" y="279"/>
                    <a:pt x="8618" y="1"/>
                    <a:pt x="70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07"/>
            <p:cNvSpPr/>
            <p:nvPr/>
          </p:nvSpPr>
          <p:spPr>
            <a:xfrm>
              <a:off x="3518652" y="1843881"/>
              <a:ext cx="230552" cy="558488"/>
            </a:xfrm>
            <a:custGeom>
              <a:avLst/>
              <a:gdLst/>
              <a:ahLst/>
              <a:cxnLst/>
              <a:rect l="l" t="t" r="r" b="b"/>
              <a:pathLst>
                <a:path w="16468" h="39892" extrusionOk="0">
                  <a:moveTo>
                    <a:pt x="12379" y="0"/>
                  </a:moveTo>
                  <a:lnTo>
                    <a:pt x="1" y="7057"/>
                  </a:lnTo>
                  <a:cubicBezTo>
                    <a:pt x="2353" y="16186"/>
                    <a:pt x="2969" y="26772"/>
                    <a:pt x="2969" y="36685"/>
                  </a:cubicBezTo>
                  <a:cubicBezTo>
                    <a:pt x="2969" y="37357"/>
                    <a:pt x="2577" y="38085"/>
                    <a:pt x="2969" y="38757"/>
                  </a:cubicBezTo>
                  <a:cubicBezTo>
                    <a:pt x="3328" y="39167"/>
                    <a:pt x="3827" y="39436"/>
                    <a:pt x="4381" y="39436"/>
                  </a:cubicBezTo>
                  <a:cubicBezTo>
                    <a:pt x="4433" y="39436"/>
                    <a:pt x="4485" y="39434"/>
                    <a:pt x="4538" y="39429"/>
                  </a:cubicBezTo>
                  <a:cubicBezTo>
                    <a:pt x="6386" y="39429"/>
                    <a:pt x="8234" y="39485"/>
                    <a:pt x="10026" y="39653"/>
                  </a:cubicBezTo>
                  <a:cubicBezTo>
                    <a:pt x="10625" y="39792"/>
                    <a:pt x="11262" y="39892"/>
                    <a:pt x="11875" y="39892"/>
                  </a:cubicBezTo>
                  <a:cubicBezTo>
                    <a:pt x="12007" y="39892"/>
                    <a:pt x="12138" y="39887"/>
                    <a:pt x="12267" y="39877"/>
                  </a:cubicBezTo>
                  <a:cubicBezTo>
                    <a:pt x="12939" y="39877"/>
                    <a:pt x="13611" y="39597"/>
                    <a:pt x="14115" y="39205"/>
                  </a:cubicBezTo>
                  <a:cubicBezTo>
                    <a:pt x="14218" y="39244"/>
                    <a:pt x="14320" y="39262"/>
                    <a:pt x="14419" y="39262"/>
                  </a:cubicBezTo>
                  <a:cubicBezTo>
                    <a:pt x="14751" y="39262"/>
                    <a:pt x="15037" y="39059"/>
                    <a:pt x="15123" y="38757"/>
                  </a:cubicBezTo>
                  <a:cubicBezTo>
                    <a:pt x="15174" y="38778"/>
                    <a:pt x="15231" y="38787"/>
                    <a:pt x="15292" y="38787"/>
                  </a:cubicBezTo>
                  <a:cubicBezTo>
                    <a:pt x="15560" y="38787"/>
                    <a:pt x="15892" y="38604"/>
                    <a:pt x="16075" y="38421"/>
                  </a:cubicBezTo>
                  <a:cubicBezTo>
                    <a:pt x="16243" y="38309"/>
                    <a:pt x="16243" y="38029"/>
                    <a:pt x="16131" y="37805"/>
                  </a:cubicBezTo>
                  <a:cubicBezTo>
                    <a:pt x="16355" y="37749"/>
                    <a:pt x="16467" y="37581"/>
                    <a:pt x="16467" y="37357"/>
                  </a:cubicBezTo>
                  <a:cubicBezTo>
                    <a:pt x="16411" y="37133"/>
                    <a:pt x="16243" y="36965"/>
                    <a:pt x="16075" y="36853"/>
                  </a:cubicBezTo>
                  <a:cubicBezTo>
                    <a:pt x="15851" y="36797"/>
                    <a:pt x="15627" y="36741"/>
                    <a:pt x="15459" y="36685"/>
                  </a:cubicBezTo>
                  <a:cubicBezTo>
                    <a:pt x="14787" y="36461"/>
                    <a:pt x="14171" y="36125"/>
                    <a:pt x="13611" y="35677"/>
                  </a:cubicBezTo>
                  <a:cubicBezTo>
                    <a:pt x="13443" y="35565"/>
                    <a:pt x="13331" y="35453"/>
                    <a:pt x="13275" y="35285"/>
                  </a:cubicBezTo>
                  <a:cubicBezTo>
                    <a:pt x="13219" y="35173"/>
                    <a:pt x="13219" y="34949"/>
                    <a:pt x="13275" y="34781"/>
                  </a:cubicBezTo>
                  <a:cubicBezTo>
                    <a:pt x="14115" y="29740"/>
                    <a:pt x="14507" y="24587"/>
                    <a:pt x="14507" y="19435"/>
                  </a:cubicBezTo>
                  <a:cubicBezTo>
                    <a:pt x="14507" y="15234"/>
                    <a:pt x="13947" y="5489"/>
                    <a:pt x="12379" y="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07"/>
            <p:cNvSpPr/>
            <p:nvPr/>
          </p:nvSpPr>
          <p:spPr>
            <a:xfrm>
              <a:off x="3466908" y="1735675"/>
              <a:ext cx="262682" cy="290906"/>
            </a:xfrm>
            <a:custGeom>
              <a:avLst/>
              <a:gdLst/>
              <a:ahLst/>
              <a:cxnLst/>
              <a:rect l="l" t="t" r="r" b="b"/>
              <a:pathLst>
                <a:path w="18763" h="20779" extrusionOk="0">
                  <a:moveTo>
                    <a:pt x="1121" y="0"/>
                  </a:moveTo>
                  <a:cubicBezTo>
                    <a:pt x="448" y="2185"/>
                    <a:pt x="112" y="4425"/>
                    <a:pt x="0" y="6665"/>
                  </a:cubicBezTo>
                  <a:cubicBezTo>
                    <a:pt x="112" y="8513"/>
                    <a:pt x="392" y="10362"/>
                    <a:pt x="841" y="12210"/>
                  </a:cubicBezTo>
                  <a:cubicBezTo>
                    <a:pt x="1345" y="14562"/>
                    <a:pt x="2409" y="18371"/>
                    <a:pt x="2913" y="20779"/>
                  </a:cubicBezTo>
                  <a:lnTo>
                    <a:pt x="18595" y="20443"/>
                  </a:lnTo>
                  <a:cubicBezTo>
                    <a:pt x="18763" y="16410"/>
                    <a:pt x="17755" y="6049"/>
                    <a:pt x="16019" y="1681"/>
                  </a:cubicBezTo>
                  <a:lnTo>
                    <a:pt x="1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07"/>
            <p:cNvSpPr/>
            <p:nvPr/>
          </p:nvSpPr>
          <p:spPr>
            <a:xfrm>
              <a:off x="3543754" y="1814089"/>
              <a:ext cx="21966" cy="65870"/>
            </a:xfrm>
            <a:custGeom>
              <a:avLst/>
              <a:gdLst/>
              <a:ahLst/>
              <a:cxnLst/>
              <a:rect l="l" t="t" r="r" b="b"/>
              <a:pathLst>
                <a:path w="1569" h="4705" fill="none" extrusionOk="0">
                  <a:moveTo>
                    <a:pt x="0" y="4705"/>
                  </a:moveTo>
                  <a:cubicBezTo>
                    <a:pt x="784" y="4593"/>
                    <a:pt x="1568" y="4369"/>
                    <a:pt x="1512" y="3417"/>
                  </a:cubicBezTo>
                  <a:cubicBezTo>
                    <a:pt x="1400" y="2296"/>
                    <a:pt x="1568" y="1008"/>
                    <a:pt x="1120" y="0"/>
                  </a:cubicBezTo>
                </a:path>
              </a:pathLst>
            </a:custGeom>
            <a:noFill/>
            <a:ln w="8400" cap="flat" cmpd="sng">
              <a:solidFill>
                <a:srgbClr val="9938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07"/>
            <p:cNvSpPr/>
            <p:nvPr/>
          </p:nvSpPr>
          <p:spPr>
            <a:xfrm>
              <a:off x="3655096" y="1785851"/>
              <a:ext cx="55678" cy="50204"/>
            </a:xfrm>
            <a:custGeom>
              <a:avLst/>
              <a:gdLst/>
              <a:ahLst/>
              <a:cxnLst/>
              <a:rect l="l" t="t" r="r" b="b"/>
              <a:pathLst>
                <a:path w="3977" h="3586" fill="none" extrusionOk="0">
                  <a:moveTo>
                    <a:pt x="0" y="1"/>
                  </a:moveTo>
                  <a:cubicBezTo>
                    <a:pt x="0" y="1"/>
                    <a:pt x="1904" y="2521"/>
                    <a:pt x="3977" y="3585"/>
                  </a:cubicBezTo>
                </a:path>
              </a:pathLst>
            </a:custGeom>
            <a:noFill/>
            <a:ln w="8400" cap="flat" cmpd="sng">
              <a:solidFill>
                <a:srgbClr val="9938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07"/>
            <p:cNvSpPr/>
            <p:nvPr/>
          </p:nvSpPr>
          <p:spPr>
            <a:xfrm>
              <a:off x="3669992" y="2338641"/>
              <a:ext cx="108220" cy="72450"/>
            </a:xfrm>
            <a:custGeom>
              <a:avLst/>
              <a:gdLst/>
              <a:ahLst/>
              <a:cxnLst/>
              <a:rect l="l" t="t" r="r" b="b"/>
              <a:pathLst>
                <a:path w="7730" h="5175" extrusionOk="0">
                  <a:moveTo>
                    <a:pt x="3249" y="1"/>
                  </a:moveTo>
                  <a:cubicBezTo>
                    <a:pt x="1625" y="1289"/>
                    <a:pt x="504" y="3025"/>
                    <a:pt x="0" y="4985"/>
                  </a:cubicBezTo>
                  <a:cubicBezTo>
                    <a:pt x="504" y="5111"/>
                    <a:pt x="1040" y="5174"/>
                    <a:pt x="1560" y="5174"/>
                  </a:cubicBezTo>
                  <a:cubicBezTo>
                    <a:pt x="1733" y="5174"/>
                    <a:pt x="1905" y="5167"/>
                    <a:pt x="2073" y="5153"/>
                  </a:cubicBezTo>
                  <a:cubicBezTo>
                    <a:pt x="3361" y="5097"/>
                    <a:pt x="4649" y="4705"/>
                    <a:pt x="5713" y="3921"/>
                  </a:cubicBezTo>
                  <a:cubicBezTo>
                    <a:pt x="7729" y="2465"/>
                    <a:pt x="4481" y="393"/>
                    <a:pt x="3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07"/>
            <p:cNvSpPr/>
            <p:nvPr/>
          </p:nvSpPr>
          <p:spPr>
            <a:xfrm>
              <a:off x="3507676" y="2021863"/>
              <a:ext cx="218778" cy="4718"/>
            </a:xfrm>
            <a:custGeom>
              <a:avLst/>
              <a:gdLst/>
              <a:ahLst/>
              <a:cxnLst/>
              <a:rect l="l" t="t" r="r" b="b"/>
              <a:pathLst>
                <a:path w="15627" h="337" fill="none" extrusionOk="0">
                  <a:moveTo>
                    <a:pt x="1" y="337"/>
                  </a:moveTo>
                  <a:lnTo>
                    <a:pt x="15627" y="1"/>
                  </a:lnTo>
                </a:path>
              </a:pathLst>
            </a:custGeom>
            <a:noFill/>
            <a:ln w="8400" cap="flat" cmpd="sng">
              <a:solidFill>
                <a:srgbClr val="9938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07"/>
            <p:cNvSpPr/>
            <p:nvPr/>
          </p:nvSpPr>
          <p:spPr>
            <a:xfrm>
              <a:off x="3499836" y="1986583"/>
              <a:ext cx="225834" cy="4718"/>
            </a:xfrm>
            <a:custGeom>
              <a:avLst/>
              <a:gdLst/>
              <a:ahLst/>
              <a:cxnLst/>
              <a:rect l="l" t="t" r="r" b="b"/>
              <a:pathLst>
                <a:path w="16131" h="337" fill="none" extrusionOk="0">
                  <a:moveTo>
                    <a:pt x="1" y="337"/>
                  </a:moveTo>
                  <a:lnTo>
                    <a:pt x="16131" y="1"/>
                  </a:lnTo>
                </a:path>
              </a:pathLst>
            </a:custGeom>
            <a:noFill/>
            <a:ln w="8400" cap="flat" cmpd="sng">
              <a:solidFill>
                <a:srgbClr val="9938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07"/>
            <p:cNvSpPr/>
            <p:nvPr/>
          </p:nvSpPr>
          <p:spPr>
            <a:xfrm>
              <a:off x="3317934" y="2379031"/>
              <a:ext cx="195244" cy="66556"/>
            </a:xfrm>
            <a:custGeom>
              <a:avLst/>
              <a:gdLst/>
              <a:ahLst/>
              <a:cxnLst/>
              <a:rect l="l" t="t" r="r" b="b"/>
              <a:pathLst>
                <a:path w="13946" h="4754" extrusionOk="0">
                  <a:moveTo>
                    <a:pt x="5153" y="0"/>
                  </a:moveTo>
                  <a:cubicBezTo>
                    <a:pt x="4523" y="0"/>
                    <a:pt x="3893" y="28"/>
                    <a:pt x="3248" y="84"/>
                  </a:cubicBezTo>
                  <a:cubicBezTo>
                    <a:pt x="2296" y="140"/>
                    <a:pt x="1176" y="140"/>
                    <a:pt x="448" y="980"/>
                  </a:cubicBezTo>
                  <a:cubicBezTo>
                    <a:pt x="0" y="1428"/>
                    <a:pt x="0" y="2212"/>
                    <a:pt x="448" y="2661"/>
                  </a:cubicBezTo>
                  <a:cubicBezTo>
                    <a:pt x="784" y="2941"/>
                    <a:pt x="1176" y="3109"/>
                    <a:pt x="1568" y="3165"/>
                  </a:cubicBezTo>
                  <a:cubicBezTo>
                    <a:pt x="4201" y="4005"/>
                    <a:pt x="6945" y="4509"/>
                    <a:pt x="9745" y="4733"/>
                  </a:cubicBezTo>
                  <a:cubicBezTo>
                    <a:pt x="9913" y="4747"/>
                    <a:pt x="10078" y="4754"/>
                    <a:pt x="10241" y="4754"/>
                  </a:cubicBezTo>
                  <a:cubicBezTo>
                    <a:pt x="10729" y="4754"/>
                    <a:pt x="11202" y="4691"/>
                    <a:pt x="11706" y="4565"/>
                  </a:cubicBezTo>
                  <a:cubicBezTo>
                    <a:pt x="12378" y="4453"/>
                    <a:pt x="13946" y="3837"/>
                    <a:pt x="13498" y="2885"/>
                  </a:cubicBezTo>
                  <a:cubicBezTo>
                    <a:pt x="13162" y="2212"/>
                    <a:pt x="12546" y="1652"/>
                    <a:pt x="11818" y="1372"/>
                  </a:cubicBezTo>
                  <a:cubicBezTo>
                    <a:pt x="10305" y="644"/>
                    <a:pt x="8681" y="196"/>
                    <a:pt x="7057" y="84"/>
                  </a:cubicBezTo>
                  <a:cubicBezTo>
                    <a:pt x="6413" y="28"/>
                    <a:pt x="5783" y="0"/>
                    <a:pt x="5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07"/>
            <p:cNvSpPr/>
            <p:nvPr/>
          </p:nvSpPr>
          <p:spPr>
            <a:xfrm>
              <a:off x="3322638" y="1975607"/>
              <a:ext cx="211722" cy="461216"/>
            </a:xfrm>
            <a:custGeom>
              <a:avLst/>
              <a:gdLst/>
              <a:ahLst/>
              <a:cxnLst/>
              <a:rect l="l" t="t" r="r" b="b"/>
              <a:pathLst>
                <a:path w="15123" h="32944" extrusionOk="0">
                  <a:moveTo>
                    <a:pt x="0" y="1"/>
                  </a:moveTo>
                  <a:lnTo>
                    <a:pt x="0" y="1"/>
                  </a:lnTo>
                  <a:cubicBezTo>
                    <a:pt x="1344" y="4705"/>
                    <a:pt x="2072" y="9522"/>
                    <a:pt x="2184" y="14394"/>
                  </a:cubicBezTo>
                  <a:cubicBezTo>
                    <a:pt x="2296" y="18987"/>
                    <a:pt x="2128" y="23916"/>
                    <a:pt x="896" y="28396"/>
                  </a:cubicBezTo>
                  <a:cubicBezTo>
                    <a:pt x="728" y="29012"/>
                    <a:pt x="280" y="29740"/>
                    <a:pt x="616" y="30412"/>
                  </a:cubicBezTo>
                  <a:cubicBezTo>
                    <a:pt x="952" y="30916"/>
                    <a:pt x="1456" y="31252"/>
                    <a:pt x="2016" y="31364"/>
                  </a:cubicBezTo>
                  <a:cubicBezTo>
                    <a:pt x="3865" y="31589"/>
                    <a:pt x="5657" y="31925"/>
                    <a:pt x="7449" y="32373"/>
                  </a:cubicBezTo>
                  <a:cubicBezTo>
                    <a:pt x="8177" y="32653"/>
                    <a:pt x="8905" y="32821"/>
                    <a:pt x="9633" y="32933"/>
                  </a:cubicBezTo>
                  <a:cubicBezTo>
                    <a:pt x="9719" y="32940"/>
                    <a:pt x="9804" y="32943"/>
                    <a:pt x="9889" y="32943"/>
                  </a:cubicBezTo>
                  <a:cubicBezTo>
                    <a:pt x="10475" y="32943"/>
                    <a:pt x="11056" y="32778"/>
                    <a:pt x="11594" y="32485"/>
                  </a:cubicBezTo>
                  <a:cubicBezTo>
                    <a:pt x="11728" y="32562"/>
                    <a:pt x="11869" y="32599"/>
                    <a:pt x="12006" y="32599"/>
                  </a:cubicBezTo>
                  <a:cubicBezTo>
                    <a:pt x="12267" y="32599"/>
                    <a:pt x="12511" y="32462"/>
                    <a:pt x="12658" y="32205"/>
                  </a:cubicBezTo>
                  <a:cubicBezTo>
                    <a:pt x="12770" y="32242"/>
                    <a:pt x="12882" y="32261"/>
                    <a:pt x="12992" y="32261"/>
                  </a:cubicBezTo>
                  <a:cubicBezTo>
                    <a:pt x="13212" y="32261"/>
                    <a:pt x="13423" y="32186"/>
                    <a:pt x="13610" y="32037"/>
                  </a:cubicBezTo>
                  <a:cubicBezTo>
                    <a:pt x="13834" y="31869"/>
                    <a:pt x="13890" y="31645"/>
                    <a:pt x="13778" y="31421"/>
                  </a:cubicBezTo>
                  <a:cubicBezTo>
                    <a:pt x="14002" y="31364"/>
                    <a:pt x="14170" y="31196"/>
                    <a:pt x="14170" y="30972"/>
                  </a:cubicBezTo>
                  <a:cubicBezTo>
                    <a:pt x="14114" y="30748"/>
                    <a:pt x="14002" y="30580"/>
                    <a:pt x="13834" y="30468"/>
                  </a:cubicBezTo>
                  <a:cubicBezTo>
                    <a:pt x="13666" y="30356"/>
                    <a:pt x="13442" y="30244"/>
                    <a:pt x="13274" y="30188"/>
                  </a:cubicBezTo>
                  <a:cubicBezTo>
                    <a:pt x="12658" y="29852"/>
                    <a:pt x="12042" y="29404"/>
                    <a:pt x="11594" y="28900"/>
                  </a:cubicBezTo>
                  <a:cubicBezTo>
                    <a:pt x="11426" y="28844"/>
                    <a:pt x="11314" y="28676"/>
                    <a:pt x="11258" y="28508"/>
                  </a:cubicBezTo>
                  <a:cubicBezTo>
                    <a:pt x="11258" y="28340"/>
                    <a:pt x="11258" y="28172"/>
                    <a:pt x="11370" y="28004"/>
                  </a:cubicBezTo>
                  <a:cubicBezTo>
                    <a:pt x="11706" y="27108"/>
                    <a:pt x="12098" y="26268"/>
                    <a:pt x="12378" y="25316"/>
                  </a:cubicBezTo>
                  <a:cubicBezTo>
                    <a:pt x="13666" y="21339"/>
                    <a:pt x="14506" y="17195"/>
                    <a:pt x="14786" y="12994"/>
                  </a:cubicBezTo>
                  <a:cubicBezTo>
                    <a:pt x="15122" y="8794"/>
                    <a:pt x="14898" y="4593"/>
                    <a:pt x="14226" y="4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07"/>
            <p:cNvSpPr/>
            <p:nvPr/>
          </p:nvSpPr>
          <p:spPr>
            <a:xfrm>
              <a:off x="3285776" y="1744299"/>
              <a:ext cx="262696" cy="290136"/>
            </a:xfrm>
            <a:custGeom>
              <a:avLst/>
              <a:gdLst/>
              <a:ahLst/>
              <a:cxnLst/>
              <a:rect l="l" t="t" r="r" b="b"/>
              <a:pathLst>
                <a:path w="18764" h="20724" extrusionOk="0">
                  <a:moveTo>
                    <a:pt x="1065" y="0"/>
                  </a:moveTo>
                  <a:cubicBezTo>
                    <a:pt x="449" y="2185"/>
                    <a:pt x="57" y="4425"/>
                    <a:pt x="1" y="6665"/>
                  </a:cubicBezTo>
                  <a:cubicBezTo>
                    <a:pt x="57" y="8514"/>
                    <a:pt x="337" y="10362"/>
                    <a:pt x="785" y="12154"/>
                  </a:cubicBezTo>
                  <a:cubicBezTo>
                    <a:pt x="1345" y="14562"/>
                    <a:pt x="2353" y="18371"/>
                    <a:pt x="2913" y="20723"/>
                  </a:cubicBezTo>
                  <a:lnTo>
                    <a:pt x="18539" y="20443"/>
                  </a:lnTo>
                  <a:cubicBezTo>
                    <a:pt x="18707" y="16411"/>
                    <a:pt x="18763" y="7561"/>
                    <a:pt x="17307" y="2857"/>
                  </a:cubicBezTo>
                  <a:lnTo>
                    <a:pt x="10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07"/>
            <p:cNvSpPr/>
            <p:nvPr/>
          </p:nvSpPr>
          <p:spPr>
            <a:xfrm>
              <a:off x="3435548" y="2377071"/>
              <a:ext cx="112924" cy="66262"/>
            </a:xfrm>
            <a:custGeom>
              <a:avLst/>
              <a:gdLst/>
              <a:ahLst/>
              <a:cxnLst/>
              <a:rect l="l" t="t" r="r" b="b"/>
              <a:pathLst>
                <a:path w="8066" h="4733" extrusionOk="0">
                  <a:moveTo>
                    <a:pt x="3977" y="0"/>
                  </a:moveTo>
                  <a:cubicBezTo>
                    <a:pt x="2184" y="952"/>
                    <a:pt x="840" y="2464"/>
                    <a:pt x="0" y="4257"/>
                  </a:cubicBezTo>
                  <a:cubicBezTo>
                    <a:pt x="672" y="4481"/>
                    <a:pt x="1344" y="4649"/>
                    <a:pt x="2072" y="4705"/>
                  </a:cubicBezTo>
                  <a:cubicBezTo>
                    <a:pt x="2287" y="4723"/>
                    <a:pt x="2502" y="4733"/>
                    <a:pt x="2716" y="4733"/>
                  </a:cubicBezTo>
                  <a:cubicBezTo>
                    <a:pt x="3787" y="4733"/>
                    <a:pt x="4845" y="4499"/>
                    <a:pt x="5825" y="4033"/>
                  </a:cubicBezTo>
                  <a:cubicBezTo>
                    <a:pt x="8065" y="2913"/>
                    <a:pt x="5153" y="504"/>
                    <a:pt x="3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07"/>
            <p:cNvSpPr/>
            <p:nvPr/>
          </p:nvSpPr>
          <p:spPr>
            <a:xfrm>
              <a:off x="3326558" y="1818009"/>
              <a:ext cx="223482" cy="217210"/>
            </a:xfrm>
            <a:custGeom>
              <a:avLst/>
              <a:gdLst/>
              <a:ahLst/>
              <a:cxnLst/>
              <a:rect l="l" t="t" r="r" b="b"/>
              <a:pathLst>
                <a:path w="15963" h="15515" fill="none" extrusionOk="0">
                  <a:moveTo>
                    <a:pt x="0" y="15514"/>
                  </a:moveTo>
                  <a:lnTo>
                    <a:pt x="15626" y="15178"/>
                  </a:lnTo>
                  <a:cubicBezTo>
                    <a:pt x="15626" y="15178"/>
                    <a:pt x="15962" y="4537"/>
                    <a:pt x="14786" y="0"/>
                  </a:cubicBezTo>
                </a:path>
              </a:pathLst>
            </a:custGeom>
            <a:noFill/>
            <a:ln w="8400" cap="flat" cmpd="sng">
              <a:solidFill>
                <a:srgbClr val="9938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07"/>
            <p:cNvSpPr/>
            <p:nvPr/>
          </p:nvSpPr>
          <p:spPr>
            <a:xfrm>
              <a:off x="3317934" y="1995991"/>
              <a:ext cx="226618" cy="3934"/>
            </a:xfrm>
            <a:custGeom>
              <a:avLst/>
              <a:gdLst/>
              <a:ahLst/>
              <a:cxnLst/>
              <a:rect l="l" t="t" r="r" b="b"/>
              <a:pathLst>
                <a:path w="16187" h="281" fill="none" extrusionOk="0">
                  <a:moveTo>
                    <a:pt x="0" y="281"/>
                  </a:moveTo>
                  <a:lnTo>
                    <a:pt x="16186" y="1"/>
                  </a:lnTo>
                </a:path>
              </a:pathLst>
            </a:custGeom>
            <a:noFill/>
            <a:ln w="8400" cap="flat" cmpd="sng">
              <a:solidFill>
                <a:srgbClr val="9938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07"/>
            <p:cNvSpPr/>
            <p:nvPr/>
          </p:nvSpPr>
          <p:spPr>
            <a:xfrm>
              <a:off x="3313216" y="1748219"/>
              <a:ext cx="42364" cy="286216"/>
            </a:xfrm>
            <a:custGeom>
              <a:avLst/>
              <a:gdLst/>
              <a:ahLst/>
              <a:cxnLst/>
              <a:rect l="l" t="t" r="r" b="b"/>
              <a:pathLst>
                <a:path w="3026" h="20444" fill="none" extrusionOk="0">
                  <a:moveTo>
                    <a:pt x="1681" y="0"/>
                  </a:moveTo>
                  <a:cubicBezTo>
                    <a:pt x="393" y="3249"/>
                    <a:pt x="1" y="6777"/>
                    <a:pt x="561" y="10194"/>
                  </a:cubicBezTo>
                  <a:cubicBezTo>
                    <a:pt x="1289" y="13666"/>
                    <a:pt x="2577" y="16915"/>
                    <a:pt x="3025" y="20443"/>
                  </a:cubicBezTo>
                </a:path>
              </a:pathLst>
            </a:custGeom>
            <a:noFill/>
            <a:ln w="8400" cap="flat" cmpd="sng">
              <a:solidFill>
                <a:srgbClr val="9938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07"/>
            <p:cNvSpPr/>
            <p:nvPr/>
          </p:nvSpPr>
          <p:spPr>
            <a:xfrm>
              <a:off x="3321854" y="1749003"/>
              <a:ext cx="2366" cy="6286"/>
            </a:xfrm>
            <a:custGeom>
              <a:avLst/>
              <a:gdLst/>
              <a:ahLst/>
              <a:cxnLst/>
              <a:rect l="l" t="t" r="r" b="b"/>
              <a:pathLst>
                <a:path w="169" h="449" fill="none" extrusionOk="0">
                  <a:moveTo>
                    <a:pt x="168" y="0"/>
                  </a:moveTo>
                  <a:cubicBezTo>
                    <a:pt x="112" y="113"/>
                    <a:pt x="56" y="281"/>
                    <a:pt x="0" y="449"/>
                  </a:cubicBezTo>
                </a:path>
              </a:pathLst>
            </a:custGeom>
            <a:noFill/>
            <a:ln w="8400" cap="flat" cmpd="sng">
              <a:solidFill>
                <a:srgbClr val="9938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07"/>
            <p:cNvSpPr/>
            <p:nvPr/>
          </p:nvSpPr>
          <p:spPr>
            <a:xfrm>
              <a:off x="3302240" y="1769387"/>
              <a:ext cx="38444" cy="250922"/>
            </a:xfrm>
            <a:custGeom>
              <a:avLst/>
              <a:gdLst/>
              <a:ahLst/>
              <a:cxnLst/>
              <a:rect l="l" t="t" r="r" b="b"/>
              <a:pathLst>
                <a:path w="2746" h="17923" fill="none" extrusionOk="0">
                  <a:moveTo>
                    <a:pt x="1065" y="1"/>
                  </a:moveTo>
                  <a:cubicBezTo>
                    <a:pt x="169" y="2801"/>
                    <a:pt x="1" y="5769"/>
                    <a:pt x="505" y="8738"/>
                  </a:cubicBezTo>
                  <a:cubicBezTo>
                    <a:pt x="1121" y="11818"/>
                    <a:pt x="2241" y="14787"/>
                    <a:pt x="2745" y="17923"/>
                  </a:cubicBezTo>
                </a:path>
              </a:pathLst>
            </a:custGeom>
            <a:noFill/>
            <a:ln w="8400" cap="flat" cmpd="sng">
              <a:solidFill>
                <a:srgbClr val="9938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07"/>
            <p:cNvSpPr/>
            <p:nvPr/>
          </p:nvSpPr>
          <p:spPr>
            <a:xfrm>
              <a:off x="3342238" y="2027365"/>
              <a:ext cx="1582" cy="7070"/>
            </a:xfrm>
            <a:custGeom>
              <a:avLst/>
              <a:gdLst/>
              <a:ahLst/>
              <a:cxnLst/>
              <a:rect l="l" t="t" r="r" b="b"/>
              <a:pathLst>
                <a:path w="113" h="505" fill="none" extrusionOk="0">
                  <a:moveTo>
                    <a:pt x="0" y="0"/>
                  </a:moveTo>
                  <a:cubicBezTo>
                    <a:pt x="0" y="168"/>
                    <a:pt x="56" y="336"/>
                    <a:pt x="112" y="504"/>
                  </a:cubicBezTo>
                </a:path>
              </a:pathLst>
            </a:custGeom>
            <a:noFill/>
            <a:ln w="8400" cap="flat" cmpd="sng">
              <a:solidFill>
                <a:srgbClr val="9938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07"/>
            <p:cNvSpPr/>
            <p:nvPr/>
          </p:nvSpPr>
          <p:spPr>
            <a:xfrm>
              <a:off x="3317934" y="1774875"/>
              <a:ext cx="68222" cy="62748"/>
            </a:xfrm>
            <a:custGeom>
              <a:avLst/>
              <a:gdLst/>
              <a:ahLst/>
              <a:cxnLst/>
              <a:rect l="l" t="t" r="r" b="b"/>
              <a:pathLst>
                <a:path w="4873" h="4482" fill="none" extrusionOk="0">
                  <a:moveTo>
                    <a:pt x="0" y="4481"/>
                  </a:moveTo>
                  <a:cubicBezTo>
                    <a:pt x="2128" y="3585"/>
                    <a:pt x="3809" y="2017"/>
                    <a:pt x="4873" y="1"/>
                  </a:cubicBezTo>
                </a:path>
              </a:pathLst>
            </a:custGeom>
            <a:noFill/>
            <a:ln w="8400" cap="flat" cmpd="sng">
              <a:solidFill>
                <a:srgbClr val="993816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07"/>
            <p:cNvSpPr/>
            <p:nvPr/>
          </p:nvSpPr>
          <p:spPr>
            <a:xfrm>
              <a:off x="3609610" y="1367153"/>
              <a:ext cx="189770" cy="219562"/>
            </a:xfrm>
            <a:custGeom>
              <a:avLst/>
              <a:gdLst/>
              <a:ahLst/>
              <a:cxnLst/>
              <a:rect l="l" t="t" r="r" b="b"/>
              <a:pathLst>
                <a:path w="13555" h="15683" extrusionOk="0">
                  <a:moveTo>
                    <a:pt x="1" y="0"/>
                  </a:moveTo>
                  <a:lnTo>
                    <a:pt x="2073" y="15682"/>
                  </a:lnTo>
                  <a:lnTo>
                    <a:pt x="13555" y="10529"/>
                  </a:lnTo>
                  <a:cubicBezTo>
                    <a:pt x="13555" y="10529"/>
                    <a:pt x="11426" y="6049"/>
                    <a:pt x="8402" y="3529"/>
                  </a:cubicBezTo>
                  <a:cubicBezTo>
                    <a:pt x="4929" y="616"/>
                    <a:pt x="3137" y="5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07"/>
            <p:cNvSpPr/>
            <p:nvPr/>
          </p:nvSpPr>
          <p:spPr>
            <a:xfrm>
              <a:off x="3284992" y="1371507"/>
              <a:ext cx="426566" cy="468160"/>
            </a:xfrm>
            <a:custGeom>
              <a:avLst/>
              <a:gdLst/>
              <a:ahLst/>
              <a:cxnLst/>
              <a:rect l="l" t="t" r="r" b="b"/>
              <a:pathLst>
                <a:path w="30469" h="33440" extrusionOk="0">
                  <a:moveTo>
                    <a:pt x="17913" y="1"/>
                  </a:moveTo>
                  <a:cubicBezTo>
                    <a:pt x="16073" y="1"/>
                    <a:pt x="14232" y="523"/>
                    <a:pt x="12602" y="1537"/>
                  </a:cubicBezTo>
                  <a:cubicBezTo>
                    <a:pt x="8794" y="4114"/>
                    <a:pt x="5769" y="7698"/>
                    <a:pt x="3921" y="11955"/>
                  </a:cubicBezTo>
                  <a:cubicBezTo>
                    <a:pt x="1793" y="16995"/>
                    <a:pt x="1009" y="23996"/>
                    <a:pt x="1" y="30605"/>
                  </a:cubicBezTo>
                  <a:cubicBezTo>
                    <a:pt x="2465" y="32285"/>
                    <a:pt x="9970" y="33237"/>
                    <a:pt x="14339" y="33405"/>
                  </a:cubicBezTo>
                  <a:cubicBezTo>
                    <a:pt x="15149" y="33426"/>
                    <a:pt x="16067" y="33439"/>
                    <a:pt x="17053" y="33439"/>
                  </a:cubicBezTo>
                  <a:cubicBezTo>
                    <a:pt x="21380" y="33439"/>
                    <a:pt x="27002" y="33187"/>
                    <a:pt x="30469" y="32229"/>
                  </a:cubicBezTo>
                  <a:cubicBezTo>
                    <a:pt x="30077" y="28029"/>
                    <a:pt x="29909" y="23772"/>
                    <a:pt x="30021" y="19516"/>
                  </a:cubicBezTo>
                  <a:cubicBezTo>
                    <a:pt x="30133" y="15819"/>
                    <a:pt x="30469" y="11002"/>
                    <a:pt x="28845" y="7530"/>
                  </a:cubicBezTo>
                  <a:cubicBezTo>
                    <a:pt x="28452" y="6634"/>
                    <a:pt x="28677" y="6018"/>
                    <a:pt x="28060" y="5346"/>
                  </a:cubicBezTo>
                  <a:cubicBezTo>
                    <a:pt x="26156" y="3105"/>
                    <a:pt x="23692" y="1425"/>
                    <a:pt x="20891" y="473"/>
                  </a:cubicBezTo>
                  <a:cubicBezTo>
                    <a:pt x="19922" y="157"/>
                    <a:pt x="18918" y="1"/>
                    <a:pt x="17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07"/>
            <p:cNvSpPr/>
            <p:nvPr/>
          </p:nvSpPr>
          <p:spPr>
            <a:xfrm>
              <a:off x="3284992" y="1799963"/>
              <a:ext cx="426566" cy="40796"/>
            </a:xfrm>
            <a:custGeom>
              <a:avLst/>
              <a:gdLst/>
              <a:ahLst/>
              <a:cxnLst/>
              <a:rect l="l" t="t" r="r" b="b"/>
              <a:pathLst>
                <a:path w="30469" h="2914" fill="none" extrusionOk="0">
                  <a:moveTo>
                    <a:pt x="1" y="1"/>
                  </a:moveTo>
                  <a:cubicBezTo>
                    <a:pt x="2017" y="1177"/>
                    <a:pt x="9970" y="2633"/>
                    <a:pt x="14339" y="2801"/>
                  </a:cubicBezTo>
                  <a:cubicBezTo>
                    <a:pt x="18707" y="2913"/>
                    <a:pt x="26212" y="2801"/>
                    <a:pt x="30469" y="1625"/>
                  </a:cubicBezTo>
                </a:path>
              </a:pathLst>
            </a:custGeom>
            <a:noFill/>
            <a:ln w="8400" cap="flat" cmpd="sng">
              <a:solidFill>
                <a:srgbClr val="352315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07"/>
            <p:cNvSpPr/>
            <p:nvPr/>
          </p:nvSpPr>
          <p:spPr>
            <a:xfrm>
              <a:off x="3288128" y="1778011"/>
              <a:ext cx="423430" cy="39228"/>
            </a:xfrm>
            <a:custGeom>
              <a:avLst/>
              <a:gdLst/>
              <a:ahLst/>
              <a:cxnLst/>
              <a:rect l="l" t="t" r="r" b="b"/>
              <a:pathLst>
                <a:path w="30245" h="2802" fill="none" extrusionOk="0">
                  <a:moveTo>
                    <a:pt x="1" y="1"/>
                  </a:moveTo>
                  <a:cubicBezTo>
                    <a:pt x="2017" y="897"/>
                    <a:pt x="9690" y="2521"/>
                    <a:pt x="14059" y="2689"/>
                  </a:cubicBezTo>
                  <a:cubicBezTo>
                    <a:pt x="18427" y="2801"/>
                    <a:pt x="25988" y="2689"/>
                    <a:pt x="30245" y="1569"/>
                  </a:cubicBezTo>
                </a:path>
              </a:pathLst>
            </a:custGeom>
            <a:noFill/>
            <a:ln w="8400" cap="flat" cmpd="sng">
              <a:solidFill>
                <a:srgbClr val="352315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07"/>
            <p:cNvSpPr/>
            <p:nvPr/>
          </p:nvSpPr>
          <p:spPr>
            <a:xfrm>
              <a:off x="3262256" y="1354595"/>
              <a:ext cx="267400" cy="202314"/>
            </a:xfrm>
            <a:custGeom>
              <a:avLst/>
              <a:gdLst/>
              <a:ahLst/>
              <a:cxnLst/>
              <a:rect l="l" t="t" r="r" b="b"/>
              <a:pathLst>
                <a:path w="19100" h="14451" extrusionOk="0">
                  <a:moveTo>
                    <a:pt x="15636" y="0"/>
                  </a:moveTo>
                  <a:cubicBezTo>
                    <a:pt x="10073" y="0"/>
                    <a:pt x="3718" y="2921"/>
                    <a:pt x="0" y="9634"/>
                  </a:cubicBezTo>
                  <a:lnTo>
                    <a:pt x="10530" y="14451"/>
                  </a:lnTo>
                  <a:lnTo>
                    <a:pt x="12994" y="11090"/>
                  </a:lnTo>
                  <a:cubicBezTo>
                    <a:pt x="12994" y="11090"/>
                    <a:pt x="19099" y="2745"/>
                    <a:pt x="15795" y="1"/>
                  </a:cubicBezTo>
                  <a:cubicBezTo>
                    <a:pt x="15742" y="0"/>
                    <a:pt x="15689" y="0"/>
                    <a:pt x="15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07"/>
            <p:cNvSpPr/>
            <p:nvPr/>
          </p:nvSpPr>
          <p:spPr>
            <a:xfrm>
              <a:off x="3444956" y="1357731"/>
              <a:ext cx="174076" cy="83916"/>
            </a:xfrm>
            <a:custGeom>
              <a:avLst/>
              <a:gdLst/>
              <a:ahLst/>
              <a:cxnLst/>
              <a:rect l="l" t="t" r="r" b="b"/>
              <a:pathLst>
                <a:path w="12434" h="5994" fill="none" extrusionOk="0">
                  <a:moveTo>
                    <a:pt x="0" y="1"/>
                  </a:moveTo>
                  <a:cubicBezTo>
                    <a:pt x="336" y="3025"/>
                    <a:pt x="3025" y="4874"/>
                    <a:pt x="5825" y="5490"/>
                  </a:cubicBezTo>
                  <a:cubicBezTo>
                    <a:pt x="8289" y="5994"/>
                    <a:pt x="12434" y="5770"/>
                    <a:pt x="12378" y="2409"/>
                  </a:cubicBezTo>
                </a:path>
              </a:pathLst>
            </a:custGeom>
            <a:noFill/>
            <a:ln w="8400" cap="flat" cmpd="sng">
              <a:solidFill>
                <a:srgbClr val="352315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07"/>
            <p:cNvSpPr/>
            <p:nvPr/>
          </p:nvSpPr>
          <p:spPr>
            <a:xfrm>
              <a:off x="3518652" y="1753959"/>
              <a:ext cx="221144" cy="66416"/>
            </a:xfrm>
            <a:custGeom>
              <a:avLst/>
              <a:gdLst/>
              <a:ahLst/>
              <a:cxnLst/>
              <a:rect l="l" t="t" r="r" b="b"/>
              <a:pathLst>
                <a:path w="15796" h="4744" extrusionOk="0">
                  <a:moveTo>
                    <a:pt x="12694" y="0"/>
                  </a:moveTo>
                  <a:cubicBezTo>
                    <a:pt x="12288" y="0"/>
                    <a:pt x="11882" y="32"/>
                    <a:pt x="11482" y="95"/>
                  </a:cubicBezTo>
                  <a:cubicBezTo>
                    <a:pt x="10474" y="207"/>
                    <a:pt x="9466" y="375"/>
                    <a:pt x="8458" y="599"/>
                  </a:cubicBezTo>
                  <a:cubicBezTo>
                    <a:pt x="7506" y="823"/>
                    <a:pt x="6498" y="879"/>
                    <a:pt x="5490" y="879"/>
                  </a:cubicBezTo>
                  <a:cubicBezTo>
                    <a:pt x="4981" y="895"/>
                    <a:pt x="4468" y="902"/>
                    <a:pt x="3951" y="902"/>
                  </a:cubicBezTo>
                  <a:cubicBezTo>
                    <a:pt x="2704" y="902"/>
                    <a:pt x="1436" y="862"/>
                    <a:pt x="169" y="823"/>
                  </a:cubicBezTo>
                  <a:cubicBezTo>
                    <a:pt x="169" y="795"/>
                    <a:pt x="155" y="781"/>
                    <a:pt x="141" y="781"/>
                  </a:cubicBezTo>
                  <a:cubicBezTo>
                    <a:pt x="127" y="781"/>
                    <a:pt x="113" y="795"/>
                    <a:pt x="113" y="823"/>
                  </a:cubicBezTo>
                  <a:lnTo>
                    <a:pt x="113" y="879"/>
                  </a:lnTo>
                  <a:cubicBezTo>
                    <a:pt x="1" y="1943"/>
                    <a:pt x="393" y="2951"/>
                    <a:pt x="1121" y="3679"/>
                  </a:cubicBezTo>
                  <a:cubicBezTo>
                    <a:pt x="2073" y="4295"/>
                    <a:pt x="3081" y="4631"/>
                    <a:pt x="4201" y="4631"/>
                  </a:cubicBezTo>
                  <a:cubicBezTo>
                    <a:pt x="4986" y="4687"/>
                    <a:pt x="5770" y="4743"/>
                    <a:pt x="6554" y="4743"/>
                  </a:cubicBezTo>
                  <a:cubicBezTo>
                    <a:pt x="8962" y="4743"/>
                    <a:pt x="11370" y="4463"/>
                    <a:pt x="13723" y="3959"/>
                  </a:cubicBezTo>
                  <a:cubicBezTo>
                    <a:pt x="14171" y="3903"/>
                    <a:pt x="14619" y="3735"/>
                    <a:pt x="15067" y="3567"/>
                  </a:cubicBezTo>
                  <a:cubicBezTo>
                    <a:pt x="15403" y="3399"/>
                    <a:pt x="15683" y="3119"/>
                    <a:pt x="15739" y="2727"/>
                  </a:cubicBezTo>
                  <a:cubicBezTo>
                    <a:pt x="15795" y="2279"/>
                    <a:pt x="15739" y="1887"/>
                    <a:pt x="15683" y="1495"/>
                  </a:cubicBezTo>
                  <a:lnTo>
                    <a:pt x="15571" y="1159"/>
                  </a:lnTo>
                  <a:cubicBezTo>
                    <a:pt x="15515" y="935"/>
                    <a:pt x="15403" y="711"/>
                    <a:pt x="15235" y="487"/>
                  </a:cubicBezTo>
                  <a:cubicBezTo>
                    <a:pt x="15067" y="375"/>
                    <a:pt x="14899" y="263"/>
                    <a:pt x="14675" y="263"/>
                  </a:cubicBezTo>
                  <a:cubicBezTo>
                    <a:pt x="14045" y="88"/>
                    <a:pt x="13371" y="0"/>
                    <a:pt x="12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07"/>
            <p:cNvSpPr/>
            <p:nvPr/>
          </p:nvSpPr>
          <p:spPr>
            <a:xfrm>
              <a:off x="3632360" y="1802315"/>
              <a:ext cx="15694" cy="9436"/>
            </a:xfrm>
            <a:custGeom>
              <a:avLst/>
              <a:gdLst/>
              <a:ahLst/>
              <a:cxnLst/>
              <a:rect l="l" t="t" r="r" b="b"/>
              <a:pathLst>
                <a:path w="1121" h="674" extrusionOk="0">
                  <a:moveTo>
                    <a:pt x="560" y="1"/>
                  </a:moveTo>
                  <a:cubicBezTo>
                    <a:pt x="224" y="1"/>
                    <a:pt x="0" y="169"/>
                    <a:pt x="0" y="337"/>
                  </a:cubicBezTo>
                  <a:cubicBezTo>
                    <a:pt x="0" y="505"/>
                    <a:pt x="224" y="673"/>
                    <a:pt x="560" y="673"/>
                  </a:cubicBezTo>
                  <a:cubicBezTo>
                    <a:pt x="896" y="673"/>
                    <a:pt x="1120" y="505"/>
                    <a:pt x="1120" y="337"/>
                  </a:cubicBezTo>
                  <a:cubicBezTo>
                    <a:pt x="1120" y="113"/>
                    <a:pt x="896" y="1"/>
                    <a:pt x="560" y="1"/>
                  </a:cubicBezTo>
                  <a:close/>
                </a:path>
              </a:pathLst>
            </a:custGeom>
            <a:solidFill>
              <a:srgbClr val="101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07"/>
            <p:cNvSpPr/>
            <p:nvPr/>
          </p:nvSpPr>
          <p:spPr>
            <a:xfrm>
              <a:off x="3514732" y="1739889"/>
              <a:ext cx="220346" cy="56168"/>
            </a:xfrm>
            <a:custGeom>
              <a:avLst/>
              <a:gdLst/>
              <a:ahLst/>
              <a:cxnLst/>
              <a:rect l="l" t="t" r="r" b="b"/>
              <a:pathLst>
                <a:path w="15739" h="4012" extrusionOk="0">
                  <a:moveTo>
                    <a:pt x="11580" y="1"/>
                  </a:moveTo>
                  <a:cubicBezTo>
                    <a:pt x="11378" y="1"/>
                    <a:pt x="11177" y="12"/>
                    <a:pt x="10978" y="35"/>
                  </a:cubicBezTo>
                  <a:cubicBezTo>
                    <a:pt x="8402" y="147"/>
                    <a:pt x="5882" y="371"/>
                    <a:pt x="3361" y="371"/>
                  </a:cubicBezTo>
                  <a:cubicBezTo>
                    <a:pt x="3178" y="349"/>
                    <a:pt x="2998" y="337"/>
                    <a:pt x="2819" y="337"/>
                  </a:cubicBezTo>
                  <a:cubicBezTo>
                    <a:pt x="2124" y="337"/>
                    <a:pt x="1465" y="508"/>
                    <a:pt x="841" y="820"/>
                  </a:cubicBezTo>
                  <a:cubicBezTo>
                    <a:pt x="1" y="1380"/>
                    <a:pt x="225" y="2444"/>
                    <a:pt x="1009" y="3004"/>
                  </a:cubicBezTo>
                  <a:cubicBezTo>
                    <a:pt x="1961" y="3564"/>
                    <a:pt x="2969" y="3900"/>
                    <a:pt x="4089" y="3900"/>
                  </a:cubicBezTo>
                  <a:cubicBezTo>
                    <a:pt x="4874" y="4012"/>
                    <a:pt x="5658" y="4012"/>
                    <a:pt x="6442" y="4012"/>
                  </a:cubicBezTo>
                  <a:cubicBezTo>
                    <a:pt x="8850" y="4012"/>
                    <a:pt x="11258" y="3788"/>
                    <a:pt x="13611" y="3284"/>
                  </a:cubicBezTo>
                  <a:cubicBezTo>
                    <a:pt x="14115" y="3228"/>
                    <a:pt x="14507" y="3116"/>
                    <a:pt x="14955" y="2892"/>
                  </a:cubicBezTo>
                  <a:cubicBezTo>
                    <a:pt x="15347" y="2780"/>
                    <a:pt x="15627" y="2444"/>
                    <a:pt x="15739" y="2052"/>
                  </a:cubicBezTo>
                  <a:cubicBezTo>
                    <a:pt x="15739" y="1604"/>
                    <a:pt x="15515" y="1212"/>
                    <a:pt x="15123" y="1044"/>
                  </a:cubicBezTo>
                  <a:cubicBezTo>
                    <a:pt x="14731" y="764"/>
                    <a:pt x="14283" y="595"/>
                    <a:pt x="13835" y="427"/>
                  </a:cubicBezTo>
                  <a:cubicBezTo>
                    <a:pt x="13126" y="162"/>
                    <a:pt x="12346" y="1"/>
                    <a:pt x="11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07"/>
            <p:cNvSpPr/>
            <p:nvPr/>
          </p:nvSpPr>
          <p:spPr>
            <a:xfrm>
              <a:off x="3611962" y="1763115"/>
              <a:ext cx="36092" cy="8638"/>
            </a:xfrm>
            <a:custGeom>
              <a:avLst/>
              <a:gdLst/>
              <a:ahLst/>
              <a:cxnLst/>
              <a:rect l="l" t="t" r="r" b="b"/>
              <a:pathLst>
                <a:path w="2578" h="617" extrusionOk="0">
                  <a:moveTo>
                    <a:pt x="57" y="1"/>
                  </a:moveTo>
                  <a:lnTo>
                    <a:pt x="57" y="281"/>
                  </a:lnTo>
                  <a:cubicBezTo>
                    <a:pt x="1" y="281"/>
                    <a:pt x="1" y="337"/>
                    <a:pt x="57" y="393"/>
                  </a:cubicBezTo>
                  <a:cubicBezTo>
                    <a:pt x="113" y="505"/>
                    <a:pt x="281" y="617"/>
                    <a:pt x="449" y="617"/>
                  </a:cubicBezTo>
                  <a:lnTo>
                    <a:pt x="2353" y="505"/>
                  </a:lnTo>
                  <a:cubicBezTo>
                    <a:pt x="2465" y="505"/>
                    <a:pt x="2577" y="393"/>
                    <a:pt x="2577" y="393"/>
                  </a:cubicBezTo>
                  <a:lnTo>
                    <a:pt x="2577" y="57"/>
                  </a:lnTo>
                  <a:cubicBezTo>
                    <a:pt x="2558" y="19"/>
                    <a:pt x="2521" y="7"/>
                    <a:pt x="2473" y="7"/>
                  </a:cubicBezTo>
                  <a:cubicBezTo>
                    <a:pt x="2378" y="7"/>
                    <a:pt x="2241" y="57"/>
                    <a:pt x="2129" y="57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45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07"/>
            <p:cNvSpPr/>
            <p:nvPr/>
          </p:nvSpPr>
          <p:spPr>
            <a:xfrm>
              <a:off x="3611178" y="1759979"/>
              <a:ext cx="36764" cy="7854"/>
            </a:xfrm>
            <a:custGeom>
              <a:avLst/>
              <a:gdLst/>
              <a:ahLst/>
              <a:cxnLst/>
              <a:rect l="l" t="t" r="r" b="b"/>
              <a:pathLst>
                <a:path w="2626" h="561" extrusionOk="0">
                  <a:moveTo>
                    <a:pt x="2185" y="1"/>
                  </a:moveTo>
                  <a:lnTo>
                    <a:pt x="225" y="57"/>
                  </a:lnTo>
                  <a:cubicBezTo>
                    <a:pt x="113" y="57"/>
                    <a:pt x="1" y="225"/>
                    <a:pt x="113" y="337"/>
                  </a:cubicBezTo>
                  <a:cubicBezTo>
                    <a:pt x="169" y="449"/>
                    <a:pt x="337" y="561"/>
                    <a:pt x="505" y="561"/>
                  </a:cubicBezTo>
                  <a:lnTo>
                    <a:pt x="2409" y="449"/>
                  </a:lnTo>
                  <a:cubicBezTo>
                    <a:pt x="2432" y="456"/>
                    <a:pt x="2453" y="460"/>
                    <a:pt x="2472" y="460"/>
                  </a:cubicBezTo>
                  <a:cubicBezTo>
                    <a:pt x="2590" y="460"/>
                    <a:pt x="2625" y="321"/>
                    <a:pt x="2577" y="225"/>
                  </a:cubicBezTo>
                  <a:cubicBezTo>
                    <a:pt x="2465" y="57"/>
                    <a:pt x="2353" y="1"/>
                    <a:pt x="2185" y="1"/>
                  </a:cubicBezTo>
                  <a:close/>
                </a:path>
              </a:pathLst>
            </a:custGeom>
            <a:solidFill>
              <a:srgbClr val="C5E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07"/>
            <p:cNvSpPr/>
            <p:nvPr/>
          </p:nvSpPr>
          <p:spPr>
            <a:xfrm>
              <a:off x="3549242" y="1754491"/>
              <a:ext cx="52542" cy="35294"/>
            </a:xfrm>
            <a:custGeom>
              <a:avLst/>
              <a:gdLst/>
              <a:ahLst/>
              <a:cxnLst/>
              <a:rect l="l" t="t" r="r" b="b"/>
              <a:pathLst>
                <a:path w="3753" h="2521" extrusionOk="0">
                  <a:moveTo>
                    <a:pt x="504" y="1"/>
                  </a:moveTo>
                  <a:lnTo>
                    <a:pt x="504" y="449"/>
                  </a:lnTo>
                  <a:cubicBezTo>
                    <a:pt x="672" y="673"/>
                    <a:pt x="896" y="897"/>
                    <a:pt x="1176" y="1177"/>
                  </a:cubicBezTo>
                  <a:lnTo>
                    <a:pt x="0" y="729"/>
                  </a:lnTo>
                  <a:lnTo>
                    <a:pt x="0" y="1177"/>
                  </a:lnTo>
                  <a:lnTo>
                    <a:pt x="616" y="1625"/>
                  </a:lnTo>
                  <a:lnTo>
                    <a:pt x="1624" y="1625"/>
                  </a:lnTo>
                  <a:lnTo>
                    <a:pt x="2409" y="2521"/>
                  </a:lnTo>
                  <a:lnTo>
                    <a:pt x="3305" y="2521"/>
                  </a:lnTo>
                  <a:lnTo>
                    <a:pt x="3305" y="2073"/>
                  </a:lnTo>
                  <a:cubicBezTo>
                    <a:pt x="3025" y="1961"/>
                    <a:pt x="2745" y="1849"/>
                    <a:pt x="2521" y="1625"/>
                  </a:cubicBezTo>
                  <a:lnTo>
                    <a:pt x="2521" y="1625"/>
                  </a:lnTo>
                  <a:lnTo>
                    <a:pt x="3753" y="1681"/>
                  </a:lnTo>
                  <a:lnTo>
                    <a:pt x="3753" y="1233"/>
                  </a:lnTo>
                  <a:lnTo>
                    <a:pt x="3193" y="1177"/>
                  </a:lnTo>
                  <a:lnTo>
                    <a:pt x="2072" y="1177"/>
                  </a:lnTo>
                  <a:lnTo>
                    <a:pt x="1400" y="449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A0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07"/>
            <p:cNvSpPr/>
            <p:nvPr/>
          </p:nvSpPr>
          <p:spPr>
            <a:xfrm>
              <a:off x="3584522" y="1770955"/>
              <a:ext cx="17262" cy="7070"/>
            </a:xfrm>
            <a:custGeom>
              <a:avLst/>
              <a:gdLst/>
              <a:ahLst/>
              <a:cxnLst/>
              <a:rect l="l" t="t" r="r" b="b"/>
              <a:pathLst>
                <a:path w="1233" h="505" extrusionOk="0">
                  <a:moveTo>
                    <a:pt x="1" y="1"/>
                  </a:moveTo>
                  <a:lnTo>
                    <a:pt x="1" y="449"/>
                  </a:lnTo>
                  <a:lnTo>
                    <a:pt x="1233" y="505"/>
                  </a:lnTo>
                  <a:lnTo>
                    <a:pt x="1233" y="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3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07"/>
            <p:cNvSpPr/>
            <p:nvPr/>
          </p:nvSpPr>
          <p:spPr>
            <a:xfrm>
              <a:off x="3548458" y="1754491"/>
              <a:ext cx="53326" cy="29022"/>
            </a:xfrm>
            <a:custGeom>
              <a:avLst/>
              <a:gdLst/>
              <a:ahLst/>
              <a:cxnLst/>
              <a:rect l="l" t="t" r="r" b="b"/>
              <a:pathLst>
                <a:path w="3809" h="2073" extrusionOk="0">
                  <a:moveTo>
                    <a:pt x="560" y="1"/>
                  </a:moveTo>
                  <a:cubicBezTo>
                    <a:pt x="728" y="225"/>
                    <a:pt x="952" y="449"/>
                    <a:pt x="1232" y="729"/>
                  </a:cubicBezTo>
                  <a:lnTo>
                    <a:pt x="0" y="729"/>
                  </a:lnTo>
                  <a:lnTo>
                    <a:pt x="616" y="1233"/>
                  </a:lnTo>
                  <a:lnTo>
                    <a:pt x="1624" y="1233"/>
                  </a:lnTo>
                  <a:lnTo>
                    <a:pt x="2465" y="2073"/>
                  </a:lnTo>
                  <a:lnTo>
                    <a:pt x="3361" y="2073"/>
                  </a:lnTo>
                  <a:lnTo>
                    <a:pt x="2577" y="1177"/>
                  </a:lnTo>
                  <a:lnTo>
                    <a:pt x="3809" y="1233"/>
                  </a:lnTo>
                  <a:lnTo>
                    <a:pt x="3249" y="729"/>
                  </a:lnTo>
                  <a:lnTo>
                    <a:pt x="2128" y="72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D65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07"/>
            <p:cNvSpPr/>
            <p:nvPr/>
          </p:nvSpPr>
          <p:spPr>
            <a:xfrm>
              <a:off x="3557082" y="1770955"/>
              <a:ext cx="14126" cy="6286"/>
            </a:xfrm>
            <a:custGeom>
              <a:avLst/>
              <a:gdLst/>
              <a:ahLst/>
              <a:cxnLst/>
              <a:rect l="l" t="t" r="r" b="b"/>
              <a:pathLst>
                <a:path w="1009" h="449" extrusionOk="0">
                  <a:moveTo>
                    <a:pt x="0" y="1"/>
                  </a:moveTo>
                  <a:lnTo>
                    <a:pt x="0" y="449"/>
                  </a:lnTo>
                  <a:lnTo>
                    <a:pt x="1008" y="449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rgbClr val="893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07"/>
            <p:cNvSpPr/>
            <p:nvPr/>
          </p:nvSpPr>
          <p:spPr>
            <a:xfrm>
              <a:off x="3582170" y="1783499"/>
              <a:ext cx="13342" cy="6286"/>
            </a:xfrm>
            <a:custGeom>
              <a:avLst/>
              <a:gdLst/>
              <a:ahLst/>
              <a:cxnLst/>
              <a:rect l="l" t="t" r="r" b="b"/>
              <a:pathLst>
                <a:path w="953" h="449" extrusionOk="0">
                  <a:moveTo>
                    <a:pt x="57" y="1"/>
                  </a:moveTo>
                  <a:lnTo>
                    <a:pt x="1" y="449"/>
                  </a:lnTo>
                  <a:lnTo>
                    <a:pt x="953" y="449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893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07"/>
            <p:cNvSpPr/>
            <p:nvPr/>
          </p:nvSpPr>
          <p:spPr>
            <a:xfrm>
              <a:off x="3655880" y="1759195"/>
              <a:ext cx="17262" cy="7854"/>
            </a:xfrm>
            <a:custGeom>
              <a:avLst/>
              <a:gdLst/>
              <a:ahLst/>
              <a:cxnLst/>
              <a:rect l="l" t="t" r="r" b="b"/>
              <a:pathLst>
                <a:path w="1233" h="561" extrusionOk="0">
                  <a:moveTo>
                    <a:pt x="0" y="1"/>
                  </a:moveTo>
                  <a:lnTo>
                    <a:pt x="0" y="337"/>
                  </a:lnTo>
                  <a:cubicBezTo>
                    <a:pt x="0" y="449"/>
                    <a:pt x="280" y="561"/>
                    <a:pt x="616" y="561"/>
                  </a:cubicBezTo>
                  <a:cubicBezTo>
                    <a:pt x="952" y="561"/>
                    <a:pt x="1232" y="505"/>
                    <a:pt x="1232" y="393"/>
                  </a:cubicBezTo>
                  <a:cubicBezTo>
                    <a:pt x="1232" y="281"/>
                    <a:pt x="1232" y="1"/>
                    <a:pt x="1232" y="1"/>
                  </a:cubicBezTo>
                  <a:close/>
                </a:path>
              </a:pathLst>
            </a:custGeom>
            <a:solidFill>
              <a:srgbClr val="45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07"/>
            <p:cNvSpPr/>
            <p:nvPr/>
          </p:nvSpPr>
          <p:spPr>
            <a:xfrm>
              <a:off x="3655880" y="1756843"/>
              <a:ext cx="17262" cy="5502"/>
            </a:xfrm>
            <a:custGeom>
              <a:avLst/>
              <a:gdLst/>
              <a:ahLst/>
              <a:cxnLst/>
              <a:rect l="l" t="t" r="r" b="b"/>
              <a:pathLst>
                <a:path w="1233" h="393" extrusionOk="0">
                  <a:moveTo>
                    <a:pt x="616" y="1"/>
                  </a:moveTo>
                  <a:cubicBezTo>
                    <a:pt x="280" y="1"/>
                    <a:pt x="56" y="57"/>
                    <a:pt x="56" y="169"/>
                  </a:cubicBezTo>
                  <a:cubicBezTo>
                    <a:pt x="0" y="281"/>
                    <a:pt x="280" y="393"/>
                    <a:pt x="616" y="393"/>
                  </a:cubicBezTo>
                  <a:cubicBezTo>
                    <a:pt x="952" y="393"/>
                    <a:pt x="1232" y="337"/>
                    <a:pt x="1232" y="225"/>
                  </a:cubicBezTo>
                  <a:cubicBezTo>
                    <a:pt x="1232" y="113"/>
                    <a:pt x="952" y="1"/>
                    <a:pt x="616" y="1"/>
                  </a:cubicBezTo>
                  <a:close/>
                </a:path>
              </a:pathLst>
            </a:custGeom>
            <a:solidFill>
              <a:srgbClr val="C5E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07"/>
            <p:cNvSpPr/>
            <p:nvPr/>
          </p:nvSpPr>
          <p:spPr>
            <a:xfrm>
              <a:off x="3690376" y="1755275"/>
              <a:ext cx="16478" cy="7280"/>
            </a:xfrm>
            <a:custGeom>
              <a:avLst/>
              <a:gdLst/>
              <a:ahLst/>
              <a:cxnLst/>
              <a:rect l="l" t="t" r="r" b="b"/>
              <a:pathLst>
                <a:path w="1177" h="520" extrusionOk="0">
                  <a:moveTo>
                    <a:pt x="1" y="1"/>
                  </a:moveTo>
                  <a:lnTo>
                    <a:pt x="1" y="281"/>
                  </a:lnTo>
                  <a:cubicBezTo>
                    <a:pt x="1" y="393"/>
                    <a:pt x="281" y="505"/>
                    <a:pt x="561" y="505"/>
                  </a:cubicBezTo>
                  <a:cubicBezTo>
                    <a:pt x="622" y="515"/>
                    <a:pt x="682" y="520"/>
                    <a:pt x="739" y="520"/>
                  </a:cubicBezTo>
                  <a:cubicBezTo>
                    <a:pt x="990" y="520"/>
                    <a:pt x="1177" y="428"/>
                    <a:pt x="1177" y="337"/>
                  </a:cubicBezTo>
                  <a:cubicBezTo>
                    <a:pt x="1177" y="225"/>
                    <a:pt x="1177" y="1"/>
                    <a:pt x="1177" y="1"/>
                  </a:cubicBezTo>
                  <a:close/>
                </a:path>
              </a:pathLst>
            </a:custGeom>
            <a:solidFill>
              <a:srgbClr val="45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07"/>
            <p:cNvSpPr/>
            <p:nvPr/>
          </p:nvSpPr>
          <p:spPr>
            <a:xfrm>
              <a:off x="3690376" y="1752139"/>
              <a:ext cx="16478" cy="5712"/>
            </a:xfrm>
            <a:custGeom>
              <a:avLst/>
              <a:gdLst/>
              <a:ahLst/>
              <a:cxnLst/>
              <a:rect l="l" t="t" r="r" b="b"/>
              <a:pathLst>
                <a:path w="1177" h="408" extrusionOk="0">
                  <a:moveTo>
                    <a:pt x="617" y="1"/>
                  </a:moveTo>
                  <a:cubicBezTo>
                    <a:pt x="281" y="1"/>
                    <a:pt x="1" y="113"/>
                    <a:pt x="1" y="169"/>
                  </a:cubicBezTo>
                  <a:cubicBezTo>
                    <a:pt x="1" y="281"/>
                    <a:pt x="281" y="393"/>
                    <a:pt x="617" y="393"/>
                  </a:cubicBezTo>
                  <a:cubicBezTo>
                    <a:pt x="668" y="403"/>
                    <a:pt x="719" y="407"/>
                    <a:pt x="769" y="407"/>
                  </a:cubicBezTo>
                  <a:cubicBezTo>
                    <a:pt x="990" y="407"/>
                    <a:pt x="1177" y="316"/>
                    <a:pt x="1177" y="225"/>
                  </a:cubicBezTo>
                  <a:cubicBezTo>
                    <a:pt x="1177" y="113"/>
                    <a:pt x="953" y="1"/>
                    <a:pt x="617" y="1"/>
                  </a:cubicBezTo>
                  <a:close/>
                </a:path>
              </a:pathLst>
            </a:custGeom>
            <a:solidFill>
              <a:srgbClr val="F27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07"/>
            <p:cNvSpPr/>
            <p:nvPr/>
          </p:nvSpPr>
          <p:spPr>
            <a:xfrm>
              <a:off x="3681752" y="1767819"/>
              <a:ext cx="16478" cy="7854"/>
            </a:xfrm>
            <a:custGeom>
              <a:avLst/>
              <a:gdLst/>
              <a:ahLst/>
              <a:cxnLst/>
              <a:rect l="l" t="t" r="r" b="b"/>
              <a:pathLst>
                <a:path w="1177" h="561" extrusionOk="0">
                  <a:moveTo>
                    <a:pt x="0" y="1"/>
                  </a:moveTo>
                  <a:lnTo>
                    <a:pt x="0" y="337"/>
                  </a:lnTo>
                  <a:cubicBezTo>
                    <a:pt x="0" y="449"/>
                    <a:pt x="281" y="505"/>
                    <a:pt x="561" y="561"/>
                  </a:cubicBezTo>
                  <a:cubicBezTo>
                    <a:pt x="897" y="561"/>
                    <a:pt x="1177" y="449"/>
                    <a:pt x="1177" y="337"/>
                  </a:cubicBezTo>
                  <a:cubicBezTo>
                    <a:pt x="1177" y="225"/>
                    <a:pt x="1177" y="1"/>
                    <a:pt x="1177" y="1"/>
                  </a:cubicBezTo>
                  <a:close/>
                </a:path>
              </a:pathLst>
            </a:custGeom>
            <a:solidFill>
              <a:srgbClr val="45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07"/>
            <p:cNvSpPr/>
            <p:nvPr/>
          </p:nvSpPr>
          <p:spPr>
            <a:xfrm>
              <a:off x="3681752" y="1764683"/>
              <a:ext cx="16478" cy="6286"/>
            </a:xfrm>
            <a:custGeom>
              <a:avLst/>
              <a:gdLst/>
              <a:ahLst/>
              <a:cxnLst/>
              <a:rect l="l" t="t" r="r" b="b"/>
              <a:pathLst>
                <a:path w="1177" h="449" extrusionOk="0">
                  <a:moveTo>
                    <a:pt x="617" y="1"/>
                  </a:moveTo>
                  <a:cubicBezTo>
                    <a:pt x="281" y="1"/>
                    <a:pt x="0" y="113"/>
                    <a:pt x="0" y="225"/>
                  </a:cubicBezTo>
                  <a:cubicBezTo>
                    <a:pt x="0" y="337"/>
                    <a:pt x="281" y="393"/>
                    <a:pt x="617" y="449"/>
                  </a:cubicBezTo>
                  <a:cubicBezTo>
                    <a:pt x="897" y="449"/>
                    <a:pt x="1177" y="337"/>
                    <a:pt x="1177" y="225"/>
                  </a:cubicBezTo>
                  <a:cubicBezTo>
                    <a:pt x="1177" y="113"/>
                    <a:pt x="953" y="1"/>
                    <a:pt x="6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07"/>
            <p:cNvSpPr/>
            <p:nvPr/>
          </p:nvSpPr>
          <p:spPr>
            <a:xfrm>
              <a:off x="3664504" y="1748219"/>
              <a:ext cx="17262" cy="7280"/>
            </a:xfrm>
            <a:custGeom>
              <a:avLst/>
              <a:gdLst/>
              <a:ahLst/>
              <a:cxnLst/>
              <a:rect l="l" t="t" r="r" b="b"/>
              <a:pathLst>
                <a:path w="1233" h="520" extrusionOk="0">
                  <a:moveTo>
                    <a:pt x="0" y="0"/>
                  </a:moveTo>
                  <a:lnTo>
                    <a:pt x="0" y="281"/>
                  </a:lnTo>
                  <a:cubicBezTo>
                    <a:pt x="0" y="393"/>
                    <a:pt x="280" y="505"/>
                    <a:pt x="616" y="505"/>
                  </a:cubicBezTo>
                  <a:cubicBezTo>
                    <a:pt x="678" y="515"/>
                    <a:pt x="738" y="519"/>
                    <a:pt x="794" y="519"/>
                  </a:cubicBezTo>
                  <a:cubicBezTo>
                    <a:pt x="1046" y="519"/>
                    <a:pt x="1232" y="428"/>
                    <a:pt x="1232" y="337"/>
                  </a:cubicBezTo>
                  <a:lnTo>
                    <a:pt x="1176" y="0"/>
                  </a:lnTo>
                  <a:close/>
                </a:path>
              </a:pathLst>
            </a:custGeom>
            <a:solidFill>
              <a:srgbClr val="45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07"/>
            <p:cNvSpPr/>
            <p:nvPr/>
          </p:nvSpPr>
          <p:spPr>
            <a:xfrm>
              <a:off x="3664504" y="1745083"/>
              <a:ext cx="17262" cy="5712"/>
            </a:xfrm>
            <a:custGeom>
              <a:avLst/>
              <a:gdLst/>
              <a:ahLst/>
              <a:cxnLst/>
              <a:rect l="l" t="t" r="r" b="b"/>
              <a:pathLst>
                <a:path w="1233" h="408" extrusionOk="0">
                  <a:moveTo>
                    <a:pt x="616" y="0"/>
                  </a:moveTo>
                  <a:cubicBezTo>
                    <a:pt x="280" y="0"/>
                    <a:pt x="56" y="112"/>
                    <a:pt x="56" y="168"/>
                  </a:cubicBezTo>
                  <a:cubicBezTo>
                    <a:pt x="0" y="280"/>
                    <a:pt x="280" y="393"/>
                    <a:pt x="616" y="393"/>
                  </a:cubicBezTo>
                  <a:cubicBezTo>
                    <a:pt x="678" y="403"/>
                    <a:pt x="738" y="407"/>
                    <a:pt x="794" y="407"/>
                  </a:cubicBezTo>
                  <a:cubicBezTo>
                    <a:pt x="1046" y="407"/>
                    <a:pt x="1232" y="316"/>
                    <a:pt x="1232" y="224"/>
                  </a:cubicBezTo>
                  <a:cubicBezTo>
                    <a:pt x="1232" y="112"/>
                    <a:pt x="952" y="0"/>
                    <a:pt x="616" y="0"/>
                  </a:cubicBezTo>
                  <a:close/>
                </a:path>
              </a:pathLst>
            </a:custGeom>
            <a:solidFill>
              <a:srgbClr val="63D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07"/>
            <p:cNvSpPr/>
            <p:nvPr/>
          </p:nvSpPr>
          <p:spPr>
            <a:xfrm>
              <a:off x="3230896" y="1489471"/>
              <a:ext cx="346584" cy="327320"/>
            </a:xfrm>
            <a:custGeom>
              <a:avLst/>
              <a:gdLst/>
              <a:ahLst/>
              <a:cxnLst/>
              <a:rect l="l" t="t" r="r" b="b"/>
              <a:pathLst>
                <a:path w="24756" h="23380" extrusionOk="0">
                  <a:moveTo>
                    <a:pt x="2296" y="0"/>
                  </a:moveTo>
                  <a:lnTo>
                    <a:pt x="2296" y="0"/>
                  </a:lnTo>
                  <a:cubicBezTo>
                    <a:pt x="0" y="4369"/>
                    <a:pt x="224" y="9633"/>
                    <a:pt x="2913" y="13778"/>
                  </a:cubicBezTo>
                  <a:cubicBezTo>
                    <a:pt x="3025" y="13946"/>
                    <a:pt x="3137" y="14114"/>
                    <a:pt x="3249" y="14282"/>
                  </a:cubicBezTo>
                  <a:cubicBezTo>
                    <a:pt x="6217" y="18538"/>
                    <a:pt x="11314" y="21283"/>
                    <a:pt x="16242" y="22683"/>
                  </a:cubicBezTo>
                  <a:cubicBezTo>
                    <a:pt x="17475" y="23019"/>
                    <a:pt x="18819" y="23243"/>
                    <a:pt x="20107" y="23355"/>
                  </a:cubicBezTo>
                  <a:cubicBezTo>
                    <a:pt x="20331" y="23374"/>
                    <a:pt x="20555" y="23380"/>
                    <a:pt x="20777" y="23380"/>
                  </a:cubicBezTo>
                  <a:cubicBezTo>
                    <a:pt x="21221" y="23380"/>
                    <a:pt x="21656" y="23355"/>
                    <a:pt x="22067" y="23355"/>
                  </a:cubicBezTo>
                  <a:cubicBezTo>
                    <a:pt x="22221" y="23355"/>
                    <a:pt x="22361" y="23359"/>
                    <a:pt x="22488" y="23359"/>
                  </a:cubicBezTo>
                  <a:cubicBezTo>
                    <a:pt x="22869" y="23359"/>
                    <a:pt x="23131" y="23327"/>
                    <a:pt x="23299" y="23075"/>
                  </a:cubicBezTo>
                  <a:cubicBezTo>
                    <a:pt x="23523" y="23075"/>
                    <a:pt x="23747" y="23019"/>
                    <a:pt x="23971" y="22963"/>
                  </a:cubicBezTo>
                  <a:cubicBezTo>
                    <a:pt x="24083" y="22907"/>
                    <a:pt x="24139" y="22795"/>
                    <a:pt x="24083" y="22683"/>
                  </a:cubicBezTo>
                  <a:cubicBezTo>
                    <a:pt x="24195" y="22683"/>
                    <a:pt x="24363" y="22627"/>
                    <a:pt x="24531" y="22571"/>
                  </a:cubicBezTo>
                  <a:cubicBezTo>
                    <a:pt x="24643" y="22515"/>
                    <a:pt x="24699" y="22403"/>
                    <a:pt x="24755" y="22291"/>
                  </a:cubicBezTo>
                  <a:cubicBezTo>
                    <a:pt x="24755" y="22123"/>
                    <a:pt x="24643" y="22011"/>
                    <a:pt x="24475" y="21899"/>
                  </a:cubicBezTo>
                  <a:cubicBezTo>
                    <a:pt x="24587" y="21843"/>
                    <a:pt x="24643" y="21731"/>
                    <a:pt x="24699" y="21619"/>
                  </a:cubicBezTo>
                  <a:cubicBezTo>
                    <a:pt x="24699" y="21563"/>
                    <a:pt x="24699" y="21451"/>
                    <a:pt x="24643" y="21395"/>
                  </a:cubicBezTo>
                  <a:lnTo>
                    <a:pt x="24587" y="21339"/>
                  </a:lnTo>
                  <a:cubicBezTo>
                    <a:pt x="24531" y="21227"/>
                    <a:pt x="24419" y="21171"/>
                    <a:pt x="24307" y="21171"/>
                  </a:cubicBezTo>
                  <a:cubicBezTo>
                    <a:pt x="23691" y="20891"/>
                    <a:pt x="23075" y="20555"/>
                    <a:pt x="22515" y="20163"/>
                  </a:cubicBezTo>
                  <a:cubicBezTo>
                    <a:pt x="22179" y="19939"/>
                    <a:pt x="21955" y="19715"/>
                    <a:pt x="21675" y="19491"/>
                  </a:cubicBezTo>
                  <a:cubicBezTo>
                    <a:pt x="21563" y="19379"/>
                    <a:pt x="21003" y="18931"/>
                    <a:pt x="21115" y="18763"/>
                  </a:cubicBezTo>
                  <a:lnTo>
                    <a:pt x="21171" y="18763"/>
                  </a:lnTo>
                  <a:cubicBezTo>
                    <a:pt x="21287" y="18739"/>
                    <a:pt x="21393" y="18726"/>
                    <a:pt x="21494" y="18726"/>
                  </a:cubicBezTo>
                  <a:cubicBezTo>
                    <a:pt x="21637" y="18726"/>
                    <a:pt x="21768" y="18753"/>
                    <a:pt x="21899" y="18819"/>
                  </a:cubicBezTo>
                  <a:cubicBezTo>
                    <a:pt x="22123" y="18875"/>
                    <a:pt x="22403" y="18931"/>
                    <a:pt x="22627" y="18931"/>
                  </a:cubicBezTo>
                  <a:cubicBezTo>
                    <a:pt x="22739" y="18931"/>
                    <a:pt x="22851" y="18931"/>
                    <a:pt x="22907" y="18819"/>
                  </a:cubicBezTo>
                  <a:cubicBezTo>
                    <a:pt x="22907" y="18707"/>
                    <a:pt x="22907" y="18595"/>
                    <a:pt x="22795" y="18482"/>
                  </a:cubicBezTo>
                  <a:cubicBezTo>
                    <a:pt x="22067" y="17698"/>
                    <a:pt x="21283" y="17026"/>
                    <a:pt x="20387" y="16466"/>
                  </a:cubicBezTo>
                  <a:cubicBezTo>
                    <a:pt x="19603" y="15906"/>
                    <a:pt x="18763" y="15458"/>
                    <a:pt x="17923" y="14898"/>
                  </a:cubicBezTo>
                  <a:cubicBezTo>
                    <a:pt x="16466" y="14114"/>
                    <a:pt x="15178" y="13050"/>
                    <a:pt x="14058" y="11762"/>
                  </a:cubicBezTo>
                  <a:cubicBezTo>
                    <a:pt x="12546" y="10137"/>
                    <a:pt x="11482" y="7897"/>
                    <a:pt x="11818" y="5657"/>
                  </a:cubicBezTo>
                  <a:cubicBezTo>
                    <a:pt x="11874" y="5265"/>
                    <a:pt x="11986" y="4873"/>
                    <a:pt x="12098" y="4537"/>
                  </a:cubicBezTo>
                  <a:lnTo>
                    <a:pt x="2296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07"/>
            <p:cNvSpPr/>
            <p:nvPr/>
          </p:nvSpPr>
          <p:spPr>
            <a:xfrm>
              <a:off x="3674696" y="1515343"/>
              <a:ext cx="161532" cy="292488"/>
            </a:xfrm>
            <a:custGeom>
              <a:avLst/>
              <a:gdLst/>
              <a:ahLst/>
              <a:cxnLst/>
              <a:rect l="l" t="t" r="r" b="b"/>
              <a:pathLst>
                <a:path w="11538" h="20892" extrusionOk="0">
                  <a:moveTo>
                    <a:pt x="8682" y="0"/>
                  </a:moveTo>
                  <a:cubicBezTo>
                    <a:pt x="8682" y="56"/>
                    <a:pt x="2185" y="2801"/>
                    <a:pt x="2185" y="2801"/>
                  </a:cubicBezTo>
                  <a:lnTo>
                    <a:pt x="2297" y="6049"/>
                  </a:lnTo>
                  <a:cubicBezTo>
                    <a:pt x="2297" y="6049"/>
                    <a:pt x="2801" y="8962"/>
                    <a:pt x="2857" y="10306"/>
                  </a:cubicBezTo>
                  <a:cubicBezTo>
                    <a:pt x="2969" y="11650"/>
                    <a:pt x="2689" y="12994"/>
                    <a:pt x="1961" y="14170"/>
                  </a:cubicBezTo>
                  <a:cubicBezTo>
                    <a:pt x="1457" y="14954"/>
                    <a:pt x="672" y="15570"/>
                    <a:pt x="56" y="16354"/>
                  </a:cubicBezTo>
                  <a:cubicBezTo>
                    <a:pt x="0" y="16410"/>
                    <a:pt x="0" y="16466"/>
                    <a:pt x="0" y="16522"/>
                  </a:cubicBezTo>
                  <a:cubicBezTo>
                    <a:pt x="0" y="16578"/>
                    <a:pt x="56" y="16634"/>
                    <a:pt x="168" y="16634"/>
                  </a:cubicBezTo>
                  <a:cubicBezTo>
                    <a:pt x="303" y="16649"/>
                    <a:pt x="443" y="16656"/>
                    <a:pt x="584" y="16656"/>
                  </a:cubicBezTo>
                  <a:cubicBezTo>
                    <a:pt x="969" y="16656"/>
                    <a:pt x="1368" y="16604"/>
                    <a:pt x="1737" y="16522"/>
                  </a:cubicBezTo>
                  <a:cubicBezTo>
                    <a:pt x="1787" y="16517"/>
                    <a:pt x="1838" y="16514"/>
                    <a:pt x="1889" y="16514"/>
                  </a:cubicBezTo>
                  <a:cubicBezTo>
                    <a:pt x="2357" y="16514"/>
                    <a:pt x="2862" y="16746"/>
                    <a:pt x="2913" y="17251"/>
                  </a:cubicBezTo>
                  <a:cubicBezTo>
                    <a:pt x="2913" y="17587"/>
                    <a:pt x="2801" y="17923"/>
                    <a:pt x="2633" y="18259"/>
                  </a:cubicBezTo>
                  <a:cubicBezTo>
                    <a:pt x="2185" y="18819"/>
                    <a:pt x="1625" y="19211"/>
                    <a:pt x="953" y="19491"/>
                  </a:cubicBezTo>
                  <a:cubicBezTo>
                    <a:pt x="841" y="19547"/>
                    <a:pt x="728" y="19603"/>
                    <a:pt x="672" y="19659"/>
                  </a:cubicBezTo>
                  <a:cubicBezTo>
                    <a:pt x="560" y="19715"/>
                    <a:pt x="504" y="19827"/>
                    <a:pt x="504" y="19995"/>
                  </a:cubicBezTo>
                  <a:cubicBezTo>
                    <a:pt x="504" y="19995"/>
                    <a:pt x="504" y="20051"/>
                    <a:pt x="504" y="20051"/>
                  </a:cubicBezTo>
                  <a:cubicBezTo>
                    <a:pt x="504" y="20107"/>
                    <a:pt x="504" y="20107"/>
                    <a:pt x="504" y="20163"/>
                  </a:cubicBezTo>
                  <a:cubicBezTo>
                    <a:pt x="224" y="20499"/>
                    <a:pt x="1009" y="20611"/>
                    <a:pt x="1177" y="20611"/>
                  </a:cubicBezTo>
                  <a:cubicBezTo>
                    <a:pt x="1121" y="20611"/>
                    <a:pt x="1121" y="20723"/>
                    <a:pt x="1177" y="20779"/>
                  </a:cubicBezTo>
                  <a:cubicBezTo>
                    <a:pt x="1233" y="20779"/>
                    <a:pt x="1289" y="20835"/>
                    <a:pt x="1345" y="20835"/>
                  </a:cubicBezTo>
                  <a:lnTo>
                    <a:pt x="1849" y="20891"/>
                  </a:lnTo>
                  <a:lnTo>
                    <a:pt x="2073" y="20891"/>
                  </a:lnTo>
                  <a:cubicBezTo>
                    <a:pt x="2745" y="20891"/>
                    <a:pt x="3361" y="20835"/>
                    <a:pt x="3977" y="20611"/>
                  </a:cubicBezTo>
                  <a:cubicBezTo>
                    <a:pt x="8738" y="19155"/>
                    <a:pt x="11538" y="13946"/>
                    <a:pt x="11314" y="9130"/>
                  </a:cubicBezTo>
                  <a:cubicBezTo>
                    <a:pt x="11034" y="5937"/>
                    <a:pt x="10138" y="2801"/>
                    <a:pt x="8682" y="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07"/>
            <p:cNvSpPr/>
            <p:nvPr/>
          </p:nvSpPr>
          <p:spPr>
            <a:xfrm>
              <a:off x="3684104" y="1783499"/>
              <a:ext cx="35294" cy="14126"/>
            </a:xfrm>
            <a:custGeom>
              <a:avLst/>
              <a:gdLst/>
              <a:ahLst/>
              <a:cxnLst/>
              <a:rect l="l" t="t" r="r" b="b"/>
              <a:pathLst>
                <a:path w="2521" h="1009" extrusionOk="0">
                  <a:moveTo>
                    <a:pt x="2521" y="1"/>
                  </a:moveTo>
                  <a:cubicBezTo>
                    <a:pt x="2353" y="113"/>
                    <a:pt x="2129" y="281"/>
                    <a:pt x="1961" y="393"/>
                  </a:cubicBezTo>
                  <a:cubicBezTo>
                    <a:pt x="1737" y="449"/>
                    <a:pt x="1513" y="561"/>
                    <a:pt x="1289" y="617"/>
                  </a:cubicBezTo>
                  <a:cubicBezTo>
                    <a:pt x="897" y="729"/>
                    <a:pt x="449" y="897"/>
                    <a:pt x="0" y="1009"/>
                  </a:cubicBezTo>
                  <a:cubicBezTo>
                    <a:pt x="729" y="1009"/>
                    <a:pt x="1401" y="841"/>
                    <a:pt x="2017" y="505"/>
                  </a:cubicBezTo>
                  <a:cubicBezTo>
                    <a:pt x="2241" y="337"/>
                    <a:pt x="2409" y="169"/>
                    <a:pt x="2521" y="1"/>
                  </a:cubicBezTo>
                  <a:close/>
                </a:path>
              </a:pathLst>
            </a:custGeom>
            <a:solidFill>
              <a:srgbClr val="72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07"/>
            <p:cNvSpPr/>
            <p:nvPr/>
          </p:nvSpPr>
          <p:spPr>
            <a:xfrm>
              <a:off x="3692728" y="1791339"/>
              <a:ext cx="36862" cy="12866"/>
            </a:xfrm>
            <a:custGeom>
              <a:avLst/>
              <a:gdLst/>
              <a:ahLst/>
              <a:cxnLst/>
              <a:rect l="l" t="t" r="r" b="b"/>
              <a:pathLst>
                <a:path w="2633" h="919" extrusionOk="0">
                  <a:moveTo>
                    <a:pt x="2633" y="1"/>
                  </a:moveTo>
                  <a:lnTo>
                    <a:pt x="2633" y="1"/>
                  </a:lnTo>
                  <a:cubicBezTo>
                    <a:pt x="1793" y="449"/>
                    <a:pt x="897" y="785"/>
                    <a:pt x="1" y="897"/>
                  </a:cubicBezTo>
                  <a:cubicBezTo>
                    <a:pt x="122" y="911"/>
                    <a:pt x="242" y="918"/>
                    <a:pt x="363" y="918"/>
                  </a:cubicBezTo>
                  <a:cubicBezTo>
                    <a:pt x="1191" y="918"/>
                    <a:pt x="1997" y="588"/>
                    <a:pt x="2633" y="1"/>
                  </a:cubicBezTo>
                  <a:close/>
                </a:path>
              </a:pathLst>
            </a:custGeom>
            <a:solidFill>
              <a:srgbClr val="72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07"/>
            <p:cNvSpPr/>
            <p:nvPr/>
          </p:nvSpPr>
          <p:spPr>
            <a:xfrm>
              <a:off x="3708408" y="1797611"/>
              <a:ext cx="26670" cy="11298"/>
            </a:xfrm>
            <a:custGeom>
              <a:avLst/>
              <a:gdLst/>
              <a:ahLst/>
              <a:cxnLst/>
              <a:rect l="l" t="t" r="r" b="b"/>
              <a:pathLst>
                <a:path w="1905" h="807" extrusionOk="0">
                  <a:moveTo>
                    <a:pt x="1905" y="1"/>
                  </a:moveTo>
                  <a:lnTo>
                    <a:pt x="1905" y="1"/>
                  </a:lnTo>
                  <a:cubicBezTo>
                    <a:pt x="1289" y="393"/>
                    <a:pt x="673" y="617"/>
                    <a:pt x="1" y="785"/>
                  </a:cubicBezTo>
                  <a:cubicBezTo>
                    <a:pt x="95" y="800"/>
                    <a:pt x="189" y="806"/>
                    <a:pt x="282" y="806"/>
                  </a:cubicBezTo>
                  <a:cubicBezTo>
                    <a:pt x="912" y="806"/>
                    <a:pt x="1515" y="489"/>
                    <a:pt x="1905" y="1"/>
                  </a:cubicBezTo>
                  <a:close/>
                </a:path>
              </a:pathLst>
            </a:custGeom>
            <a:solidFill>
              <a:srgbClr val="72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07"/>
            <p:cNvSpPr/>
            <p:nvPr/>
          </p:nvSpPr>
          <p:spPr>
            <a:xfrm>
              <a:off x="3404958" y="1502799"/>
              <a:ext cx="36092" cy="51758"/>
            </a:xfrm>
            <a:custGeom>
              <a:avLst/>
              <a:gdLst/>
              <a:ahLst/>
              <a:cxnLst/>
              <a:rect l="l" t="t" r="r" b="b"/>
              <a:pathLst>
                <a:path w="2578" h="3697" fill="none" extrusionOk="0">
                  <a:moveTo>
                    <a:pt x="1" y="3697"/>
                  </a:moveTo>
                  <a:cubicBezTo>
                    <a:pt x="1" y="3697"/>
                    <a:pt x="1457" y="840"/>
                    <a:pt x="2577" y="0"/>
                  </a:cubicBezTo>
                </a:path>
              </a:pathLst>
            </a:custGeom>
            <a:noFill/>
            <a:ln w="8400" cap="flat" cmpd="sng">
              <a:solidFill>
                <a:srgbClr val="352315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07"/>
            <p:cNvSpPr/>
            <p:nvPr/>
          </p:nvSpPr>
          <p:spPr>
            <a:xfrm>
              <a:off x="3706056" y="1496527"/>
              <a:ext cx="10990" cy="58814"/>
            </a:xfrm>
            <a:custGeom>
              <a:avLst/>
              <a:gdLst/>
              <a:ahLst/>
              <a:cxnLst/>
              <a:rect l="l" t="t" r="r" b="b"/>
              <a:pathLst>
                <a:path w="785" h="4201" fill="none" extrusionOk="0">
                  <a:moveTo>
                    <a:pt x="1" y="4201"/>
                  </a:moveTo>
                  <a:cubicBezTo>
                    <a:pt x="1" y="4201"/>
                    <a:pt x="337" y="616"/>
                    <a:pt x="785" y="0"/>
                  </a:cubicBezTo>
                </a:path>
              </a:pathLst>
            </a:custGeom>
            <a:noFill/>
            <a:ln w="8400" cap="flat" cmpd="sng">
              <a:solidFill>
                <a:srgbClr val="352315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07"/>
            <p:cNvSpPr/>
            <p:nvPr/>
          </p:nvSpPr>
          <p:spPr>
            <a:xfrm>
              <a:off x="3531210" y="1778795"/>
              <a:ext cx="37646" cy="15694"/>
            </a:xfrm>
            <a:custGeom>
              <a:avLst/>
              <a:gdLst/>
              <a:ahLst/>
              <a:cxnLst/>
              <a:rect l="l" t="t" r="r" b="b"/>
              <a:pathLst>
                <a:path w="2689" h="1121" extrusionOk="0">
                  <a:moveTo>
                    <a:pt x="0" y="1"/>
                  </a:moveTo>
                  <a:cubicBezTo>
                    <a:pt x="392" y="281"/>
                    <a:pt x="840" y="561"/>
                    <a:pt x="1288" y="729"/>
                  </a:cubicBezTo>
                  <a:cubicBezTo>
                    <a:pt x="1736" y="953"/>
                    <a:pt x="2184" y="1065"/>
                    <a:pt x="2688" y="1121"/>
                  </a:cubicBezTo>
                  <a:cubicBezTo>
                    <a:pt x="2240" y="953"/>
                    <a:pt x="1792" y="785"/>
                    <a:pt x="1344" y="561"/>
                  </a:cubicBezTo>
                  <a:cubicBezTo>
                    <a:pt x="896" y="393"/>
                    <a:pt x="448" y="169"/>
                    <a:pt x="0" y="1"/>
                  </a:cubicBezTo>
                  <a:close/>
                </a:path>
              </a:pathLst>
            </a:custGeom>
            <a:solidFill>
              <a:srgbClr val="72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07"/>
            <p:cNvSpPr/>
            <p:nvPr/>
          </p:nvSpPr>
          <p:spPr>
            <a:xfrm>
              <a:off x="3524924" y="1790555"/>
              <a:ext cx="40796" cy="14910"/>
            </a:xfrm>
            <a:custGeom>
              <a:avLst/>
              <a:gdLst/>
              <a:ahLst/>
              <a:cxnLst/>
              <a:rect l="l" t="t" r="r" b="b"/>
              <a:pathLst>
                <a:path w="2914" h="1065" extrusionOk="0">
                  <a:moveTo>
                    <a:pt x="1" y="1"/>
                  </a:moveTo>
                  <a:lnTo>
                    <a:pt x="1" y="1"/>
                  </a:lnTo>
                  <a:cubicBezTo>
                    <a:pt x="393" y="225"/>
                    <a:pt x="897" y="505"/>
                    <a:pt x="1401" y="673"/>
                  </a:cubicBezTo>
                  <a:cubicBezTo>
                    <a:pt x="1905" y="841"/>
                    <a:pt x="2409" y="953"/>
                    <a:pt x="2913" y="1065"/>
                  </a:cubicBezTo>
                  <a:cubicBezTo>
                    <a:pt x="2409" y="841"/>
                    <a:pt x="1961" y="673"/>
                    <a:pt x="1457" y="505"/>
                  </a:cubicBezTo>
                  <a:cubicBezTo>
                    <a:pt x="953" y="337"/>
                    <a:pt x="505" y="113"/>
                    <a:pt x="1" y="1"/>
                  </a:cubicBezTo>
                  <a:close/>
                </a:path>
              </a:pathLst>
            </a:custGeom>
            <a:solidFill>
              <a:srgbClr val="72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07"/>
            <p:cNvSpPr/>
            <p:nvPr/>
          </p:nvSpPr>
          <p:spPr>
            <a:xfrm>
              <a:off x="3517868" y="1803099"/>
              <a:ext cx="36876" cy="7406"/>
            </a:xfrm>
            <a:custGeom>
              <a:avLst/>
              <a:gdLst/>
              <a:ahLst/>
              <a:cxnLst/>
              <a:rect l="l" t="t" r="r" b="b"/>
              <a:pathLst>
                <a:path w="2634" h="529" extrusionOk="0">
                  <a:moveTo>
                    <a:pt x="1" y="1"/>
                  </a:moveTo>
                  <a:cubicBezTo>
                    <a:pt x="393" y="225"/>
                    <a:pt x="841" y="337"/>
                    <a:pt x="1289" y="449"/>
                  </a:cubicBezTo>
                  <a:cubicBezTo>
                    <a:pt x="1606" y="489"/>
                    <a:pt x="1923" y="528"/>
                    <a:pt x="2240" y="528"/>
                  </a:cubicBezTo>
                  <a:cubicBezTo>
                    <a:pt x="2371" y="528"/>
                    <a:pt x="2502" y="521"/>
                    <a:pt x="2633" y="505"/>
                  </a:cubicBezTo>
                  <a:lnTo>
                    <a:pt x="1289" y="281"/>
                  </a:lnTo>
                  <a:cubicBezTo>
                    <a:pt x="841" y="225"/>
                    <a:pt x="449" y="113"/>
                    <a:pt x="1" y="1"/>
                  </a:cubicBezTo>
                  <a:close/>
                </a:path>
              </a:pathLst>
            </a:custGeom>
            <a:solidFill>
              <a:srgbClr val="72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07"/>
            <p:cNvSpPr/>
            <p:nvPr/>
          </p:nvSpPr>
          <p:spPr>
            <a:xfrm>
              <a:off x="3635496" y="1247957"/>
              <a:ext cx="48622" cy="1582"/>
            </a:xfrm>
            <a:custGeom>
              <a:avLst/>
              <a:gdLst/>
              <a:ahLst/>
              <a:cxnLst/>
              <a:rect l="l" t="t" r="r" b="b"/>
              <a:pathLst>
                <a:path w="3473" h="113" fill="none" extrusionOk="0">
                  <a:moveTo>
                    <a:pt x="3472" y="1"/>
                  </a:moveTo>
                  <a:lnTo>
                    <a:pt x="0" y="113"/>
                  </a:lnTo>
                </a:path>
              </a:pathLst>
            </a:custGeom>
            <a:noFill/>
            <a:ln w="7000" cap="flat" cmpd="sng">
              <a:solidFill>
                <a:srgbClr val="28141C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07"/>
            <p:cNvSpPr/>
            <p:nvPr/>
          </p:nvSpPr>
          <p:spPr>
            <a:xfrm>
              <a:off x="3463772" y="1329507"/>
              <a:ext cx="149772" cy="91350"/>
            </a:xfrm>
            <a:custGeom>
              <a:avLst/>
              <a:gdLst/>
              <a:ahLst/>
              <a:cxnLst/>
              <a:rect l="l" t="t" r="r" b="b"/>
              <a:pathLst>
                <a:path w="10698" h="6525" extrusionOk="0">
                  <a:moveTo>
                    <a:pt x="1177" y="1"/>
                  </a:moveTo>
                  <a:lnTo>
                    <a:pt x="0" y="2017"/>
                  </a:lnTo>
                  <a:cubicBezTo>
                    <a:pt x="280" y="3529"/>
                    <a:pt x="1289" y="4817"/>
                    <a:pt x="2689" y="5489"/>
                  </a:cubicBezTo>
                  <a:cubicBezTo>
                    <a:pt x="4334" y="6280"/>
                    <a:pt x="5718" y="6524"/>
                    <a:pt x="6801" y="6524"/>
                  </a:cubicBezTo>
                  <a:cubicBezTo>
                    <a:pt x="8557" y="6524"/>
                    <a:pt x="9522" y="5881"/>
                    <a:pt x="9522" y="5881"/>
                  </a:cubicBezTo>
                  <a:lnTo>
                    <a:pt x="10698" y="3417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07"/>
            <p:cNvSpPr/>
            <p:nvPr/>
          </p:nvSpPr>
          <p:spPr>
            <a:xfrm>
              <a:off x="3525708" y="1260179"/>
              <a:ext cx="34524" cy="18452"/>
            </a:xfrm>
            <a:custGeom>
              <a:avLst/>
              <a:gdLst/>
              <a:ahLst/>
              <a:cxnLst/>
              <a:rect l="l" t="t" r="r" b="b"/>
              <a:pathLst>
                <a:path w="2466" h="1318" extrusionOk="0">
                  <a:moveTo>
                    <a:pt x="1503" y="1"/>
                  </a:moveTo>
                  <a:cubicBezTo>
                    <a:pt x="1321" y="1"/>
                    <a:pt x="1151" y="41"/>
                    <a:pt x="953" y="80"/>
                  </a:cubicBezTo>
                  <a:cubicBezTo>
                    <a:pt x="729" y="192"/>
                    <a:pt x="505" y="360"/>
                    <a:pt x="337" y="528"/>
                  </a:cubicBezTo>
                  <a:cubicBezTo>
                    <a:pt x="225" y="584"/>
                    <a:pt x="169" y="696"/>
                    <a:pt x="113" y="864"/>
                  </a:cubicBezTo>
                  <a:cubicBezTo>
                    <a:pt x="57" y="920"/>
                    <a:pt x="1" y="1088"/>
                    <a:pt x="1" y="1200"/>
                  </a:cubicBezTo>
                  <a:cubicBezTo>
                    <a:pt x="1" y="1269"/>
                    <a:pt x="44" y="1317"/>
                    <a:pt x="103" y="1317"/>
                  </a:cubicBezTo>
                  <a:cubicBezTo>
                    <a:pt x="139" y="1317"/>
                    <a:pt x="182" y="1299"/>
                    <a:pt x="225" y="1256"/>
                  </a:cubicBezTo>
                  <a:cubicBezTo>
                    <a:pt x="281" y="1200"/>
                    <a:pt x="337" y="1144"/>
                    <a:pt x="393" y="1032"/>
                  </a:cubicBezTo>
                  <a:cubicBezTo>
                    <a:pt x="449" y="976"/>
                    <a:pt x="561" y="920"/>
                    <a:pt x="617" y="864"/>
                  </a:cubicBezTo>
                  <a:cubicBezTo>
                    <a:pt x="729" y="696"/>
                    <a:pt x="897" y="584"/>
                    <a:pt x="1121" y="528"/>
                  </a:cubicBezTo>
                  <a:cubicBezTo>
                    <a:pt x="1289" y="472"/>
                    <a:pt x="1513" y="416"/>
                    <a:pt x="1737" y="416"/>
                  </a:cubicBezTo>
                  <a:cubicBezTo>
                    <a:pt x="1849" y="416"/>
                    <a:pt x="1961" y="416"/>
                    <a:pt x="2017" y="472"/>
                  </a:cubicBezTo>
                  <a:cubicBezTo>
                    <a:pt x="2129" y="528"/>
                    <a:pt x="2241" y="528"/>
                    <a:pt x="2409" y="528"/>
                  </a:cubicBezTo>
                  <a:cubicBezTo>
                    <a:pt x="2465" y="472"/>
                    <a:pt x="2465" y="416"/>
                    <a:pt x="2465" y="360"/>
                  </a:cubicBezTo>
                  <a:cubicBezTo>
                    <a:pt x="2353" y="80"/>
                    <a:pt x="1961" y="24"/>
                    <a:pt x="1737" y="24"/>
                  </a:cubicBezTo>
                  <a:cubicBezTo>
                    <a:pt x="1655" y="8"/>
                    <a:pt x="1578" y="1"/>
                    <a:pt x="1503" y="1"/>
                  </a:cubicBezTo>
                  <a:close/>
                </a:path>
              </a:pathLst>
            </a:custGeom>
            <a:solidFill>
              <a:srgbClr val="040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07"/>
            <p:cNvSpPr/>
            <p:nvPr/>
          </p:nvSpPr>
          <p:spPr>
            <a:xfrm>
              <a:off x="3626522" y="1248153"/>
              <a:ext cx="31570" cy="11592"/>
            </a:xfrm>
            <a:custGeom>
              <a:avLst/>
              <a:gdLst/>
              <a:ahLst/>
              <a:cxnLst/>
              <a:rect l="l" t="t" r="r" b="b"/>
              <a:pathLst>
                <a:path w="2255" h="828" extrusionOk="0">
                  <a:moveTo>
                    <a:pt x="1418" y="1"/>
                  </a:moveTo>
                  <a:cubicBezTo>
                    <a:pt x="1313" y="1"/>
                    <a:pt x="1201" y="15"/>
                    <a:pt x="1089" y="43"/>
                  </a:cubicBezTo>
                  <a:cubicBezTo>
                    <a:pt x="697" y="43"/>
                    <a:pt x="361" y="267"/>
                    <a:pt x="81" y="603"/>
                  </a:cubicBezTo>
                  <a:cubicBezTo>
                    <a:pt x="0" y="724"/>
                    <a:pt x="94" y="816"/>
                    <a:pt x="216" y="816"/>
                  </a:cubicBezTo>
                  <a:cubicBezTo>
                    <a:pt x="263" y="816"/>
                    <a:pt x="314" y="802"/>
                    <a:pt x="361" y="771"/>
                  </a:cubicBezTo>
                  <a:lnTo>
                    <a:pt x="361" y="827"/>
                  </a:lnTo>
                  <a:cubicBezTo>
                    <a:pt x="529" y="547"/>
                    <a:pt x="809" y="435"/>
                    <a:pt x="1145" y="379"/>
                  </a:cubicBezTo>
                  <a:cubicBezTo>
                    <a:pt x="1313" y="379"/>
                    <a:pt x="1425" y="379"/>
                    <a:pt x="1593" y="435"/>
                  </a:cubicBezTo>
                  <a:cubicBezTo>
                    <a:pt x="1705" y="435"/>
                    <a:pt x="1761" y="491"/>
                    <a:pt x="1817" y="547"/>
                  </a:cubicBezTo>
                  <a:lnTo>
                    <a:pt x="2097" y="547"/>
                  </a:lnTo>
                  <a:cubicBezTo>
                    <a:pt x="2108" y="558"/>
                    <a:pt x="2121" y="562"/>
                    <a:pt x="2134" y="562"/>
                  </a:cubicBezTo>
                  <a:cubicBezTo>
                    <a:pt x="2190" y="562"/>
                    <a:pt x="2255" y="480"/>
                    <a:pt x="2209" y="435"/>
                  </a:cubicBezTo>
                  <a:cubicBezTo>
                    <a:pt x="2209" y="379"/>
                    <a:pt x="2153" y="323"/>
                    <a:pt x="2153" y="267"/>
                  </a:cubicBezTo>
                  <a:cubicBezTo>
                    <a:pt x="2097" y="267"/>
                    <a:pt x="2041" y="211"/>
                    <a:pt x="1985" y="155"/>
                  </a:cubicBezTo>
                  <a:cubicBezTo>
                    <a:pt x="1929" y="99"/>
                    <a:pt x="1817" y="99"/>
                    <a:pt x="1705" y="43"/>
                  </a:cubicBezTo>
                  <a:cubicBezTo>
                    <a:pt x="1621" y="15"/>
                    <a:pt x="1523" y="1"/>
                    <a:pt x="1418" y="1"/>
                  </a:cubicBezTo>
                  <a:close/>
                </a:path>
              </a:pathLst>
            </a:custGeom>
            <a:solidFill>
              <a:srgbClr val="040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07"/>
            <p:cNvSpPr/>
            <p:nvPr/>
          </p:nvSpPr>
          <p:spPr>
            <a:xfrm>
              <a:off x="3653528" y="1259731"/>
              <a:ext cx="30590" cy="54026"/>
            </a:xfrm>
            <a:custGeom>
              <a:avLst/>
              <a:gdLst/>
              <a:ahLst/>
              <a:cxnLst/>
              <a:rect l="l" t="t" r="r" b="b"/>
              <a:pathLst>
                <a:path w="2185" h="3859" extrusionOk="0">
                  <a:moveTo>
                    <a:pt x="560" y="0"/>
                  </a:moveTo>
                  <a:cubicBezTo>
                    <a:pt x="336" y="56"/>
                    <a:pt x="0" y="168"/>
                    <a:pt x="0" y="392"/>
                  </a:cubicBezTo>
                  <a:lnTo>
                    <a:pt x="392" y="3641"/>
                  </a:lnTo>
                  <a:cubicBezTo>
                    <a:pt x="570" y="3788"/>
                    <a:pt x="794" y="3858"/>
                    <a:pt x="1015" y="3858"/>
                  </a:cubicBezTo>
                  <a:cubicBezTo>
                    <a:pt x="1214" y="3858"/>
                    <a:pt x="1410" y="3802"/>
                    <a:pt x="1568" y="3697"/>
                  </a:cubicBezTo>
                  <a:cubicBezTo>
                    <a:pt x="1960" y="3417"/>
                    <a:pt x="2128" y="2968"/>
                    <a:pt x="2128" y="2520"/>
                  </a:cubicBezTo>
                  <a:cubicBezTo>
                    <a:pt x="2184" y="2016"/>
                    <a:pt x="2184" y="1568"/>
                    <a:pt x="2072" y="1120"/>
                  </a:cubicBezTo>
                  <a:cubicBezTo>
                    <a:pt x="1960" y="616"/>
                    <a:pt x="1624" y="224"/>
                    <a:pt x="1176" y="56"/>
                  </a:cubicBezTo>
                  <a:cubicBezTo>
                    <a:pt x="952" y="0"/>
                    <a:pt x="784" y="0"/>
                    <a:pt x="560" y="0"/>
                  </a:cubicBezTo>
                  <a:close/>
                </a:path>
              </a:pathLst>
            </a:custGeom>
            <a:solidFill>
              <a:srgbClr val="A55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07"/>
            <p:cNvSpPr/>
            <p:nvPr/>
          </p:nvSpPr>
          <p:spPr>
            <a:xfrm>
              <a:off x="3453580" y="1144777"/>
              <a:ext cx="217994" cy="259350"/>
            </a:xfrm>
            <a:custGeom>
              <a:avLst/>
              <a:gdLst/>
              <a:ahLst/>
              <a:cxnLst/>
              <a:rect l="l" t="t" r="r" b="b"/>
              <a:pathLst>
                <a:path w="15571" h="18525" extrusionOk="0">
                  <a:moveTo>
                    <a:pt x="7181" y="0"/>
                  </a:moveTo>
                  <a:cubicBezTo>
                    <a:pt x="6152" y="0"/>
                    <a:pt x="5131" y="180"/>
                    <a:pt x="4145" y="538"/>
                  </a:cubicBezTo>
                  <a:cubicBezTo>
                    <a:pt x="2577" y="986"/>
                    <a:pt x="1737" y="2386"/>
                    <a:pt x="896" y="3787"/>
                  </a:cubicBezTo>
                  <a:cubicBezTo>
                    <a:pt x="0" y="5243"/>
                    <a:pt x="0" y="6755"/>
                    <a:pt x="112" y="8603"/>
                  </a:cubicBezTo>
                  <a:cubicBezTo>
                    <a:pt x="168" y="10451"/>
                    <a:pt x="1064" y="11964"/>
                    <a:pt x="1905" y="13532"/>
                  </a:cubicBezTo>
                  <a:cubicBezTo>
                    <a:pt x="2633" y="14876"/>
                    <a:pt x="3417" y="16388"/>
                    <a:pt x="4761" y="17284"/>
                  </a:cubicBezTo>
                  <a:cubicBezTo>
                    <a:pt x="5993" y="18012"/>
                    <a:pt x="7393" y="18404"/>
                    <a:pt x="8793" y="18460"/>
                  </a:cubicBezTo>
                  <a:cubicBezTo>
                    <a:pt x="9180" y="18500"/>
                    <a:pt x="9575" y="18524"/>
                    <a:pt x="9972" y="18524"/>
                  </a:cubicBezTo>
                  <a:cubicBezTo>
                    <a:pt x="11242" y="18524"/>
                    <a:pt x="12516" y="18277"/>
                    <a:pt x="13498" y="17508"/>
                  </a:cubicBezTo>
                  <a:cubicBezTo>
                    <a:pt x="14618" y="16668"/>
                    <a:pt x="15346" y="15324"/>
                    <a:pt x="15458" y="13924"/>
                  </a:cubicBezTo>
                  <a:cubicBezTo>
                    <a:pt x="15570" y="12412"/>
                    <a:pt x="15458" y="10955"/>
                    <a:pt x="15178" y="9499"/>
                  </a:cubicBezTo>
                  <a:cubicBezTo>
                    <a:pt x="14898" y="8491"/>
                    <a:pt x="14786" y="7427"/>
                    <a:pt x="14786" y="6419"/>
                  </a:cubicBezTo>
                  <a:cubicBezTo>
                    <a:pt x="14730" y="5523"/>
                    <a:pt x="14394" y="4627"/>
                    <a:pt x="13778" y="4011"/>
                  </a:cubicBezTo>
                  <a:cubicBezTo>
                    <a:pt x="13050" y="3002"/>
                    <a:pt x="12210" y="2106"/>
                    <a:pt x="11258" y="1378"/>
                  </a:cubicBezTo>
                  <a:cubicBezTo>
                    <a:pt x="10250" y="706"/>
                    <a:pt x="9130" y="202"/>
                    <a:pt x="7953" y="34"/>
                  </a:cubicBezTo>
                  <a:cubicBezTo>
                    <a:pt x="7696" y="12"/>
                    <a:pt x="7438" y="0"/>
                    <a:pt x="7181" y="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07"/>
            <p:cNvSpPr/>
            <p:nvPr/>
          </p:nvSpPr>
          <p:spPr>
            <a:xfrm>
              <a:off x="3510812" y="1379697"/>
              <a:ext cx="90188" cy="29806"/>
            </a:xfrm>
            <a:custGeom>
              <a:avLst/>
              <a:gdLst/>
              <a:ahLst/>
              <a:cxnLst/>
              <a:rect l="l" t="t" r="r" b="b"/>
              <a:pathLst>
                <a:path w="6442" h="2129" fill="none" extrusionOk="0">
                  <a:moveTo>
                    <a:pt x="1" y="0"/>
                  </a:moveTo>
                  <a:cubicBezTo>
                    <a:pt x="1" y="0"/>
                    <a:pt x="1849" y="2128"/>
                    <a:pt x="6442" y="1904"/>
                  </a:cubicBezTo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8400" cap="flat" cmpd="sng">
              <a:solidFill>
                <a:srgbClr val="723A14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07"/>
            <p:cNvSpPr/>
            <p:nvPr/>
          </p:nvSpPr>
          <p:spPr>
            <a:xfrm>
              <a:off x="3513948" y="1316179"/>
              <a:ext cx="53340" cy="52556"/>
            </a:xfrm>
            <a:custGeom>
              <a:avLst/>
              <a:gdLst/>
              <a:ahLst/>
              <a:cxnLst/>
              <a:rect l="l" t="t" r="r" b="b"/>
              <a:pathLst>
                <a:path w="3810" h="3754" extrusionOk="0">
                  <a:moveTo>
                    <a:pt x="1905" y="1"/>
                  </a:moveTo>
                  <a:cubicBezTo>
                    <a:pt x="841" y="1"/>
                    <a:pt x="1" y="841"/>
                    <a:pt x="57" y="1905"/>
                  </a:cubicBezTo>
                  <a:cubicBezTo>
                    <a:pt x="57" y="2913"/>
                    <a:pt x="953" y="3753"/>
                    <a:pt x="1961" y="3753"/>
                  </a:cubicBezTo>
                  <a:cubicBezTo>
                    <a:pt x="3025" y="3753"/>
                    <a:pt x="3809" y="2857"/>
                    <a:pt x="3809" y="1849"/>
                  </a:cubicBezTo>
                  <a:cubicBezTo>
                    <a:pt x="3753" y="785"/>
                    <a:pt x="2913" y="1"/>
                    <a:pt x="1905" y="1"/>
                  </a:cubicBezTo>
                  <a:close/>
                </a:path>
              </a:pathLst>
            </a:custGeom>
            <a:solidFill>
              <a:srgbClr val="994F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07"/>
            <p:cNvSpPr/>
            <p:nvPr/>
          </p:nvSpPr>
          <p:spPr>
            <a:xfrm>
              <a:off x="3651960" y="1295011"/>
              <a:ext cx="19614" cy="47838"/>
            </a:xfrm>
            <a:custGeom>
              <a:avLst/>
              <a:gdLst/>
              <a:ahLst/>
              <a:cxnLst/>
              <a:rect l="l" t="t" r="r" b="b"/>
              <a:pathLst>
                <a:path w="1401" h="3417" extrusionOk="0">
                  <a:moveTo>
                    <a:pt x="1176" y="0"/>
                  </a:moveTo>
                  <a:cubicBezTo>
                    <a:pt x="448" y="280"/>
                    <a:pt x="0" y="953"/>
                    <a:pt x="0" y="1737"/>
                  </a:cubicBezTo>
                  <a:cubicBezTo>
                    <a:pt x="0" y="2521"/>
                    <a:pt x="504" y="3193"/>
                    <a:pt x="1288" y="3417"/>
                  </a:cubicBezTo>
                  <a:cubicBezTo>
                    <a:pt x="1288" y="3361"/>
                    <a:pt x="1288" y="3305"/>
                    <a:pt x="1288" y="3193"/>
                  </a:cubicBezTo>
                  <a:cubicBezTo>
                    <a:pt x="1400" y="2129"/>
                    <a:pt x="1344" y="1065"/>
                    <a:pt x="1176" y="0"/>
                  </a:cubicBezTo>
                  <a:close/>
                </a:path>
              </a:pathLst>
            </a:custGeom>
            <a:solidFill>
              <a:srgbClr val="994F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07"/>
            <p:cNvSpPr/>
            <p:nvPr/>
          </p:nvSpPr>
          <p:spPr>
            <a:xfrm>
              <a:off x="3547674" y="1294227"/>
              <a:ext cx="16478" cy="16478"/>
            </a:xfrm>
            <a:custGeom>
              <a:avLst/>
              <a:gdLst/>
              <a:ahLst/>
              <a:cxnLst/>
              <a:rect l="l" t="t" r="r" b="b"/>
              <a:pathLst>
                <a:path w="1177" h="1177" extrusionOk="0">
                  <a:moveTo>
                    <a:pt x="616" y="0"/>
                  </a:moveTo>
                  <a:cubicBezTo>
                    <a:pt x="280" y="0"/>
                    <a:pt x="0" y="224"/>
                    <a:pt x="56" y="560"/>
                  </a:cubicBezTo>
                  <a:cubicBezTo>
                    <a:pt x="56" y="897"/>
                    <a:pt x="280" y="1177"/>
                    <a:pt x="616" y="1177"/>
                  </a:cubicBezTo>
                  <a:cubicBezTo>
                    <a:pt x="952" y="1177"/>
                    <a:pt x="1176" y="897"/>
                    <a:pt x="1176" y="560"/>
                  </a:cubicBezTo>
                  <a:cubicBezTo>
                    <a:pt x="1176" y="224"/>
                    <a:pt x="952" y="0"/>
                    <a:pt x="616" y="0"/>
                  </a:cubicBezTo>
                  <a:close/>
                </a:path>
              </a:pathLst>
            </a:custGeom>
            <a:solidFill>
              <a:srgbClr val="040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07"/>
            <p:cNvSpPr/>
            <p:nvPr/>
          </p:nvSpPr>
          <p:spPr>
            <a:xfrm>
              <a:off x="3643336" y="1281683"/>
              <a:ext cx="16478" cy="17262"/>
            </a:xfrm>
            <a:custGeom>
              <a:avLst/>
              <a:gdLst/>
              <a:ahLst/>
              <a:cxnLst/>
              <a:rect l="l" t="t" r="r" b="b"/>
              <a:pathLst>
                <a:path w="1177" h="1233" extrusionOk="0">
                  <a:moveTo>
                    <a:pt x="616" y="0"/>
                  </a:moveTo>
                  <a:cubicBezTo>
                    <a:pt x="280" y="56"/>
                    <a:pt x="0" y="280"/>
                    <a:pt x="56" y="616"/>
                  </a:cubicBezTo>
                  <a:cubicBezTo>
                    <a:pt x="56" y="952"/>
                    <a:pt x="280" y="1176"/>
                    <a:pt x="616" y="1232"/>
                  </a:cubicBezTo>
                  <a:cubicBezTo>
                    <a:pt x="952" y="1232"/>
                    <a:pt x="1176" y="952"/>
                    <a:pt x="1176" y="616"/>
                  </a:cubicBezTo>
                  <a:cubicBezTo>
                    <a:pt x="1176" y="280"/>
                    <a:pt x="952" y="56"/>
                    <a:pt x="616" y="0"/>
                  </a:cubicBezTo>
                  <a:close/>
                </a:path>
              </a:pathLst>
            </a:custGeom>
            <a:solidFill>
              <a:srgbClr val="040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07"/>
            <p:cNvSpPr/>
            <p:nvPr/>
          </p:nvSpPr>
          <p:spPr>
            <a:xfrm>
              <a:off x="3402620" y="1099138"/>
              <a:ext cx="258776" cy="258371"/>
            </a:xfrm>
            <a:custGeom>
              <a:avLst/>
              <a:gdLst/>
              <a:ahLst/>
              <a:cxnLst/>
              <a:rect l="l" t="t" r="r" b="b"/>
              <a:pathLst>
                <a:path w="18484" h="14559" extrusionOk="0">
                  <a:moveTo>
                    <a:pt x="10474" y="1"/>
                  </a:moveTo>
                  <a:cubicBezTo>
                    <a:pt x="9970" y="1"/>
                    <a:pt x="9466" y="337"/>
                    <a:pt x="8962" y="337"/>
                  </a:cubicBezTo>
                  <a:cubicBezTo>
                    <a:pt x="8922" y="340"/>
                    <a:pt x="8883" y="342"/>
                    <a:pt x="8843" y="342"/>
                  </a:cubicBezTo>
                  <a:cubicBezTo>
                    <a:pt x="8328" y="342"/>
                    <a:pt x="7871" y="75"/>
                    <a:pt x="7339" y="75"/>
                  </a:cubicBezTo>
                  <a:cubicBezTo>
                    <a:pt x="7230" y="75"/>
                    <a:pt x="7118" y="86"/>
                    <a:pt x="7002" y="113"/>
                  </a:cubicBezTo>
                  <a:cubicBezTo>
                    <a:pt x="6274" y="225"/>
                    <a:pt x="5882" y="953"/>
                    <a:pt x="5154" y="1289"/>
                  </a:cubicBezTo>
                  <a:cubicBezTo>
                    <a:pt x="4426" y="1681"/>
                    <a:pt x="3529" y="1513"/>
                    <a:pt x="3025" y="2297"/>
                  </a:cubicBezTo>
                  <a:cubicBezTo>
                    <a:pt x="2913" y="2633"/>
                    <a:pt x="2689" y="2969"/>
                    <a:pt x="2465" y="3193"/>
                  </a:cubicBezTo>
                  <a:cubicBezTo>
                    <a:pt x="2297" y="3305"/>
                    <a:pt x="2129" y="3417"/>
                    <a:pt x="1905" y="3529"/>
                  </a:cubicBezTo>
                  <a:cubicBezTo>
                    <a:pt x="1345" y="3865"/>
                    <a:pt x="1065" y="4537"/>
                    <a:pt x="1121" y="5154"/>
                  </a:cubicBezTo>
                  <a:cubicBezTo>
                    <a:pt x="1177" y="5378"/>
                    <a:pt x="1177" y="5546"/>
                    <a:pt x="1121" y="5714"/>
                  </a:cubicBezTo>
                  <a:cubicBezTo>
                    <a:pt x="1009" y="5882"/>
                    <a:pt x="953" y="5994"/>
                    <a:pt x="785" y="6050"/>
                  </a:cubicBezTo>
                  <a:cubicBezTo>
                    <a:pt x="393" y="6554"/>
                    <a:pt x="225" y="7226"/>
                    <a:pt x="337" y="7842"/>
                  </a:cubicBezTo>
                  <a:cubicBezTo>
                    <a:pt x="449" y="8122"/>
                    <a:pt x="505" y="8402"/>
                    <a:pt x="561" y="8738"/>
                  </a:cubicBezTo>
                  <a:cubicBezTo>
                    <a:pt x="505" y="9354"/>
                    <a:pt x="1" y="9970"/>
                    <a:pt x="225" y="10530"/>
                  </a:cubicBezTo>
                  <a:cubicBezTo>
                    <a:pt x="337" y="10866"/>
                    <a:pt x="673" y="11090"/>
                    <a:pt x="785" y="11426"/>
                  </a:cubicBezTo>
                  <a:cubicBezTo>
                    <a:pt x="1009" y="11986"/>
                    <a:pt x="561" y="12714"/>
                    <a:pt x="953" y="13107"/>
                  </a:cubicBezTo>
                  <a:cubicBezTo>
                    <a:pt x="1177" y="13331"/>
                    <a:pt x="1569" y="13387"/>
                    <a:pt x="1793" y="13555"/>
                  </a:cubicBezTo>
                  <a:cubicBezTo>
                    <a:pt x="2017" y="13667"/>
                    <a:pt x="2129" y="13947"/>
                    <a:pt x="2297" y="14171"/>
                  </a:cubicBezTo>
                  <a:cubicBezTo>
                    <a:pt x="2602" y="14435"/>
                    <a:pt x="2966" y="14559"/>
                    <a:pt x="3319" y="14559"/>
                  </a:cubicBezTo>
                  <a:cubicBezTo>
                    <a:pt x="3940" y="14559"/>
                    <a:pt x="4527" y="14177"/>
                    <a:pt x="4706" y="13499"/>
                  </a:cubicBezTo>
                  <a:cubicBezTo>
                    <a:pt x="4762" y="13275"/>
                    <a:pt x="4818" y="13051"/>
                    <a:pt x="4762" y="12770"/>
                  </a:cubicBezTo>
                  <a:cubicBezTo>
                    <a:pt x="4706" y="12490"/>
                    <a:pt x="4706" y="12154"/>
                    <a:pt x="4706" y="11818"/>
                  </a:cubicBezTo>
                  <a:cubicBezTo>
                    <a:pt x="4650" y="11538"/>
                    <a:pt x="4594" y="11314"/>
                    <a:pt x="4594" y="11034"/>
                  </a:cubicBezTo>
                  <a:cubicBezTo>
                    <a:pt x="4594" y="10810"/>
                    <a:pt x="4650" y="10642"/>
                    <a:pt x="4762" y="10418"/>
                  </a:cubicBezTo>
                  <a:cubicBezTo>
                    <a:pt x="4986" y="10082"/>
                    <a:pt x="5434" y="9970"/>
                    <a:pt x="5714" y="9634"/>
                  </a:cubicBezTo>
                  <a:cubicBezTo>
                    <a:pt x="6162" y="9074"/>
                    <a:pt x="6162" y="8346"/>
                    <a:pt x="6722" y="7898"/>
                  </a:cubicBezTo>
                  <a:cubicBezTo>
                    <a:pt x="6778" y="7842"/>
                    <a:pt x="6834" y="7786"/>
                    <a:pt x="6946" y="7730"/>
                  </a:cubicBezTo>
                  <a:lnTo>
                    <a:pt x="7338" y="7730"/>
                  </a:lnTo>
                  <a:cubicBezTo>
                    <a:pt x="7422" y="7744"/>
                    <a:pt x="7506" y="7751"/>
                    <a:pt x="7589" y="7751"/>
                  </a:cubicBezTo>
                  <a:cubicBezTo>
                    <a:pt x="7838" y="7751"/>
                    <a:pt x="8080" y="7688"/>
                    <a:pt x="8290" y="7562"/>
                  </a:cubicBezTo>
                  <a:cubicBezTo>
                    <a:pt x="8626" y="7450"/>
                    <a:pt x="8682" y="7170"/>
                    <a:pt x="8906" y="7002"/>
                  </a:cubicBezTo>
                  <a:cubicBezTo>
                    <a:pt x="9013" y="6935"/>
                    <a:pt x="9129" y="6910"/>
                    <a:pt x="9251" y="6910"/>
                  </a:cubicBezTo>
                  <a:cubicBezTo>
                    <a:pt x="9641" y="6910"/>
                    <a:pt x="10090" y="7170"/>
                    <a:pt x="10474" y="7170"/>
                  </a:cubicBezTo>
                  <a:cubicBezTo>
                    <a:pt x="10524" y="7180"/>
                    <a:pt x="10574" y="7184"/>
                    <a:pt x="10623" y="7184"/>
                  </a:cubicBezTo>
                  <a:cubicBezTo>
                    <a:pt x="10852" y="7184"/>
                    <a:pt x="11074" y="7084"/>
                    <a:pt x="11258" y="6946"/>
                  </a:cubicBezTo>
                  <a:cubicBezTo>
                    <a:pt x="11426" y="6834"/>
                    <a:pt x="11538" y="6498"/>
                    <a:pt x="11762" y="6498"/>
                  </a:cubicBezTo>
                  <a:cubicBezTo>
                    <a:pt x="11931" y="6498"/>
                    <a:pt x="12043" y="6554"/>
                    <a:pt x="12155" y="6666"/>
                  </a:cubicBezTo>
                  <a:cubicBezTo>
                    <a:pt x="12375" y="6798"/>
                    <a:pt x="12614" y="6861"/>
                    <a:pt x="12849" y="6861"/>
                  </a:cubicBezTo>
                  <a:cubicBezTo>
                    <a:pt x="13210" y="6861"/>
                    <a:pt x="13563" y="6713"/>
                    <a:pt x="13835" y="6442"/>
                  </a:cubicBezTo>
                  <a:cubicBezTo>
                    <a:pt x="13891" y="6330"/>
                    <a:pt x="13947" y="6218"/>
                    <a:pt x="14115" y="6218"/>
                  </a:cubicBezTo>
                  <a:cubicBezTo>
                    <a:pt x="14171" y="6218"/>
                    <a:pt x="14283" y="6218"/>
                    <a:pt x="14339" y="6330"/>
                  </a:cubicBezTo>
                  <a:cubicBezTo>
                    <a:pt x="14563" y="6442"/>
                    <a:pt x="14815" y="6498"/>
                    <a:pt x="15060" y="6498"/>
                  </a:cubicBezTo>
                  <a:cubicBezTo>
                    <a:pt x="15305" y="6498"/>
                    <a:pt x="15543" y="6442"/>
                    <a:pt x="15739" y="6330"/>
                  </a:cubicBezTo>
                  <a:cubicBezTo>
                    <a:pt x="15851" y="6274"/>
                    <a:pt x="15907" y="6218"/>
                    <a:pt x="16019" y="6162"/>
                  </a:cubicBezTo>
                  <a:cubicBezTo>
                    <a:pt x="16187" y="6162"/>
                    <a:pt x="16299" y="6218"/>
                    <a:pt x="16411" y="6330"/>
                  </a:cubicBezTo>
                  <a:cubicBezTo>
                    <a:pt x="17195" y="7002"/>
                    <a:pt x="17587" y="7954"/>
                    <a:pt x="17811" y="9466"/>
                  </a:cubicBezTo>
                  <a:cubicBezTo>
                    <a:pt x="17811" y="9410"/>
                    <a:pt x="18035" y="9186"/>
                    <a:pt x="18035" y="9186"/>
                  </a:cubicBezTo>
                  <a:cubicBezTo>
                    <a:pt x="18091" y="9018"/>
                    <a:pt x="18091" y="8906"/>
                    <a:pt x="18147" y="8794"/>
                  </a:cubicBezTo>
                  <a:cubicBezTo>
                    <a:pt x="18259" y="8514"/>
                    <a:pt x="18315" y="8234"/>
                    <a:pt x="18315" y="7954"/>
                  </a:cubicBezTo>
                  <a:cubicBezTo>
                    <a:pt x="18259" y="7730"/>
                    <a:pt x="18147" y="7506"/>
                    <a:pt x="18035" y="7282"/>
                  </a:cubicBezTo>
                  <a:cubicBezTo>
                    <a:pt x="17867" y="6610"/>
                    <a:pt x="18483" y="5826"/>
                    <a:pt x="18203" y="5154"/>
                  </a:cubicBezTo>
                  <a:cubicBezTo>
                    <a:pt x="18091" y="4761"/>
                    <a:pt x="17699" y="4649"/>
                    <a:pt x="17419" y="4369"/>
                  </a:cubicBezTo>
                  <a:cubicBezTo>
                    <a:pt x="17083" y="4145"/>
                    <a:pt x="16859" y="3865"/>
                    <a:pt x="16635" y="3529"/>
                  </a:cubicBezTo>
                  <a:cubicBezTo>
                    <a:pt x="16467" y="3193"/>
                    <a:pt x="16467" y="2801"/>
                    <a:pt x="16243" y="2521"/>
                  </a:cubicBezTo>
                  <a:cubicBezTo>
                    <a:pt x="15907" y="2129"/>
                    <a:pt x="15235" y="2241"/>
                    <a:pt x="14843" y="1961"/>
                  </a:cubicBezTo>
                  <a:cubicBezTo>
                    <a:pt x="14451" y="1737"/>
                    <a:pt x="14395" y="1233"/>
                    <a:pt x="13891" y="953"/>
                  </a:cubicBezTo>
                  <a:cubicBezTo>
                    <a:pt x="13667" y="785"/>
                    <a:pt x="13387" y="757"/>
                    <a:pt x="13093" y="757"/>
                  </a:cubicBezTo>
                  <a:cubicBezTo>
                    <a:pt x="12946" y="757"/>
                    <a:pt x="12795" y="764"/>
                    <a:pt x="12646" y="764"/>
                  </a:cubicBezTo>
                  <a:cubicBezTo>
                    <a:pt x="12498" y="764"/>
                    <a:pt x="12351" y="757"/>
                    <a:pt x="12211" y="729"/>
                  </a:cubicBezTo>
                  <a:cubicBezTo>
                    <a:pt x="11874" y="617"/>
                    <a:pt x="11482" y="449"/>
                    <a:pt x="11146" y="225"/>
                  </a:cubicBezTo>
                  <a:cubicBezTo>
                    <a:pt x="10922" y="113"/>
                    <a:pt x="10698" y="57"/>
                    <a:pt x="10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07"/>
            <p:cNvSpPr/>
            <p:nvPr/>
          </p:nvSpPr>
          <p:spPr>
            <a:xfrm>
              <a:off x="3448876" y="1284819"/>
              <a:ext cx="44702" cy="66654"/>
            </a:xfrm>
            <a:custGeom>
              <a:avLst/>
              <a:gdLst/>
              <a:ahLst/>
              <a:cxnLst/>
              <a:rect l="l" t="t" r="r" b="b"/>
              <a:pathLst>
                <a:path w="3193" h="4761" extrusionOk="0">
                  <a:moveTo>
                    <a:pt x="1456" y="0"/>
                  </a:moveTo>
                  <a:cubicBezTo>
                    <a:pt x="168" y="112"/>
                    <a:pt x="0" y="1288"/>
                    <a:pt x="224" y="2409"/>
                  </a:cubicBezTo>
                  <a:cubicBezTo>
                    <a:pt x="448" y="3585"/>
                    <a:pt x="1176" y="4761"/>
                    <a:pt x="2465" y="4761"/>
                  </a:cubicBezTo>
                  <a:cubicBezTo>
                    <a:pt x="2689" y="4761"/>
                    <a:pt x="3137" y="4593"/>
                    <a:pt x="3081" y="4313"/>
                  </a:cubicBezTo>
                  <a:lnTo>
                    <a:pt x="3193" y="1120"/>
                  </a:lnTo>
                  <a:cubicBezTo>
                    <a:pt x="2857" y="448"/>
                    <a:pt x="2185" y="0"/>
                    <a:pt x="1456" y="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07"/>
            <p:cNvSpPr/>
            <p:nvPr/>
          </p:nvSpPr>
          <p:spPr>
            <a:xfrm>
              <a:off x="3469260" y="1347539"/>
              <a:ext cx="21966" cy="10990"/>
            </a:xfrm>
            <a:custGeom>
              <a:avLst/>
              <a:gdLst/>
              <a:ahLst/>
              <a:cxnLst/>
              <a:rect l="l" t="t" r="r" b="b"/>
              <a:pathLst>
                <a:path w="1569" h="785" fill="none" extrusionOk="0">
                  <a:moveTo>
                    <a:pt x="1569" y="1"/>
                  </a:moveTo>
                  <a:cubicBezTo>
                    <a:pt x="1569" y="1"/>
                    <a:pt x="1177" y="785"/>
                    <a:pt x="0" y="1"/>
                  </a:cubicBezTo>
                </a:path>
              </a:pathLst>
            </a:custGeom>
            <a:noFill/>
            <a:ln w="8400" cap="flat" cmpd="sng">
              <a:solidFill>
                <a:srgbClr val="723A14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07"/>
            <p:cNvSpPr/>
            <p:nvPr/>
          </p:nvSpPr>
          <p:spPr>
            <a:xfrm>
              <a:off x="3613530" y="1292659"/>
              <a:ext cx="24332" cy="33726"/>
            </a:xfrm>
            <a:custGeom>
              <a:avLst/>
              <a:gdLst/>
              <a:ahLst/>
              <a:cxnLst/>
              <a:rect l="l" t="t" r="r" b="b"/>
              <a:pathLst>
                <a:path w="1738" h="2409" extrusionOk="0">
                  <a:moveTo>
                    <a:pt x="561" y="0"/>
                  </a:moveTo>
                  <a:lnTo>
                    <a:pt x="546" y="15"/>
                  </a:lnTo>
                  <a:lnTo>
                    <a:pt x="546" y="15"/>
                  </a:lnTo>
                  <a:cubicBezTo>
                    <a:pt x="544" y="15"/>
                    <a:pt x="542" y="14"/>
                    <a:pt x="540" y="14"/>
                  </a:cubicBezTo>
                  <a:cubicBezTo>
                    <a:pt x="519" y="14"/>
                    <a:pt x="505" y="28"/>
                    <a:pt x="505" y="56"/>
                  </a:cubicBezTo>
                  <a:lnTo>
                    <a:pt x="546" y="15"/>
                  </a:lnTo>
                  <a:lnTo>
                    <a:pt x="546" y="15"/>
                  </a:lnTo>
                  <a:cubicBezTo>
                    <a:pt x="552" y="16"/>
                    <a:pt x="558" y="17"/>
                    <a:pt x="564" y="20"/>
                  </a:cubicBezTo>
                  <a:lnTo>
                    <a:pt x="564" y="20"/>
                  </a:lnTo>
                  <a:cubicBezTo>
                    <a:pt x="563" y="13"/>
                    <a:pt x="562" y="7"/>
                    <a:pt x="561" y="0"/>
                  </a:cubicBezTo>
                  <a:close/>
                  <a:moveTo>
                    <a:pt x="564" y="20"/>
                  </a:moveTo>
                  <a:lnTo>
                    <a:pt x="564" y="20"/>
                  </a:lnTo>
                  <a:cubicBezTo>
                    <a:pt x="621" y="347"/>
                    <a:pt x="733" y="621"/>
                    <a:pt x="953" y="840"/>
                  </a:cubicBezTo>
                  <a:cubicBezTo>
                    <a:pt x="1121" y="1009"/>
                    <a:pt x="1457" y="1177"/>
                    <a:pt x="1401" y="1457"/>
                  </a:cubicBezTo>
                  <a:cubicBezTo>
                    <a:pt x="1401" y="1737"/>
                    <a:pt x="1177" y="1961"/>
                    <a:pt x="897" y="2073"/>
                  </a:cubicBezTo>
                  <a:cubicBezTo>
                    <a:pt x="822" y="2073"/>
                    <a:pt x="723" y="2098"/>
                    <a:pt x="631" y="2098"/>
                  </a:cubicBezTo>
                  <a:cubicBezTo>
                    <a:pt x="586" y="2098"/>
                    <a:pt x="542" y="2091"/>
                    <a:pt x="505" y="2073"/>
                  </a:cubicBezTo>
                  <a:lnTo>
                    <a:pt x="113" y="2073"/>
                  </a:lnTo>
                  <a:cubicBezTo>
                    <a:pt x="57" y="2073"/>
                    <a:pt x="1" y="2129"/>
                    <a:pt x="57" y="2185"/>
                  </a:cubicBezTo>
                  <a:cubicBezTo>
                    <a:pt x="113" y="2297"/>
                    <a:pt x="337" y="2353"/>
                    <a:pt x="449" y="2409"/>
                  </a:cubicBezTo>
                  <a:lnTo>
                    <a:pt x="897" y="2409"/>
                  </a:lnTo>
                  <a:cubicBezTo>
                    <a:pt x="1233" y="2297"/>
                    <a:pt x="1513" y="2073"/>
                    <a:pt x="1625" y="1793"/>
                  </a:cubicBezTo>
                  <a:cubicBezTo>
                    <a:pt x="1737" y="1457"/>
                    <a:pt x="1569" y="1065"/>
                    <a:pt x="1289" y="897"/>
                  </a:cubicBezTo>
                  <a:cubicBezTo>
                    <a:pt x="1009" y="672"/>
                    <a:pt x="729" y="392"/>
                    <a:pt x="617" y="56"/>
                  </a:cubicBezTo>
                  <a:cubicBezTo>
                    <a:pt x="599" y="38"/>
                    <a:pt x="580" y="26"/>
                    <a:pt x="564" y="20"/>
                  </a:cubicBezTo>
                  <a:close/>
                </a:path>
              </a:pathLst>
            </a:custGeom>
            <a:solidFill>
              <a:srgbClr val="72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07"/>
            <p:cNvSpPr/>
            <p:nvPr/>
          </p:nvSpPr>
          <p:spPr>
            <a:xfrm>
              <a:off x="3573546" y="1341267"/>
              <a:ext cx="68236" cy="40012"/>
            </a:xfrm>
            <a:custGeom>
              <a:avLst/>
              <a:gdLst/>
              <a:ahLst/>
              <a:cxnLst/>
              <a:rect l="l" t="t" r="r" b="b"/>
              <a:pathLst>
                <a:path w="4874" h="2858" extrusionOk="0">
                  <a:moveTo>
                    <a:pt x="4425" y="1"/>
                  </a:moveTo>
                  <a:lnTo>
                    <a:pt x="56" y="57"/>
                  </a:lnTo>
                  <a:cubicBezTo>
                    <a:pt x="0" y="337"/>
                    <a:pt x="0" y="617"/>
                    <a:pt x="56" y="897"/>
                  </a:cubicBezTo>
                  <a:cubicBezTo>
                    <a:pt x="347" y="824"/>
                    <a:pt x="644" y="787"/>
                    <a:pt x="941" y="787"/>
                  </a:cubicBezTo>
                  <a:cubicBezTo>
                    <a:pt x="1559" y="787"/>
                    <a:pt x="2177" y="949"/>
                    <a:pt x="2745" y="1289"/>
                  </a:cubicBezTo>
                  <a:cubicBezTo>
                    <a:pt x="3305" y="1625"/>
                    <a:pt x="3697" y="2185"/>
                    <a:pt x="3921" y="2857"/>
                  </a:cubicBezTo>
                  <a:cubicBezTo>
                    <a:pt x="4873" y="1905"/>
                    <a:pt x="4425" y="1"/>
                    <a:pt x="4425" y="1"/>
                  </a:cubicBezTo>
                  <a:close/>
                </a:path>
              </a:pathLst>
            </a:custGeom>
            <a:solidFill>
              <a:srgbClr val="662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07"/>
            <p:cNvSpPr/>
            <p:nvPr/>
          </p:nvSpPr>
          <p:spPr>
            <a:xfrm>
              <a:off x="3574330" y="1352271"/>
              <a:ext cx="54110" cy="36204"/>
            </a:xfrm>
            <a:custGeom>
              <a:avLst/>
              <a:gdLst/>
              <a:ahLst/>
              <a:cxnLst/>
              <a:rect l="l" t="t" r="r" b="b"/>
              <a:pathLst>
                <a:path w="3865" h="2586" extrusionOk="0">
                  <a:moveTo>
                    <a:pt x="885" y="1"/>
                  </a:moveTo>
                  <a:cubicBezTo>
                    <a:pt x="588" y="1"/>
                    <a:pt x="291" y="38"/>
                    <a:pt x="0" y="111"/>
                  </a:cubicBezTo>
                  <a:cubicBezTo>
                    <a:pt x="112" y="1063"/>
                    <a:pt x="561" y="2519"/>
                    <a:pt x="2241" y="2575"/>
                  </a:cubicBezTo>
                  <a:cubicBezTo>
                    <a:pt x="2318" y="2582"/>
                    <a:pt x="2394" y="2586"/>
                    <a:pt x="2469" y="2586"/>
                  </a:cubicBezTo>
                  <a:cubicBezTo>
                    <a:pt x="2995" y="2586"/>
                    <a:pt x="3473" y="2414"/>
                    <a:pt x="3865" y="2071"/>
                  </a:cubicBezTo>
                  <a:cubicBezTo>
                    <a:pt x="3641" y="1399"/>
                    <a:pt x="3249" y="839"/>
                    <a:pt x="2689" y="503"/>
                  </a:cubicBezTo>
                  <a:cubicBezTo>
                    <a:pt x="2121" y="163"/>
                    <a:pt x="1503" y="1"/>
                    <a:pt x="885" y="1"/>
                  </a:cubicBezTo>
                  <a:close/>
                </a:path>
              </a:pathLst>
            </a:custGeom>
            <a:solidFill>
              <a:srgbClr val="963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07"/>
            <p:cNvSpPr/>
            <p:nvPr/>
          </p:nvSpPr>
          <p:spPr>
            <a:xfrm>
              <a:off x="3529642" y="1249539"/>
              <a:ext cx="21182" cy="9422"/>
            </a:xfrm>
            <a:custGeom>
              <a:avLst/>
              <a:gdLst/>
              <a:ahLst/>
              <a:cxnLst/>
              <a:rect l="l" t="t" r="r" b="b"/>
              <a:pathLst>
                <a:path w="1513" h="673" extrusionOk="0">
                  <a:moveTo>
                    <a:pt x="784" y="0"/>
                  </a:moveTo>
                  <a:cubicBezTo>
                    <a:pt x="672" y="0"/>
                    <a:pt x="560" y="56"/>
                    <a:pt x="448" y="56"/>
                  </a:cubicBezTo>
                  <a:lnTo>
                    <a:pt x="224" y="168"/>
                  </a:lnTo>
                  <a:cubicBezTo>
                    <a:pt x="168" y="168"/>
                    <a:pt x="112" y="224"/>
                    <a:pt x="56" y="336"/>
                  </a:cubicBezTo>
                  <a:cubicBezTo>
                    <a:pt x="0" y="392"/>
                    <a:pt x="0" y="504"/>
                    <a:pt x="56" y="560"/>
                  </a:cubicBezTo>
                  <a:cubicBezTo>
                    <a:pt x="112" y="616"/>
                    <a:pt x="168" y="672"/>
                    <a:pt x="280" y="672"/>
                  </a:cubicBezTo>
                  <a:cubicBezTo>
                    <a:pt x="336" y="672"/>
                    <a:pt x="448" y="672"/>
                    <a:pt x="504" y="616"/>
                  </a:cubicBezTo>
                  <a:lnTo>
                    <a:pt x="560" y="616"/>
                  </a:lnTo>
                  <a:cubicBezTo>
                    <a:pt x="672" y="560"/>
                    <a:pt x="728" y="560"/>
                    <a:pt x="840" y="560"/>
                  </a:cubicBezTo>
                  <a:lnTo>
                    <a:pt x="1288" y="560"/>
                  </a:lnTo>
                  <a:cubicBezTo>
                    <a:pt x="1344" y="560"/>
                    <a:pt x="1400" y="504"/>
                    <a:pt x="1456" y="504"/>
                  </a:cubicBezTo>
                  <a:cubicBezTo>
                    <a:pt x="1512" y="448"/>
                    <a:pt x="1512" y="392"/>
                    <a:pt x="1512" y="280"/>
                  </a:cubicBezTo>
                  <a:lnTo>
                    <a:pt x="1456" y="224"/>
                  </a:lnTo>
                  <a:cubicBezTo>
                    <a:pt x="1400" y="112"/>
                    <a:pt x="1288" y="56"/>
                    <a:pt x="1176" y="0"/>
                  </a:cubicBezTo>
                  <a:close/>
                </a:path>
              </a:pathLst>
            </a:custGeom>
            <a:solidFill>
              <a:srgbClr val="281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07"/>
            <p:cNvSpPr/>
            <p:nvPr/>
          </p:nvSpPr>
          <p:spPr>
            <a:xfrm>
              <a:off x="3631870" y="1238549"/>
              <a:ext cx="16968" cy="6720"/>
            </a:xfrm>
            <a:custGeom>
              <a:avLst/>
              <a:gdLst/>
              <a:ahLst/>
              <a:cxnLst/>
              <a:rect l="l" t="t" r="r" b="b"/>
              <a:pathLst>
                <a:path w="1212" h="480" extrusionOk="0">
                  <a:moveTo>
                    <a:pt x="539" y="1"/>
                  </a:moveTo>
                  <a:cubicBezTo>
                    <a:pt x="427" y="1"/>
                    <a:pt x="371" y="57"/>
                    <a:pt x="315" y="57"/>
                  </a:cubicBezTo>
                  <a:cubicBezTo>
                    <a:pt x="203" y="113"/>
                    <a:pt x="147" y="169"/>
                    <a:pt x="91" y="225"/>
                  </a:cubicBezTo>
                  <a:cubicBezTo>
                    <a:pt x="0" y="316"/>
                    <a:pt x="56" y="479"/>
                    <a:pt x="170" y="479"/>
                  </a:cubicBezTo>
                  <a:cubicBezTo>
                    <a:pt x="197" y="479"/>
                    <a:pt x="227" y="470"/>
                    <a:pt x="259" y="449"/>
                  </a:cubicBezTo>
                  <a:lnTo>
                    <a:pt x="315" y="393"/>
                  </a:lnTo>
                  <a:lnTo>
                    <a:pt x="819" y="393"/>
                  </a:lnTo>
                  <a:cubicBezTo>
                    <a:pt x="847" y="421"/>
                    <a:pt x="875" y="435"/>
                    <a:pt x="903" y="435"/>
                  </a:cubicBezTo>
                  <a:cubicBezTo>
                    <a:pt x="931" y="435"/>
                    <a:pt x="959" y="421"/>
                    <a:pt x="987" y="393"/>
                  </a:cubicBezTo>
                  <a:cubicBezTo>
                    <a:pt x="1099" y="393"/>
                    <a:pt x="1155" y="337"/>
                    <a:pt x="1211" y="281"/>
                  </a:cubicBezTo>
                  <a:cubicBezTo>
                    <a:pt x="1211" y="169"/>
                    <a:pt x="1155" y="113"/>
                    <a:pt x="1099" y="57"/>
                  </a:cubicBezTo>
                  <a:cubicBezTo>
                    <a:pt x="1043" y="1"/>
                    <a:pt x="987" y="1"/>
                    <a:pt x="931" y="1"/>
                  </a:cubicBezTo>
                  <a:close/>
                </a:path>
              </a:pathLst>
            </a:custGeom>
            <a:solidFill>
              <a:srgbClr val="281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07"/>
            <p:cNvSpPr/>
            <p:nvPr/>
          </p:nvSpPr>
          <p:spPr>
            <a:xfrm>
              <a:off x="3480236" y="1230709"/>
              <a:ext cx="110572" cy="111356"/>
            </a:xfrm>
            <a:custGeom>
              <a:avLst/>
              <a:gdLst/>
              <a:ahLst/>
              <a:cxnLst/>
              <a:rect l="l" t="t" r="r" b="b"/>
              <a:pathLst>
                <a:path w="7898" h="7954" fill="none" extrusionOk="0">
                  <a:moveTo>
                    <a:pt x="7618" y="4145"/>
                  </a:moveTo>
                  <a:cubicBezTo>
                    <a:pt x="7170" y="7058"/>
                    <a:pt x="3473" y="7954"/>
                    <a:pt x="1737" y="5658"/>
                  </a:cubicBezTo>
                  <a:cubicBezTo>
                    <a:pt x="1" y="3305"/>
                    <a:pt x="1905" y="1"/>
                    <a:pt x="4817" y="393"/>
                  </a:cubicBezTo>
                  <a:cubicBezTo>
                    <a:pt x="6609" y="673"/>
                    <a:pt x="7898" y="2353"/>
                    <a:pt x="7618" y="4145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7000" cap="flat" cmpd="sng">
              <a:solidFill>
                <a:srgbClr val="28141C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07"/>
            <p:cNvSpPr/>
            <p:nvPr/>
          </p:nvSpPr>
          <p:spPr>
            <a:xfrm>
              <a:off x="3615098" y="1215029"/>
              <a:ext cx="75292" cy="96460"/>
            </a:xfrm>
            <a:custGeom>
              <a:avLst/>
              <a:gdLst/>
              <a:ahLst/>
              <a:cxnLst/>
              <a:rect l="l" t="t" r="r" b="b"/>
              <a:pathLst>
                <a:path w="5378" h="6890" fill="none" extrusionOk="0">
                  <a:moveTo>
                    <a:pt x="5098" y="3081"/>
                  </a:moveTo>
                  <a:cubicBezTo>
                    <a:pt x="5378" y="4873"/>
                    <a:pt x="4537" y="6498"/>
                    <a:pt x="3193" y="6666"/>
                  </a:cubicBezTo>
                  <a:cubicBezTo>
                    <a:pt x="1905" y="6890"/>
                    <a:pt x="561" y="5601"/>
                    <a:pt x="281" y="3809"/>
                  </a:cubicBezTo>
                  <a:cubicBezTo>
                    <a:pt x="1" y="2017"/>
                    <a:pt x="841" y="393"/>
                    <a:pt x="2185" y="169"/>
                  </a:cubicBezTo>
                  <a:cubicBezTo>
                    <a:pt x="3473" y="1"/>
                    <a:pt x="4817" y="1233"/>
                    <a:pt x="5098" y="3081"/>
                  </a:cubicBezTo>
                  <a:close/>
                </a:path>
              </a:pathLst>
            </a:custGeom>
            <a:noFill/>
            <a:ln w="7000" cap="flat" cmpd="sng">
              <a:solidFill>
                <a:srgbClr val="28141C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07"/>
            <p:cNvSpPr/>
            <p:nvPr/>
          </p:nvSpPr>
          <p:spPr>
            <a:xfrm>
              <a:off x="3583738" y="1256595"/>
              <a:ext cx="35294" cy="6286"/>
            </a:xfrm>
            <a:custGeom>
              <a:avLst/>
              <a:gdLst/>
              <a:ahLst/>
              <a:cxnLst/>
              <a:rect l="l" t="t" r="r" b="b"/>
              <a:pathLst>
                <a:path w="2521" h="449" fill="none" extrusionOk="0">
                  <a:moveTo>
                    <a:pt x="1" y="448"/>
                  </a:moveTo>
                  <a:cubicBezTo>
                    <a:pt x="785" y="112"/>
                    <a:pt x="1625" y="0"/>
                    <a:pt x="2521" y="0"/>
                  </a:cubicBezTo>
                </a:path>
              </a:pathLst>
            </a:custGeom>
            <a:noFill/>
            <a:ln w="7000" cap="flat" cmpd="sng">
              <a:solidFill>
                <a:srgbClr val="28141C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07"/>
            <p:cNvSpPr/>
            <p:nvPr/>
          </p:nvSpPr>
          <p:spPr>
            <a:xfrm>
              <a:off x="3462204" y="1283251"/>
              <a:ext cx="33726" cy="4718"/>
            </a:xfrm>
            <a:custGeom>
              <a:avLst/>
              <a:gdLst/>
              <a:ahLst/>
              <a:cxnLst/>
              <a:rect l="l" t="t" r="r" b="b"/>
              <a:pathLst>
                <a:path w="2409" h="337" fill="none" extrusionOk="0">
                  <a:moveTo>
                    <a:pt x="2409" y="336"/>
                  </a:moveTo>
                  <a:lnTo>
                    <a:pt x="0" y="0"/>
                  </a:lnTo>
                </a:path>
              </a:pathLst>
            </a:custGeom>
            <a:noFill/>
            <a:ln w="7000" cap="flat" cmpd="sng">
              <a:solidFill>
                <a:srgbClr val="28141C"/>
              </a:solidFill>
              <a:prstDash val="solid"/>
              <a:miter lim="56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07"/>
            <p:cNvSpPr/>
            <p:nvPr/>
          </p:nvSpPr>
          <p:spPr>
            <a:xfrm>
              <a:off x="5254666" y="2294737"/>
              <a:ext cx="18046" cy="220346"/>
            </a:xfrm>
            <a:custGeom>
              <a:avLst/>
              <a:gdLst/>
              <a:ahLst/>
              <a:cxnLst/>
              <a:rect l="l" t="t" r="r" b="b"/>
              <a:pathLst>
                <a:path w="1289" h="15739" extrusionOk="0">
                  <a:moveTo>
                    <a:pt x="0" y="0"/>
                  </a:moveTo>
                  <a:lnTo>
                    <a:pt x="0" y="15682"/>
                  </a:lnTo>
                  <a:lnTo>
                    <a:pt x="1289" y="15738"/>
                  </a:lnTo>
                  <a:lnTo>
                    <a:pt x="1289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07"/>
            <p:cNvSpPr/>
            <p:nvPr/>
          </p:nvSpPr>
          <p:spPr>
            <a:xfrm>
              <a:off x="5272698" y="2293953"/>
              <a:ext cx="14910" cy="221130"/>
            </a:xfrm>
            <a:custGeom>
              <a:avLst/>
              <a:gdLst/>
              <a:ahLst/>
              <a:cxnLst/>
              <a:rect l="l" t="t" r="r" b="b"/>
              <a:pathLst>
                <a:path w="1065" h="15795" extrusionOk="0">
                  <a:moveTo>
                    <a:pt x="1065" y="0"/>
                  </a:moveTo>
                  <a:lnTo>
                    <a:pt x="1" y="168"/>
                  </a:lnTo>
                  <a:lnTo>
                    <a:pt x="1" y="15794"/>
                  </a:lnTo>
                  <a:lnTo>
                    <a:pt x="1065" y="15682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rgbClr val="E0A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07"/>
            <p:cNvSpPr/>
            <p:nvPr/>
          </p:nvSpPr>
          <p:spPr>
            <a:xfrm>
              <a:off x="3644120" y="1805465"/>
              <a:ext cx="1821484" cy="788704"/>
            </a:xfrm>
            <a:custGeom>
              <a:avLst/>
              <a:gdLst/>
              <a:ahLst/>
              <a:cxnLst/>
              <a:rect l="l" t="t" r="r" b="b"/>
              <a:pathLst>
                <a:path w="130106" h="56336" extrusionOk="0">
                  <a:moveTo>
                    <a:pt x="224" y="0"/>
                  </a:moveTo>
                  <a:cubicBezTo>
                    <a:pt x="56" y="0"/>
                    <a:pt x="0" y="224"/>
                    <a:pt x="168" y="224"/>
                  </a:cubicBezTo>
                  <a:cubicBezTo>
                    <a:pt x="2576" y="728"/>
                    <a:pt x="2184" y="4089"/>
                    <a:pt x="2240" y="5937"/>
                  </a:cubicBezTo>
                  <a:cubicBezTo>
                    <a:pt x="2240" y="9129"/>
                    <a:pt x="2352" y="12322"/>
                    <a:pt x="2632" y="15458"/>
                  </a:cubicBezTo>
                  <a:cubicBezTo>
                    <a:pt x="3081" y="21227"/>
                    <a:pt x="4313" y="26939"/>
                    <a:pt x="7001" y="32092"/>
                  </a:cubicBezTo>
                  <a:cubicBezTo>
                    <a:pt x="9521" y="36853"/>
                    <a:pt x="13106" y="41053"/>
                    <a:pt x="17474" y="44246"/>
                  </a:cubicBezTo>
                  <a:cubicBezTo>
                    <a:pt x="22067" y="47494"/>
                    <a:pt x="27332" y="49734"/>
                    <a:pt x="32876" y="50854"/>
                  </a:cubicBezTo>
                  <a:cubicBezTo>
                    <a:pt x="35789" y="51358"/>
                    <a:pt x="38701" y="51807"/>
                    <a:pt x="41670" y="52031"/>
                  </a:cubicBezTo>
                  <a:lnTo>
                    <a:pt x="51471" y="53039"/>
                  </a:lnTo>
                  <a:cubicBezTo>
                    <a:pt x="58024" y="53711"/>
                    <a:pt x="64577" y="54327"/>
                    <a:pt x="71186" y="54775"/>
                  </a:cubicBezTo>
                  <a:cubicBezTo>
                    <a:pt x="73433" y="54920"/>
                    <a:pt x="75676" y="54987"/>
                    <a:pt x="77917" y="54987"/>
                  </a:cubicBezTo>
                  <a:cubicBezTo>
                    <a:pt x="88633" y="54987"/>
                    <a:pt x="99279" y="53464"/>
                    <a:pt x="109887" y="51751"/>
                  </a:cubicBezTo>
                  <a:cubicBezTo>
                    <a:pt x="113135" y="51246"/>
                    <a:pt x="116384" y="50686"/>
                    <a:pt x="119632" y="50182"/>
                  </a:cubicBezTo>
                  <a:cubicBezTo>
                    <a:pt x="121200" y="49958"/>
                    <a:pt x="122824" y="49734"/>
                    <a:pt x="124393" y="49510"/>
                  </a:cubicBezTo>
                  <a:cubicBezTo>
                    <a:pt x="125097" y="49418"/>
                    <a:pt x="125902" y="49276"/>
                    <a:pt x="126680" y="49276"/>
                  </a:cubicBezTo>
                  <a:cubicBezTo>
                    <a:pt x="127323" y="49276"/>
                    <a:pt x="127948" y="49374"/>
                    <a:pt x="128481" y="49678"/>
                  </a:cubicBezTo>
                  <a:cubicBezTo>
                    <a:pt x="129601" y="50406"/>
                    <a:pt x="129937" y="51919"/>
                    <a:pt x="129209" y="53039"/>
                  </a:cubicBezTo>
                  <a:cubicBezTo>
                    <a:pt x="128593" y="53991"/>
                    <a:pt x="127249" y="54551"/>
                    <a:pt x="126185" y="54943"/>
                  </a:cubicBezTo>
                  <a:cubicBezTo>
                    <a:pt x="124053" y="55567"/>
                    <a:pt x="121777" y="55901"/>
                    <a:pt x="119535" y="55901"/>
                  </a:cubicBezTo>
                  <a:cubicBezTo>
                    <a:pt x="119362" y="55901"/>
                    <a:pt x="119189" y="55899"/>
                    <a:pt x="119016" y="55895"/>
                  </a:cubicBezTo>
                  <a:cubicBezTo>
                    <a:pt x="118897" y="55905"/>
                    <a:pt x="118778" y="55910"/>
                    <a:pt x="118659" y="55910"/>
                  </a:cubicBezTo>
                  <a:cubicBezTo>
                    <a:pt x="118108" y="55910"/>
                    <a:pt x="117563" y="55809"/>
                    <a:pt x="117056" y="55671"/>
                  </a:cubicBezTo>
                  <a:cubicBezTo>
                    <a:pt x="116216" y="55391"/>
                    <a:pt x="115375" y="54439"/>
                    <a:pt x="115824" y="53543"/>
                  </a:cubicBezTo>
                  <a:cubicBezTo>
                    <a:pt x="115863" y="53424"/>
                    <a:pt x="115735" y="53305"/>
                    <a:pt x="115636" y="53305"/>
                  </a:cubicBezTo>
                  <a:cubicBezTo>
                    <a:pt x="115596" y="53305"/>
                    <a:pt x="115560" y="53326"/>
                    <a:pt x="115543" y="53375"/>
                  </a:cubicBezTo>
                  <a:cubicBezTo>
                    <a:pt x="115151" y="54327"/>
                    <a:pt x="115543" y="55447"/>
                    <a:pt x="116496" y="55895"/>
                  </a:cubicBezTo>
                  <a:cubicBezTo>
                    <a:pt x="117172" y="56251"/>
                    <a:pt x="117938" y="56335"/>
                    <a:pt x="118694" y="56335"/>
                  </a:cubicBezTo>
                  <a:cubicBezTo>
                    <a:pt x="119129" y="56335"/>
                    <a:pt x="119560" y="56308"/>
                    <a:pt x="119968" y="56287"/>
                  </a:cubicBezTo>
                  <a:cubicBezTo>
                    <a:pt x="122432" y="56175"/>
                    <a:pt x="124953" y="56007"/>
                    <a:pt x="127193" y="54999"/>
                  </a:cubicBezTo>
                  <a:cubicBezTo>
                    <a:pt x="128201" y="54663"/>
                    <a:pt x="129041" y="53991"/>
                    <a:pt x="129601" y="53095"/>
                  </a:cubicBezTo>
                  <a:cubicBezTo>
                    <a:pt x="130105" y="52255"/>
                    <a:pt x="130105" y="51302"/>
                    <a:pt x="129713" y="50462"/>
                  </a:cubicBezTo>
                  <a:cubicBezTo>
                    <a:pt x="129094" y="49194"/>
                    <a:pt x="127838" y="48842"/>
                    <a:pt x="126486" y="48842"/>
                  </a:cubicBezTo>
                  <a:cubicBezTo>
                    <a:pt x="125269" y="48842"/>
                    <a:pt x="123974" y="49127"/>
                    <a:pt x="122992" y="49286"/>
                  </a:cubicBezTo>
                  <a:cubicBezTo>
                    <a:pt x="109439" y="51246"/>
                    <a:pt x="95941" y="54047"/>
                    <a:pt x="82219" y="54495"/>
                  </a:cubicBezTo>
                  <a:cubicBezTo>
                    <a:pt x="81047" y="54524"/>
                    <a:pt x="79874" y="54538"/>
                    <a:pt x="78702" y="54538"/>
                  </a:cubicBezTo>
                  <a:cubicBezTo>
                    <a:pt x="73041" y="54538"/>
                    <a:pt x="67381" y="54212"/>
                    <a:pt x="61720" y="53655"/>
                  </a:cubicBezTo>
                  <a:cubicBezTo>
                    <a:pt x="54831" y="53039"/>
                    <a:pt x="47998" y="52255"/>
                    <a:pt x="41166" y="51583"/>
                  </a:cubicBezTo>
                  <a:cubicBezTo>
                    <a:pt x="37973" y="51302"/>
                    <a:pt x="34781" y="50854"/>
                    <a:pt x="31700" y="50182"/>
                  </a:cubicBezTo>
                  <a:cubicBezTo>
                    <a:pt x="28676" y="49454"/>
                    <a:pt x="25820" y="48446"/>
                    <a:pt x="23075" y="47158"/>
                  </a:cubicBezTo>
                  <a:cubicBezTo>
                    <a:pt x="17642" y="44526"/>
                    <a:pt x="13050" y="40605"/>
                    <a:pt x="9577" y="35677"/>
                  </a:cubicBezTo>
                  <a:cubicBezTo>
                    <a:pt x="6049" y="30636"/>
                    <a:pt x="4145" y="24755"/>
                    <a:pt x="3305" y="18650"/>
                  </a:cubicBezTo>
                  <a:cubicBezTo>
                    <a:pt x="2856" y="15402"/>
                    <a:pt x="2632" y="12154"/>
                    <a:pt x="2576" y="8849"/>
                  </a:cubicBezTo>
                  <a:cubicBezTo>
                    <a:pt x="2520" y="7281"/>
                    <a:pt x="2576" y="5713"/>
                    <a:pt x="2520" y="4145"/>
                  </a:cubicBezTo>
                  <a:cubicBezTo>
                    <a:pt x="2520" y="3248"/>
                    <a:pt x="2352" y="2352"/>
                    <a:pt x="2072" y="1512"/>
                  </a:cubicBezTo>
                  <a:cubicBezTo>
                    <a:pt x="1736" y="728"/>
                    <a:pt x="1064" y="112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07"/>
            <p:cNvSpPr/>
            <p:nvPr/>
          </p:nvSpPr>
          <p:spPr>
            <a:xfrm>
              <a:off x="4635222" y="2486845"/>
              <a:ext cx="748832" cy="144284"/>
            </a:xfrm>
            <a:custGeom>
              <a:avLst/>
              <a:gdLst/>
              <a:ahLst/>
              <a:cxnLst/>
              <a:rect l="l" t="t" r="r" b="b"/>
              <a:pathLst>
                <a:path w="53488" h="10306" extrusionOk="0">
                  <a:moveTo>
                    <a:pt x="53488" y="0"/>
                  </a:moveTo>
                  <a:lnTo>
                    <a:pt x="1" y="4257"/>
                  </a:lnTo>
                  <a:lnTo>
                    <a:pt x="1" y="9465"/>
                  </a:lnTo>
                  <a:lnTo>
                    <a:pt x="16187" y="10305"/>
                  </a:lnTo>
                  <a:lnTo>
                    <a:pt x="53488" y="5209"/>
                  </a:lnTo>
                  <a:lnTo>
                    <a:pt x="534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07"/>
            <p:cNvSpPr/>
            <p:nvPr/>
          </p:nvSpPr>
          <p:spPr>
            <a:xfrm>
              <a:off x="4635222" y="2546429"/>
              <a:ext cx="226618" cy="84700"/>
            </a:xfrm>
            <a:custGeom>
              <a:avLst/>
              <a:gdLst/>
              <a:ahLst/>
              <a:cxnLst/>
              <a:rect l="l" t="t" r="r" b="b"/>
              <a:pathLst>
                <a:path w="16187" h="6050" extrusionOk="0">
                  <a:moveTo>
                    <a:pt x="1" y="1"/>
                  </a:moveTo>
                  <a:lnTo>
                    <a:pt x="1" y="5209"/>
                  </a:lnTo>
                  <a:lnTo>
                    <a:pt x="16187" y="6049"/>
                  </a:lnTo>
                  <a:lnTo>
                    <a:pt x="16187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07"/>
            <p:cNvSpPr/>
            <p:nvPr/>
          </p:nvSpPr>
          <p:spPr>
            <a:xfrm>
              <a:off x="4635222" y="2475085"/>
              <a:ext cx="748832" cy="82334"/>
            </a:xfrm>
            <a:custGeom>
              <a:avLst/>
              <a:gdLst/>
              <a:ahLst/>
              <a:cxnLst/>
              <a:rect l="l" t="t" r="r" b="b"/>
              <a:pathLst>
                <a:path w="53488" h="5881" extrusionOk="0">
                  <a:moveTo>
                    <a:pt x="37301" y="0"/>
                  </a:moveTo>
                  <a:lnTo>
                    <a:pt x="1" y="5097"/>
                  </a:lnTo>
                  <a:lnTo>
                    <a:pt x="16187" y="5881"/>
                  </a:lnTo>
                  <a:lnTo>
                    <a:pt x="53488" y="840"/>
                  </a:lnTo>
                  <a:lnTo>
                    <a:pt x="37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07"/>
            <p:cNvSpPr/>
            <p:nvPr/>
          </p:nvSpPr>
          <p:spPr>
            <a:xfrm>
              <a:off x="4830466" y="2527613"/>
              <a:ext cx="71372" cy="10794"/>
            </a:xfrm>
            <a:custGeom>
              <a:avLst/>
              <a:gdLst/>
              <a:ahLst/>
              <a:cxnLst/>
              <a:rect l="l" t="t" r="r" b="b"/>
              <a:pathLst>
                <a:path w="5098" h="771" extrusionOk="0">
                  <a:moveTo>
                    <a:pt x="168" y="1"/>
                  </a:moveTo>
                  <a:cubicBezTo>
                    <a:pt x="0" y="1"/>
                    <a:pt x="0" y="225"/>
                    <a:pt x="168" y="281"/>
                  </a:cubicBezTo>
                  <a:cubicBezTo>
                    <a:pt x="953" y="393"/>
                    <a:pt x="1793" y="505"/>
                    <a:pt x="2577" y="617"/>
                  </a:cubicBezTo>
                  <a:cubicBezTo>
                    <a:pt x="2969" y="617"/>
                    <a:pt x="3361" y="673"/>
                    <a:pt x="3809" y="729"/>
                  </a:cubicBezTo>
                  <a:cubicBezTo>
                    <a:pt x="4005" y="757"/>
                    <a:pt x="4201" y="771"/>
                    <a:pt x="4397" y="771"/>
                  </a:cubicBezTo>
                  <a:cubicBezTo>
                    <a:pt x="4593" y="771"/>
                    <a:pt x="4789" y="757"/>
                    <a:pt x="4985" y="729"/>
                  </a:cubicBezTo>
                  <a:cubicBezTo>
                    <a:pt x="5041" y="729"/>
                    <a:pt x="5097" y="561"/>
                    <a:pt x="4985" y="561"/>
                  </a:cubicBezTo>
                  <a:cubicBezTo>
                    <a:pt x="4733" y="435"/>
                    <a:pt x="4449" y="372"/>
                    <a:pt x="4182" y="372"/>
                  </a:cubicBezTo>
                  <a:cubicBezTo>
                    <a:pt x="4092" y="372"/>
                    <a:pt x="4005" y="379"/>
                    <a:pt x="3921" y="393"/>
                  </a:cubicBezTo>
                  <a:lnTo>
                    <a:pt x="2633" y="281"/>
                  </a:lnTo>
                  <a:cubicBezTo>
                    <a:pt x="1793" y="169"/>
                    <a:pt x="1009" y="113"/>
                    <a:pt x="168" y="1"/>
                  </a:cubicBezTo>
                  <a:close/>
                </a:path>
              </a:pathLst>
            </a:custGeom>
            <a:solidFill>
              <a:srgbClr val="CC8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07"/>
            <p:cNvSpPr/>
            <p:nvPr/>
          </p:nvSpPr>
          <p:spPr>
            <a:xfrm>
              <a:off x="4893186" y="2518989"/>
              <a:ext cx="54124" cy="11312"/>
            </a:xfrm>
            <a:custGeom>
              <a:avLst/>
              <a:gdLst/>
              <a:ahLst/>
              <a:cxnLst/>
              <a:rect l="l" t="t" r="r" b="b"/>
              <a:pathLst>
                <a:path w="3866" h="808" extrusionOk="0">
                  <a:moveTo>
                    <a:pt x="169" y="0"/>
                  </a:moveTo>
                  <a:cubicBezTo>
                    <a:pt x="1" y="0"/>
                    <a:pt x="1" y="224"/>
                    <a:pt x="169" y="280"/>
                  </a:cubicBezTo>
                  <a:lnTo>
                    <a:pt x="225" y="280"/>
                  </a:lnTo>
                  <a:cubicBezTo>
                    <a:pt x="841" y="336"/>
                    <a:pt x="1457" y="392"/>
                    <a:pt x="2129" y="504"/>
                  </a:cubicBezTo>
                  <a:cubicBezTo>
                    <a:pt x="2409" y="561"/>
                    <a:pt x="2689" y="617"/>
                    <a:pt x="3025" y="673"/>
                  </a:cubicBezTo>
                  <a:lnTo>
                    <a:pt x="3473" y="785"/>
                  </a:lnTo>
                  <a:cubicBezTo>
                    <a:pt x="3506" y="801"/>
                    <a:pt x="3544" y="808"/>
                    <a:pt x="3583" y="808"/>
                  </a:cubicBezTo>
                  <a:cubicBezTo>
                    <a:pt x="3679" y="808"/>
                    <a:pt x="3786" y="768"/>
                    <a:pt x="3865" y="729"/>
                  </a:cubicBezTo>
                  <a:cubicBezTo>
                    <a:pt x="3865" y="673"/>
                    <a:pt x="3865" y="617"/>
                    <a:pt x="3865" y="561"/>
                  </a:cubicBezTo>
                  <a:cubicBezTo>
                    <a:pt x="3753" y="392"/>
                    <a:pt x="3641" y="392"/>
                    <a:pt x="3529" y="392"/>
                  </a:cubicBezTo>
                  <a:lnTo>
                    <a:pt x="3025" y="280"/>
                  </a:lnTo>
                  <a:cubicBezTo>
                    <a:pt x="2745" y="224"/>
                    <a:pt x="2409" y="224"/>
                    <a:pt x="2073" y="168"/>
                  </a:cubicBezTo>
                  <a:cubicBezTo>
                    <a:pt x="1457" y="56"/>
                    <a:pt x="841" y="0"/>
                    <a:pt x="169" y="0"/>
                  </a:cubicBezTo>
                  <a:close/>
                </a:path>
              </a:pathLst>
            </a:custGeom>
            <a:solidFill>
              <a:srgbClr val="CC8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07"/>
            <p:cNvSpPr/>
            <p:nvPr/>
          </p:nvSpPr>
          <p:spPr>
            <a:xfrm>
              <a:off x="4954352" y="2509581"/>
              <a:ext cx="58044" cy="15694"/>
            </a:xfrm>
            <a:custGeom>
              <a:avLst/>
              <a:gdLst/>
              <a:ahLst/>
              <a:cxnLst/>
              <a:rect l="l" t="t" r="r" b="b"/>
              <a:pathLst>
                <a:path w="4146" h="1121" extrusionOk="0">
                  <a:moveTo>
                    <a:pt x="337" y="0"/>
                  </a:moveTo>
                  <a:cubicBezTo>
                    <a:pt x="113" y="0"/>
                    <a:pt x="1" y="280"/>
                    <a:pt x="225" y="336"/>
                  </a:cubicBezTo>
                  <a:cubicBezTo>
                    <a:pt x="897" y="392"/>
                    <a:pt x="1513" y="560"/>
                    <a:pt x="2129" y="672"/>
                  </a:cubicBezTo>
                  <a:cubicBezTo>
                    <a:pt x="2409" y="728"/>
                    <a:pt x="2745" y="840"/>
                    <a:pt x="3025" y="896"/>
                  </a:cubicBezTo>
                  <a:lnTo>
                    <a:pt x="3529" y="1064"/>
                  </a:lnTo>
                  <a:cubicBezTo>
                    <a:pt x="3641" y="1120"/>
                    <a:pt x="3809" y="1120"/>
                    <a:pt x="3977" y="1120"/>
                  </a:cubicBezTo>
                  <a:cubicBezTo>
                    <a:pt x="4089" y="1064"/>
                    <a:pt x="4145" y="896"/>
                    <a:pt x="4033" y="840"/>
                  </a:cubicBezTo>
                  <a:cubicBezTo>
                    <a:pt x="3921" y="728"/>
                    <a:pt x="3753" y="672"/>
                    <a:pt x="3641" y="672"/>
                  </a:cubicBezTo>
                  <a:lnTo>
                    <a:pt x="3137" y="560"/>
                  </a:lnTo>
                  <a:cubicBezTo>
                    <a:pt x="2857" y="448"/>
                    <a:pt x="2521" y="392"/>
                    <a:pt x="2241" y="336"/>
                  </a:cubicBezTo>
                  <a:cubicBezTo>
                    <a:pt x="1569" y="224"/>
                    <a:pt x="953" y="112"/>
                    <a:pt x="337" y="0"/>
                  </a:cubicBezTo>
                  <a:close/>
                </a:path>
              </a:pathLst>
            </a:custGeom>
            <a:solidFill>
              <a:srgbClr val="CC8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07"/>
            <p:cNvSpPr/>
            <p:nvPr/>
          </p:nvSpPr>
          <p:spPr>
            <a:xfrm>
              <a:off x="4989632" y="2503309"/>
              <a:ext cx="61180" cy="14910"/>
            </a:xfrm>
            <a:custGeom>
              <a:avLst/>
              <a:gdLst/>
              <a:ahLst/>
              <a:cxnLst/>
              <a:rect l="l" t="t" r="r" b="b"/>
              <a:pathLst>
                <a:path w="4370" h="1065" extrusionOk="0">
                  <a:moveTo>
                    <a:pt x="113" y="0"/>
                  </a:moveTo>
                  <a:cubicBezTo>
                    <a:pt x="1" y="0"/>
                    <a:pt x="1" y="168"/>
                    <a:pt x="113" y="224"/>
                  </a:cubicBezTo>
                  <a:cubicBezTo>
                    <a:pt x="729" y="336"/>
                    <a:pt x="1401" y="448"/>
                    <a:pt x="2073" y="616"/>
                  </a:cubicBezTo>
                  <a:lnTo>
                    <a:pt x="3081" y="840"/>
                  </a:lnTo>
                  <a:cubicBezTo>
                    <a:pt x="3361" y="896"/>
                    <a:pt x="3697" y="1008"/>
                    <a:pt x="4033" y="1064"/>
                  </a:cubicBezTo>
                  <a:cubicBezTo>
                    <a:pt x="4257" y="1064"/>
                    <a:pt x="4369" y="784"/>
                    <a:pt x="4145" y="672"/>
                  </a:cubicBezTo>
                  <a:cubicBezTo>
                    <a:pt x="3809" y="560"/>
                    <a:pt x="3473" y="504"/>
                    <a:pt x="3137" y="448"/>
                  </a:cubicBezTo>
                  <a:cubicBezTo>
                    <a:pt x="2801" y="392"/>
                    <a:pt x="2465" y="336"/>
                    <a:pt x="2129" y="280"/>
                  </a:cubicBezTo>
                  <a:cubicBezTo>
                    <a:pt x="1457" y="168"/>
                    <a:pt x="785" y="112"/>
                    <a:pt x="113" y="0"/>
                  </a:cubicBezTo>
                  <a:close/>
                </a:path>
              </a:pathLst>
            </a:custGeom>
            <a:solidFill>
              <a:srgbClr val="CC8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07"/>
            <p:cNvSpPr/>
            <p:nvPr/>
          </p:nvSpPr>
          <p:spPr>
            <a:xfrm>
              <a:off x="4999824" y="2566029"/>
              <a:ext cx="19628" cy="29036"/>
            </a:xfrm>
            <a:custGeom>
              <a:avLst/>
              <a:gdLst/>
              <a:ahLst/>
              <a:cxnLst/>
              <a:rect l="l" t="t" r="r" b="b"/>
              <a:pathLst>
                <a:path w="1402" h="2074" extrusionOk="0">
                  <a:moveTo>
                    <a:pt x="449" y="1"/>
                  </a:moveTo>
                  <a:cubicBezTo>
                    <a:pt x="169" y="1"/>
                    <a:pt x="1" y="449"/>
                    <a:pt x="1" y="1009"/>
                  </a:cubicBezTo>
                  <a:cubicBezTo>
                    <a:pt x="1" y="1513"/>
                    <a:pt x="169" y="1961"/>
                    <a:pt x="449" y="1961"/>
                  </a:cubicBezTo>
                  <a:lnTo>
                    <a:pt x="1401" y="2073"/>
                  </a:lnTo>
                  <a:lnTo>
                    <a:pt x="1401" y="11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07"/>
            <p:cNvSpPr/>
            <p:nvPr/>
          </p:nvSpPr>
          <p:spPr>
            <a:xfrm>
              <a:off x="5012382" y="2567597"/>
              <a:ext cx="13342" cy="27468"/>
            </a:xfrm>
            <a:custGeom>
              <a:avLst/>
              <a:gdLst/>
              <a:ahLst/>
              <a:cxnLst/>
              <a:rect l="l" t="t" r="r" b="b"/>
              <a:pathLst>
                <a:path w="953" h="1962" extrusionOk="0">
                  <a:moveTo>
                    <a:pt x="448" y="1"/>
                  </a:moveTo>
                  <a:cubicBezTo>
                    <a:pt x="224" y="1"/>
                    <a:pt x="0" y="449"/>
                    <a:pt x="0" y="1009"/>
                  </a:cubicBezTo>
                  <a:cubicBezTo>
                    <a:pt x="0" y="1569"/>
                    <a:pt x="224" y="1961"/>
                    <a:pt x="448" y="1961"/>
                  </a:cubicBezTo>
                  <a:cubicBezTo>
                    <a:pt x="728" y="1961"/>
                    <a:pt x="952" y="1569"/>
                    <a:pt x="952" y="1009"/>
                  </a:cubicBezTo>
                  <a:cubicBezTo>
                    <a:pt x="952" y="449"/>
                    <a:pt x="728" y="1"/>
                    <a:pt x="448" y="1"/>
                  </a:cubicBezTo>
                  <a:close/>
                </a:path>
              </a:pathLst>
            </a:custGeom>
            <a:solidFill>
              <a:srgbClr val="EDA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07"/>
            <p:cNvSpPr/>
            <p:nvPr/>
          </p:nvSpPr>
          <p:spPr>
            <a:xfrm>
              <a:off x="5089214" y="2500173"/>
              <a:ext cx="27468" cy="16772"/>
            </a:xfrm>
            <a:custGeom>
              <a:avLst/>
              <a:gdLst/>
              <a:ahLst/>
              <a:cxnLst/>
              <a:rect l="l" t="t" r="r" b="b"/>
              <a:pathLst>
                <a:path w="1962" h="1198" extrusionOk="0">
                  <a:moveTo>
                    <a:pt x="1905" y="0"/>
                  </a:moveTo>
                  <a:lnTo>
                    <a:pt x="1" y="280"/>
                  </a:lnTo>
                  <a:lnTo>
                    <a:pt x="1" y="1008"/>
                  </a:lnTo>
                  <a:cubicBezTo>
                    <a:pt x="43" y="1134"/>
                    <a:pt x="305" y="1197"/>
                    <a:pt x="647" y="1197"/>
                  </a:cubicBezTo>
                  <a:cubicBezTo>
                    <a:pt x="760" y="1197"/>
                    <a:pt x="883" y="1190"/>
                    <a:pt x="1009" y="1176"/>
                  </a:cubicBezTo>
                  <a:cubicBezTo>
                    <a:pt x="1569" y="1064"/>
                    <a:pt x="1961" y="840"/>
                    <a:pt x="1905" y="672"/>
                  </a:cubicBezTo>
                  <a:lnTo>
                    <a:pt x="1905" y="0"/>
                  </a:lnTo>
                  <a:close/>
                </a:path>
              </a:pathLst>
            </a:custGeom>
            <a:solidFill>
              <a:srgbClr val="CC8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07"/>
            <p:cNvSpPr/>
            <p:nvPr/>
          </p:nvSpPr>
          <p:spPr>
            <a:xfrm>
              <a:off x="5088430" y="2497191"/>
              <a:ext cx="28252" cy="9898"/>
            </a:xfrm>
            <a:custGeom>
              <a:avLst/>
              <a:gdLst/>
              <a:ahLst/>
              <a:cxnLst/>
              <a:rect l="l" t="t" r="r" b="b"/>
              <a:pathLst>
                <a:path w="2018" h="707" extrusionOk="0">
                  <a:moveTo>
                    <a:pt x="1364" y="0"/>
                  </a:moveTo>
                  <a:cubicBezTo>
                    <a:pt x="1234" y="0"/>
                    <a:pt x="1094" y="14"/>
                    <a:pt x="953" y="45"/>
                  </a:cubicBezTo>
                  <a:cubicBezTo>
                    <a:pt x="393" y="101"/>
                    <a:pt x="1" y="325"/>
                    <a:pt x="57" y="493"/>
                  </a:cubicBezTo>
                  <a:cubicBezTo>
                    <a:pt x="97" y="614"/>
                    <a:pt x="341" y="706"/>
                    <a:pt x="684" y="706"/>
                  </a:cubicBezTo>
                  <a:cubicBezTo>
                    <a:pt x="817" y="706"/>
                    <a:pt x="965" y="693"/>
                    <a:pt x="1121" y="661"/>
                  </a:cubicBezTo>
                  <a:cubicBezTo>
                    <a:pt x="1625" y="605"/>
                    <a:pt x="2017" y="381"/>
                    <a:pt x="1961" y="213"/>
                  </a:cubicBezTo>
                  <a:cubicBezTo>
                    <a:pt x="1961" y="92"/>
                    <a:pt x="1699" y="0"/>
                    <a:pt x="1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07"/>
            <p:cNvSpPr/>
            <p:nvPr/>
          </p:nvSpPr>
          <p:spPr>
            <a:xfrm>
              <a:off x="5157436" y="2489981"/>
              <a:ext cx="27454" cy="17108"/>
            </a:xfrm>
            <a:custGeom>
              <a:avLst/>
              <a:gdLst/>
              <a:ahLst/>
              <a:cxnLst/>
              <a:rect l="l" t="t" r="r" b="b"/>
              <a:pathLst>
                <a:path w="1961" h="1222" extrusionOk="0">
                  <a:moveTo>
                    <a:pt x="1905" y="0"/>
                  </a:moveTo>
                  <a:lnTo>
                    <a:pt x="0" y="336"/>
                  </a:lnTo>
                  <a:lnTo>
                    <a:pt x="0" y="1008"/>
                  </a:lnTo>
                  <a:cubicBezTo>
                    <a:pt x="0" y="1129"/>
                    <a:pt x="262" y="1221"/>
                    <a:pt x="597" y="1221"/>
                  </a:cubicBezTo>
                  <a:cubicBezTo>
                    <a:pt x="727" y="1221"/>
                    <a:pt x="868" y="1208"/>
                    <a:pt x="1009" y="1176"/>
                  </a:cubicBezTo>
                  <a:cubicBezTo>
                    <a:pt x="1569" y="1120"/>
                    <a:pt x="1961" y="896"/>
                    <a:pt x="1905" y="728"/>
                  </a:cubicBezTo>
                  <a:lnTo>
                    <a:pt x="1905" y="0"/>
                  </a:lnTo>
                  <a:close/>
                </a:path>
              </a:pathLst>
            </a:custGeom>
            <a:solidFill>
              <a:srgbClr val="CC8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07"/>
            <p:cNvSpPr/>
            <p:nvPr/>
          </p:nvSpPr>
          <p:spPr>
            <a:xfrm>
              <a:off x="5156652" y="2487335"/>
              <a:ext cx="28238" cy="10346"/>
            </a:xfrm>
            <a:custGeom>
              <a:avLst/>
              <a:gdLst/>
              <a:ahLst/>
              <a:cxnLst/>
              <a:rect l="l" t="t" r="r" b="b"/>
              <a:pathLst>
                <a:path w="2017" h="739" extrusionOk="0">
                  <a:moveTo>
                    <a:pt x="1291" y="0"/>
                  </a:moveTo>
                  <a:cubicBezTo>
                    <a:pt x="1170" y="0"/>
                    <a:pt x="1037" y="7"/>
                    <a:pt x="897" y="21"/>
                  </a:cubicBezTo>
                  <a:cubicBezTo>
                    <a:pt x="393" y="133"/>
                    <a:pt x="0" y="357"/>
                    <a:pt x="56" y="525"/>
                  </a:cubicBezTo>
                  <a:cubicBezTo>
                    <a:pt x="56" y="646"/>
                    <a:pt x="318" y="738"/>
                    <a:pt x="653" y="738"/>
                  </a:cubicBezTo>
                  <a:cubicBezTo>
                    <a:pt x="783" y="738"/>
                    <a:pt x="924" y="725"/>
                    <a:pt x="1065" y="693"/>
                  </a:cubicBezTo>
                  <a:cubicBezTo>
                    <a:pt x="1625" y="581"/>
                    <a:pt x="2017" y="357"/>
                    <a:pt x="1961" y="189"/>
                  </a:cubicBezTo>
                  <a:cubicBezTo>
                    <a:pt x="1919" y="63"/>
                    <a:pt x="1656" y="0"/>
                    <a:pt x="1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07"/>
            <p:cNvSpPr/>
            <p:nvPr/>
          </p:nvSpPr>
          <p:spPr>
            <a:xfrm>
              <a:off x="5235850" y="2480573"/>
              <a:ext cx="27454" cy="16772"/>
            </a:xfrm>
            <a:custGeom>
              <a:avLst/>
              <a:gdLst/>
              <a:ahLst/>
              <a:cxnLst/>
              <a:rect l="l" t="t" r="r" b="b"/>
              <a:pathLst>
                <a:path w="1961" h="1198" extrusionOk="0">
                  <a:moveTo>
                    <a:pt x="1904" y="0"/>
                  </a:moveTo>
                  <a:lnTo>
                    <a:pt x="0" y="280"/>
                  </a:lnTo>
                  <a:lnTo>
                    <a:pt x="0" y="1008"/>
                  </a:lnTo>
                  <a:cubicBezTo>
                    <a:pt x="42" y="1134"/>
                    <a:pt x="305" y="1197"/>
                    <a:pt x="646" y="1197"/>
                  </a:cubicBezTo>
                  <a:cubicBezTo>
                    <a:pt x="760" y="1197"/>
                    <a:pt x="882" y="1190"/>
                    <a:pt x="1008" y="1176"/>
                  </a:cubicBezTo>
                  <a:cubicBezTo>
                    <a:pt x="1568" y="1064"/>
                    <a:pt x="1961" y="896"/>
                    <a:pt x="1904" y="672"/>
                  </a:cubicBezTo>
                  <a:lnTo>
                    <a:pt x="1904" y="0"/>
                  </a:lnTo>
                  <a:close/>
                </a:path>
              </a:pathLst>
            </a:custGeom>
            <a:solidFill>
              <a:srgbClr val="CC8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07"/>
            <p:cNvSpPr/>
            <p:nvPr/>
          </p:nvSpPr>
          <p:spPr>
            <a:xfrm>
              <a:off x="5235066" y="2477577"/>
              <a:ext cx="28238" cy="9912"/>
            </a:xfrm>
            <a:custGeom>
              <a:avLst/>
              <a:gdLst/>
              <a:ahLst/>
              <a:cxnLst/>
              <a:rect l="l" t="t" r="r" b="b"/>
              <a:pathLst>
                <a:path w="2017" h="708" extrusionOk="0">
                  <a:moveTo>
                    <a:pt x="1354" y="1"/>
                  </a:moveTo>
                  <a:cubicBezTo>
                    <a:pt x="1230" y="1"/>
                    <a:pt x="1093" y="15"/>
                    <a:pt x="952" y="46"/>
                  </a:cubicBezTo>
                  <a:cubicBezTo>
                    <a:pt x="392" y="102"/>
                    <a:pt x="0" y="326"/>
                    <a:pt x="56" y="494"/>
                  </a:cubicBezTo>
                  <a:cubicBezTo>
                    <a:pt x="97" y="615"/>
                    <a:pt x="341" y="707"/>
                    <a:pt x="663" y="707"/>
                  </a:cubicBezTo>
                  <a:cubicBezTo>
                    <a:pt x="787" y="707"/>
                    <a:pt x="924" y="693"/>
                    <a:pt x="1064" y="662"/>
                  </a:cubicBezTo>
                  <a:cubicBezTo>
                    <a:pt x="1624" y="606"/>
                    <a:pt x="2017" y="382"/>
                    <a:pt x="1960" y="214"/>
                  </a:cubicBezTo>
                  <a:cubicBezTo>
                    <a:pt x="1920" y="93"/>
                    <a:pt x="1676" y="1"/>
                    <a:pt x="13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07"/>
            <p:cNvSpPr/>
            <p:nvPr/>
          </p:nvSpPr>
          <p:spPr>
            <a:xfrm>
              <a:off x="5089998" y="2553485"/>
              <a:ext cx="19628" cy="29022"/>
            </a:xfrm>
            <a:custGeom>
              <a:avLst/>
              <a:gdLst/>
              <a:ahLst/>
              <a:cxnLst/>
              <a:rect l="l" t="t" r="r" b="b"/>
              <a:pathLst>
                <a:path w="1402" h="2073" extrusionOk="0">
                  <a:moveTo>
                    <a:pt x="449" y="1"/>
                  </a:moveTo>
                  <a:cubicBezTo>
                    <a:pt x="225" y="1"/>
                    <a:pt x="1" y="393"/>
                    <a:pt x="1" y="953"/>
                  </a:cubicBezTo>
                  <a:cubicBezTo>
                    <a:pt x="1" y="1513"/>
                    <a:pt x="225" y="1961"/>
                    <a:pt x="449" y="1961"/>
                  </a:cubicBezTo>
                  <a:lnTo>
                    <a:pt x="1401" y="2073"/>
                  </a:lnTo>
                  <a:lnTo>
                    <a:pt x="1401" y="11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07"/>
            <p:cNvSpPr/>
            <p:nvPr/>
          </p:nvSpPr>
          <p:spPr>
            <a:xfrm>
              <a:off x="5102542" y="2555053"/>
              <a:ext cx="13356" cy="27454"/>
            </a:xfrm>
            <a:custGeom>
              <a:avLst/>
              <a:gdLst/>
              <a:ahLst/>
              <a:cxnLst/>
              <a:rect l="l" t="t" r="r" b="b"/>
              <a:pathLst>
                <a:path w="954" h="1961" extrusionOk="0">
                  <a:moveTo>
                    <a:pt x="505" y="1"/>
                  </a:moveTo>
                  <a:cubicBezTo>
                    <a:pt x="225" y="1"/>
                    <a:pt x="1" y="449"/>
                    <a:pt x="1" y="1009"/>
                  </a:cubicBezTo>
                  <a:cubicBezTo>
                    <a:pt x="1" y="1513"/>
                    <a:pt x="225" y="1961"/>
                    <a:pt x="505" y="1961"/>
                  </a:cubicBezTo>
                  <a:cubicBezTo>
                    <a:pt x="729" y="1961"/>
                    <a:pt x="953" y="1513"/>
                    <a:pt x="953" y="1009"/>
                  </a:cubicBezTo>
                  <a:cubicBezTo>
                    <a:pt x="953" y="449"/>
                    <a:pt x="729" y="1"/>
                    <a:pt x="505" y="1"/>
                  </a:cubicBezTo>
                  <a:close/>
                </a:path>
              </a:pathLst>
            </a:custGeom>
            <a:solidFill>
              <a:srgbClr val="EDA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07"/>
            <p:cNvSpPr/>
            <p:nvPr/>
          </p:nvSpPr>
          <p:spPr>
            <a:xfrm>
              <a:off x="5171548" y="2543293"/>
              <a:ext cx="19614" cy="29806"/>
            </a:xfrm>
            <a:custGeom>
              <a:avLst/>
              <a:gdLst/>
              <a:ahLst/>
              <a:cxnLst/>
              <a:rect l="l" t="t" r="r" b="b"/>
              <a:pathLst>
                <a:path w="1401" h="2129" extrusionOk="0">
                  <a:moveTo>
                    <a:pt x="449" y="1"/>
                  </a:moveTo>
                  <a:cubicBezTo>
                    <a:pt x="169" y="1"/>
                    <a:pt x="1" y="449"/>
                    <a:pt x="1" y="1009"/>
                  </a:cubicBezTo>
                  <a:cubicBezTo>
                    <a:pt x="1" y="1513"/>
                    <a:pt x="169" y="1961"/>
                    <a:pt x="449" y="1961"/>
                  </a:cubicBezTo>
                  <a:lnTo>
                    <a:pt x="1401" y="2129"/>
                  </a:lnTo>
                  <a:lnTo>
                    <a:pt x="1401" y="113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07"/>
            <p:cNvSpPr/>
            <p:nvPr/>
          </p:nvSpPr>
          <p:spPr>
            <a:xfrm>
              <a:off x="5184092" y="2544861"/>
              <a:ext cx="12558" cy="27454"/>
            </a:xfrm>
            <a:custGeom>
              <a:avLst/>
              <a:gdLst/>
              <a:ahLst/>
              <a:cxnLst/>
              <a:rect l="l" t="t" r="r" b="b"/>
              <a:pathLst>
                <a:path w="897" h="1961" extrusionOk="0">
                  <a:moveTo>
                    <a:pt x="449" y="1"/>
                  </a:moveTo>
                  <a:cubicBezTo>
                    <a:pt x="225" y="1"/>
                    <a:pt x="1" y="449"/>
                    <a:pt x="1" y="953"/>
                  </a:cubicBezTo>
                  <a:cubicBezTo>
                    <a:pt x="1" y="1513"/>
                    <a:pt x="225" y="1961"/>
                    <a:pt x="449" y="1961"/>
                  </a:cubicBezTo>
                  <a:cubicBezTo>
                    <a:pt x="729" y="1961"/>
                    <a:pt x="897" y="1513"/>
                    <a:pt x="897" y="953"/>
                  </a:cubicBezTo>
                  <a:cubicBezTo>
                    <a:pt x="897" y="449"/>
                    <a:pt x="729" y="1"/>
                    <a:pt x="449" y="1"/>
                  </a:cubicBezTo>
                  <a:close/>
                </a:path>
              </a:pathLst>
            </a:custGeom>
            <a:solidFill>
              <a:srgbClr val="EDA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07"/>
            <p:cNvSpPr/>
            <p:nvPr/>
          </p:nvSpPr>
          <p:spPr>
            <a:xfrm>
              <a:off x="5239770" y="2531533"/>
              <a:ext cx="19614" cy="29022"/>
            </a:xfrm>
            <a:custGeom>
              <a:avLst/>
              <a:gdLst/>
              <a:ahLst/>
              <a:cxnLst/>
              <a:rect l="l" t="t" r="r" b="b"/>
              <a:pathLst>
                <a:path w="1401" h="2073" extrusionOk="0">
                  <a:moveTo>
                    <a:pt x="504" y="1"/>
                  </a:moveTo>
                  <a:cubicBezTo>
                    <a:pt x="224" y="1"/>
                    <a:pt x="0" y="449"/>
                    <a:pt x="0" y="1009"/>
                  </a:cubicBezTo>
                  <a:cubicBezTo>
                    <a:pt x="0" y="1513"/>
                    <a:pt x="224" y="1961"/>
                    <a:pt x="504" y="1961"/>
                  </a:cubicBezTo>
                  <a:lnTo>
                    <a:pt x="1400" y="2073"/>
                  </a:lnTo>
                  <a:lnTo>
                    <a:pt x="1400" y="169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07"/>
            <p:cNvSpPr/>
            <p:nvPr/>
          </p:nvSpPr>
          <p:spPr>
            <a:xfrm>
              <a:off x="5252314" y="2533101"/>
              <a:ext cx="13342" cy="27454"/>
            </a:xfrm>
            <a:custGeom>
              <a:avLst/>
              <a:gdLst/>
              <a:ahLst/>
              <a:cxnLst/>
              <a:rect l="l" t="t" r="r" b="b"/>
              <a:pathLst>
                <a:path w="953" h="1961" extrusionOk="0">
                  <a:moveTo>
                    <a:pt x="504" y="1"/>
                  </a:moveTo>
                  <a:cubicBezTo>
                    <a:pt x="224" y="1"/>
                    <a:pt x="0" y="449"/>
                    <a:pt x="0" y="1009"/>
                  </a:cubicBezTo>
                  <a:cubicBezTo>
                    <a:pt x="0" y="1513"/>
                    <a:pt x="224" y="1961"/>
                    <a:pt x="504" y="1961"/>
                  </a:cubicBezTo>
                  <a:cubicBezTo>
                    <a:pt x="728" y="1961"/>
                    <a:pt x="953" y="1513"/>
                    <a:pt x="953" y="1009"/>
                  </a:cubicBezTo>
                  <a:cubicBezTo>
                    <a:pt x="953" y="449"/>
                    <a:pt x="728" y="1"/>
                    <a:pt x="504" y="1"/>
                  </a:cubicBezTo>
                  <a:close/>
                </a:path>
              </a:pathLst>
            </a:custGeom>
            <a:solidFill>
              <a:srgbClr val="EDA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07"/>
            <p:cNvSpPr/>
            <p:nvPr/>
          </p:nvSpPr>
          <p:spPr>
            <a:xfrm>
              <a:off x="2701626" y="2109685"/>
              <a:ext cx="2331938" cy="556766"/>
            </a:xfrm>
            <a:custGeom>
              <a:avLst/>
              <a:gdLst/>
              <a:ahLst/>
              <a:cxnLst/>
              <a:rect l="l" t="t" r="r" b="b"/>
              <a:pathLst>
                <a:path w="166567" h="39769" extrusionOk="0">
                  <a:moveTo>
                    <a:pt x="168" y="1"/>
                  </a:moveTo>
                  <a:cubicBezTo>
                    <a:pt x="0" y="1"/>
                    <a:pt x="0" y="225"/>
                    <a:pt x="168" y="281"/>
                  </a:cubicBezTo>
                  <a:lnTo>
                    <a:pt x="168" y="337"/>
                  </a:lnTo>
                  <a:cubicBezTo>
                    <a:pt x="896" y="337"/>
                    <a:pt x="1680" y="449"/>
                    <a:pt x="2352" y="673"/>
                  </a:cubicBezTo>
                  <a:cubicBezTo>
                    <a:pt x="3361" y="1121"/>
                    <a:pt x="3641" y="2241"/>
                    <a:pt x="3977" y="3193"/>
                  </a:cubicBezTo>
                  <a:cubicBezTo>
                    <a:pt x="4369" y="4313"/>
                    <a:pt x="5097" y="5321"/>
                    <a:pt x="6049" y="5994"/>
                  </a:cubicBezTo>
                  <a:cubicBezTo>
                    <a:pt x="7337" y="6946"/>
                    <a:pt x="8849" y="7058"/>
                    <a:pt x="10362" y="7058"/>
                  </a:cubicBezTo>
                  <a:cubicBezTo>
                    <a:pt x="10588" y="7041"/>
                    <a:pt x="10815" y="7033"/>
                    <a:pt x="11044" y="7033"/>
                  </a:cubicBezTo>
                  <a:cubicBezTo>
                    <a:pt x="12396" y="7033"/>
                    <a:pt x="13772" y="7315"/>
                    <a:pt x="15066" y="7842"/>
                  </a:cubicBezTo>
                  <a:cubicBezTo>
                    <a:pt x="17979" y="9186"/>
                    <a:pt x="19715" y="11762"/>
                    <a:pt x="20443" y="14843"/>
                  </a:cubicBezTo>
                  <a:cubicBezTo>
                    <a:pt x="21059" y="17699"/>
                    <a:pt x="21283" y="20723"/>
                    <a:pt x="23579" y="22740"/>
                  </a:cubicBezTo>
                  <a:cubicBezTo>
                    <a:pt x="25876" y="24812"/>
                    <a:pt x="29180" y="25876"/>
                    <a:pt x="31980" y="26772"/>
                  </a:cubicBezTo>
                  <a:cubicBezTo>
                    <a:pt x="35341" y="27836"/>
                    <a:pt x="38813" y="28620"/>
                    <a:pt x="42286" y="29124"/>
                  </a:cubicBezTo>
                  <a:cubicBezTo>
                    <a:pt x="45758" y="29684"/>
                    <a:pt x="49287" y="30077"/>
                    <a:pt x="52759" y="30525"/>
                  </a:cubicBezTo>
                  <a:cubicBezTo>
                    <a:pt x="56400" y="30973"/>
                    <a:pt x="60096" y="31365"/>
                    <a:pt x="63737" y="31589"/>
                  </a:cubicBezTo>
                  <a:cubicBezTo>
                    <a:pt x="65193" y="31678"/>
                    <a:pt x="66658" y="31723"/>
                    <a:pt x="68121" y="31723"/>
                  </a:cubicBezTo>
                  <a:cubicBezTo>
                    <a:pt x="70316" y="31723"/>
                    <a:pt x="72507" y="31622"/>
                    <a:pt x="74658" y="31421"/>
                  </a:cubicBezTo>
                  <a:cubicBezTo>
                    <a:pt x="77265" y="31172"/>
                    <a:pt x="80026" y="30404"/>
                    <a:pt x="82690" y="30404"/>
                  </a:cubicBezTo>
                  <a:cubicBezTo>
                    <a:pt x="83632" y="30404"/>
                    <a:pt x="84561" y="30500"/>
                    <a:pt x="85468" y="30749"/>
                  </a:cubicBezTo>
                  <a:cubicBezTo>
                    <a:pt x="88604" y="31589"/>
                    <a:pt x="90844" y="34221"/>
                    <a:pt x="93981" y="35117"/>
                  </a:cubicBezTo>
                  <a:cubicBezTo>
                    <a:pt x="94919" y="35369"/>
                    <a:pt x="95848" y="35470"/>
                    <a:pt x="96769" y="35470"/>
                  </a:cubicBezTo>
                  <a:cubicBezTo>
                    <a:pt x="98927" y="35470"/>
                    <a:pt x="101047" y="34916"/>
                    <a:pt x="103166" y="34445"/>
                  </a:cubicBezTo>
                  <a:cubicBezTo>
                    <a:pt x="105597" y="33896"/>
                    <a:pt x="108082" y="33622"/>
                    <a:pt x="110584" y="33622"/>
                  </a:cubicBezTo>
                  <a:cubicBezTo>
                    <a:pt x="111657" y="33622"/>
                    <a:pt x="112732" y="33672"/>
                    <a:pt x="113807" y="33773"/>
                  </a:cubicBezTo>
                  <a:cubicBezTo>
                    <a:pt x="117616" y="34109"/>
                    <a:pt x="121368" y="34781"/>
                    <a:pt x="125065" y="35677"/>
                  </a:cubicBezTo>
                  <a:cubicBezTo>
                    <a:pt x="128649" y="36461"/>
                    <a:pt x="132178" y="37413"/>
                    <a:pt x="135818" y="38030"/>
                  </a:cubicBezTo>
                  <a:cubicBezTo>
                    <a:pt x="139291" y="38702"/>
                    <a:pt x="142819" y="39038"/>
                    <a:pt x="146348" y="39374"/>
                  </a:cubicBezTo>
                  <a:cubicBezTo>
                    <a:pt x="148186" y="39641"/>
                    <a:pt x="150045" y="39769"/>
                    <a:pt x="151911" y="39769"/>
                  </a:cubicBezTo>
                  <a:cubicBezTo>
                    <a:pt x="153172" y="39769"/>
                    <a:pt x="154436" y="39711"/>
                    <a:pt x="155701" y="39598"/>
                  </a:cubicBezTo>
                  <a:cubicBezTo>
                    <a:pt x="156989" y="39430"/>
                    <a:pt x="158333" y="39150"/>
                    <a:pt x="159621" y="38814"/>
                  </a:cubicBezTo>
                  <a:cubicBezTo>
                    <a:pt x="161358" y="38478"/>
                    <a:pt x="162982" y="37918"/>
                    <a:pt x="164550" y="37189"/>
                  </a:cubicBezTo>
                  <a:cubicBezTo>
                    <a:pt x="165222" y="36853"/>
                    <a:pt x="166566" y="36181"/>
                    <a:pt x="166286" y="35117"/>
                  </a:cubicBezTo>
                  <a:cubicBezTo>
                    <a:pt x="166118" y="34669"/>
                    <a:pt x="165782" y="34277"/>
                    <a:pt x="165334" y="34109"/>
                  </a:cubicBezTo>
                  <a:cubicBezTo>
                    <a:pt x="165302" y="34088"/>
                    <a:pt x="165272" y="34079"/>
                    <a:pt x="165245" y="34079"/>
                  </a:cubicBezTo>
                  <a:cubicBezTo>
                    <a:pt x="165132" y="34079"/>
                    <a:pt x="165076" y="34242"/>
                    <a:pt x="165166" y="34333"/>
                  </a:cubicBezTo>
                  <a:cubicBezTo>
                    <a:pt x="166566" y="35229"/>
                    <a:pt x="165614" y="36125"/>
                    <a:pt x="164550" y="36685"/>
                  </a:cubicBezTo>
                  <a:cubicBezTo>
                    <a:pt x="163038" y="37413"/>
                    <a:pt x="161414" y="37974"/>
                    <a:pt x="159733" y="38310"/>
                  </a:cubicBezTo>
                  <a:cubicBezTo>
                    <a:pt x="158445" y="38646"/>
                    <a:pt x="157101" y="38926"/>
                    <a:pt x="155701" y="39150"/>
                  </a:cubicBezTo>
                  <a:cubicBezTo>
                    <a:pt x="154504" y="39263"/>
                    <a:pt x="153289" y="39321"/>
                    <a:pt x="152071" y="39321"/>
                  </a:cubicBezTo>
                  <a:cubicBezTo>
                    <a:pt x="150267" y="39321"/>
                    <a:pt x="148455" y="39193"/>
                    <a:pt x="146684" y="38926"/>
                  </a:cubicBezTo>
                  <a:cubicBezTo>
                    <a:pt x="143099" y="38590"/>
                    <a:pt x="139459" y="38254"/>
                    <a:pt x="135930" y="37581"/>
                  </a:cubicBezTo>
                  <a:cubicBezTo>
                    <a:pt x="132402" y="36965"/>
                    <a:pt x="128929" y="36069"/>
                    <a:pt x="125457" y="35285"/>
                  </a:cubicBezTo>
                  <a:cubicBezTo>
                    <a:pt x="120636" y="34182"/>
                    <a:pt x="115547" y="33109"/>
                    <a:pt x="110516" y="33109"/>
                  </a:cubicBezTo>
                  <a:cubicBezTo>
                    <a:pt x="108650" y="33109"/>
                    <a:pt x="106792" y="33256"/>
                    <a:pt x="104958" y="33605"/>
                  </a:cubicBezTo>
                  <a:cubicBezTo>
                    <a:pt x="102276" y="34123"/>
                    <a:pt x="99593" y="34996"/>
                    <a:pt x="96844" y="34996"/>
                  </a:cubicBezTo>
                  <a:cubicBezTo>
                    <a:pt x="96321" y="34996"/>
                    <a:pt x="95797" y="34965"/>
                    <a:pt x="95269" y="34893"/>
                  </a:cubicBezTo>
                  <a:cubicBezTo>
                    <a:pt x="91964" y="34445"/>
                    <a:pt x="89724" y="31981"/>
                    <a:pt x="86756" y="30693"/>
                  </a:cubicBezTo>
                  <a:cubicBezTo>
                    <a:pt x="85534" y="30150"/>
                    <a:pt x="84267" y="29963"/>
                    <a:pt x="82980" y="29963"/>
                  </a:cubicBezTo>
                  <a:cubicBezTo>
                    <a:pt x="81080" y="29963"/>
                    <a:pt x="79137" y="30370"/>
                    <a:pt x="77234" y="30637"/>
                  </a:cubicBezTo>
                  <a:cubicBezTo>
                    <a:pt x="74353" y="31042"/>
                    <a:pt x="71472" y="31230"/>
                    <a:pt x="68561" y="31230"/>
                  </a:cubicBezTo>
                  <a:cubicBezTo>
                    <a:pt x="67851" y="31230"/>
                    <a:pt x="67139" y="31219"/>
                    <a:pt x="66425" y="31197"/>
                  </a:cubicBezTo>
                  <a:cubicBezTo>
                    <a:pt x="59256" y="30917"/>
                    <a:pt x="52143" y="30189"/>
                    <a:pt x="45086" y="29124"/>
                  </a:cubicBezTo>
                  <a:cubicBezTo>
                    <a:pt x="41670" y="28676"/>
                    <a:pt x="38309" y="28004"/>
                    <a:pt x="35005" y="27220"/>
                  </a:cubicBezTo>
                  <a:cubicBezTo>
                    <a:pt x="31700" y="26436"/>
                    <a:pt x="28508" y="25204"/>
                    <a:pt x="25484" y="23636"/>
                  </a:cubicBezTo>
                  <a:cubicBezTo>
                    <a:pt x="24083" y="22852"/>
                    <a:pt x="22907" y="21675"/>
                    <a:pt x="22179" y="20219"/>
                  </a:cubicBezTo>
                  <a:cubicBezTo>
                    <a:pt x="21619" y="18763"/>
                    <a:pt x="21171" y="17251"/>
                    <a:pt x="21003" y="15739"/>
                  </a:cubicBezTo>
                  <a:cubicBezTo>
                    <a:pt x="20443" y="12994"/>
                    <a:pt x="19547" y="10530"/>
                    <a:pt x="17306" y="8738"/>
                  </a:cubicBezTo>
                  <a:cubicBezTo>
                    <a:pt x="16354" y="7954"/>
                    <a:pt x="15234" y="7394"/>
                    <a:pt x="14058" y="7002"/>
                  </a:cubicBezTo>
                  <a:cubicBezTo>
                    <a:pt x="12885" y="6720"/>
                    <a:pt x="11673" y="6596"/>
                    <a:pt x="10421" y="6596"/>
                  </a:cubicBezTo>
                  <a:cubicBezTo>
                    <a:pt x="10179" y="6596"/>
                    <a:pt x="9935" y="6600"/>
                    <a:pt x="9689" y="6610"/>
                  </a:cubicBezTo>
                  <a:cubicBezTo>
                    <a:pt x="7897" y="6610"/>
                    <a:pt x="6161" y="6050"/>
                    <a:pt x="5041" y="4537"/>
                  </a:cubicBezTo>
                  <a:cubicBezTo>
                    <a:pt x="4257" y="3417"/>
                    <a:pt x="4201" y="1905"/>
                    <a:pt x="3249" y="897"/>
                  </a:cubicBezTo>
                  <a:cubicBezTo>
                    <a:pt x="2464" y="1"/>
                    <a:pt x="1232" y="113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07"/>
            <p:cNvSpPr/>
            <p:nvPr/>
          </p:nvSpPr>
          <p:spPr>
            <a:xfrm>
              <a:off x="5257018" y="2542509"/>
              <a:ext cx="5502" cy="21182"/>
            </a:xfrm>
            <a:custGeom>
              <a:avLst/>
              <a:gdLst/>
              <a:ahLst/>
              <a:cxnLst/>
              <a:rect l="l" t="t" r="r" b="b"/>
              <a:pathLst>
                <a:path w="393" h="1513" extrusionOk="0">
                  <a:moveTo>
                    <a:pt x="112" y="1"/>
                  </a:moveTo>
                  <a:cubicBezTo>
                    <a:pt x="56" y="1"/>
                    <a:pt x="0" y="57"/>
                    <a:pt x="0" y="169"/>
                  </a:cubicBezTo>
                  <a:cubicBezTo>
                    <a:pt x="0" y="393"/>
                    <a:pt x="0" y="617"/>
                    <a:pt x="0" y="841"/>
                  </a:cubicBezTo>
                  <a:cubicBezTo>
                    <a:pt x="0" y="953"/>
                    <a:pt x="56" y="1065"/>
                    <a:pt x="56" y="1177"/>
                  </a:cubicBezTo>
                  <a:cubicBezTo>
                    <a:pt x="112" y="1289"/>
                    <a:pt x="168" y="1401"/>
                    <a:pt x="224" y="1513"/>
                  </a:cubicBezTo>
                  <a:cubicBezTo>
                    <a:pt x="280" y="1513"/>
                    <a:pt x="336" y="1513"/>
                    <a:pt x="336" y="1457"/>
                  </a:cubicBezTo>
                  <a:cubicBezTo>
                    <a:pt x="392" y="1345"/>
                    <a:pt x="392" y="1233"/>
                    <a:pt x="336" y="1121"/>
                  </a:cubicBezTo>
                  <a:cubicBezTo>
                    <a:pt x="336" y="1009"/>
                    <a:pt x="336" y="897"/>
                    <a:pt x="336" y="785"/>
                  </a:cubicBezTo>
                  <a:cubicBezTo>
                    <a:pt x="280" y="561"/>
                    <a:pt x="280" y="393"/>
                    <a:pt x="224" y="169"/>
                  </a:cubicBezTo>
                  <a:cubicBezTo>
                    <a:pt x="224" y="57"/>
                    <a:pt x="168" y="1"/>
                    <a:pt x="112" y="1"/>
                  </a:cubicBezTo>
                  <a:close/>
                </a:path>
              </a:pathLst>
            </a:custGeom>
            <a:solidFill>
              <a:srgbClr val="CE8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07"/>
            <p:cNvSpPr/>
            <p:nvPr/>
          </p:nvSpPr>
          <p:spPr>
            <a:xfrm>
              <a:off x="4553672" y="2446847"/>
              <a:ext cx="17262" cy="221130"/>
            </a:xfrm>
            <a:custGeom>
              <a:avLst/>
              <a:gdLst/>
              <a:ahLst/>
              <a:cxnLst/>
              <a:rect l="l" t="t" r="r" b="b"/>
              <a:pathLst>
                <a:path w="1233" h="15795" extrusionOk="0">
                  <a:moveTo>
                    <a:pt x="1" y="1"/>
                  </a:moveTo>
                  <a:lnTo>
                    <a:pt x="1" y="15683"/>
                  </a:lnTo>
                  <a:lnTo>
                    <a:pt x="1233" y="15795"/>
                  </a:lnTo>
                  <a:lnTo>
                    <a:pt x="1233" y="1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07"/>
            <p:cNvSpPr/>
            <p:nvPr/>
          </p:nvSpPr>
          <p:spPr>
            <a:xfrm>
              <a:off x="4570920" y="2446063"/>
              <a:ext cx="15708" cy="221914"/>
            </a:xfrm>
            <a:custGeom>
              <a:avLst/>
              <a:gdLst/>
              <a:ahLst/>
              <a:cxnLst/>
              <a:rect l="l" t="t" r="r" b="b"/>
              <a:pathLst>
                <a:path w="1122" h="15851" extrusionOk="0">
                  <a:moveTo>
                    <a:pt x="1121" y="1"/>
                  </a:moveTo>
                  <a:lnTo>
                    <a:pt x="1" y="169"/>
                  </a:lnTo>
                  <a:lnTo>
                    <a:pt x="1" y="15851"/>
                  </a:lnTo>
                  <a:lnTo>
                    <a:pt x="1121" y="15683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07"/>
            <p:cNvSpPr/>
            <p:nvPr/>
          </p:nvSpPr>
          <p:spPr>
            <a:xfrm>
              <a:off x="4287084" y="2426463"/>
              <a:ext cx="18046" cy="220346"/>
            </a:xfrm>
            <a:custGeom>
              <a:avLst/>
              <a:gdLst/>
              <a:ahLst/>
              <a:cxnLst/>
              <a:rect l="l" t="t" r="r" b="b"/>
              <a:pathLst>
                <a:path w="1289" h="15739" extrusionOk="0">
                  <a:moveTo>
                    <a:pt x="0" y="1"/>
                  </a:moveTo>
                  <a:lnTo>
                    <a:pt x="0" y="15683"/>
                  </a:lnTo>
                  <a:lnTo>
                    <a:pt x="1288" y="15739"/>
                  </a:lnTo>
                  <a:lnTo>
                    <a:pt x="1288" y="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07"/>
            <p:cNvSpPr/>
            <p:nvPr/>
          </p:nvSpPr>
          <p:spPr>
            <a:xfrm>
              <a:off x="4305116" y="2425679"/>
              <a:ext cx="14910" cy="221130"/>
            </a:xfrm>
            <a:custGeom>
              <a:avLst/>
              <a:gdLst/>
              <a:ahLst/>
              <a:cxnLst/>
              <a:rect l="l" t="t" r="r" b="b"/>
              <a:pathLst>
                <a:path w="1065" h="15795" extrusionOk="0">
                  <a:moveTo>
                    <a:pt x="1065" y="1"/>
                  </a:moveTo>
                  <a:lnTo>
                    <a:pt x="0" y="113"/>
                  </a:lnTo>
                  <a:lnTo>
                    <a:pt x="0" y="15795"/>
                  </a:lnTo>
                  <a:lnTo>
                    <a:pt x="1065" y="15627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07"/>
            <p:cNvSpPr/>
            <p:nvPr/>
          </p:nvSpPr>
          <p:spPr>
            <a:xfrm>
              <a:off x="5521254" y="2315905"/>
              <a:ext cx="17276" cy="220346"/>
            </a:xfrm>
            <a:custGeom>
              <a:avLst/>
              <a:gdLst/>
              <a:ahLst/>
              <a:cxnLst/>
              <a:rect l="l" t="t" r="r" b="b"/>
              <a:pathLst>
                <a:path w="1234" h="15739" extrusionOk="0">
                  <a:moveTo>
                    <a:pt x="1" y="1"/>
                  </a:moveTo>
                  <a:lnTo>
                    <a:pt x="1" y="15683"/>
                  </a:lnTo>
                  <a:lnTo>
                    <a:pt x="1233" y="15739"/>
                  </a:lnTo>
                  <a:lnTo>
                    <a:pt x="1233" y="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07"/>
            <p:cNvSpPr/>
            <p:nvPr/>
          </p:nvSpPr>
          <p:spPr>
            <a:xfrm>
              <a:off x="5538516" y="2315121"/>
              <a:ext cx="15694" cy="221130"/>
            </a:xfrm>
            <a:custGeom>
              <a:avLst/>
              <a:gdLst/>
              <a:ahLst/>
              <a:cxnLst/>
              <a:rect l="l" t="t" r="r" b="b"/>
              <a:pathLst>
                <a:path w="1121" h="15795" extrusionOk="0">
                  <a:moveTo>
                    <a:pt x="1120" y="1"/>
                  </a:moveTo>
                  <a:lnTo>
                    <a:pt x="0" y="113"/>
                  </a:lnTo>
                  <a:lnTo>
                    <a:pt x="0" y="15795"/>
                  </a:lnTo>
                  <a:lnTo>
                    <a:pt x="1120" y="15683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0A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07"/>
            <p:cNvSpPr/>
            <p:nvPr/>
          </p:nvSpPr>
          <p:spPr>
            <a:xfrm>
              <a:off x="4255710" y="2293953"/>
              <a:ext cx="1350244" cy="176428"/>
            </a:xfrm>
            <a:custGeom>
              <a:avLst/>
              <a:gdLst/>
              <a:ahLst/>
              <a:cxnLst/>
              <a:rect l="l" t="t" r="r" b="b"/>
              <a:pathLst>
                <a:path w="96446" h="12602" extrusionOk="0">
                  <a:moveTo>
                    <a:pt x="96446" y="0"/>
                  </a:moveTo>
                  <a:lnTo>
                    <a:pt x="71746" y="1233"/>
                  </a:lnTo>
                  <a:lnTo>
                    <a:pt x="1" y="8121"/>
                  </a:lnTo>
                  <a:lnTo>
                    <a:pt x="1" y="11034"/>
                  </a:lnTo>
                  <a:lnTo>
                    <a:pt x="24700" y="12602"/>
                  </a:lnTo>
                  <a:lnTo>
                    <a:pt x="96446" y="2857"/>
                  </a:lnTo>
                  <a:lnTo>
                    <a:pt x="964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07"/>
            <p:cNvSpPr/>
            <p:nvPr/>
          </p:nvSpPr>
          <p:spPr>
            <a:xfrm>
              <a:off x="4255710" y="2407647"/>
              <a:ext cx="345814" cy="62734"/>
            </a:xfrm>
            <a:custGeom>
              <a:avLst/>
              <a:gdLst/>
              <a:ahLst/>
              <a:cxnLst/>
              <a:rect l="l" t="t" r="r" b="b"/>
              <a:pathLst>
                <a:path w="24701" h="4481" extrusionOk="0">
                  <a:moveTo>
                    <a:pt x="1" y="0"/>
                  </a:moveTo>
                  <a:lnTo>
                    <a:pt x="1" y="2913"/>
                  </a:lnTo>
                  <a:lnTo>
                    <a:pt x="24700" y="4481"/>
                  </a:lnTo>
                  <a:lnTo>
                    <a:pt x="24700" y="16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07"/>
            <p:cNvSpPr/>
            <p:nvPr/>
          </p:nvSpPr>
          <p:spPr>
            <a:xfrm>
              <a:off x="4255710" y="2271217"/>
              <a:ext cx="1350244" cy="159180"/>
            </a:xfrm>
            <a:custGeom>
              <a:avLst/>
              <a:gdLst/>
              <a:ahLst/>
              <a:cxnLst/>
              <a:rect l="l" t="t" r="r" b="b"/>
              <a:pathLst>
                <a:path w="96446" h="11370" extrusionOk="0">
                  <a:moveTo>
                    <a:pt x="71746" y="0"/>
                  </a:moveTo>
                  <a:lnTo>
                    <a:pt x="1" y="9745"/>
                  </a:lnTo>
                  <a:lnTo>
                    <a:pt x="24700" y="11370"/>
                  </a:lnTo>
                  <a:lnTo>
                    <a:pt x="96446" y="1624"/>
                  </a:lnTo>
                  <a:lnTo>
                    <a:pt x="717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07"/>
            <p:cNvSpPr/>
            <p:nvPr/>
          </p:nvSpPr>
          <p:spPr>
            <a:xfrm>
              <a:off x="4529438" y="1652865"/>
              <a:ext cx="791028" cy="643748"/>
            </a:xfrm>
            <a:custGeom>
              <a:avLst/>
              <a:gdLst/>
              <a:ahLst/>
              <a:cxnLst/>
              <a:rect l="l" t="t" r="r" b="b"/>
              <a:pathLst>
                <a:path w="56502" h="45982" extrusionOk="0">
                  <a:moveTo>
                    <a:pt x="54725" y="0"/>
                  </a:moveTo>
                  <a:cubicBezTo>
                    <a:pt x="54611" y="0"/>
                    <a:pt x="54496" y="11"/>
                    <a:pt x="54379" y="35"/>
                  </a:cubicBezTo>
                  <a:lnTo>
                    <a:pt x="2124" y="7372"/>
                  </a:lnTo>
                  <a:cubicBezTo>
                    <a:pt x="948" y="7540"/>
                    <a:pt x="108" y="8548"/>
                    <a:pt x="52" y="9724"/>
                  </a:cubicBezTo>
                  <a:lnTo>
                    <a:pt x="52" y="44168"/>
                  </a:lnTo>
                  <a:cubicBezTo>
                    <a:pt x="0" y="45192"/>
                    <a:pt x="838" y="45982"/>
                    <a:pt x="1838" y="45982"/>
                  </a:cubicBezTo>
                  <a:cubicBezTo>
                    <a:pt x="1932" y="45982"/>
                    <a:pt x="2027" y="45975"/>
                    <a:pt x="2124" y="45960"/>
                  </a:cubicBezTo>
                  <a:lnTo>
                    <a:pt x="54379" y="38624"/>
                  </a:lnTo>
                  <a:cubicBezTo>
                    <a:pt x="55555" y="38455"/>
                    <a:pt x="56395" y="37447"/>
                    <a:pt x="56451" y="36271"/>
                  </a:cubicBezTo>
                  <a:lnTo>
                    <a:pt x="56451" y="1827"/>
                  </a:lnTo>
                  <a:cubicBezTo>
                    <a:pt x="56501" y="824"/>
                    <a:pt x="55698" y="0"/>
                    <a:pt x="54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07"/>
            <p:cNvSpPr/>
            <p:nvPr/>
          </p:nvSpPr>
          <p:spPr>
            <a:xfrm>
              <a:off x="4548968" y="1650513"/>
              <a:ext cx="790314" cy="643146"/>
            </a:xfrm>
            <a:custGeom>
              <a:avLst/>
              <a:gdLst/>
              <a:ahLst/>
              <a:cxnLst/>
              <a:rect l="l" t="t" r="r" b="b"/>
              <a:pathLst>
                <a:path w="56451" h="45939" extrusionOk="0">
                  <a:moveTo>
                    <a:pt x="54674" y="0"/>
                  </a:moveTo>
                  <a:cubicBezTo>
                    <a:pt x="54561" y="0"/>
                    <a:pt x="54445" y="11"/>
                    <a:pt x="54328" y="35"/>
                  </a:cubicBezTo>
                  <a:lnTo>
                    <a:pt x="2129" y="7316"/>
                  </a:lnTo>
                  <a:cubicBezTo>
                    <a:pt x="953" y="7540"/>
                    <a:pt x="57" y="8492"/>
                    <a:pt x="1" y="9724"/>
                  </a:cubicBezTo>
                  <a:lnTo>
                    <a:pt x="1" y="44112"/>
                  </a:lnTo>
                  <a:cubicBezTo>
                    <a:pt x="1" y="45115"/>
                    <a:pt x="809" y="45939"/>
                    <a:pt x="1783" y="45939"/>
                  </a:cubicBezTo>
                  <a:cubicBezTo>
                    <a:pt x="1896" y="45939"/>
                    <a:pt x="2012" y="45928"/>
                    <a:pt x="2129" y="45904"/>
                  </a:cubicBezTo>
                  <a:lnTo>
                    <a:pt x="54328" y="38623"/>
                  </a:lnTo>
                  <a:cubicBezTo>
                    <a:pt x="55504" y="38399"/>
                    <a:pt x="56400" y="37447"/>
                    <a:pt x="56400" y="36215"/>
                  </a:cubicBezTo>
                  <a:lnTo>
                    <a:pt x="56400" y="1827"/>
                  </a:lnTo>
                  <a:cubicBezTo>
                    <a:pt x="56450" y="824"/>
                    <a:pt x="55647" y="0"/>
                    <a:pt x="54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07"/>
            <p:cNvSpPr/>
            <p:nvPr/>
          </p:nvSpPr>
          <p:spPr>
            <a:xfrm>
              <a:off x="4799106" y="1919495"/>
              <a:ext cx="353640" cy="343112"/>
            </a:xfrm>
            <a:custGeom>
              <a:avLst/>
              <a:gdLst/>
              <a:ahLst/>
              <a:cxnLst/>
              <a:rect l="l" t="t" r="r" b="b"/>
              <a:pathLst>
                <a:path w="25260" h="24508" extrusionOk="0">
                  <a:moveTo>
                    <a:pt x="23253" y="1"/>
                  </a:moveTo>
                  <a:cubicBezTo>
                    <a:pt x="23139" y="1"/>
                    <a:pt x="23024" y="11"/>
                    <a:pt x="22907" y="32"/>
                  </a:cubicBezTo>
                  <a:lnTo>
                    <a:pt x="2296" y="2944"/>
                  </a:lnTo>
                  <a:cubicBezTo>
                    <a:pt x="1008" y="3168"/>
                    <a:pt x="0" y="4289"/>
                    <a:pt x="0" y="5633"/>
                  </a:cubicBezTo>
                  <a:lnTo>
                    <a:pt x="0" y="24507"/>
                  </a:lnTo>
                  <a:lnTo>
                    <a:pt x="25259" y="20979"/>
                  </a:lnTo>
                  <a:lnTo>
                    <a:pt x="25259" y="2048"/>
                  </a:lnTo>
                  <a:cubicBezTo>
                    <a:pt x="25259" y="933"/>
                    <a:pt x="24341" y="1"/>
                    <a:pt x="23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07"/>
            <p:cNvSpPr/>
            <p:nvPr/>
          </p:nvSpPr>
          <p:spPr>
            <a:xfrm>
              <a:off x="4813218" y="1921847"/>
              <a:ext cx="354354" cy="338408"/>
            </a:xfrm>
            <a:custGeom>
              <a:avLst/>
              <a:gdLst/>
              <a:ahLst/>
              <a:cxnLst/>
              <a:rect l="l" t="t" r="r" b="b"/>
              <a:pathLst>
                <a:path w="25311" h="24172" extrusionOk="0">
                  <a:moveTo>
                    <a:pt x="23309" y="1"/>
                  </a:moveTo>
                  <a:cubicBezTo>
                    <a:pt x="23195" y="1"/>
                    <a:pt x="23080" y="11"/>
                    <a:pt x="22963" y="32"/>
                  </a:cubicBezTo>
                  <a:lnTo>
                    <a:pt x="2353" y="2944"/>
                  </a:lnTo>
                  <a:cubicBezTo>
                    <a:pt x="1008" y="3168"/>
                    <a:pt x="56" y="4289"/>
                    <a:pt x="0" y="5577"/>
                  </a:cubicBezTo>
                  <a:lnTo>
                    <a:pt x="0" y="24171"/>
                  </a:lnTo>
                  <a:lnTo>
                    <a:pt x="25260" y="20643"/>
                  </a:lnTo>
                  <a:lnTo>
                    <a:pt x="25260" y="2048"/>
                  </a:lnTo>
                  <a:cubicBezTo>
                    <a:pt x="25310" y="933"/>
                    <a:pt x="24397" y="1"/>
                    <a:pt x="233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07"/>
            <p:cNvSpPr/>
            <p:nvPr/>
          </p:nvSpPr>
          <p:spPr>
            <a:xfrm>
              <a:off x="4948864" y="2037991"/>
              <a:ext cx="99512" cy="268520"/>
            </a:xfrm>
            <a:custGeom>
              <a:avLst/>
              <a:gdLst/>
              <a:ahLst/>
              <a:cxnLst/>
              <a:rect l="l" t="t" r="r" b="b"/>
              <a:pathLst>
                <a:path w="7108" h="19180" extrusionOk="0">
                  <a:moveTo>
                    <a:pt x="5541" y="1"/>
                  </a:moveTo>
                  <a:cubicBezTo>
                    <a:pt x="5450" y="1"/>
                    <a:pt x="5358" y="9"/>
                    <a:pt x="5265" y="25"/>
                  </a:cubicBezTo>
                  <a:lnTo>
                    <a:pt x="1737" y="529"/>
                  </a:lnTo>
                  <a:cubicBezTo>
                    <a:pt x="785" y="697"/>
                    <a:pt x="1" y="1537"/>
                    <a:pt x="1" y="2545"/>
                  </a:cubicBezTo>
                  <a:lnTo>
                    <a:pt x="1" y="19180"/>
                  </a:lnTo>
                  <a:lnTo>
                    <a:pt x="7057" y="18171"/>
                  </a:lnTo>
                  <a:lnTo>
                    <a:pt x="7057" y="1537"/>
                  </a:lnTo>
                  <a:cubicBezTo>
                    <a:pt x="7108" y="678"/>
                    <a:pt x="6383" y="1"/>
                    <a:pt x="5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07"/>
            <p:cNvSpPr/>
            <p:nvPr/>
          </p:nvSpPr>
          <p:spPr>
            <a:xfrm>
              <a:off x="4965328" y="2035639"/>
              <a:ext cx="99526" cy="268520"/>
            </a:xfrm>
            <a:custGeom>
              <a:avLst/>
              <a:gdLst/>
              <a:ahLst/>
              <a:cxnLst/>
              <a:rect l="l" t="t" r="r" b="b"/>
              <a:pathLst>
                <a:path w="7109" h="19180" extrusionOk="0">
                  <a:moveTo>
                    <a:pt x="5582" y="1"/>
                  </a:moveTo>
                  <a:cubicBezTo>
                    <a:pt x="5496" y="1"/>
                    <a:pt x="5409" y="9"/>
                    <a:pt x="5321" y="25"/>
                  </a:cubicBezTo>
                  <a:lnTo>
                    <a:pt x="1793" y="529"/>
                  </a:lnTo>
                  <a:cubicBezTo>
                    <a:pt x="785" y="697"/>
                    <a:pt x="57" y="1537"/>
                    <a:pt x="1" y="2545"/>
                  </a:cubicBezTo>
                  <a:lnTo>
                    <a:pt x="1" y="19180"/>
                  </a:lnTo>
                  <a:lnTo>
                    <a:pt x="7058" y="18171"/>
                  </a:lnTo>
                  <a:lnTo>
                    <a:pt x="7058" y="1537"/>
                  </a:lnTo>
                  <a:cubicBezTo>
                    <a:pt x="7108" y="678"/>
                    <a:pt x="6383" y="1"/>
                    <a:pt x="5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07"/>
            <p:cNvSpPr/>
            <p:nvPr/>
          </p:nvSpPr>
          <p:spPr>
            <a:xfrm>
              <a:off x="4616406" y="1824855"/>
              <a:ext cx="10066" cy="95102"/>
            </a:xfrm>
            <a:custGeom>
              <a:avLst/>
              <a:gdLst/>
              <a:ahLst/>
              <a:cxnLst/>
              <a:rect l="l" t="t" r="r" b="b"/>
              <a:pathLst>
                <a:path w="719" h="6793" extrusionOk="0">
                  <a:moveTo>
                    <a:pt x="446" y="1"/>
                  </a:moveTo>
                  <a:cubicBezTo>
                    <a:pt x="412" y="1"/>
                    <a:pt x="375" y="6"/>
                    <a:pt x="336" y="15"/>
                  </a:cubicBezTo>
                  <a:cubicBezTo>
                    <a:pt x="168" y="15"/>
                    <a:pt x="56" y="183"/>
                    <a:pt x="56" y="351"/>
                  </a:cubicBezTo>
                  <a:lnTo>
                    <a:pt x="56" y="6512"/>
                  </a:lnTo>
                  <a:cubicBezTo>
                    <a:pt x="0" y="6680"/>
                    <a:pt x="168" y="6792"/>
                    <a:pt x="336" y="6792"/>
                  </a:cubicBezTo>
                  <a:cubicBezTo>
                    <a:pt x="560" y="6736"/>
                    <a:pt x="672" y="6568"/>
                    <a:pt x="672" y="6400"/>
                  </a:cubicBezTo>
                  <a:lnTo>
                    <a:pt x="672" y="295"/>
                  </a:lnTo>
                  <a:cubicBezTo>
                    <a:pt x="719" y="110"/>
                    <a:pt x="611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07"/>
            <p:cNvSpPr/>
            <p:nvPr/>
          </p:nvSpPr>
          <p:spPr>
            <a:xfrm>
              <a:off x="4640038" y="1821145"/>
              <a:ext cx="10094" cy="95032"/>
            </a:xfrm>
            <a:custGeom>
              <a:avLst/>
              <a:gdLst/>
              <a:ahLst/>
              <a:cxnLst/>
              <a:rect l="l" t="t" r="r" b="b"/>
              <a:pathLst>
                <a:path w="721" h="6788" extrusionOk="0">
                  <a:moveTo>
                    <a:pt x="385" y="0"/>
                  </a:moveTo>
                  <a:cubicBezTo>
                    <a:pt x="161" y="56"/>
                    <a:pt x="49" y="224"/>
                    <a:pt x="49" y="392"/>
                  </a:cubicBezTo>
                  <a:lnTo>
                    <a:pt x="49" y="6497"/>
                  </a:lnTo>
                  <a:cubicBezTo>
                    <a:pt x="0" y="6642"/>
                    <a:pt x="120" y="6788"/>
                    <a:pt x="298" y="6788"/>
                  </a:cubicBezTo>
                  <a:cubicBezTo>
                    <a:pt x="326" y="6788"/>
                    <a:pt x="355" y="6785"/>
                    <a:pt x="385" y="6777"/>
                  </a:cubicBezTo>
                  <a:cubicBezTo>
                    <a:pt x="553" y="6721"/>
                    <a:pt x="665" y="6609"/>
                    <a:pt x="721" y="6441"/>
                  </a:cubicBezTo>
                  <a:lnTo>
                    <a:pt x="721" y="280"/>
                  </a:lnTo>
                  <a:cubicBezTo>
                    <a:pt x="721" y="112"/>
                    <a:pt x="553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07"/>
            <p:cNvSpPr/>
            <p:nvPr/>
          </p:nvSpPr>
          <p:spPr>
            <a:xfrm>
              <a:off x="4664230" y="1818009"/>
              <a:ext cx="9422" cy="95032"/>
            </a:xfrm>
            <a:custGeom>
              <a:avLst/>
              <a:gdLst/>
              <a:ahLst/>
              <a:cxnLst/>
              <a:rect l="l" t="t" r="r" b="b"/>
              <a:pathLst>
                <a:path w="673" h="6788" extrusionOk="0">
                  <a:moveTo>
                    <a:pt x="337" y="0"/>
                  </a:moveTo>
                  <a:cubicBezTo>
                    <a:pt x="113" y="56"/>
                    <a:pt x="1" y="168"/>
                    <a:pt x="1" y="392"/>
                  </a:cubicBezTo>
                  <a:lnTo>
                    <a:pt x="1" y="6497"/>
                  </a:lnTo>
                  <a:cubicBezTo>
                    <a:pt x="1" y="6642"/>
                    <a:pt x="127" y="6788"/>
                    <a:pt x="270" y="6788"/>
                  </a:cubicBezTo>
                  <a:cubicBezTo>
                    <a:pt x="292" y="6788"/>
                    <a:pt x="314" y="6784"/>
                    <a:pt x="337" y="6777"/>
                  </a:cubicBezTo>
                  <a:cubicBezTo>
                    <a:pt x="505" y="6777"/>
                    <a:pt x="673" y="6609"/>
                    <a:pt x="673" y="6441"/>
                  </a:cubicBezTo>
                  <a:lnTo>
                    <a:pt x="673" y="280"/>
                  </a:lnTo>
                  <a:cubicBezTo>
                    <a:pt x="673" y="112"/>
                    <a:pt x="505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07"/>
            <p:cNvSpPr/>
            <p:nvPr/>
          </p:nvSpPr>
          <p:spPr>
            <a:xfrm>
              <a:off x="4687764" y="1814719"/>
              <a:ext cx="9422" cy="95186"/>
            </a:xfrm>
            <a:custGeom>
              <a:avLst/>
              <a:gdLst/>
              <a:ahLst/>
              <a:cxnLst/>
              <a:rect l="l" t="t" r="r" b="b"/>
              <a:pathLst>
                <a:path w="673" h="6799" extrusionOk="0">
                  <a:moveTo>
                    <a:pt x="403" y="0"/>
                  </a:moveTo>
                  <a:cubicBezTo>
                    <a:pt x="381" y="0"/>
                    <a:pt x="359" y="4"/>
                    <a:pt x="336" y="11"/>
                  </a:cubicBezTo>
                  <a:cubicBezTo>
                    <a:pt x="168" y="11"/>
                    <a:pt x="0" y="179"/>
                    <a:pt x="0" y="403"/>
                  </a:cubicBezTo>
                  <a:lnTo>
                    <a:pt x="0" y="6508"/>
                  </a:lnTo>
                  <a:cubicBezTo>
                    <a:pt x="0" y="6653"/>
                    <a:pt x="126" y="6799"/>
                    <a:pt x="269" y="6799"/>
                  </a:cubicBezTo>
                  <a:cubicBezTo>
                    <a:pt x="291" y="6799"/>
                    <a:pt x="314" y="6795"/>
                    <a:pt x="336" y="6788"/>
                  </a:cubicBezTo>
                  <a:cubicBezTo>
                    <a:pt x="504" y="6788"/>
                    <a:pt x="672" y="6620"/>
                    <a:pt x="672" y="6396"/>
                  </a:cubicBezTo>
                  <a:lnTo>
                    <a:pt x="672" y="291"/>
                  </a:lnTo>
                  <a:cubicBezTo>
                    <a:pt x="672" y="146"/>
                    <a:pt x="546" y="0"/>
                    <a:pt x="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07"/>
            <p:cNvSpPr/>
            <p:nvPr/>
          </p:nvSpPr>
          <p:spPr>
            <a:xfrm>
              <a:off x="4711284" y="1811527"/>
              <a:ext cx="9422" cy="95088"/>
            </a:xfrm>
            <a:custGeom>
              <a:avLst/>
              <a:gdLst/>
              <a:ahLst/>
              <a:cxnLst/>
              <a:rect l="l" t="t" r="r" b="b"/>
              <a:pathLst>
                <a:path w="673" h="6792" extrusionOk="0">
                  <a:moveTo>
                    <a:pt x="422" y="1"/>
                  </a:moveTo>
                  <a:cubicBezTo>
                    <a:pt x="394" y="1"/>
                    <a:pt x="365" y="5"/>
                    <a:pt x="336" y="15"/>
                  </a:cubicBezTo>
                  <a:cubicBezTo>
                    <a:pt x="168" y="15"/>
                    <a:pt x="0" y="183"/>
                    <a:pt x="0" y="351"/>
                  </a:cubicBezTo>
                  <a:lnTo>
                    <a:pt x="0" y="6456"/>
                  </a:lnTo>
                  <a:cubicBezTo>
                    <a:pt x="0" y="6680"/>
                    <a:pt x="168" y="6792"/>
                    <a:pt x="336" y="6792"/>
                  </a:cubicBezTo>
                  <a:cubicBezTo>
                    <a:pt x="504" y="6736"/>
                    <a:pt x="672" y="6568"/>
                    <a:pt x="672" y="6400"/>
                  </a:cubicBezTo>
                  <a:lnTo>
                    <a:pt x="672" y="295"/>
                  </a:lnTo>
                  <a:cubicBezTo>
                    <a:pt x="672" y="110"/>
                    <a:pt x="557" y="1"/>
                    <a:pt x="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07"/>
            <p:cNvSpPr/>
            <p:nvPr/>
          </p:nvSpPr>
          <p:spPr>
            <a:xfrm>
              <a:off x="4734804" y="1808391"/>
              <a:ext cx="10066" cy="95088"/>
            </a:xfrm>
            <a:custGeom>
              <a:avLst/>
              <a:gdLst/>
              <a:ahLst/>
              <a:cxnLst/>
              <a:rect l="l" t="t" r="r" b="b"/>
              <a:pathLst>
                <a:path w="719" h="6792" extrusionOk="0">
                  <a:moveTo>
                    <a:pt x="478" y="1"/>
                  </a:moveTo>
                  <a:cubicBezTo>
                    <a:pt x="450" y="1"/>
                    <a:pt x="421" y="5"/>
                    <a:pt x="393" y="15"/>
                  </a:cubicBezTo>
                  <a:cubicBezTo>
                    <a:pt x="168" y="15"/>
                    <a:pt x="56" y="183"/>
                    <a:pt x="56" y="351"/>
                  </a:cubicBezTo>
                  <a:lnTo>
                    <a:pt x="56" y="6512"/>
                  </a:lnTo>
                  <a:cubicBezTo>
                    <a:pt x="0" y="6680"/>
                    <a:pt x="168" y="6792"/>
                    <a:pt x="393" y="6792"/>
                  </a:cubicBezTo>
                  <a:cubicBezTo>
                    <a:pt x="561" y="6736"/>
                    <a:pt x="673" y="6568"/>
                    <a:pt x="673" y="6400"/>
                  </a:cubicBezTo>
                  <a:lnTo>
                    <a:pt x="673" y="295"/>
                  </a:lnTo>
                  <a:cubicBezTo>
                    <a:pt x="719" y="109"/>
                    <a:pt x="612" y="1"/>
                    <a:pt x="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07"/>
            <p:cNvSpPr/>
            <p:nvPr/>
          </p:nvSpPr>
          <p:spPr>
            <a:xfrm>
              <a:off x="4758324" y="1804681"/>
              <a:ext cx="9422" cy="95088"/>
            </a:xfrm>
            <a:custGeom>
              <a:avLst/>
              <a:gdLst/>
              <a:ahLst/>
              <a:cxnLst/>
              <a:rect l="l" t="t" r="r" b="b"/>
              <a:pathLst>
                <a:path w="673" h="6792" extrusionOk="0">
                  <a:moveTo>
                    <a:pt x="337" y="0"/>
                  </a:moveTo>
                  <a:cubicBezTo>
                    <a:pt x="169" y="56"/>
                    <a:pt x="57" y="224"/>
                    <a:pt x="1" y="392"/>
                  </a:cubicBezTo>
                  <a:lnTo>
                    <a:pt x="1" y="6497"/>
                  </a:lnTo>
                  <a:cubicBezTo>
                    <a:pt x="1" y="6682"/>
                    <a:pt x="116" y="6791"/>
                    <a:pt x="251" y="6791"/>
                  </a:cubicBezTo>
                  <a:cubicBezTo>
                    <a:pt x="279" y="6791"/>
                    <a:pt x="308" y="6786"/>
                    <a:pt x="337" y="6777"/>
                  </a:cubicBezTo>
                  <a:cubicBezTo>
                    <a:pt x="561" y="6777"/>
                    <a:pt x="673" y="6609"/>
                    <a:pt x="673" y="6441"/>
                  </a:cubicBezTo>
                  <a:lnTo>
                    <a:pt x="673" y="280"/>
                  </a:lnTo>
                  <a:cubicBezTo>
                    <a:pt x="673" y="112"/>
                    <a:pt x="561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07"/>
            <p:cNvSpPr/>
            <p:nvPr/>
          </p:nvSpPr>
          <p:spPr>
            <a:xfrm>
              <a:off x="4781956" y="1801377"/>
              <a:ext cx="10108" cy="95200"/>
            </a:xfrm>
            <a:custGeom>
              <a:avLst/>
              <a:gdLst/>
              <a:ahLst/>
              <a:cxnLst/>
              <a:rect l="l" t="t" r="r" b="b"/>
              <a:pathLst>
                <a:path w="722" h="6800" extrusionOk="0">
                  <a:moveTo>
                    <a:pt x="452" y="1"/>
                  </a:moveTo>
                  <a:cubicBezTo>
                    <a:pt x="430" y="1"/>
                    <a:pt x="407" y="4"/>
                    <a:pt x="385" y="12"/>
                  </a:cubicBezTo>
                  <a:cubicBezTo>
                    <a:pt x="161" y="12"/>
                    <a:pt x="49" y="180"/>
                    <a:pt x="49" y="404"/>
                  </a:cubicBezTo>
                  <a:lnTo>
                    <a:pt x="49" y="6509"/>
                  </a:lnTo>
                  <a:cubicBezTo>
                    <a:pt x="0" y="6654"/>
                    <a:pt x="120" y="6800"/>
                    <a:pt x="298" y="6800"/>
                  </a:cubicBezTo>
                  <a:cubicBezTo>
                    <a:pt x="326" y="6800"/>
                    <a:pt x="355" y="6796"/>
                    <a:pt x="385" y="6789"/>
                  </a:cubicBezTo>
                  <a:cubicBezTo>
                    <a:pt x="553" y="6789"/>
                    <a:pt x="665" y="6621"/>
                    <a:pt x="721" y="6397"/>
                  </a:cubicBezTo>
                  <a:lnTo>
                    <a:pt x="721" y="292"/>
                  </a:lnTo>
                  <a:cubicBezTo>
                    <a:pt x="721" y="146"/>
                    <a:pt x="595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07"/>
            <p:cNvSpPr/>
            <p:nvPr/>
          </p:nvSpPr>
          <p:spPr>
            <a:xfrm>
              <a:off x="4806162" y="1798241"/>
              <a:ext cx="9422" cy="95046"/>
            </a:xfrm>
            <a:custGeom>
              <a:avLst/>
              <a:gdLst/>
              <a:ahLst/>
              <a:cxnLst/>
              <a:rect l="l" t="t" r="r" b="b"/>
              <a:pathLst>
                <a:path w="673" h="6789" extrusionOk="0">
                  <a:moveTo>
                    <a:pt x="403" y="1"/>
                  </a:moveTo>
                  <a:cubicBezTo>
                    <a:pt x="381" y="1"/>
                    <a:pt x="359" y="4"/>
                    <a:pt x="336" y="12"/>
                  </a:cubicBezTo>
                  <a:cubicBezTo>
                    <a:pt x="112" y="12"/>
                    <a:pt x="0" y="180"/>
                    <a:pt x="0" y="348"/>
                  </a:cubicBezTo>
                  <a:lnTo>
                    <a:pt x="0" y="6509"/>
                  </a:lnTo>
                  <a:cubicBezTo>
                    <a:pt x="0" y="6677"/>
                    <a:pt x="168" y="6789"/>
                    <a:pt x="336" y="6789"/>
                  </a:cubicBezTo>
                  <a:cubicBezTo>
                    <a:pt x="504" y="6733"/>
                    <a:pt x="672" y="6621"/>
                    <a:pt x="672" y="6397"/>
                  </a:cubicBezTo>
                  <a:lnTo>
                    <a:pt x="672" y="292"/>
                  </a:lnTo>
                  <a:cubicBezTo>
                    <a:pt x="672" y="146"/>
                    <a:pt x="546" y="1"/>
                    <a:pt x="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07"/>
            <p:cNvSpPr/>
            <p:nvPr/>
          </p:nvSpPr>
          <p:spPr>
            <a:xfrm>
              <a:off x="4829682" y="1795063"/>
              <a:ext cx="9422" cy="95088"/>
            </a:xfrm>
            <a:custGeom>
              <a:avLst/>
              <a:gdLst/>
              <a:ahLst/>
              <a:cxnLst/>
              <a:rect l="l" t="t" r="r" b="b"/>
              <a:pathLst>
                <a:path w="673" h="6792" extrusionOk="0">
                  <a:moveTo>
                    <a:pt x="422" y="1"/>
                  </a:moveTo>
                  <a:cubicBezTo>
                    <a:pt x="394" y="1"/>
                    <a:pt x="365" y="5"/>
                    <a:pt x="336" y="15"/>
                  </a:cubicBezTo>
                  <a:cubicBezTo>
                    <a:pt x="168" y="15"/>
                    <a:pt x="0" y="183"/>
                    <a:pt x="0" y="351"/>
                  </a:cubicBezTo>
                  <a:lnTo>
                    <a:pt x="0" y="6512"/>
                  </a:lnTo>
                  <a:cubicBezTo>
                    <a:pt x="0" y="6680"/>
                    <a:pt x="168" y="6792"/>
                    <a:pt x="336" y="6792"/>
                  </a:cubicBezTo>
                  <a:cubicBezTo>
                    <a:pt x="504" y="6736"/>
                    <a:pt x="672" y="6568"/>
                    <a:pt x="672" y="6400"/>
                  </a:cubicBezTo>
                  <a:lnTo>
                    <a:pt x="672" y="295"/>
                  </a:lnTo>
                  <a:cubicBezTo>
                    <a:pt x="672" y="109"/>
                    <a:pt x="557" y="1"/>
                    <a:pt x="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07"/>
            <p:cNvSpPr/>
            <p:nvPr/>
          </p:nvSpPr>
          <p:spPr>
            <a:xfrm>
              <a:off x="4852418" y="1791339"/>
              <a:ext cx="10206" cy="95676"/>
            </a:xfrm>
            <a:custGeom>
              <a:avLst/>
              <a:gdLst/>
              <a:ahLst/>
              <a:cxnLst/>
              <a:rect l="l" t="t" r="r" b="b"/>
              <a:pathLst>
                <a:path w="729" h="6834" extrusionOk="0">
                  <a:moveTo>
                    <a:pt x="393" y="1"/>
                  </a:moveTo>
                  <a:cubicBezTo>
                    <a:pt x="169" y="57"/>
                    <a:pt x="57" y="225"/>
                    <a:pt x="57" y="393"/>
                  </a:cubicBezTo>
                  <a:lnTo>
                    <a:pt x="57" y="6498"/>
                  </a:lnTo>
                  <a:cubicBezTo>
                    <a:pt x="1" y="6722"/>
                    <a:pt x="169" y="6834"/>
                    <a:pt x="393" y="6834"/>
                  </a:cubicBezTo>
                  <a:cubicBezTo>
                    <a:pt x="561" y="6778"/>
                    <a:pt x="673" y="6610"/>
                    <a:pt x="729" y="6442"/>
                  </a:cubicBezTo>
                  <a:lnTo>
                    <a:pt x="729" y="281"/>
                  </a:lnTo>
                  <a:cubicBezTo>
                    <a:pt x="729" y="113"/>
                    <a:pt x="561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07"/>
            <p:cNvSpPr/>
            <p:nvPr/>
          </p:nvSpPr>
          <p:spPr>
            <a:xfrm>
              <a:off x="4876722" y="1788203"/>
              <a:ext cx="9422" cy="95046"/>
            </a:xfrm>
            <a:custGeom>
              <a:avLst/>
              <a:gdLst/>
              <a:ahLst/>
              <a:cxnLst/>
              <a:rect l="l" t="t" r="r" b="b"/>
              <a:pathLst>
                <a:path w="673" h="6789" extrusionOk="0">
                  <a:moveTo>
                    <a:pt x="337" y="1"/>
                  </a:moveTo>
                  <a:cubicBezTo>
                    <a:pt x="169" y="57"/>
                    <a:pt x="1" y="169"/>
                    <a:pt x="1" y="393"/>
                  </a:cubicBezTo>
                  <a:lnTo>
                    <a:pt x="1" y="6498"/>
                  </a:lnTo>
                  <a:cubicBezTo>
                    <a:pt x="1" y="6643"/>
                    <a:pt x="127" y="6789"/>
                    <a:pt x="270" y="6789"/>
                  </a:cubicBezTo>
                  <a:cubicBezTo>
                    <a:pt x="292" y="6789"/>
                    <a:pt x="314" y="6785"/>
                    <a:pt x="337" y="6778"/>
                  </a:cubicBezTo>
                  <a:cubicBezTo>
                    <a:pt x="561" y="6778"/>
                    <a:pt x="673" y="6610"/>
                    <a:pt x="673" y="6386"/>
                  </a:cubicBezTo>
                  <a:lnTo>
                    <a:pt x="673" y="281"/>
                  </a:lnTo>
                  <a:cubicBezTo>
                    <a:pt x="673" y="113"/>
                    <a:pt x="505" y="1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07"/>
            <p:cNvSpPr/>
            <p:nvPr/>
          </p:nvSpPr>
          <p:spPr>
            <a:xfrm>
              <a:off x="4900354" y="1784913"/>
              <a:ext cx="9324" cy="95200"/>
            </a:xfrm>
            <a:custGeom>
              <a:avLst/>
              <a:gdLst/>
              <a:ahLst/>
              <a:cxnLst/>
              <a:rect l="l" t="t" r="r" b="b"/>
              <a:pathLst>
                <a:path w="666" h="6800" extrusionOk="0">
                  <a:moveTo>
                    <a:pt x="396" y="1"/>
                  </a:moveTo>
                  <a:cubicBezTo>
                    <a:pt x="374" y="1"/>
                    <a:pt x="352" y="4"/>
                    <a:pt x="329" y="12"/>
                  </a:cubicBezTo>
                  <a:cubicBezTo>
                    <a:pt x="161" y="12"/>
                    <a:pt x="49" y="180"/>
                    <a:pt x="49" y="404"/>
                  </a:cubicBezTo>
                  <a:lnTo>
                    <a:pt x="49" y="6509"/>
                  </a:lnTo>
                  <a:cubicBezTo>
                    <a:pt x="1" y="6654"/>
                    <a:pt x="120" y="6800"/>
                    <a:pt x="262" y="6800"/>
                  </a:cubicBezTo>
                  <a:cubicBezTo>
                    <a:pt x="284" y="6800"/>
                    <a:pt x="307" y="6796"/>
                    <a:pt x="329" y="6789"/>
                  </a:cubicBezTo>
                  <a:cubicBezTo>
                    <a:pt x="553" y="6789"/>
                    <a:pt x="665" y="6621"/>
                    <a:pt x="665" y="6397"/>
                  </a:cubicBezTo>
                  <a:lnTo>
                    <a:pt x="665" y="292"/>
                  </a:lnTo>
                  <a:cubicBezTo>
                    <a:pt x="665" y="146"/>
                    <a:pt x="539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07"/>
            <p:cNvSpPr/>
            <p:nvPr/>
          </p:nvSpPr>
          <p:spPr>
            <a:xfrm>
              <a:off x="4924560" y="1781735"/>
              <a:ext cx="9422" cy="95088"/>
            </a:xfrm>
            <a:custGeom>
              <a:avLst/>
              <a:gdLst/>
              <a:ahLst/>
              <a:cxnLst/>
              <a:rect l="l" t="t" r="r" b="b"/>
              <a:pathLst>
                <a:path w="673" h="6792" extrusionOk="0">
                  <a:moveTo>
                    <a:pt x="422" y="1"/>
                  </a:moveTo>
                  <a:cubicBezTo>
                    <a:pt x="394" y="1"/>
                    <a:pt x="365" y="5"/>
                    <a:pt x="336" y="15"/>
                  </a:cubicBezTo>
                  <a:cubicBezTo>
                    <a:pt x="112" y="15"/>
                    <a:pt x="0" y="183"/>
                    <a:pt x="0" y="351"/>
                  </a:cubicBezTo>
                  <a:lnTo>
                    <a:pt x="0" y="6512"/>
                  </a:lnTo>
                  <a:cubicBezTo>
                    <a:pt x="0" y="6680"/>
                    <a:pt x="112" y="6792"/>
                    <a:pt x="336" y="6792"/>
                  </a:cubicBezTo>
                  <a:cubicBezTo>
                    <a:pt x="504" y="6736"/>
                    <a:pt x="616" y="6624"/>
                    <a:pt x="672" y="6400"/>
                  </a:cubicBezTo>
                  <a:lnTo>
                    <a:pt x="672" y="295"/>
                  </a:lnTo>
                  <a:cubicBezTo>
                    <a:pt x="672" y="109"/>
                    <a:pt x="557" y="1"/>
                    <a:pt x="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07"/>
            <p:cNvSpPr/>
            <p:nvPr/>
          </p:nvSpPr>
          <p:spPr>
            <a:xfrm>
              <a:off x="4948080" y="1778011"/>
              <a:ext cx="9422" cy="95676"/>
            </a:xfrm>
            <a:custGeom>
              <a:avLst/>
              <a:gdLst/>
              <a:ahLst/>
              <a:cxnLst/>
              <a:rect l="l" t="t" r="r" b="b"/>
              <a:pathLst>
                <a:path w="673" h="6834" extrusionOk="0">
                  <a:moveTo>
                    <a:pt x="337" y="1"/>
                  </a:moveTo>
                  <a:cubicBezTo>
                    <a:pt x="113" y="57"/>
                    <a:pt x="0" y="225"/>
                    <a:pt x="0" y="393"/>
                  </a:cubicBezTo>
                  <a:lnTo>
                    <a:pt x="0" y="6554"/>
                  </a:lnTo>
                  <a:cubicBezTo>
                    <a:pt x="0" y="6722"/>
                    <a:pt x="169" y="6834"/>
                    <a:pt x="337" y="6834"/>
                  </a:cubicBezTo>
                  <a:cubicBezTo>
                    <a:pt x="505" y="6778"/>
                    <a:pt x="673" y="6610"/>
                    <a:pt x="673" y="6442"/>
                  </a:cubicBezTo>
                  <a:lnTo>
                    <a:pt x="673" y="281"/>
                  </a:lnTo>
                  <a:cubicBezTo>
                    <a:pt x="673" y="113"/>
                    <a:pt x="505" y="1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07"/>
            <p:cNvSpPr/>
            <p:nvPr/>
          </p:nvSpPr>
          <p:spPr>
            <a:xfrm>
              <a:off x="4971600" y="1774875"/>
              <a:ext cx="9422" cy="95046"/>
            </a:xfrm>
            <a:custGeom>
              <a:avLst/>
              <a:gdLst/>
              <a:ahLst/>
              <a:cxnLst/>
              <a:rect l="l" t="t" r="r" b="b"/>
              <a:pathLst>
                <a:path w="673" h="6789" extrusionOk="0">
                  <a:moveTo>
                    <a:pt x="337" y="1"/>
                  </a:moveTo>
                  <a:cubicBezTo>
                    <a:pt x="169" y="57"/>
                    <a:pt x="1" y="225"/>
                    <a:pt x="1" y="393"/>
                  </a:cubicBezTo>
                  <a:lnTo>
                    <a:pt x="1" y="6498"/>
                  </a:lnTo>
                  <a:cubicBezTo>
                    <a:pt x="1" y="6643"/>
                    <a:pt x="127" y="6789"/>
                    <a:pt x="270" y="6789"/>
                  </a:cubicBezTo>
                  <a:cubicBezTo>
                    <a:pt x="292" y="6789"/>
                    <a:pt x="314" y="6785"/>
                    <a:pt x="337" y="6778"/>
                  </a:cubicBezTo>
                  <a:cubicBezTo>
                    <a:pt x="505" y="6778"/>
                    <a:pt x="673" y="6610"/>
                    <a:pt x="673" y="6442"/>
                  </a:cubicBezTo>
                  <a:lnTo>
                    <a:pt x="673" y="281"/>
                  </a:lnTo>
                  <a:cubicBezTo>
                    <a:pt x="673" y="113"/>
                    <a:pt x="505" y="1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07"/>
            <p:cNvSpPr/>
            <p:nvPr/>
          </p:nvSpPr>
          <p:spPr>
            <a:xfrm>
              <a:off x="4995120" y="1771585"/>
              <a:ext cx="9436" cy="95830"/>
            </a:xfrm>
            <a:custGeom>
              <a:avLst/>
              <a:gdLst/>
              <a:ahLst/>
              <a:cxnLst/>
              <a:rect l="l" t="t" r="r" b="b"/>
              <a:pathLst>
                <a:path w="674" h="6845" extrusionOk="0">
                  <a:moveTo>
                    <a:pt x="404" y="1"/>
                  </a:moveTo>
                  <a:cubicBezTo>
                    <a:pt x="382" y="1"/>
                    <a:pt x="360" y="4"/>
                    <a:pt x="337" y="12"/>
                  </a:cubicBezTo>
                  <a:cubicBezTo>
                    <a:pt x="169" y="12"/>
                    <a:pt x="1" y="180"/>
                    <a:pt x="1" y="404"/>
                  </a:cubicBezTo>
                  <a:lnTo>
                    <a:pt x="1" y="6565"/>
                  </a:lnTo>
                  <a:cubicBezTo>
                    <a:pt x="1" y="6733"/>
                    <a:pt x="169" y="6845"/>
                    <a:pt x="337" y="6845"/>
                  </a:cubicBezTo>
                  <a:cubicBezTo>
                    <a:pt x="505" y="6789"/>
                    <a:pt x="673" y="6621"/>
                    <a:pt x="673" y="6397"/>
                  </a:cubicBezTo>
                  <a:lnTo>
                    <a:pt x="673" y="292"/>
                  </a:lnTo>
                  <a:cubicBezTo>
                    <a:pt x="673" y="146"/>
                    <a:pt x="547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07"/>
            <p:cNvSpPr/>
            <p:nvPr/>
          </p:nvSpPr>
          <p:spPr>
            <a:xfrm>
              <a:off x="5018654" y="1768449"/>
              <a:ext cx="9422" cy="95200"/>
            </a:xfrm>
            <a:custGeom>
              <a:avLst/>
              <a:gdLst/>
              <a:ahLst/>
              <a:cxnLst/>
              <a:rect l="l" t="t" r="r" b="b"/>
              <a:pathLst>
                <a:path w="673" h="6800" extrusionOk="0">
                  <a:moveTo>
                    <a:pt x="403" y="1"/>
                  </a:moveTo>
                  <a:cubicBezTo>
                    <a:pt x="381" y="1"/>
                    <a:pt x="359" y="4"/>
                    <a:pt x="336" y="12"/>
                  </a:cubicBezTo>
                  <a:cubicBezTo>
                    <a:pt x="168" y="12"/>
                    <a:pt x="0" y="180"/>
                    <a:pt x="0" y="348"/>
                  </a:cubicBezTo>
                  <a:lnTo>
                    <a:pt x="0" y="6508"/>
                  </a:lnTo>
                  <a:cubicBezTo>
                    <a:pt x="0" y="6654"/>
                    <a:pt x="126" y="6800"/>
                    <a:pt x="269" y="6800"/>
                  </a:cubicBezTo>
                  <a:cubicBezTo>
                    <a:pt x="291" y="6800"/>
                    <a:pt x="314" y="6796"/>
                    <a:pt x="336" y="6789"/>
                  </a:cubicBezTo>
                  <a:cubicBezTo>
                    <a:pt x="560" y="6733"/>
                    <a:pt x="672" y="6621"/>
                    <a:pt x="672" y="6396"/>
                  </a:cubicBezTo>
                  <a:lnTo>
                    <a:pt x="672" y="292"/>
                  </a:lnTo>
                  <a:cubicBezTo>
                    <a:pt x="672" y="146"/>
                    <a:pt x="546" y="1"/>
                    <a:pt x="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07"/>
            <p:cNvSpPr/>
            <p:nvPr/>
          </p:nvSpPr>
          <p:spPr>
            <a:xfrm>
              <a:off x="5042174" y="1765271"/>
              <a:ext cx="9422" cy="95088"/>
            </a:xfrm>
            <a:custGeom>
              <a:avLst/>
              <a:gdLst/>
              <a:ahLst/>
              <a:cxnLst/>
              <a:rect l="l" t="t" r="r" b="b"/>
              <a:pathLst>
                <a:path w="673" h="6792" extrusionOk="0">
                  <a:moveTo>
                    <a:pt x="422" y="0"/>
                  </a:moveTo>
                  <a:cubicBezTo>
                    <a:pt x="394" y="0"/>
                    <a:pt x="365" y="5"/>
                    <a:pt x="336" y="15"/>
                  </a:cubicBezTo>
                  <a:cubicBezTo>
                    <a:pt x="168" y="15"/>
                    <a:pt x="56" y="183"/>
                    <a:pt x="56" y="351"/>
                  </a:cubicBezTo>
                  <a:lnTo>
                    <a:pt x="56" y="6511"/>
                  </a:lnTo>
                  <a:cubicBezTo>
                    <a:pt x="0" y="6679"/>
                    <a:pt x="168" y="6792"/>
                    <a:pt x="336" y="6792"/>
                  </a:cubicBezTo>
                  <a:cubicBezTo>
                    <a:pt x="560" y="6735"/>
                    <a:pt x="672" y="6567"/>
                    <a:pt x="672" y="6399"/>
                  </a:cubicBezTo>
                  <a:lnTo>
                    <a:pt x="672" y="295"/>
                  </a:lnTo>
                  <a:cubicBezTo>
                    <a:pt x="672" y="109"/>
                    <a:pt x="557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07"/>
            <p:cNvSpPr/>
            <p:nvPr/>
          </p:nvSpPr>
          <p:spPr>
            <a:xfrm>
              <a:off x="5065806" y="1761547"/>
              <a:ext cx="10094" cy="95830"/>
            </a:xfrm>
            <a:custGeom>
              <a:avLst/>
              <a:gdLst/>
              <a:ahLst/>
              <a:cxnLst/>
              <a:rect l="l" t="t" r="r" b="b"/>
              <a:pathLst>
                <a:path w="721" h="6845" extrusionOk="0">
                  <a:moveTo>
                    <a:pt x="385" y="1"/>
                  </a:moveTo>
                  <a:cubicBezTo>
                    <a:pt x="161" y="57"/>
                    <a:pt x="49" y="225"/>
                    <a:pt x="49" y="393"/>
                  </a:cubicBezTo>
                  <a:lnTo>
                    <a:pt x="49" y="6553"/>
                  </a:lnTo>
                  <a:cubicBezTo>
                    <a:pt x="0" y="6699"/>
                    <a:pt x="120" y="6844"/>
                    <a:pt x="298" y="6844"/>
                  </a:cubicBezTo>
                  <a:cubicBezTo>
                    <a:pt x="326" y="6844"/>
                    <a:pt x="355" y="6841"/>
                    <a:pt x="385" y="6833"/>
                  </a:cubicBezTo>
                  <a:cubicBezTo>
                    <a:pt x="553" y="6777"/>
                    <a:pt x="721" y="6609"/>
                    <a:pt x="721" y="6441"/>
                  </a:cubicBezTo>
                  <a:lnTo>
                    <a:pt x="721" y="281"/>
                  </a:lnTo>
                  <a:cubicBezTo>
                    <a:pt x="721" y="113"/>
                    <a:pt x="553" y="1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07"/>
            <p:cNvSpPr/>
            <p:nvPr/>
          </p:nvSpPr>
          <p:spPr>
            <a:xfrm>
              <a:off x="5089998" y="1758257"/>
              <a:ext cx="9422" cy="95200"/>
            </a:xfrm>
            <a:custGeom>
              <a:avLst/>
              <a:gdLst/>
              <a:ahLst/>
              <a:cxnLst/>
              <a:rect l="l" t="t" r="r" b="b"/>
              <a:pathLst>
                <a:path w="673" h="6800" extrusionOk="0">
                  <a:moveTo>
                    <a:pt x="404" y="1"/>
                  </a:moveTo>
                  <a:cubicBezTo>
                    <a:pt x="382" y="1"/>
                    <a:pt x="359" y="4"/>
                    <a:pt x="337" y="12"/>
                  </a:cubicBezTo>
                  <a:cubicBezTo>
                    <a:pt x="113" y="68"/>
                    <a:pt x="1" y="180"/>
                    <a:pt x="1" y="404"/>
                  </a:cubicBezTo>
                  <a:lnTo>
                    <a:pt x="1" y="6508"/>
                  </a:lnTo>
                  <a:cubicBezTo>
                    <a:pt x="1" y="6654"/>
                    <a:pt x="127" y="6799"/>
                    <a:pt x="270" y="6799"/>
                  </a:cubicBezTo>
                  <a:cubicBezTo>
                    <a:pt x="292" y="6799"/>
                    <a:pt x="314" y="6796"/>
                    <a:pt x="337" y="6788"/>
                  </a:cubicBezTo>
                  <a:cubicBezTo>
                    <a:pt x="505" y="6788"/>
                    <a:pt x="673" y="6620"/>
                    <a:pt x="673" y="6396"/>
                  </a:cubicBezTo>
                  <a:lnTo>
                    <a:pt x="673" y="292"/>
                  </a:lnTo>
                  <a:cubicBezTo>
                    <a:pt x="673" y="146"/>
                    <a:pt x="547" y="1"/>
                    <a:pt x="4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07"/>
            <p:cNvSpPr/>
            <p:nvPr/>
          </p:nvSpPr>
          <p:spPr>
            <a:xfrm>
              <a:off x="5113532" y="1755121"/>
              <a:ext cx="9422" cy="95200"/>
            </a:xfrm>
            <a:custGeom>
              <a:avLst/>
              <a:gdLst/>
              <a:ahLst/>
              <a:cxnLst/>
              <a:rect l="l" t="t" r="r" b="b"/>
              <a:pathLst>
                <a:path w="673" h="6800" extrusionOk="0">
                  <a:moveTo>
                    <a:pt x="403" y="1"/>
                  </a:moveTo>
                  <a:cubicBezTo>
                    <a:pt x="381" y="1"/>
                    <a:pt x="359" y="4"/>
                    <a:pt x="336" y="12"/>
                  </a:cubicBezTo>
                  <a:cubicBezTo>
                    <a:pt x="168" y="12"/>
                    <a:pt x="0" y="180"/>
                    <a:pt x="0" y="404"/>
                  </a:cubicBezTo>
                  <a:lnTo>
                    <a:pt x="0" y="6508"/>
                  </a:lnTo>
                  <a:cubicBezTo>
                    <a:pt x="0" y="6654"/>
                    <a:pt x="126" y="6799"/>
                    <a:pt x="269" y="6799"/>
                  </a:cubicBezTo>
                  <a:cubicBezTo>
                    <a:pt x="291" y="6799"/>
                    <a:pt x="314" y="6796"/>
                    <a:pt x="336" y="6788"/>
                  </a:cubicBezTo>
                  <a:cubicBezTo>
                    <a:pt x="504" y="6732"/>
                    <a:pt x="672" y="6620"/>
                    <a:pt x="672" y="6396"/>
                  </a:cubicBezTo>
                  <a:lnTo>
                    <a:pt x="672" y="292"/>
                  </a:lnTo>
                  <a:cubicBezTo>
                    <a:pt x="672" y="146"/>
                    <a:pt x="546" y="1"/>
                    <a:pt x="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07"/>
            <p:cNvSpPr/>
            <p:nvPr/>
          </p:nvSpPr>
          <p:spPr>
            <a:xfrm>
              <a:off x="5137052" y="1751943"/>
              <a:ext cx="9422" cy="95088"/>
            </a:xfrm>
            <a:custGeom>
              <a:avLst/>
              <a:gdLst/>
              <a:ahLst/>
              <a:cxnLst/>
              <a:rect l="l" t="t" r="r" b="b"/>
              <a:pathLst>
                <a:path w="673" h="6792" extrusionOk="0">
                  <a:moveTo>
                    <a:pt x="422" y="0"/>
                  </a:moveTo>
                  <a:cubicBezTo>
                    <a:pt x="394" y="0"/>
                    <a:pt x="365" y="5"/>
                    <a:pt x="336" y="15"/>
                  </a:cubicBezTo>
                  <a:cubicBezTo>
                    <a:pt x="168" y="15"/>
                    <a:pt x="0" y="183"/>
                    <a:pt x="0" y="351"/>
                  </a:cubicBezTo>
                  <a:lnTo>
                    <a:pt x="0" y="6511"/>
                  </a:lnTo>
                  <a:cubicBezTo>
                    <a:pt x="0" y="6679"/>
                    <a:pt x="168" y="6791"/>
                    <a:pt x="336" y="6791"/>
                  </a:cubicBezTo>
                  <a:cubicBezTo>
                    <a:pt x="504" y="6735"/>
                    <a:pt x="672" y="6567"/>
                    <a:pt x="672" y="6399"/>
                  </a:cubicBezTo>
                  <a:lnTo>
                    <a:pt x="672" y="295"/>
                  </a:lnTo>
                  <a:cubicBezTo>
                    <a:pt x="672" y="109"/>
                    <a:pt x="557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07"/>
            <p:cNvSpPr/>
            <p:nvPr/>
          </p:nvSpPr>
          <p:spPr>
            <a:xfrm>
              <a:off x="5160572" y="1748219"/>
              <a:ext cx="9422" cy="95676"/>
            </a:xfrm>
            <a:custGeom>
              <a:avLst/>
              <a:gdLst/>
              <a:ahLst/>
              <a:cxnLst/>
              <a:rect l="l" t="t" r="r" b="b"/>
              <a:pathLst>
                <a:path w="673" h="6834" extrusionOk="0">
                  <a:moveTo>
                    <a:pt x="337" y="0"/>
                  </a:moveTo>
                  <a:cubicBezTo>
                    <a:pt x="169" y="56"/>
                    <a:pt x="1" y="225"/>
                    <a:pt x="1" y="393"/>
                  </a:cubicBezTo>
                  <a:lnTo>
                    <a:pt x="1" y="6553"/>
                  </a:lnTo>
                  <a:cubicBezTo>
                    <a:pt x="1" y="6721"/>
                    <a:pt x="169" y="6833"/>
                    <a:pt x="337" y="6833"/>
                  </a:cubicBezTo>
                  <a:cubicBezTo>
                    <a:pt x="561" y="6777"/>
                    <a:pt x="673" y="6609"/>
                    <a:pt x="673" y="6441"/>
                  </a:cubicBezTo>
                  <a:lnTo>
                    <a:pt x="673" y="281"/>
                  </a:lnTo>
                  <a:cubicBezTo>
                    <a:pt x="673" y="113"/>
                    <a:pt x="505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07"/>
            <p:cNvSpPr/>
            <p:nvPr/>
          </p:nvSpPr>
          <p:spPr>
            <a:xfrm>
              <a:off x="5184092" y="1745083"/>
              <a:ext cx="9422" cy="95046"/>
            </a:xfrm>
            <a:custGeom>
              <a:avLst/>
              <a:gdLst/>
              <a:ahLst/>
              <a:cxnLst/>
              <a:rect l="l" t="t" r="r" b="b"/>
              <a:pathLst>
                <a:path w="673" h="6789" extrusionOk="0">
                  <a:moveTo>
                    <a:pt x="337" y="0"/>
                  </a:moveTo>
                  <a:cubicBezTo>
                    <a:pt x="169" y="56"/>
                    <a:pt x="57" y="224"/>
                    <a:pt x="1" y="393"/>
                  </a:cubicBezTo>
                  <a:lnTo>
                    <a:pt x="1" y="6497"/>
                  </a:lnTo>
                  <a:cubicBezTo>
                    <a:pt x="1" y="6643"/>
                    <a:pt x="127" y="6788"/>
                    <a:pt x="270" y="6788"/>
                  </a:cubicBezTo>
                  <a:cubicBezTo>
                    <a:pt x="292" y="6788"/>
                    <a:pt x="314" y="6785"/>
                    <a:pt x="337" y="6777"/>
                  </a:cubicBezTo>
                  <a:cubicBezTo>
                    <a:pt x="561" y="6777"/>
                    <a:pt x="673" y="6609"/>
                    <a:pt x="673" y="6441"/>
                  </a:cubicBezTo>
                  <a:lnTo>
                    <a:pt x="673" y="280"/>
                  </a:lnTo>
                  <a:cubicBezTo>
                    <a:pt x="673" y="112"/>
                    <a:pt x="561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07"/>
            <p:cNvSpPr/>
            <p:nvPr/>
          </p:nvSpPr>
          <p:spPr>
            <a:xfrm>
              <a:off x="5207724" y="1741793"/>
              <a:ext cx="10108" cy="95200"/>
            </a:xfrm>
            <a:custGeom>
              <a:avLst/>
              <a:gdLst/>
              <a:ahLst/>
              <a:cxnLst/>
              <a:rect l="l" t="t" r="r" b="b"/>
              <a:pathLst>
                <a:path w="722" h="6800" extrusionOk="0">
                  <a:moveTo>
                    <a:pt x="452" y="0"/>
                  </a:moveTo>
                  <a:cubicBezTo>
                    <a:pt x="430" y="0"/>
                    <a:pt x="408" y="4"/>
                    <a:pt x="385" y="11"/>
                  </a:cubicBezTo>
                  <a:cubicBezTo>
                    <a:pt x="161" y="11"/>
                    <a:pt x="49" y="179"/>
                    <a:pt x="49" y="403"/>
                  </a:cubicBezTo>
                  <a:lnTo>
                    <a:pt x="49" y="6508"/>
                  </a:lnTo>
                  <a:cubicBezTo>
                    <a:pt x="0" y="6654"/>
                    <a:pt x="120" y="6799"/>
                    <a:pt x="298" y="6799"/>
                  </a:cubicBezTo>
                  <a:cubicBezTo>
                    <a:pt x="326" y="6799"/>
                    <a:pt x="355" y="6796"/>
                    <a:pt x="385" y="6788"/>
                  </a:cubicBezTo>
                  <a:cubicBezTo>
                    <a:pt x="553" y="6788"/>
                    <a:pt x="665" y="6620"/>
                    <a:pt x="721" y="6396"/>
                  </a:cubicBezTo>
                  <a:lnTo>
                    <a:pt x="721" y="291"/>
                  </a:lnTo>
                  <a:cubicBezTo>
                    <a:pt x="721" y="146"/>
                    <a:pt x="595" y="0"/>
                    <a:pt x="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07"/>
            <p:cNvSpPr/>
            <p:nvPr/>
          </p:nvSpPr>
          <p:spPr>
            <a:xfrm>
              <a:off x="5231930" y="1738657"/>
              <a:ext cx="9422" cy="95200"/>
            </a:xfrm>
            <a:custGeom>
              <a:avLst/>
              <a:gdLst/>
              <a:ahLst/>
              <a:cxnLst/>
              <a:rect l="l" t="t" r="r" b="b"/>
              <a:pathLst>
                <a:path w="673" h="6800" extrusionOk="0">
                  <a:moveTo>
                    <a:pt x="403" y="0"/>
                  </a:moveTo>
                  <a:cubicBezTo>
                    <a:pt x="381" y="0"/>
                    <a:pt x="359" y="4"/>
                    <a:pt x="336" y="11"/>
                  </a:cubicBezTo>
                  <a:cubicBezTo>
                    <a:pt x="112" y="11"/>
                    <a:pt x="0" y="179"/>
                    <a:pt x="0" y="347"/>
                  </a:cubicBezTo>
                  <a:lnTo>
                    <a:pt x="0" y="6508"/>
                  </a:lnTo>
                  <a:cubicBezTo>
                    <a:pt x="0" y="6654"/>
                    <a:pt x="126" y="6799"/>
                    <a:pt x="269" y="6799"/>
                  </a:cubicBezTo>
                  <a:cubicBezTo>
                    <a:pt x="291" y="6799"/>
                    <a:pt x="314" y="6796"/>
                    <a:pt x="336" y="6788"/>
                  </a:cubicBezTo>
                  <a:cubicBezTo>
                    <a:pt x="504" y="6732"/>
                    <a:pt x="672" y="6620"/>
                    <a:pt x="672" y="6396"/>
                  </a:cubicBezTo>
                  <a:lnTo>
                    <a:pt x="672" y="291"/>
                  </a:lnTo>
                  <a:cubicBezTo>
                    <a:pt x="672" y="146"/>
                    <a:pt x="546" y="0"/>
                    <a:pt x="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07"/>
            <p:cNvSpPr/>
            <p:nvPr/>
          </p:nvSpPr>
          <p:spPr>
            <a:xfrm>
              <a:off x="5255450" y="1735479"/>
              <a:ext cx="9422" cy="95088"/>
            </a:xfrm>
            <a:custGeom>
              <a:avLst/>
              <a:gdLst/>
              <a:ahLst/>
              <a:cxnLst/>
              <a:rect l="l" t="t" r="r" b="b"/>
              <a:pathLst>
                <a:path w="673" h="6792" extrusionOk="0">
                  <a:moveTo>
                    <a:pt x="422" y="0"/>
                  </a:moveTo>
                  <a:cubicBezTo>
                    <a:pt x="394" y="0"/>
                    <a:pt x="365" y="5"/>
                    <a:pt x="336" y="14"/>
                  </a:cubicBezTo>
                  <a:cubicBezTo>
                    <a:pt x="168" y="14"/>
                    <a:pt x="0" y="182"/>
                    <a:pt x="0" y="350"/>
                  </a:cubicBezTo>
                  <a:lnTo>
                    <a:pt x="0" y="6511"/>
                  </a:lnTo>
                  <a:cubicBezTo>
                    <a:pt x="0" y="6679"/>
                    <a:pt x="168" y="6791"/>
                    <a:pt x="336" y="6791"/>
                  </a:cubicBezTo>
                  <a:cubicBezTo>
                    <a:pt x="504" y="6735"/>
                    <a:pt x="673" y="6567"/>
                    <a:pt x="673" y="6399"/>
                  </a:cubicBezTo>
                  <a:lnTo>
                    <a:pt x="673" y="294"/>
                  </a:lnTo>
                  <a:cubicBezTo>
                    <a:pt x="673" y="109"/>
                    <a:pt x="557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07"/>
            <p:cNvSpPr/>
            <p:nvPr/>
          </p:nvSpPr>
          <p:spPr>
            <a:xfrm>
              <a:off x="5278970" y="1731755"/>
              <a:ext cx="9422" cy="95676"/>
            </a:xfrm>
            <a:custGeom>
              <a:avLst/>
              <a:gdLst/>
              <a:ahLst/>
              <a:cxnLst/>
              <a:rect l="l" t="t" r="r" b="b"/>
              <a:pathLst>
                <a:path w="673" h="6834" extrusionOk="0">
                  <a:moveTo>
                    <a:pt x="337" y="0"/>
                  </a:moveTo>
                  <a:cubicBezTo>
                    <a:pt x="169" y="56"/>
                    <a:pt x="1" y="224"/>
                    <a:pt x="1" y="392"/>
                  </a:cubicBezTo>
                  <a:lnTo>
                    <a:pt x="1" y="6497"/>
                  </a:lnTo>
                  <a:cubicBezTo>
                    <a:pt x="1" y="6721"/>
                    <a:pt x="169" y="6833"/>
                    <a:pt x="337" y="6833"/>
                  </a:cubicBezTo>
                  <a:cubicBezTo>
                    <a:pt x="505" y="6777"/>
                    <a:pt x="673" y="6609"/>
                    <a:pt x="673" y="6441"/>
                  </a:cubicBezTo>
                  <a:lnTo>
                    <a:pt x="673" y="280"/>
                  </a:lnTo>
                  <a:cubicBezTo>
                    <a:pt x="673" y="112"/>
                    <a:pt x="505" y="0"/>
                    <a:pt x="3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07"/>
            <p:cNvSpPr/>
            <p:nvPr/>
          </p:nvSpPr>
          <p:spPr>
            <a:xfrm>
              <a:off x="4748132" y="2271749"/>
              <a:ext cx="397558" cy="88858"/>
            </a:xfrm>
            <a:custGeom>
              <a:avLst/>
              <a:gdLst/>
              <a:ahLst/>
              <a:cxnLst/>
              <a:rect l="l" t="t" r="r" b="b"/>
              <a:pathLst>
                <a:path w="28397" h="6347" extrusionOk="0">
                  <a:moveTo>
                    <a:pt x="27601" y="1"/>
                  </a:moveTo>
                  <a:cubicBezTo>
                    <a:pt x="27549" y="1"/>
                    <a:pt x="27497" y="6"/>
                    <a:pt x="27444" y="18"/>
                  </a:cubicBezTo>
                  <a:lnTo>
                    <a:pt x="2129" y="3491"/>
                  </a:lnTo>
                  <a:cubicBezTo>
                    <a:pt x="897" y="3659"/>
                    <a:pt x="57" y="4667"/>
                    <a:pt x="1" y="5899"/>
                  </a:cubicBezTo>
                  <a:lnTo>
                    <a:pt x="1793" y="6347"/>
                  </a:lnTo>
                  <a:lnTo>
                    <a:pt x="28396" y="2595"/>
                  </a:lnTo>
                  <a:lnTo>
                    <a:pt x="28396" y="858"/>
                  </a:lnTo>
                  <a:cubicBezTo>
                    <a:pt x="28396" y="407"/>
                    <a:pt x="28037" y="1"/>
                    <a:pt x="27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07"/>
            <p:cNvSpPr/>
            <p:nvPr/>
          </p:nvSpPr>
          <p:spPr>
            <a:xfrm>
              <a:off x="4773220" y="2268599"/>
              <a:ext cx="392854" cy="92008"/>
            </a:xfrm>
            <a:custGeom>
              <a:avLst/>
              <a:gdLst/>
              <a:ahLst/>
              <a:cxnLst/>
              <a:rect l="l" t="t" r="r" b="b"/>
              <a:pathLst>
                <a:path w="28061" h="6572" extrusionOk="0">
                  <a:moveTo>
                    <a:pt x="27280" y="0"/>
                  </a:moveTo>
                  <a:cubicBezTo>
                    <a:pt x="27224" y="0"/>
                    <a:pt x="27167" y="6"/>
                    <a:pt x="27108" y="19"/>
                  </a:cubicBezTo>
                  <a:lnTo>
                    <a:pt x="2129" y="3436"/>
                  </a:lnTo>
                  <a:cubicBezTo>
                    <a:pt x="953" y="3660"/>
                    <a:pt x="57" y="4668"/>
                    <a:pt x="1" y="5844"/>
                  </a:cubicBezTo>
                  <a:lnTo>
                    <a:pt x="1" y="6572"/>
                  </a:lnTo>
                  <a:lnTo>
                    <a:pt x="28061" y="2652"/>
                  </a:lnTo>
                  <a:lnTo>
                    <a:pt x="28061" y="859"/>
                  </a:lnTo>
                  <a:cubicBezTo>
                    <a:pt x="28061" y="364"/>
                    <a:pt x="27710" y="0"/>
                    <a:pt x="27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07"/>
            <p:cNvSpPr/>
            <p:nvPr/>
          </p:nvSpPr>
          <p:spPr>
            <a:xfrm>
              <a:off x="5102808" y="2205739"/>
              <a:ext cx="27202" cy="365582"/>
            </a:xfrm>
            <a:custGeom>
              <a:avLst/>
              <a:gdLst/>
              <a:ahLst/>
              <a:cxnLst/>
              <a:rect l="l" t="t" r="r" b="b"/>
              <a:pathLst>
                <a:path w="1943" h="26113" extrusionOk="0">
                  <a:moveTo>
                    <a:pt x="1690" y="1"/>
                  </a:moveTo>
                  <a:cubicBezTo>
                    <a:pt x="1648" y="1"/>
                    <a:pt x="1606" y="29"/>
                    <a:pt x="1606" y="85"/>
                  </a:cubicBezTo>
                  <a:cubicBezTo>
                    <a:pt x="1494" y="869"/>
                    <a:pt x="1494" y="1709"/>
                    <a:pt x="1494" y="2549"/>
                  </a:cubicBezTo>
                  <a:lnTo>
                    <a:pt x="1494" y="5069"/>
                  </a:lnTo>
                  <a:cubicBezTo>
                    <a:pt x="1494" y="6805"/>
                    <a:pt x="1494" y="8486"/>
                    <a:pt x="1494" y="10222"/>
                  </a:cubicBezTo>
                  <a:lnTo>
                    <a:pt x="1382" y="20639"/>
                  </a:lnTo>
                  <a:lnTo>
                    <a:pt x="1382" y="23496"/>
                  </a:lnTo>
                  <a:cubicBezTo>
                    <a:pt x="1382" y="24112"/>
                    <a:pt x="1524" y="25720"/>
                    <a:pt x="594" y="25720"/>
                  </a:cubicBezTo>
                  <a:cubicBezTo>
                    <a:pt x="511" y="25720"/>
                    <a:pt x="419" y="25707"/>
                    <a:pt x="318" y="25680"/>
                  </a:cubicBezTo>
                  <a:cubicBezTo>
                    <a:pt x="300" y="25674"/>
                    <a:pt x="282" y="25671"/>
                    <a:pt x="264" y="25671"/>
                  </a:cubicBezTo>
                  <a:cubicBezTo>
                    <a:pt x="118" y="25671"/>
                    <a:pt x="0" y="25860"/>
                    <a:pt x="150" y="25960"/>
                  </a:cubicBezTo>
                  <a:cubicBezTo>
                    <a:pt x="314" y="26063"/>
                    <a:pt x="494" y="26113"/>
                    <a:pt x="672" y="26113"/>
                  </a:cubicBezTo>
                  <a:cubicBezTo>
                    <a:pt x="979" y="26113"/>
                    <a:pt x="1281" y="25964"/>
                    <a:pt x="1494" y="25680"/>
                  </a:cubicBezTo>
                  <a:cubicBezTo>
                    <a:pt x="1942" y="25120"/>
                    <a:pt x="1830" y="24168"/>
                    <a:pt x="1830" y="23496"/>
                  </a:cubicBezTo>
                  <a:lnTo>
                    <a:pt x="1830" y="17839"/>
                  </a:lnTo>
                  <a:lnTo>
                    <a:pt x="1886" y="6413"/>
                  </a:lnTo>
                  <a:lnTo>
                    <a:pt x="1886" y="3277"/>
                  </a:lnTo>
                  <a:cubicBezTo>
                    <a:pt x="1942" y="2213"/>
                    <a:pt x="1886" y="1149"/>
                    <a:pt x="1774" y="85"/>
                  </a:cubicBezTo>
                  <a:cubicBezTo>
                    <a:pt x="1774" y="29"/>
                    <a:pt x="1732" y="1"/>
                    <a:pt x="1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07"/>
            <p:cNvSpPr/>
            <p:nvPr/>
          </p:nvSpPr>
          <p:spPr>
            <a:xfrm>
              <a:off x="5187228" y="2192411"/>
              <a:ext cx="27468" cy="365582"/>
            </a:xfrm>
            <a:custGeom>
              <a:avLst/>
              <a:gdLst/>
              <a:ahLst/>
              <a:cxnLst/>
              <a:rect l="l" t="t" r="r" b="b"/>
              <a:pathLst>
                <a:path w="1962" h="26113" extrusionOk="0">
                  <a:moveTo>
                    <a:pt x="1716" y="0"/>
                  </a:moveTo>
                  <a:cubicBezTo>
                    <a:pt x="1667" y="0"/>
                    <a:pt x="1625" y="28"/>
                    <a:pt x="1625" y="85"/>
                  </a:cubicBezTo>
                  <a:cubicBezTo>
                    <a:pt x="1513" y="869"/>
                    <a:pt x="1457" y="1709"/>
                    <a:pt x="1513" y="2549"/>
                  </a:cubicBezTo>
                  <a:lnTo>
                    <a:pt x="1513" y="5069"/>
                  </a:lnTo>
                  <a:cubicBezTo>
                    <a:pt x="1513" y="6805"/>
                    <a:pt x="1513" y="8486"/>
                    <a:pt x="1457" y="10222"/>
                  </a:cubicBezTo>
                  <a:lnTo>
                    <a:pt x="1401" y="20583"/>
                  </a:lnTo>
                  <a:lnTo>
                    <a:pt x="1401" y="23495"/>
                  </a:lnTo>
                  <a:cubicBezTo>
                    <a:pt x="1401" y="24111"/>
                    <a:pt x="1542" y="25665"/>
                    <a:pt x="620" y="25665"/>
                  </a:cubicBezTo>
                  <a:cubicBezTo>
                    <a:pt x="535" y="25665"/>
                    <a:pt x="441" y="25652"/>
                    <a:pt x="337" y="25624"/>
                  </a:cubicBezTo>
                  <a:cubicBezTo>
                    <a:pt x="169" y="25624"/>
                    <a:pt x="1" y="25848"/>
                    <a:pt x="169" y="25960"/>
                  </a:cubicBezTo>
                  <a:cubicBezTo>
                    <a:pt x="333" y="26062"/>
                    <a:pt x="520" y="26112"/>
                    <a:pt x="705" y="26112"/>
                  </a:cubicBezTo>
                  <a:cubicBezTo>
                    <a:pt x="1024" y="26112"/>
                    <a:pt x="1336" y="25963"/>
                    <a:pt x="1513" y="25680"/>
                  </a:cubicBezTo>
                  <a:cubicBezTo>
                    <a:pt x="1961" y="25064"/>
                    <a:pt x="1849" y="24168"/>
                    <a:pt x="1849" y="23495"/>
                  </a:cubicBezTo>
                  <a:lnTo>
                    <a:pt x="1849" y="17783"/>
                  </a:lnTo>
                  <a:lnTo>
                    <a:pt x="1905" y="6357"/>
                  </a:lnTo>
                  <a:lnTo>
                    <a:pt x="1905" y="3221"/>
                  </a:lnTo>
                  <a:cubicBezTo>
                    <a:pt x="1961" y="2157"/>
                    <a:pt x="1905" y="1149"/>
                    <a:pt x="1849" y="85"/>
                  </a:cubicBezTo>
                  <a:cubicBezTo>
                    <a:pt x="1821" y="28"/>
                    <a:pt x="1765" y="0"/>
                    <a:pt x="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4" name="Google Shape;2884;p107"/>
          <p:cNvGrpSpPr/>
          <p:nvPr/>
        </p:nvGrpSpPr>
        <p:grpSpPr>
          <a:xfrm>
            <a:off x="469275" y="291311"/>
            <a:ext cx="468019" cy="441936"/>
            <a:chOff x="469275" y="291311"/>
            <a:chExt cx="468019" cy="441936"/>
          </a:xfrm>
        </p:grpSpPr>
        <p:sp>
          <p:nvSpPr>
            <p:cNvPr id="2885" name="Google Shape;2885;p107"/>
            <p:cNvSpPr/>
            <p:nvPr/>
          </p:nvSpPr>
          <p:spPr>
            <a:xfrm>
              <a:off x="469275" y="291311"/>
              <a:ext cx="468019" cy="441936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86" name="Google Shape;2886;p107"/>
            <p:cNvGrpSpPr/>
            <p:nvPr/>
          </p:nvGrpSpPr>
          <p:grpSpPr>
            <a:xfrm>
              <a:off x="571123" y="411862"/>
              <a:ext cx="264324" cy="200833"/>
              <a:chOff x="-1046637" y="1142338"/>
              <a:chExt cx="1046000" cy="794750"/>
            </a:xfrm>
          </p:grpSpPr>
          <p:sp>
            <p:nvSpPr>
              <p:cNvPr id="2887" name="Google Shape;2887;p107"/>
              <p:cNvSpPr/>
              <p:nvPr/>
            </p:nvSpPr>
            <p:spPr>
              <a:xfrm>
                <a:off x="-914462" y="1212288"/>
                <a:ext cx="781375" cy="724800"/>
              </a:xfrm>
              <a:custGeom>
                <a:avLst/>
                <a:gdLst/>
                <a:ahLst/>
                <a:cxnLst/>
                <a:rect l="l" t="t" r="r" b="b"/>
                <a:pathLst>
                  <a:path w="31255" h="28992" extrusionOk="0">
                    <a:moveTo>
                      <a:pt x="15621" y="0"/>
                    </a:moveTo>
                    <a:lnTo>
                      <a:pt x="0" y="12526"/>
                    </a:lnTo>
                    <a:lnTo>
                      <a:pt x="0" y="28992"/>
                    </a:lnTo>
                    <a:lnTo>
                      <a:pt x="10835" y="28992"/>
                    </a:lnTo>
                    <a:lnTo>
                      <a:pt x="10835" y="18074"/>
                    </a:lnTo>
                    <a:cubicBezTo>
                      <a:pt x="10835" y="15323"/>
                      <a:pt x="12978" y="13109"/>
                      <a:pt x="15621" y="13109"/>
                    </a:cubicBezTo>
                    <a:cubicBezTo>
                      <a:pt x="18276" y="13109"/>
                      <a:pt x="20420" y="15335"/>
                      <a:pt x="20420" y="18074"/>
                    </a:cubicBezTo>
                    <a:lnTo>
                      <a:pt x="20420" y="28992"/>
                    </a:lnTo>
                    <a:lnTo>
                      <a:pt x="31254" y="28992"/>
                    </a:lnTo>
                    <a:lnTo>
                      <a:pt x="31254" y="12526"/>
                    </a:lnTo>
                    <a:lnTo>
                      <a:pt x="156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07"/>
              <p:cNvSpPr/>
              <p:nvPr/>
            </p:nvSpPr>
            <p:spPr>
              <a:xfrm>
                <a:off x="-1046637" y="1142338"/>
                <a:ext cx="1046000" cy="468225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18729" extrusionOk="0">
                    <a:moveTo>
                      <a:pt x="20944" y="0"/>
                    </a:moveTo>
                    <a:lnTo>
                      <a:pt x="18610" y="1822"/>
                    </a:lnTo>
                    <a:lnTo>
                      <a:pt x="1" y="16490"/>
                    </a:lnTo>
                    <a:lnTo>
                      <a:pt x="1775" y="18729"/>
                    </a:lnTo>
                    <a:lnTo>
                      <a:pt x="20932" y="3655"/>
                    </a:lnTo>
                    <a:lnTo>
                      <a:pt x="40065" y="18729"/>
                    </a:lnTo>
                    <a:lnTo>
                      <a:pt x="41839" y="16490"/>
                    </a:lnTo>
                    <a:lnTo>
                      <a:pt x="23266" y="1822"/>
                    </a:lnTo>
                    <a:lnTo>
                      <a:pt x="209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89" name="Google Shape;2889;p107">
            <a:hlinkClick r:id="rId3" action="ppaction://hlinksldjump"/>
          </p:cNvPr>
          <p:cNvSpPr/>
          <p:nvPr/>
        </p:nvSpPr>
        <p:spPr>
          <a:xfrm>
            <a:off x="482335" y="291329"/>
            <a:ext cx="441900" cy="44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p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buSzPts val="3600"/>
            </a:pPr>
            <a:r>
              <a:rPr lang="zh-TW" sz="4000" b="1" dirty="0">
                <a:latin typeface="華康馨香花體" panose="040B0309000000000000" pitchFamily="81" charset="-120"/>
                <a:ea typeface="華康馨香花體" panose="040B0309000000000000" pitchFamily="81" charset="-120"/>
                <a:cs typeface="Noto Serif Hebrew" panose="02020502060505020204" pitchFamily="18"/>
                <a:sym typeface="Potta One"/>
              </a:rPr>
              <a:t>～做實驗真有趣～</a:t>
            </a:r>
            <a:endParaRPr sz="4000" b="1" dirty="0">
              <a:latin typeface="華康馨香花體" panose="040B0309000000000000" pitchFamily="81" charset="-120"/>
              <a:ea typeface="華康馨香花體" panose="040B0309000000000000" pitchFamily="81" charset="-120"/>
              <a:cs typeface="Noto Serif Hebrew" panose="02020502060505020204" pitchFamily="18"/>
              <a:sym typeface="Potta One"/>
            </a:endParaRPr>
          </a:p>
        </p:txBody>
      </p:sp>
      <p:sp>
        <p:nvSpPr>
          <p:cNvPr id="2895" name="Google Shape;2895;p108"/>
          <p:cNvSpPr txBox="1">
            <a:spLocks noGrp="1"/>
          </p:cNvSpPr>
          <p:nvPr>
            <p:ph type="title" idx="2"/>
          </p:nvPr>
        </p:nvSpPr>
        <p:spPr>
          <a:xfrm>
            <a:off x="1042803" y="2557450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+mn-ea"/>
                <a:ea typeface="+mn-ea"/>
                <a:cs typeface="Potta One"/>
                <a:sym typeface="Potta One"/>
              </a:rPr>
              <a:t>實驗小原理影片</a:t>
            </a:r>
            <a:endParaRPr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2896" name="Google Shape;2896;p108"/>
          <p:cNvSpPr txBox="1">
            <a:spLocks noGrp="1"/>
          </p:cNvSpPr>
          <p:nvPr>
            <p:ph type="subTitle" idx="1"/>
          </p:nvPr>
        </p:nvSpPr>
        <p:spPr>
          <a:xfrm>
            <a:off x="779061" y="2776403"/>
            <a:ext cx="2813308" cy="991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1818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800" u="sng" dirty="0">
                <a:solidFill>
                  <a:srgbClr val="1155CC"/>
                </a:solidFill>
                <a:latin typeface="+mn-ea"/>
                <a:cs typeface="RocknRoll One"/>
                <a:sym typeface="RocknRoll On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趣味科學小實驗 | 這些小實驗分別是什麼原理</a:t>
            </a:r>
            <a:r>
              <a:rPr lang="zh-TW" sz="1800" b="1" u="sng" dirty="0">
                <a:solidFill>
                  <a:srgbClr val="1155CC"/>
                </a:solidFill>
                <a:latin typeface="+mn-ea"/>
                <a:cs typeface="RocknRoll One"/>
                <a:sym typeface="RocknRoll On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你懂嗎</a:t>
            </a:r>
            <a:r>
              <a:rPr lang="zh-TW" sz="1800" u="sng" dirty="0">
                <a:solidFill>
                  <a:srgbClr val="1155CC"/>
                </a:solidFill>
                <a:latin typeface="+mn-ea"/>
                <a:cs typeface="RocknRoll One"/>
                <a:sym typeface="RocknRoll On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| 親子活動</a:t>
            </a:r>
            <a:endParaRPr sz="1800" dirty="0">
              <a:latin typeface="+mn-ea"/>
              <a:cs typeface="RocknRoll One"/>
              <a:sym typeface="RocknRoll One"/>
            </a:endParaRPr>
          </a:p>
        </p:txBody>
      </p:sp>
      <p:sp>
        <p:nvSpPr>
          <p:cNvPr id="2897" name="Google Shape;2897;p108"/>
          <p:cNvSpPr txBox="1">
            <a:spLocks noGrp="1"/>
          </p:cNvSpPr>
          <p:nvPr>
            <p:ph type="title" idx="3"/>
          </p:nvPr>
        </p:nvSpPr>
        <p:spPr>
          <a:xfrm>
            <a:off x="3697457" y="2513211"/>
            <a:ext cx="22110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+mn-ea"/>
                <a:ea typeface="+mn-ea"/>
                <a:cs typeface="Potta One"/>
                <a:sym typeface="Potta One"/>
              </a:rPr>
              <a:t>下課花路米</a:t>
            </a:r>
            <a:endParaRPr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2898" name="Google Shape;2898;p108"/>
          <p:cNvSpPr txBox="1">
            <a:spLocks noGrp="1"/>
          </p:cNvSpPr>
          <p:nvPr>
            <p:ph type="subTitle" idx="4"/>
          </p:nvPr>
        </p:nvSpPr>
        <p:spPr>
          <a:xfrm>
            <a:off x="3790595" y="2779888"/>
            <a:ext cx="22110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1818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800" u="sng" dirty="0">
                <a:solidFill>
                  <a:srgbClr val="1155CC"/>
                </a:solidFill>
                <a:latin typeface="+mn-ea"/>
                <a:cs typeface="RocknRoll One"/>
                <a:sym typeface="RocknRoll One"/>
              </a:rPr>
              <a:t>公共電視台_下課花路</a:t>
            </a:r>
            <a:r>
              <a:rPr lang="zh-TW" sz="1800" u="sng" dirty="0" smtClean="0">
                <a:solidFill>
                  <a:srgbClr val="1155CC"/>
                </a:solidFill>
                <a:latin typeface="+mn-ea"/>
                <a:cs typeface="RocknRoll One"/>
                <a:sym typeface="RocknRoll One"/>
              </a:rPr>
              <a:t>米</a:t>
            </a:r>
            <a:endParaRPr sz="1800" dirty="0">
              <a:latin typeface="+mn-ea"/>
              <a:cs typeface="RocknRoll One"/>
              <a:sym typeface="RocknRoll One"/>
            </a:endParaRPr>
          </a:p>
        </p:txBody>
      </p:sp>
      <p:sp>
        <p:nvSpPr>
          <p:cNvPr id="2899" name="Google Shape;2899;p108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+mn-ea"/>
                <a:ea typeface="+mn-ea"/>
                <a:cs typeface="Potta One"/>
                <a:sym typeface="Potta One"/>
              </a:rPr>
              <a:t>流言追追追</a:t>
            </a:r>
            <a:endParaRPr>
              <a:latin typeface="+mn-ea"/>
              <a:ea typeface="+mn-ea"/>
            </a:endParaRPr>
          </a:p>
        </p:txBody>
      </p:sp>
      <p:sp>
        <p:nvSpPr>
          <p:cNvPr id="2900" name="Google Shape;2900;p108"/>
          <p:cNvSpPr txBox="1">
            <a:spLocks noGrp="1"/>
          </p:cNvSpPr>
          <p:nvPr>
            <p:ph type="subTitle" idx="6"/>
          </p:nvPr>
        </p:nvSpPr>
        <p:spPr>
          <a:xfrm>
            <a:off x="6223991" y="2842456"/>
            <a:ext cx="25317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800" u="sng" dirty="0">
                <a:solidFill>
                  <a:srgbClr val="1155CC"/>
                </a:solidFill>
                <a:latin typeface="+mn-ea"/>
                <a:cs typeface="RocknRoll One"/>
                <a:sym typeface="RocknRoll One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流言追追追| Verified Facebook Page</a:t>
            </a:r>
            <a:endParaRPr sz="1800" dirty="0">
              <a:solidFill>
                <a:srgbClr val="000000"/>
              </a:solidFill>
              <a:latin typeface="+mn-ea"/>
              <a:cs typeface="RocknRoll One"/>
              <a:sym typeface="RocknRoll One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rgbClr val="000000"/>
                </a:solidFill>
                <a:latin typeface="+mn-ea"/>
                <a:cs typeface="RocknRoll One"/>
                <a:sym typeface="RocknRoll One"/>
              </a:rPr>
              <a:t>透過「科學實證」和「親身體驗」去釐清各種流言的迷思，讓觀</a:t>
            </a:r>
            <a:r>
              <a:rPr lang="zh-TW" sz="1600" b="1" dirty="0">
                <a:solidFill>
                  <a:srgbClr val="000000"/>
                </a:solidFill>
                <a:latin typeface="+mn-ea"/>
                <a:cs typeface="RocknRoll One"/>
                <a:sym typeface="RocknRoll One"/>
              </a:rPr>
              <a:t>眾</a:t>
            </a:r>
            <a:br>
              <a:rPr lang="zh-TW" sz="1600" b="1" dirty="0">
                <a:solidFill>
                  <a:srgbClr val="000000"/>
                </a:solidFill>
                <a:latin typeface="+mn-ea"/>
                <a:cs typeface="RocknRoll One"/>
                <a:sym typeface="RocknRoll One"/>
              </a:rPr>
            </a:br>
            <a:r>
              <a:rPr lang="zh-TW" sz="1600" dirty="0">
                <a:solidFill>
                  <a:srgbClr val="000000"/>
                </a:solidFill>
                <a:latin typeface="+mn-ea"/>
                <a:cs typeface="RocknRoll One"/>
                <a:sym typeface="RocknRoll One"/>
              </a:rPr>
              <a:t>建立判斷真相的能力和習慣。</a:t>
            </a:r>
            <a:endParaRPr sz="1600" dirty="0">
              <a:solidFill>
                <a:srgbClr val="000000"/>
              </a:solidFill>
              <a:latin typeface="+mn-ea"/>
              <a:cs typeface="RocknRoll One"/>
              <a:sym typeface="RocknRoll One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+mn-ea"/>
              <a:cs typeface="RocknRoll One"/>
              <a:sym typeface="RocknRoll On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latin typeface="+mn-ea"/>
            </a:endParaRPr>
          </a:p>
        </p:txBody>
      </p:sp>
      <p:sp>
        <p:nvSpPr>
          <p:cNvPr id="2901" name="Google Shape;2901;p108"/>
          <p:cNvSpPr/>
          <p:nvPr/>
        </p:nvSpPr>
        <p:spPr>
          <a:xfrm>
            <a:off x="4517985" y="1971789"/>
            <a:ext cx="583228" cy="541422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902" name="Google Shape;2902;p108"/>
          <p:cNvSpPr/>
          <p:nvPr/>
        </p:nvSpPr>
        <p:spPr>
          <a:xfrm>
            <a:off x="7041167" y="2151276"/>
            <a:ext cx="573468" cy="506341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903" name="Google Shape;2903;p108"/>
          <p:cNvGrpSpPr/>
          <p:nvPr/>
        </p:nvGrpSpPr>
        <p:grpSpPr>
          <a:xfrm>
            <a:off x="1898524" y="2020793"/>
            <a:ext cx="499557" cy="572694"/>
            <a:chOff x="3895050" y="3806775"/>
            <a:chExt cx="419725" cy="481175"/>
          </a:xfrm>
        </p:grpSpPr>
        <p:sp>
          <p:nvSpPr>
            <p:cNvPr id="2904" name="Google Shape;2904;p108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05" name="Google Shape;2905;p108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06" name="Google Shape;2906;p108"/>
          <p:cNvSpPr txBox="1"/>
          <p:nvPr/>
        </p:nvSpPr>
        <p:spPr>
          <a:xfrm>
            <a:off x="1388825" y="1261465"/>
            <a:ext cx="63663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rgbClr val="CC0000"/>
                </a:solidFill>
                <a:latin typeface="+mn-ea"/>
                <a:ea typeface="+mn-ea"/>
                <a:cs typeface="RocknRoll One"/>
                <a:sym typeface="RocknRoll One"/>
              </a:rPr>
              <a:t>一定要由大人先看過影片內容 ，且全程陪伴孩子一起進行安全的實驗。</a:t>
            </a:r>
            <a:endParaRPr sz="1600" dirty="0">
              <a:solidFill>
                <a:srgbClr val="CC0000"/>
              </a:solidFill>
              <a:latin typeface="+mn-ea"/>
              <a:ea typeface="+mn-ea"/>
              <a:cs typeface="RocknRoll One"/>
              <a:sym typeface="RocknRoll One"/>
            </a:endParaRPr>
          </a:p>
        </p:txBody>
      </p:sp>
      <p:grpSp>
        <p:nvGrpSpPr>
          <p:cNvPr id="2907" name="Google Shape;2907;p108"/>
          <p:cNvGrpSpPr/>
          <p:nvPr/>
        </p:nvGrpSpPr>
        <p:grpSpPr>
          <a:xfrm>
            <a:off x="633693" y="2618835"/>
            <a:ext cx="384399" cy="460611"/>
            <a:chOff x="-32576675" y="3944600"/>
            <a:chExt cx="307200" cy="292025"/>
          </a:xfrm>
        </p:grpSpPr>
        <p:sp>
          <p:nvSpPr>
            <p:cNvPr id="2908" name="Google Shape;2908;p10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0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108"/>
          <p:cNvGrpSpPr/>
          <p:nvPr/>
        </p:nvGrpSpPr>
        <p:grpSpPr>
          <a:xfrm>
            <a:off x="3589397" y="2611089"/>
            <a:ext cx="384399" cy="460611"/>
            <a:chOff x="-32576675" y="3944600"/>
            <a:chExt cx="307200" cy="292025"/>
          </a:xfrm>
        </p:grpSpPr>
        <p:sp>
          <p:nvSpPr>
            <p:cNvPr id="2911" name="Google Shape;2911;p10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0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3" name="Google Shape;2913;p108"/>
          <p:cNvGrpSpPr/>
          <p:nvPr/>
        </p:nvGrpSpPr>
        <p:grpSpPr>
          <a:xfrm>
            <a:off x="6199821" y="2550734"/>
            <a:ext cx="384399" cy="460611"/>
            <a:chOff x="-32576675" y="3944600"/>
            <a:chExt cx="307200" cy="292025"/>
          </a:xfrm>
        </p:grpSpPr>
        <p:sp>
          <p:nvSpPr>
            <p:cNvPr id="2914" name="Google Shape;2914;p10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0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Google Shape;2920;p109"/>
          <p:cNvSpPr txBox="1">
            <a:spLocks noGrp="1"/>
          </p:cNvSpPr>
          <p:nvPr>
            <p:ph type="subTitle" idx="1"/>
          </p:nvPr>
        </p:nvSpPr>
        <p:spPr>
          <a:xfrm>
            <a:off x="110643" y="1203075"/>
            <a:ext cx="88578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dirty="0">
                <a:solidFill>
                  <a:srgbClr val="E06666"/>
                </a:solidFill>
                <a:latin typeface="+mn-ea"/>
                <a:ea typeface="+mn-ea"/>
                <a:cs typeface="RocknRoll One"/>
                <a:sym typeface="RocknRoll One"/>
              </a:rPr>
              <a:t>利用圖畫紙､ 書面紙､ 宣傳單､ 色紙等， 發揮想像力，可以做出各式各樣的手工書</a:t>
            </a:r>
            <a:r>
              <a:rPr lang="zh-TW" sz="1600" dirty="0">
                <a:solidFill>
                  <a:srgbClr val="E06666"/>
                </a:solidFill>
                <a:latin typeface="+mn-ea"/>
                <a:ea typeface="+mn-ea"/>
                <a:cs typeface="RocknRoll One"/>
                <a:sym typeface="RocknRoll One"/>
              </a:rPr>
              <a:t>喔！</a:t>
            </a:r>
            <a:endParaRPr sz="1600" dirty="0">
              <a:solidFill>
                <a:srgbClr val="E06666"/>
              </a:solidFill>
              <a:latin typeface="+mn-ea"/>
              <a:ea typeface="+mn-ea"/>
              <a:cs typeface="RocknRoll One"/>
              <a:sym typeface="RocknRoll On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dirty="0">
                <a:solidFill>
                  <a:srgbClr val="E06666"/>
                </a:solidFill>
                <a:latin typeface="+mn-ea"/>
                <a:ea typeface="+mn-ea"/>
                <a:cs typeface="RocknRoll One"/>
                <a:sym typeface="RocknRoll One"/>
              </a:rPr>
              <a:t>如果臨時想不出點子， 也可以網路上搜尋， 參考別人的經驗， 展開自己的發想 !</a:t>
            </a:r>
            <a:endParaRPr sz="1700" dirty="0">
              <a:solidFill>
                <a:srgbClr val="E06666"/>
              </a:solidFill>
              <a:latin typeface="+mn-ea"/>
              <a:ea typeface="+mn-ea"/>
              <a:cs typeface="RocknRoll One"/>
              <a:sym typeface="RocknRoll On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ea"/>
              <a:ea typeface="+mn-ea"/>
            </a:endParaRPr>
          </a:p>
        </p:txBody>
      </p:sp>
      <p:sp>
        <p:nvSpPr>
          <p:cNvPr id="2921" name="Google Shape;2921;p109"/>
          <p:cNvSpPr txBox="1">
            <a:spLocks noGrp="1"/>
          </p:cNvSpPr>
          <p:nvPr>
            <p:ph type="subTitle" idx="3"/>
          </p:nvPr>
        </p:nvSpPr>
        <p:spPr>
          <a:xfrm>
            <a:off x="1265656" y="1967874"/>
            <a:ext cx="6325344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latin typeface="+mn-ea"/>
                <a:cs typeface="RocknRoll One"/>
                <a:sym typeface="RocknRoll One"/>
              </a:rPr>
              <a:t>日記可以讓孩子紀錄和家人、寵物、學習、遊戲的生活。</a:t>
            </a:r>
            <a:endParaRPr sz="1600" b="1" dirty="0">
              <a:latin typeface="+mn-ea"/>
              <a:cs typeface="RocknRoll One"/>
              <a:sym typeface="RocknRoll On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latin typeface="+mn-ea"/>
                <a:cs typeface="RocknRoll One"/>
                <a:sym typeface="RocknRoll One"/>
              </a:rPr>
              <a:t>不必長篇大論，甚至可以發揮創意運用繪畫、黏貼等形式表達。</a:t>
            </a:r>
            <a:endParaRPr sz="1600" b="1" dirty="0">
              <a:latin typeface="+mn-ea"/>
              <a:cs typeface="RocknRoll One"/>
              <a:sym typeface="RocknRoll One"/>
            </a:endParaRPr>
          </a:p>
        </p:txBody>
      </p:sp>
      <p:sp>
        <p:nvSpPr>
          <p:cNvPr id="2924" name="Google Shape;2924;p109"/>
          <p:cNvSpPr txBox="1">
            <a:spLocks noGrp="1"/>
          </p:cNvSpPr>
          <p:nvPr>
            <p:ph type="subTitle" idx="4"/>
          </p:nvPr>
        </p:nvSpPr>
        <p:spPr>
          <a:xfrm>
            <a:off x="3352443" y="2835284"/>
            <a:ext cx="5616000" cy="1930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latin typeface="+mn-ea"/>
                <a:cs typeface="RocknRoll One"/>
                <a:sym typeface="RocknRoll One"/>
              </a:rPr>
              <a:t>參考資料連結：</a:t>
            </a:r>
            <a:endParaRPr b="1" dirty="0">
              <a:latin typeface="+mn-ea"/>
              <a:cs typeface="RocknRoll One"/>
              <a:sym typeface="RocknRoll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u="sng" dirty="0">
                <a:solidFill>
                  <a:srgbClr val="4A86E8"/>
                </a:solidFill>
                <a:latin typeface="+mn-ea"/>
                <a:cs typeface="RocknRoll One"/>
                <a:sym typeface="RocknRoll On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王淑芬老師「一張紙」手作系列套書｜動手動腦玩出大創意！｜親子天下Shopping｜親子教育電商第一品牌</a:t>
            </a:r>
            <a:endParaRPr sz="1400" dirty="0">
              <a:solidFill>
                <a:srgbClr val="4A86E8"/>
              </a:solidFill>
              <a:latin typeface="+mn-ea"/>
              <a:cs typeface="RocknRoll One"/>
              <a:sym typeface="RocknRoll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4A86E8"/>
                </a:solidFill>
                <a:latin typeface="+mn-ea"/>
                <a:cs typeface="RocknRoll One"/>
                <a:sym typeface="RocknRoll One"/>
              </a:rPr>
              <a:t> </a:t>
            </a:r>
            <a:r>
              <a:rPr lang="zh-TW" sz="1400" u="sng" dirty="0">
                <a:solidFill>
                  <a:srgbClr val="4A86E8"/>
                </a:solidFill>
                <a:latin typeface="+mn-ea"/>
                <a:cs typeface="RocknRoll One"/>
                <a:sym typeface="RocknRoll One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3分鐘學會的手工書</a:t>
            </a:r>
            <a:r>
              <a:rPr lang="zh-TW" sz="1400" dirty="0">
                <a:solidFill>
                  <a:srgbClr val="4A86E8"/>
                </a:solidFill>
                <a:latin typeface="+mn-ea"/>
                <a:cs typeface="RocknRoll One"/>
                <a:sym typeface="RocknRoll One"/>
              </a:rPr>
              <a:t>（高年級適用）</a:t>
            </a:r>
            <a:endParaRPr sz="1400" dirty="0">
              <a:solidFill>
                <a:srgbClr val="4A86E8"/>
              </a:solidFill>
              <a:latin typeface="+mn-ea"/>
              <a:cs typeface="RocknRoll One"/>
              <a:sym typeface="RocknRoll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400" u="sng" dirty="0">
                <a:solidFill>
                  <a:srgbClr val="4A86E8"/>
                </a:solidFill>
                <a:latin typeface="+mn-ea"/>
                <a:cs typeface="RocknRoll One"/>
                <a:sym typeface="RocknRoll One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芬蘭小學遠距教學新體驗｜親子</a:t>
            </a:r>
            <a:r>
              <a:rPr lang="zh-TW" sz="1400" u="sng" dirty="0" smtClean="0">
                <a:solidFill>
                  <a:srgbClr val="4A86E8"/>
                </a:solidFill>
                <a:latin typeface="+mn-ea"/>
                <a:cs typeface="RocknRoll One"/>
                <a:sym typeface="RocknRoll One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天下</a:t>
            </a:r>
            <a:endParaRPr dirty="0">
              <a:latin typeface="+mn-ea"/>
            </a:endParaRPr>
          </a:p>
        </p:txBody>
      </p:sp>
      <p:sp>
        <p:nvSpPr>
          <p:cNvPr id="2922" name="Google Shape;2922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buSzPts val="3600"/>
            </a:pPr>
            <a:r>
              <a:rPr lang="zh-TW" sz="4000" b="1" dirty="0">
                <a:latin typeface="華康馨香花體" panose="040B0309000000000000" pitchFamily="81" charset="-120"/>
                <a:ea typeface="華康馨香花體" panose="040B0309000000000000" pitchFamily="81" charset="-120"/>
                <a:cs typeface="Noto Serif Hebrew" panose="02020502060505020204" pitchFamily="18"/>
                <a:sym typeface="Potta One"/>
              </a:rPr>
              <a:t>手繪小書、手繪</a:t>
            </a:r>
            <a:r>
              <a:rPr lang="zh-TW" sz="4000" b="1" dirty="0" smtClean="0">
                <a:latin typeface="華康馨香花體" panose="040B0309000000000000" pitchFamily="81" charset="-120"/>
                <a:ea typeface="華康馨香花體" panose="040B0309000000000000" pitchFamily="81" charset="-120"/>
                <a:cs typeface="Noto Serif Hebrew" panose="02020502060505020204" pitchFamily="18"/>
                <a:sym typeface="Potta One"/>
              </a:rPr>
              <a:t>日記</a:t>
            </a:r>
            <a:endParaRPr sz="4000" b="1" dirty="0">
              <a:latin typeface="華康馨香花體" panose="040B0309000000000000" pitchFamily="81" charset="-120"/>
              <a:ea typeface="華康馨香花體" panose="040B0309000000000000" pitchFamily="81" charset="-120"/>
              <a:cs typeface="Noto Serif Hebrew" panose="02020502060505020204" pitchFamily="18"/>
            </a:endParaRPr>
          </a:p>
        </p:txBody>
      </p:sp>
      <p:grpSp>
        <p:nvGrpSpPr>
          <p:cNvPr id="2925" name="Google Shape;2925;p109"/>
          <p:cNvGrpSpPr/>
          <p:nvPr/>
        </p:nvGrpSpPr>
        <p:grpSpPr>
          <a:xfrm>
            <a:off x="713225" y="2924839"/>
            <a:ext cx="2475027" cy="2218661"/>
            <a:chOff x="3276203" y="1634083"/>
            <a:chExt cx="2475027" cy="2218661"/>
          </a:xfrm>
        </p:grpSpPr>
        <p:grpSp>
          <p:nvGrpSpPr>
            <p:cNvPr id="2926" name="Google Shape;2926;p109"/>
            <p:cNvGrpSpPr/>
            <p:nvPr/>
          </p:nvGrpSpPr>
          <p:grpSpPr>
            <a:xfrm>
              <a:off x="4397107" y="1634083"/>
              <a:ext cx="1354122" cy="1696940"/>
              <a:chOff x="3740350" y="530885"/>
              <a:chExt cx="2315927" cy="2902240"/>
            </a:xfrm>
          </p:grpSpPr>
          <p:sp>
            <p:nvSpPr>
              <p:cNvPr id="2927" name="Google Shape;2927;p109"/>
              <p:cNvSpPr/>
              <p:nvPr/>
            </p:nvSpPr>
            <p:spPr>
              <a:xfrm>
                <a:off x="5549227" y="530885"/>
                <a:ext cx="507050" cy="1784750"/>
              </a:xfrm>
              <a:custGeom>
                <a:avLst/>
                <a:gdLst/>
                <a:ahLst/>
                <a:cxnLst/>
                <a:rect l="l" t="t" r="r" b="b"/>
                <a:pathLst>
                  <a:path w="20282" h="71390" extrusionOk="0">
                    <a:moveTo>
                      <a:pt x="10401" y="1"/>
                    </a:moveTo>
                    <a:cubicBezTo>
                      <a:pt x="10326" y="1"/>
                      <a:pt x="10250" y="2"/>
                      <a:pt x="10174" y="5"/>
                    </a:cubicBezTo>
                    <a:cubicBezTo>
                      <a:pt x="8072" y="105"/>
                      <a:pt x="6104" y="1473"/>
                      <a:pt x="5237" y="3308"/>
                    </a:cubicBezTo>
                    <a:cubicBezTo>
                      <a:pt x="5070" y="3475"/>
                      <a:pt x="4904" y="3675"/>
                      <a:pt x="4737" y="3875"/>
                    </a:cubicBezTo>
                    <a:cubicBezTo>
                      <a:pt x="1835" y="8211"/>
                      <a:pt x="234" y="13382"/>
                      <a:pt x="100" y="18652"/>
                    </a:cubicBezTo>
                    <a:cubicBezTo>
                      <a:pt x="0" y="24189"/>
                      <a:pt x="1935" y="29060"/>
                      <a:pt x="4236" y="34030"/>
                    </a:cubicBezTo>
                    <a:cubicBezTo>
                      <a:pt x="5737" y="37199"/>
                      <a:pt x="6705" y="40301"/>
                      <a:pt x="7272" y="43503"/>
                    </a:cubicBezTo>
                    <a:cubicBezTo>
                      <a:pt x="7105" y="48940"/>
                      <a:pt x="5137" y="54344"/>
                      <a:pt x="3036" y="59315"/>
                    </a:cubicBezTo>
                    <a:cubicBezTo>
                      <a:pt x="2368" y="60849"/>
                      <a:pt x="2569" y="62650"/>
                      <a:pt x="4170" y="63584"/>
                    </a:cubicBezTo>
                    <a:cubicBezTo>
                      <a:pt x="4270" y="63684"/>
                      <a:pt x="4437" y="63718"/>
                      <a:pt x="4570" y="63818"/>
                    </a:cubicBezTo>
                    <a:cubicBezTo>
                      <a:pt x="4403" y="64818"/>
                      <a:pt x="4737" y="65986"/>
                      <a:pt x="5404" y="66686"/>
                    </a:cubicBezTo>
                    <a:cubicBezTo>
                      <a:pt x="4235" y="68551"/>
                      <a:pt x="5921" y="71390"/>
                      <a:pt x="8275" y="71390"/>
                    </a:cubicBezTo>
                    <a:cubicBezTo>
                      <a:pt x="8743" y="71390"/>
                      <a:pt x="9237" y="71277"/>
                      <a:pt x="9740" y="71023"/>
                    </a:cubicBezTo>
                    <a:cubicBezTo>
                      <a:pt x="14410" y="68655"/>
                      <a:pt x="17513" y="64018"/>
                      <a:pt x="18780" y="59014"/>
                    </a:cubicBezTo>
                    <a:cubicBezTo>
                      <a:pt x="20281" y="53243"/>
                      <a:pt x="19281" y="47239"/>
                      <a:pt x="17579" y="41635"/>
                    </a:cubicBezTo>
                    <a:cubicBezTo>
                      <a:pt x="15678" y="35364"/>
                      <a:pt x="12676" y="29193"/>
                      <a:pt x="12109" y="22555"/>
                    </a:cubicBezTo>
                    <a:cubicBezTo>
                      <a:pt x="11875" y="19353"/>
                      <a:pt x="12242" y="16284"/>
                      <a:pt x="13376" y="13248"/>
                    </a:cubicBezTo>
                    <a:cubicBezTo>
                      <a:pt x="14277" y="10746"/>
                      <a:pt x="15845" y="8478"/>
                      <a:pt x="15778" y="5709"/>
                    </a:cubicBezTo>
                    <a:cubicBezTo>
                      <a:pt x="15778" y="2648"/>
                      <a:pt x="13489" y="1"/>
                      <a:pt x="104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109"/>
              <p:cNvSpPr/>
              <p:nvPr/>
            </p:nvSpPr>
            <p:spPr>
              <a:xfrm>
                <a:off x="4209850" y="2837050"/>
                <a:ext cx="341100" cy="579500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23180" extrusionOk="0">
                    <a:moveTo>
                      <a:pt x="5792" y="1"/>
                    </a:moveTo>
                    <a:cubicBezTo>
                      <a:pt x="4655" y="1"/>
                      <a:pt x="3526" y="197"/>
                      <a:pt x="2502" y="618"/>
                    </a:cubicBezTo>
                    <a:cubicBezTo>
                      <a:pt x="2343" y="546"/>
                      <a:pt x="2166" y="511"/>
                      <a:pt x="1986" y="511"/>
                    </a:cubicBezTo>
                    <a:cubicBezTo>
                      <a:pt x="1331" y="511"/>
                      <a:pt x="634" y="968"/>
                      <a:pt x="634" y="1752"/>
                    </a:cubicBezTo>
                    <a:lnTo>
                      <a:pt x="634" y="2119"/>
                    </a:lnTo>
                    <a:cubicBezTo>
                      <a:pt x="134" y="2986"/>
                      <a:pt x="0" y="4120"/>
                      <a:pt x="634" y="4921"/>
                    </a:cubicBezTo>
                    <a:cubicBezTo>
                      <a:pt x="634" y="4954"/>
                      <a:pt x="667" y="4954"/>
                      <a:pt x="667" y="4988"/>
                    </a:cubicBezTo>
                    <a:cubicBezTo>
                      <a:pt x="734" y="6122"/>
                      <a:pt x="834" y="7223"/>
                      <a:pt x="1001" y="8323"/>
                    </a:cubicBezTo>
                    <a:cubicBezTo>
                      <a:pt x="1435" y="10725"/>
                      <a:pt x="2335" y="12927"/>
                      <a:pt x="2969" y="15228"/>
                    </a:cubicBezTo>
                    <a:cubicBezTo>
                      <a:pt x="3269" y="16229"/>
                      <a:pt x="3469" y="16896"/>
                      <a:pt x="2769" y="17663"/>
                    </a:cubicBezTo>
                    <a:cubicBezTo>
                      <a:pt x="2168" y="18331"/>
                      <a:pt x="1568" y="18731"/>
                      <a:pt x="1268" y="19631"/>
                    </a:cubicBezTo>
                    <a:cubicBezTo>
                      <a:pt x="767" y="21166"/>
                      <a:pt x="1635" y="23001"/>
                      <a:pt x="3436" y="23134"/>
                    </a:cubicBezTo>
                    <a:cubicBezTo>
                      <a:pt x="3770" y="23134"/>
                      <a:pt x="4103" y="23134"/>
                      <a:pt x="4437" y="23034"/>
                    </a:cubicBezTo>
                    <a:cubicBezTo>
                      <a:pt x="4641" y="23136"/>
                      <a:pt x="4864" y="23179"/>
                      <a:pt x="5107" y="23179"/>
                    </a:cubicBezTo>
                    <a:cubicBezTo>
                      <a:pt x="5182" y="23179"/>
                      <a:pt x="5259" y="23175"/>
                      <a:pt x="5337" y="23167"/>
                    </a:cubicBezTo>
                    <a:cubicBezTo>
                      <a:pt x="8006" y="22934"/>
                      <a:pt x="10374" y="21766"/>
                      <a:pt x="11842" y="19765"/>
                    </a:cubicBezTo>
                    <a:cubicBezTo>
                      <a:pt x="12276" y="19331"/>
                      <a:pt x="12643" y="18798"/>
                      <a:pt x="12809" y="18097"/>
                    </a:cubicBezTo>
                    <a:lnTo>
                      <a:pt x="12809" y="17997"/>
                    </a:lnTo>
                    <a:cubicBezTo>
                      <a:pt x="12976" y="17630"/>
                      <a:pt x="13110" y="17263"/>
                      <a:pt x="13176" y="16829"/>
                    </a:cubicBezTo>
                    <a:cubicBezTo>
                      <a:pt x="13343" y="16262"/>
                      <a:pt x="13276" y="15729"/>
                      <a:pt x="13110" y="15262"/>
                    </a:cubicBezTo>
                    <a:lnTo>
                      <a:pt x="13110" y="14895"/>
                    </a:lnTo>
                    <a:cubicBezTo>
                      <a:pt x="13443" y="12727"/>
                      <a:pt x="13477" y="10425"/>
                      <a:pt x="13510" y="8357"/>
                    </a:cubicBezTo>
                    <a:cubicBezTo>
                      <a:pt x="13643" y="5421"/>
                      <a:pt x="13176" y="2486"/>
                      <a:pt x="10274" y="1052"/>
                    </a:cubicBezTo>
                    <a:cubicBezTo>
                      <a:pt x="8940" y="375"/>
                      <a:pt x="7359" y="1"/>
                      <a:pt x="5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109"/>
              <p:cNvSpPr/>
              <p:nvPr/>
            </p:nvSpPr>
            <p:spPr>
              <a:xfrm>
                <a:off x="4916175" y="2836300"/>
                <a:ext cx="401150" cy="497150"/>
              </a:xfrm>
              <a:custGeom>
                <a:avLst/>
                <a:gdLst/>
                <a:ahLst/>
                <a:cxnLst/>
                <a:rect l="l" t="t" r="r" b="b"/>
                <a:pathLst>
                  <a:path w="16046" h="19886" extrusionOk="0">
                    <a:moveTo>
                      <a:pt x="10309" y="0"/>
                    </a:moveTo>
                    <a:cubicBezTo>
                      <a:pt x="7178" y="0"/>
                      <a:pt x="5243" y="4107"/>
                      <a:pt x="4838" y="7186"/>
                    </a:cubicBezTo>
                    <a:cubicBezTo>
                      <a:pt x="4737" y="7353"/>
                      <a:pt x="4704" y="7553"/>
                      <a:pt x="4671" y="7786"/>
                    </a:cubicBezTo>
                    <a:cubicBezTo>
                      <a:pt x="4537" y="9354"/>
                      <a:pt x="4838" y="12623"/>
                      <a:pt x="3603" y="13624"/>
                    </a:cubicBezTo>
                    <a:cubicBezTo>
                      <a:pt x="3070" y="14024"/>
                      <a:pt x="2402" y="14191"/>
                      <a:pt x="1902" y="14725"/>
                    </a:cubicBezTo>
                    <a:cubicBezTo>
                      <a:pt x="1335" y="15325"/>
                      <a:pt x="1001" y="16026"/>
                      <a:pt x="668" y="16793"/>
                    </a:cubicBezTo>
                    <a:cubicBezTo>
                      <a:pt x="1" y="18194"/>
                      <a:pt x="768" y="19661"/>
                      <a:pt x="2369" y="19795"/>
                    </a:cubicBezTo>
                    <a:cubicBezTo>
                      <a:pt x="3051" y="19845"/>
                      <a:pt x="3822" y="19885"/>
                      <a:pt x="4628" y="19885"/>
                    </a:cubicBezTo>
                    <a:cubicBezTo>
                      <a:pt x="7606" y="19885"/>
                      <a:pt x="11054" y="19330"/>
                      <a:pt x="12209" y="16626"/>
                    </a:cubicBezTo>
                    <a:cubicBezTo>
                      <a:pt x="12543" y="15825"/>
                      <a:pt x="12843" y="15025"/>
                      <a:pt x="13110" y="14224"/>
                    </a:cubicBezTo>
                    <a:cubicBezTo>
                      <a:pt x="13277" y="13991"/>
                      <a:pt x="13444" y="13724"/>
                      <a:pt x="13544" y="13390"/>
                    </a:cubicBezTo>
                    <a:cubicBezTo>
                      <a:pt x="14544" y="10488"/>
                      <a:pt x="15445" y="7553"/>
                      <a:pt x="15879" y="4517"/>
                    </a:cubicBezTo>
                    <a:cubicBezTo>
                      <a:pt x="16046" y="3150"/>
                      <a:pt x="15545" y="1815"/>
                      <a:pt x="14111" y="1415"/>
                    </a:cubicBezTo>
                    <a:cubicBezTo>
                      <a:pt x="13911" y="1315"/>
                      <a:pt x="13677" y="1315"/>
                      <a:pt x="13444" y="1315"/>
                    </a:cubicBezTo>
                    <a:cubicBezTo>
                      <a:pt x="13244" y="1115"/>
                      <a:pt x="13010" y="915"/>
                      <a:pt x="12710" y="748"/>
                    </a:cubicBezTo>
                    <a:cubicBezTo>
                      <a:pt x="11846" y="227"/>
                      <a:pt x="11044" y="0"/>
                      <a:pt x="10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109"/>
              <p:cNvSpPr/>
              <p:nvPr/>
            </p:nvSpPr>
            <p:spPr>
              <a:xfrm>
                <a:off x="3927150" y="1443150"/>
                <a:ext cx="1978925" cy="1971525"/>
              </a:xfrm>
              <a:custGeom>
                <a:avLst/>
                <a:gdLst/>
                <a:ahLst/>
                <a:cxnLst/>
                <a:rect l="l" t="t" r="r" b="b"/>
                <a:pathLst>
                  <a:path w="79157" h="78861" extrusionOk="0">
                    <a:moveTo>
                      <a:pt x="12712" y="0"/>
                    </a:moveTo>
                    <a:cubicBezTo>
                      <a:pt x="12255" y="0"/>
                      <a:pt x="11835" y="281"/>
                      <a:pt x="11642" y="667"/>
                    </a:cubicBezTo>
                    <a:cubicBezTo>
                      <a:pt x="8606" y="2302"/>
                      <a:pt x="6105" y="5971"/>
                      <a:pt x="4970" y="9073"/>
                    </a:cubicBezTo>
                    <a:cubicBezTo>
                      <a:pt x="4303" y="10908"/>
                      <a:pt x="3803" y="13376"/>
                      <a:pt x="3803" y="15745"/>
                    </a:cubicBezTo>
                    <a:cubicBezTo>
                      <a:pt x="1902" y="18080"/>
                      <a:pt x="767" y="21816"/>
                      <a:pt x="434" y="24084"/>
                    </a:cubicBezTo>
                    <a:cubicBezTo>
                      <a:pt x="67" y="26419"/>
                      <a:pt x="0" y="28721"/>
                      <a:pt x="968" y="30822"/>
                    </a:cubicBezTo>
                    <a:cubicBezTo>
                      <a:pt x="1101" y="32557"/>
                      <a:pt x="1334" y="34291"/>
                      <a:pt x="1768" y="35993"/>
                    </a:cubicBezTo>
                    <a:cubicBezTo>
                      <a:pt x="1902" y="36493"/>
                      <a:pt x="2002" y="37060"/>
                      <a:pt x="2135" y="37627"/>
                    </a:cubicBezTo>
                    <a:cubicBezTo>
                      <a:pt x="1935" y="38461"/>
                      <a:pt x="1835" y="39295"/>
                      <a:pt x="1768" y="40029"/>
                    </a:cubicBezTo>
                    <a:cubicBezTo>
                      <a:pt x="1468" y="43198"/>
                      <a:pt x="2268" y="46634"/>
                      <a:pt x="3803" y="49469"/>
                    </a:cubicBezTo>
                    <a:cubicBezTo>
                      <a:pt x="3936" y="49936"/>
                      <a:pt x="4136" y="50470"/>
                      <a:pt x="4403" y="50870"/>
                    </a:cubicBezTo>
                    <a:cubicBezTo>
                      <a:pt x="4603" y="51304"/>
                      <a:pt x="4937" y="51537"/>
                      <a:pt x="5271" y="51670"/>
                    </a:cubicBezTo>
                    <a:cubicBezTo>
                      <a:pt x="5904" y="52471"/>
                      <a:pt x="6572" y="53205"/>
                      <a:pt x="7305" y="53872"/>
                    </a:cubicBezTo>
                    <a:cubicBezTo>
                      <a:pt x="7806" y="54406"/>
                      <a:pt x="8406" y="54873"/>
                      <a:pt x="8973" y="55306"/>
                    </a:cubicBezTo>
                    <a:cubicBezTo>
                      <a:pt x="10741" y="56574"/>
                      <a:pt x="12643" y="57675"/>
                      <a:pt x="14677" y="58475"/>
                    </a:cubicBezTo>
                    <a:cubicBezTo>
                      <a:pt x="16744" y="59282"/>
                      <a:pt x="19553" y="60145"/>
                      <a:pt x="22127" y="60145"/>
                    </a:cubicBezTo>
                    <a:cubicBezTo>
                      <a:pt x="22959" y="60145"/>
                      <a:pt x="23767" y="60055"/>
                      <a:pt x="24518" y="59843"/>
                    </a:cubicBezTo>
                    <a:lnTo>
                      <a:pt x="24518" y="59843"/>
                    </a:lnTo>
                    <a:cubicBezTo>
                      <a:pt x="24117" y="60377"/>
                      <a:pt x="23750" y="60877"/>
                      <a:pt x="23450" y="61478"/>
                    </a:cubicBezTo>
                    <a:cubicBezTo>
                      <a:pt x="23083" y="61711"/>
                      <a:pt x="22783" y="62078"/>
                      <a:pt x="22616" y="62512"/>
                    </a:cubicBezTo>
                    <a:cubicBezTo>
                      <a:pt x="21749" y="65147"/>
                      <a:pt x="22783" y="67749"/>
                      <a:pt x="24518" y="69717"/>
                    </a:cubicBezTo>
                    <a:cubicBezTo>
                      <a:pt x="25352" y="70651"/>
                      <a:pt x="26319" y="71385"/>
                      <a:pt x="27153" y="72352"/>
                    </a:cubicBezTo>
                    <a:cubicBezTo>
                      <a:pt x="27953" y="73253"/>
                      <a:pt x="28654" y="74353"/>
                      <a:pt x="29788" y="74987"/>
                    </a:cubicBezTo>
                    <a:cubicBezTo>
                      <a:pt x="30449" y="75378"/>
                      <a:pt x="31065" y="75556"/>
                      <a:pt x="31623" y="75556"/>
                    </a:cubicBezTo>
                    <a:cubicBezTo>
                      <a:pt x="33065" y="75556"/>
                      <a:pt x="34116" y="74366"/>
                      <a:pt x="34525" y="72585"/>
                    </a:cubicBezTo>
                    <a:cubicBezTo>
                      <a:pt x="34858" y="71251"/>
                      <a:pt x="34658" y="70184"/>
                      <a:pt x="34258" y="69216"/>
                    </a:cubicBezTo>
                    <a:cubicBezTo>
                      <a:pt x="36193" y="68516"/>
                      <a:pt x="38161" y="67215"/>
                      <a:pt x="39495" y="65547"/>
                    </a:cubicBezTo>
                    <a:cubicBezTo>
                      <a:pt x="40062" y="65080"/>
                      <a:pt x="40496" y="64580"/>
                      <a:pt x="40929" y="64046"/>
                    </a:cubicBezTo>
                    <a:cubicBezTo>
                      <a:pt x="42639" y="64656"/>
                      <a:pt x="44417" y="64888"/>
                      <a:pt x="46225" y="64888"/>
                    </a:cubicBezTo>
                    <a:cubicBezTo>
                      <a:pt x="49462" y="64888"/>
                      <a:pt x="52796" y="64142"/>
                      <a:pt x="56007" y="63479"/>
                    </a:cubicBezTo>
                    <a:cubicBezTo>
                      <a:pt x="57008" y="64246"/>
                      <a:pt x="58108" y="64980"/>
                      <a:pt x="59209" y="65580"/>
                    </a:cubicBezTo>
                    <a:cubicBezTo>
                      <a:pt x="61144" y="66681"/>
                      <a:pt x="63012" y="67582"/>
                      <a:pt x="65047" y="67815"/>
                    </a:cubicBezTo>
                    <a:cubicBezTo>
                      <a:pt x="65047" y="69350"/>
                      <a:pt x="64880" y="70851"/>
                      <a:pt x="64546" y="72352"/>
                    </a:cubicBezTo>
                    <a:lnTo>
                      <a:pt x="64546" y="72519"/>
                    </a:lnTo>
                    <a:cubicBezTo>
                      <a:pt x="63546" y="72752"/>
                      <a:pt x="60877" y="73286"/>
                      <a:pt x="60543" y="73486"/>
                    </a:cubicBezTo>
                    <a:cubicBezTo>
                      <a:pt x="59309" y="74187"/>
                      <a:pt x="58642" y="75387"/>
                      <a:pt x="58609" y="76822"/>
                    </a:cubicBezTo>
                    <a:cubicBezTo>
                      <a:pt x="58542" y="77823"/>
                      <a:pt x="59476" y="78656"/>
                      <a:pt x="60477" y="78690"/>
                    </a:cubicBezTo>
                    <a:cubicBezTo>
                      <a:pt x="62311" y="78690"/>
                      <a:pt x="64248" y="78860"/>
                      <a:pt x="66129" y="78860"/>
                    </a:cubicBezTo>
                    <a:cubicBezTo>
                      <a:pt x="66881" y="78860"/>
                      <a:pt x="67625" y="78833"/>
                      <a:pt x="68349" y="78757"/>
                    </a:cubicBezTo>
                    <a:cubicBezTo>
                      <a:pt x="70617" y="78523"/>
                      <a:pt x="71284" y="76355"/>
                      <a:pt x="72152" y="74554"/>
                    </a:cubicBezTo>
                    <a:cubicBezTo>
                      <a:pt x="74287" y="70017"/>
                      <a:pt x="75954" y="65214"/>
                      <a:pt x="77055" y="60343"/>
                    </a:cubicBezTo>
                    <a:cubicBezTo>
                      <a:pt x="78656" y="53572"/>
                      <a:pt x="79157" y="46700"/>
                      <a:pt x="77989" y="40062"/>
                    </a:cubicBezTo>
                    <a:cubicBezTo>
                      <a:pt x="77989" y="38795"/>
                      <a:pt x="77956" y="37527"/>
                      <a:pt x="77856" y="36226"/>
                    </a:cubicBezTo>
                    <a:cubicBezTo>
                      <a:pt x="77589" y="32390"/>
                      <a:pt x="77155" y="28220"/>
                      <a:pt x="75154" y="24851"/>
                    </a:cubicBezTo>
                    <a:cubicBezTo>
                      <a:pt x="74120" y="23117"/>
                      <a:pt x="72585" y="21682"/>
                      <a:pt x="70784" y="20949"/>
                    </a:cubicBezTo>
                    <a:cubicBezTo>
                      <a:pt x="70417" y="20448"/>
                      <a:pt x="69850" y="20081"/>
                      <a:pt x="69083" y="20048"/>
                    </a:cubicBezTo>
                    <a:cubicBezTo>
                      <a:pt x="68916" y="20048"/>
                      <a:pt x="68683" y="20015"/>
                      <a:pt x="68516" y="20015"/>
                    </a:cubicBezTo>
                    <a:cubicBezTo>
                      <a:pt x="67295" y="19599"/>
                      <a:pt x="65994" y="19446"/>
                      <a:pt x="64658" y="19446"/>
                    </a:cubicBezTo>
                    <a:cubicBezTo>
                      <a:pt x="64279" y="19446"/>
                      <a:pt x="63896" y="19459"/>
                      <a:pt x="63512" y="19481"/>
                    </a:cubicBezTo>
                    <a:cubicBezTo>
                      <a:pt x="62411" y="19514"/>
                      <a:pt x="61010" y="19514"/>
                      <a:pt x="59676" y="19547"/>
                    </a:cubicBezTo>
                    <a:cubicBezTo>
                      <a:pt x="56674" y="19414"/>
                      <a:pt x="53672" y="19347"/>
                      <a:pt x="50670" y="19247"/>
                    </a:cubicBezTo>
                    <a:cubicBezTo>
                      <a:pt x="48228" y="19003"/>
                      <a:pt x="45787" y="18843"/>
                      <a:pt x="43371" y="18843"/>
                    </a:cubicBezTo>
                    <a:cubicBezTo>
                      <a:pt x="43146" y="18843"/>
                      <a:pt x="42922" y="18844"/>
                      <a:pt x="42697" y="18847"/>
                    </a:cubicBezTo>
                    <a:cubicBezTo>
                      <a:pt x="41430" y="18780"/>
                      <a:pt x="40162" y="18647"/>
                      <a:pt x="38861" y="18547"/>
                    </a:cubicBezTo>
                    <a:cubicBezTo>
                      <a:pt x="38661" y="18547"/>
                      <a:pt x="38494" y="18513"/>
                      <a:pt x="38294" y="18513"/>
                    </a:cubicBezTo>
                    <a:lnTo>
                      <a:pt x="38294" y="17379"/>
                    </a:lnTo>
                    <a:cubicBezTo>
                      <a:pt x="38227" y="15378"/>
                      <a:pt x="37994" y="12976"/>
                      <a:pt x="36960" y="11175"/>
                    </a:cubicBezTo>
                    <a:cubicBezTo>
                      <a:pt x="36993" y="8306"/>
                      <a:pt x="36460" y="5437"/>
                      <a:pt x="35492" y="3102"/>
                    </a:cubicBezTo>
                    <a:cubicBezTo>
                      <a:pt x="34872" y="1592"/>
                      <a:pt x="33827" y="582"/>
                      <a:pt x="32670" y="582"/>
                    </a:cubicBezTo>
                    <a:cubicBezTo>
                      <a:pt x="31962" y="582"/>
                      <a:pt x="31211" y="961"/>
                      <a:pt x="30489" y="1835"/>
                    </a:cubicBezTo>
                    <a:cubicBezTo>
                      <a:pt x="28554" y="4203"/>
                      <a:pt x="26886" y="6872"/>
                      <a:pt x="25452" y="9640"/>
                    </a:cubicBezTo>
                    <a:cubicBezTo>
                      <a:pt x="25185" y="9607"/>
                      <a:pt x="24951" y="9607"/>
                      <a:pt x="24651" y="9607"/>
                    </a:cubicBezTo>
                    <a:cubicBezTo>
                      <a:pt x="23868" y="9526"/>
                      <a:pt x="23048" y="9478"/>
                      <a:pt x="22228" y="9478"/>
                    </a:cubicBezTo>
                    <a:cubicBezTo>
                      <a:pt x="21022" y="9478"/>
                      <a:pt x="19820" y="9582"/>
                      <a:pt x="18747" y="9841"/>
                    </a:cubicBezTo>
                    <a:cubicBezTo>
                      <a:pt x="18480" y="8840"/>
                      <a:pt x="18213" y="7939"/>
                      <a:pt x="17946" y="7172"/>
                    </a:cubicBezTo>
                    <a:cubicBezTo>
                      <a:pt x="17079" y="4704"/>
                      <a:pt x="15645" y="1401"/>
                      <a:pt x="13243" y="134"/>
                    </a:cubicBezTo>
                    <a:cubicBezTo>
                      <a:pt x="13068" y="41"/>
                      <a:pt x="12887" y="0"/>
                      <a:pt x="127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109"/>
              <p:cNvSpPr/>
              <p:nvPr/>
            </p:nvSpPr>
            <p:spPr>
              <a:xfrm>
                <a:off x="5172200" y="1925975"/>
                <a:ext cx="296900" cy="548650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21946" extrusionOk="0">
                    <a:moveTo>
                      <a:pt x="2102" y="1"/>
                    </a:moveTo>
                    <a:cubicBezTo>
                      <a:pt x="2602" y="1636"/>
                      <a:pt x="3036" y="3237"/>
                      <a:pt x="3269" y="4971"/>
                    </a:cubicBezTo>
                    <a:cubicBezTo>
                      <a:pt x="3503" y="7573"/>
                      <a:pt x="2669" y="9508"/>
                      <a:pt x="1535" y="11809"/>
                    </a:cubicBezTo>
                    <a:cubicBezTo>
                      <a:pt x="0" y="14978"/>
                      <a:pt x="167" y="18481"/>
                      <a:pt x="1968" y="21483"/>
                    </a:cubicBezTo>
                    <a:cubicBezTo>
                      <a:pt x="2145" y="21792"/>
                      <a:pt x="2485" y="21946"/>
                      <a:pt x="2823" y="21946"/>
                    </a:cubicBezTo>
                    <a:cubicBezTo>
                      <a:pt x="3251" y="21946"/>
                      <a:pt x="3677" y="21701"/>
                      <a:pt x="3770" y="21216"/>
                    </a:cubicBezTo>
                    <a:cubicBezTo>
                      <a:pt x="4437" y="18014"/>
                      <a:pt x="5171" y="14845"/>
                      <a:pt x="7339" y="12243"/>
                    </a:cubicBezTo>
                    <a:cubicBezTo>
                      <a:pt x="9040" y="10142"/>
                      <a:pt x="10608" y="8140"/>
                      <a:pt x="11275" y="5372"/>
                    </a:cubicBezTo>
                    <a:cubicBezTo>
                      <a:pt x="11542" y="4071"/>
                      <a:pt x="11876" y="2002"/>
                      <a:pt x="11675" y="201"/>
                    </a:cubicBezTo>
                    <a:cubicBezTo>
                      <a:pt x="11108" y="201"/>
                      <a:pt x="10508" y="201"/>
                      <a:pt x="9941" y="234"/>
                    </a:cubicBezTo>
                    <a:cubicBezTo>
                      <a:pt x="7306" y="101"/>
                      <a:pt x="4704" y="34"/>
                      <a:pt x="2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09"/>
              <p:cNvSpPr/>
              <p:nvPr/>
            </p:nvSpPr>
            <p:spPr>
              <a:xfrm>
                <a:off x="4917025" y="1910150"/>
                <a:ext cx="292725" cy="688800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27552" extrusionOk="0">
                    <a:moveTo>
                      <a:pt x="334" y="0"/>
                    </a:moveTo>
                    <a:lnTo>
                      <a:pt x="334" y="0"/>
                    </a:lnTo>
                    <a:cubicBezTo>
                      <a:pt x="467" y="134"/>
                      <a:pt x="567" y="200"/>
                      <a:pt x="734" y="267"/>
                    </a:cubicBezTo>
                    <a:cubicBezTo>
                      <a:pt x="567" y="1435"/>
                      <a:pt x="834" y="2535"/>
                      <a:pt x="1368" y="3703"/>
                    </a:cubicBezTo>
                    <a:cubicBezTo>
                      <a:pt x="2635" y="6605"/>
                      <a:pt x="3302" y="8807"/>
                      <a:pt x="2669" y="11942"/>
                    </a:cubicBezTo>
                    <a:cubicBezTo>
                      <a:pt x="2202" y="14344"/>
                      <a:pt x="1334" y="16679"/>
                      <a:pt x="801" y="19047"/>
                    </a:cubicBezTo>
                    <a:cubicBezTo>
                      <a:pt x="200" y="21516"/>
                      <a:pt x="0" y="24017"/>
                      <a:pt x="33" y="26553"/>
                    </a:cubicBezTo>
                    <a:cubicBezTo>
                      <a:pt x="52" y="27174"/>
                      <a:pt x="625" y="27551"/>
                      <a:pt x="1149" y="27551"/>
                    </a:cubicBezTo>
                    <a:cubicBezTo>
                      <a:pt x="1553" y="27551"/>
                      <a:pt x="1929" y="27327"/>
                      <a:pt x="2002" y="26819"/>
                    </a:cubicBezTo>
                    <a:cubicBezTo>
                      <a:pt x="2802" y="21516"/>
                      <a:pt x="7038" y="17846"/>
                      <a:pt x="9240" y="13176"/>
                    </a:cubicBezTo>
                    <a:cubicBezTo>
                      <a:pt x="11175" y="9207"/>
                      <a:pt x="11708" y="4837"/>
                      <a:pt x="11008" y="601"/>
                    </a:cubicBezTo>
                    <a:cubicBezTo>
                      <a:pt x="8762" y="345"/>
                      <a:pt x="6515" y="186"/>
                      <a:pt x="4289" y="186"/>
                    </a:cubicBezTo>
                    <a:cubicBezTo>
                      <a:pt x="3904" y="186"/>
                      <a:pt x="3520" y="191"/>
                      <a:pt x="3136" y="200"/>
                    </a:cubicBezTo>
                    <a:cubicBezTo>
                      <a:pt x="2202" y="134"/>
                      <a:pt x="1234" y="34"/>
                      <a:pt x="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109"/>
              <p:cNvSpPr/>
              <p:nvPr/>
            </p:nvSpPr>
            <p:spPr>
              <a:xfrm>
                <a:off x="5482425" y="1928450"/>
                <a:ext cx="235175" cy="633350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25334" extrusionOk="0">
                    <a:moveTo>
                      <a:pt x="2447" y="1"/>
                    </a:moveTo>
                    <a:cubicBezTo>
                      <a:pt x="2068" y="1"/>
                      <a:pt x="1685" y="13"/>
                      <a:pt x="1301" y="35"/>
                    </a:cubicBezTo>
                    <a:lnTo>
                      <a:pt x="1268" y="35"/>
                    </a:lnTo>
                    <a:cubicBezTo>
                      <a:pt x="1234" y="436"/>
                      <a:pt x="1435" y="869"/>
                      <a:pt x="1735" y="1070"/>
                    </a:cubicBezTo>
                    <a:cubicBezTo>
                      <a:pt x="2269" y="2804"/>
                      <a:pt x="2469" y="4572"/>
                      <a:pt x="2102" y="6473"/>
                    </a:cubicBezTo>
                    <a:cubicBezTo>
                      <a:pt x="1668" y="8575"/>
                      <a:pt x="968" y="10576"/>
                      <a:pt x="634" y="12644"/>
                    </a:cubicBezTo>
                    <a:cubicBezTo>
                      <a:pt x="0" y="16714"/>
                      <a:pt x="267" y="20784"/>
                      <a:pt x="1301" y="24720"/>
                    </a:cubicBezTo>
                    <a:cubicBezTo>
                      <a:pt x="1420" y="25136"/>
                      <a:pt x="1790" y="25333"/>
                      <a:pt x="2161" y="25333"/>
                    </a:cubicBezTo>
                    <a:cubicBezTo>
                      <a:pt x="2624" y="25333"/>
                      <a:pt x="3088" y="25027"/>
                      <a:pt x="3069" y="24453"/>
                    </a:cubicBezTo>
                    <a:cubicBezTo>
                      <a:pt x="2902" y="20717"/>
                      <a:pt x="4904" y="17615"/>
                      <a:pt x="6538" y="14412"/>
                    </a:cubicBezTo>
                    <a:cubicBezTo>
                      <a:pt x="7873" y="11744"/>
                      <a:pt x="8940" y="8908"/>
                      <a:pt x="9240" y="5906"/>
                    </a:cubicBezTo>
                    <a:cubicBezTo>
                      <a:pt x="9407" y="4439"/>
                      <a:pt x="9274" y="2904"/>
                      <a:pt x="8740" y="1570"/>
                    </a:cubicBezTo>
                    <a:cubicBezTo>
                      <a:pt x="8706" y="1537"/>
                      <a:pt x="8640" y="1537"/>
                      <a:pt x="8573" y="1470"/>
                    </a:cubicBezTo>
                    <a:cubicBezTo>
                      <a:pt x="8206" y="969"/>
                      <a:pt x="7639" y="636"/>
                      <a:pt x="6872" y="603"/>
                    </a:cubicBezTo>
                    <a:cubicBezTo>
                      <a:pt x="6705" y="603"/>
                      <a:pt x="6472" y="569"/>
                      <a:pt x="6305" y="569"/>
                    </a:cubicBezTo>
                    <a:cubicBezTo>
                      <a:pt x="5084" y="154"/>
                      <a:pt x="3783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109"/>
              <p:cNvSpPr/>
              <p:nvPr/>
            </p:nvSpPr>
            <p:spPr>
              <a:xfrm>
                <a:off x="4618500" y="2448050"/>
                <a:ext cx="275200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1008" h="7259" extrusionOk="0">
                    <a:moveTo>
                      <a:pt x="7383" y="0"/>
                    </a:moveTo>
                    <a:cubicBezTo>
                      <a:pt x="6827" y="0"/>
                      <a:pt x="6274" y="46"/>
                      <a:pt x="5737" y="166"/>
                    </a:cubicBezTo>
                    <a:cubicBezTo>
                      <a:pt x="4836" y="367"/>
                      <a:pt x="4236" y="800"/>
                      <a:pt x="3568" y="1267"/>
                    </a:cubicBezTo>
                    <a:cubicBezTo>
                      <a:pt x="2935" y="1334"/>
                      <a:pt x="2234" y="1301"/>
                      <a:pt x="1667" y="1634"/>
                    </a:cubicBezTo>
                    <a:cubicBezTo>
                      <a:pt x="466" y="2368"/>
                      <a:pt x="433" y="4870"/>
                      <a:pt x="133" y="6137"/>
                    </a:cubicBezTo>
                    <a:cubicBezTo>
                      <a:pt x="1" y="6719"/>
                      <a:pt x="476" y="7258"/>
                      <a:pt x="1010" y="7258"/>
                    </a:cubicBezTo>
                    <a:cubicBezTo>
                      <a:pt x="1151" y="7258"/>
                      <a:pt x="1295" y="7221"/>
                      <a:pt x="1434" y="7138"/>
                    </a:cubicBezTo>
                    <a:cubicBezTo>
                      <a:pt x="3135" y="6171"/>
                      <a:pt x="4803" y="5170"/>
                      <a:pt x="6504" y="4203"/>
                    </a:cubicBezTo>
                    <a:cubicBezTo>
                      <a:pt x="7838" y="3469"/>
                      <a:pt x="9439" y="2802"/>
                      <a:pt x="10473" y="1667"/>
                    </a:cubicBezTo>
                    <a:cubicBezTo>
                      <a:pt x="11007" y="1100"/>
                      <a:pt x="10607" y="300"/>
                      <a:pt x="9840" y="200"/>
                    </a:cubicBezTo>
                    <a:cubicBezTo>
                      <a:pt x="9042" y="100"/>
                      <a:pt x="8209" y="0"/>
                      <a:pt x="73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09"/>
              <p:cNvSpPr/>
              <p:nvPr/>
            </p:nvSpPr>
            <p:spPr>
              <a:xfrm>
                <a:off x="4730225" y="2709650"/>
                <a:ext cx="313900" cy="153975"/>
              </a:xfrm>
              <a:custGeom>
                <a:avLst/>
                <a:gdLst/>
                <a:ahLst/>
                <a:cxnLst/>
                <a:rect l="l" t="t" r="r" b="b"/>
                <a:pathLst>
                  <a:path w="12556" h="6159" extrusionOk="0">
                    <a:moveTo>
                      <a:pt x="6019" y="0"/>
                    </a:moveTo>
                    <a:cubicBezTo>
                      <a:pt x="4235" y="0"/>
                      <a:pt x="2454" y="208"/>
                      <a:pt x="801" y="644"/>
                    </a:cubicBezTo>
                    <a:cubicBezTo>
                      <a:pt x="167" y="810"/>
                      <a:pt x="0" y="1578"/>
                      <a:pt x="434" y="2045"/>
                    </a:cubicBezTo>
                    <a:cubicBezTo>
                      <a:pt x="1334" y="2979"/>
                      <a:pt x="2469" y="3245"/>
                      <a:pt x="3669" y="3646"/>
                    </a:cubicBezTo>
                    <a:cubicBezTo>
                      <a:pt x="5671" y="4246"/>
                      <a:pt x="7606" y="5080"/>
                      <a:pt x="9440" y="6047"/>
                    </a:cubicBezTo>
                    <a:cubicBezTo>
                      <a:pt x="9563" y="6123"/>
                      <a:pt x="9709" y="6158"/>
                      <a:pt x="9858" y="6158"/>
                    </a:cubicBezTo>
                    <a:cubicBezTo>
                      <a:pt x="10235" y="6158"/>
                      <a:pt x="10627" y="5930"/>
                      <a:pt x="10674" y="5547"/>
                    </a:cubicBezTo>
                    <a:cubicBezTo>
                      <a:pt x="10975" y="4046"/>
                      <a:pt x="11475" y="2678"/>
                      <a:pt x="12209" y="1344"/>
                    </a:cubicBezTo>
                    <a:cubicBezTo>
                      <a:pt x="12555" y="698"/>
                      <a:pt x="12023" y="131"/>
                      <a:pt x="11485" y="131"/>
                    </a:cubicBezTo>
                    <a:cubicBezTo>
                      <a:pt x="11246" y="131"/>
                      <a:pt x="11006" y="243"/>
                      <a:pt x="10841" y="510"/>
                    </a:cubicBezTo>
                    <a:cubicBezTo>
                      <a:pt x="9294" y="175"/>
                      <a:pt x="7655" y="0"/>
                      <a:pt x="60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09"/>
              <p:cNvSpPr/>
              <p:nvPr/>
            </p:nvSpPr>
            <p:spPr>
              <a:xfrm>
                <a:off x="4583450" y="2905125"/>
                <a:ext cx="34360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6098" extrusionOk="0">
                    <a:moveTo>
                      <a:pt x="6392" y="0"/>
                    </a:moveTo>
                    <a:cubicBezTo>
                      <a:pt x="4703" y="0"/>
                      <a:pt x="3083" y="614"/>
                      <a:pt x="1668" y="1698"/>
                    </a:cubicBezTo>
                    <a:lnTo>
                      <a:pt x="868" y="1698"/>
                    </a:lnTo>
                    <a:cubicBezTo>
                      <a:pt x="134" y="1698"/>
                      <a:pt x="0" y="2765"/>
                      <a:pt x="701" y="2999"/>
                    </a:cubicBezTo>
                    <a:cubicBezTo>
                      <a:pt x="2969" y="3766"/>
                      <a:pt x="5404" y="3699"/>
                      <a:pt x="7706" y="4333"/>
                    </a:cubicBezTo>
                    <a:cubicBezTo>
                      <a:pt x="9092" y="4703"/>
                      <a:pt x="10593" y="6097"/>
                      <a:pt x="12050" y="6097"/>
                    </a:cubicBezTo>
                    <a:cubicBezTo>
                      <a:pt x="12170" y="6097"/>
                      <a:pt x="12290" y="6088"/>
                      <a:pt x="12409" y="6067"/>
                    </a:cubicBezTo>
                    <a:cubicBezTo>
                      <a:pt x="12676" y="6034"/>
                      <a:pt x="12843" y="5767"/>
                      <a:pt x="12909" y="5567"/>
                    </a:cubicBezTo>
                    <a:cubicBezTo>
                      <a:pt x="13743" y="3265"/>
                      <a:pt x="10741" y="1164"/>
                      <a:pt x="9007" y="497"/>
                    </a:cubicBezTo>
                    <a:cubicBezTo>
                      <a:pt x="8129" y="159"/>
                      <a:pt x="7251" y="0"/>
                      <a:pt x="63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09"/>
              <p:cNvSpPr/>
              <p:nvPr/>
            </p:nvSpPr>
            <p:spPr>
              <a:xfrm>
                <a:off x="4484200" y="2995075"/>
                <a:ext cx="152650" cy="1091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4366" extrusionOk="0">
                    <a:moveTo>
                      <a:pt x="1001" y="1"/>
                    </a:moveTo>
                    <a:cubicBezTo>
                      <a:pt x="668" y="1"/>
                      <a:pt x="534" y="268"/>
                      <a:pt x="635" y="501"/>
                    </a:cubicBezTo>
                    <a:cubicBezTo>
                      <a:pt x="468" y="668"/>
                      <a:pt x="334" y="835"/>
                      <a:pt x="201" y="1068"/>
                    </a:cubicBezTo>
                    <a:cubicBezTo>
                      <a:pt x="1" y="2136"/>
                      <a:pt x="101" y="3237"/>
                      <a:pt x="434" y="4271"/>
                    </a:cubicBezTo>
                    <a:cubicBezTo>
                      <a:pt x="505" y="4318"/>
                      <a:pt x="609" y="4365"/>
                      <a:pt x="723" y="4365"/>
                    </a:cubicBezTo>
                    <a:cubicBezTo>
                      <a:pt x="770" y="4365"/>
                      <a:pt x="819" y="4357"/>
                      <a:pt x="868" y="4337"/>
                    </a:cubicBezTo>
                    <a:cubicBezTo>
                      <a:pt x="2503" y="3970"/>
                      <a:pt x="4104" y="3036"/>
                      <a:pt x="5605" y="2436"/>
                    </a:cubicBezTo>
                    <a:cubicBezTo>
                      <a:pt x="6105" y="2236"/>
                      <a:pt x="5872" y="1469"/>
                      <a:pt x="5438" y="1302"/>
                    </a:cubicBezTo>
                    <a:cubicBezTo>
                      <a:pt x="4004" y="835"/>
                      <a:pt x="2503" y="101"/>
                      <a:pt x="1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09"/>
              <p:cNvSpPr/>
              <p:nvPr/>
            </p:nvSpPr>
            <p:spPr>
              <a:xfrm>
                <a:off x="5538300" y="2697825"/>
                <a:ext cx="348525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10474" extrusionOk="0">
                    <a:moveTo>
                      <a:pt x="13264" y="0"/>
                    </a:moveTo>
                    <a:cubicBezTo>
                      <a:pt x="13226" y="0"/>
                      <a:pt x="13185" y="5"/>
                      <a:pt x="13143" y="16"/>
                    </a:cubicBezTo>
                    <a:cubicBezTo>
                      <a:pt x="10374" y="683"/>
                      <a:pt x="7506" y="1884"/>
                      <a:pt x="5171" y="3485"/>
                    </a:cubicBezTo>
                    <a:cubicBezTo>
                      <a:pt x="3236" y="4786"/>
                      <a:pt x="801" y="6854"/>
                      <a:pt x="67" y="9156"/>
                    </a:cubicBezTo>
                    <a:cubicBezTo>
                      <a:pt x="0" y="9456"/>
                      <a:pt x="67" y="9823"/>
                      <a:pt x="300" y="10023"/>
                    </a:cubicBezTo>
                    <a:cubicBezTo>
                      <a:pt x="686" y="10345"/>
                      <a:pt x="1128" y="10473"/>
                      <a:pt x="1598" y="10473"/>
                    </a:cubicBezTo>
                    <a:cubicBezTo>
                      <a:pt x="2877" y="10473"/>
                      <a:pt x="4355" y="9526"/>
                      <a:pt x="5404" y="8989"/>
                    </a:cubicBezTo>
                    <a:cubicBezTo>
                      <a:pt x="6658" y="8348"/>
                      <a:pt x="7720" y="8284"/>
                      <a:pt x="8949" y="8284"/>
                    </a:cubicBezTo>
                    <a:cubicBezTo>
                      <a:pt x="9256" y="8284"/>
                      <a:pt x="9574" y="8288"/>
                      <a:pt x="9907" y="8288"/>
                    </a:cubicBezTo>
                    <a:cubicBezTo>
                      <a:pt x="10167" y="8288"/>
                      <a:pt x="10416" y="8292"/>
                      <a:pt x="10659" y="8292"/>
                    </a:cubicBezTo>
                    <a:cubicBezTo>
                      <a:pt x="11508" y="8292"/>
                      <a:pt x="12272" y="8251"/>
                      <a:pt x="13076" y="7888"/>
                    </a:cubicBezTo>
                    <a:cubicBezTo>
                      <a:pt x="13143" y="7621"/>
                      <a:pt x="13210" y="7321"/>
                      <a:pt x="13243" y="7054"/>
                    </a:cubicBezTo>
                    <a:cubicBezTo>
                      <a:pt x="13210" y="7021"/>
                      <a:pt x="13176" y="6954"/>
                      <a:pt x="13076" y="6887"/>
                    </a:cubicBezTo>
                    <a:lnTo>
                      <a:pt x="13510" y="950"/>
                    </a:lnTo>
                    <a:cubicBezTo>
                      <a:pt x="13940" y="673"/>
                      <a:pt x="13719" y="0"/>
                      <a:pt x="132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09"/>
              <p:cNvSpPr/>
              <p:nvPr/>
            </p:nvSpPr>
            <p:spPr>
              <a:xfrm>
                <a:off x="5615025" y="2941150"/>
                <a:ext cx="24055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9622" h="6666" extrusionOk="0">
                    <a:moveTo>
                      <a:pt x="8583" y="0"/>
                    </a:moveTo>
                    <a:cubicBezTo>
                      <a:pt x="8367" y="0"/>
                      <a:pt x="8154" y="96"/>
                      <a:pt x="8006" y="323"/>
                    </a:cubicBezTo>
                    <a:cubicBezTo>
                      <a:pt x="5270" y="957"/>
                      <a:pt x="2769" y="3125"/>
                      <a:pt x="600" y="4760"/>
                    </a:cubicBezTo>
                    <a:cubicBezTo>
                      <a:pt x="100" y="5127"/>
                      <a:pt x="0" y="6161"/>
                      <a:pt x="801" y="6294"/>
                    </a:cubicBezTo>
                    <a:cubicBezTo>
                      <a:pt x="2001" y="6461"/>
                      <a:pt x="3169" y="6594"/>
                      <a:pt x="4403" y="6628"/>
                    </a:cubicBezTo>
                    <a:cubicBezTo>
                      <a:pt x="4816" y="6628"/>
                      <a:pt x="5312" y="6666"/>
                      <a:pt x="5809" y="6666"/>
                    </a:cubicBezTo>
                    <a:cubicBezTo>
                      <a:pt x="6355" y="6666"/>
                      <a:pt x="6902" y="6620"/>
                      <a:pt x="7339" y="6428"/>
                    </a:cubicBezTo>
                    <a:cubicBezTo>
                      <a:pt x="8006" y="6127"/>
                      <a:pt x="8239" y="5627"/>
                      <a:pt x="8339" y="4927"/>
                    </a:cubicBezTo>
                    <a:cubicBezTo>
                      <a:pt x="8573" y="3559"/>
                      <a:pt x="8673" y="2425"/>
                      <a:pt x="9340" y="1124"/>
                    </a:cubicBezTo>
                    <a:cubicBezTo>
                      <a:pt x="9622" y="537"/>
                      <a:pt x="9095" y="0"/>
                      <a:pt x="8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09"/>
              <p:cNvSpPr/>
              <p:nvPr/>
            </p:nvSpPr>
            <p:spPr>
              <a:xfrm>
                <a:off x="4136600" y="1448375"/>
                <a:ext cx="634500" cy="344050"/>
              </a:xfrm>
              <a:custGeom>
                <a:avLst/>
                <a:gdLst/>
                <a:ahLst/>
                <a:cxnLst/>
                <a:rect l="l" t="t" r="r" b="b"/>
                <a:pathLst>
                  <a:path w="25380" h="13762" extrusionOk="0">
                    <a:moveTo>
                      <a:pt x="4029" y="0"/>
                    </a:moveTo>
                    <a:cubicBezTo>
                      <a:pt x="3848" y="0"/>
                      <a:pt x="3664" y="122"/>
                      <a:pt x="3664" y="325"/>
                    </a:cubicBezTo>
                    <a:cubicBezTo>
                      <a:pt x="3731" y="2526"/>
                      <a:pt x="3564" y="4828"/>
                      <a:pt x="2997" y="6963"/>
                    </a:cubicBezTo>
                    <a:cubicBezTo>
                      <a:pt x="2397" y="9198"/>
                      <a:pt x="1196" y="10966"/>
                      <a:pt x="228" y="13034"/>
                    </a:cubicBezTo>
                    <a:cubicBezTo>
                      <a:pt x="1" y="13388"/>
                      <a:pt x="291" y="13761"/>
                      <a:pt x="648" y="13761"/>
                    </a:cubicBezTo>
                    <a:cubicBezTo>
                      <a:pt x="762" y="13761"/>
                      <a:pt x="883" y="13723"/>
                      <a:pt x="996" y="13634"/>
                    </a:cubicBezTo>
                    <a:cubicBezTo>
                      <a:pt x="2497" y="12233"/>
                      <a:pt x="3497" y="10299"/>
                      <a:pt x="4031" y="8164"/>
                    </a:cubicBezTo>
                    <a:cubicBezTo>
                      <a:pt x="4365" y="8631"/>
                      <a:pt x="4698" y="9098"/>
                      <a:pt x="4898" y="9632"/>
                    </a:cubicBezTo>
                    <a:cubicBezTo>
                      <a:pt x="5165" y="10299"/>
                      <a:pt x="5032" y="11066"/>
                      <a:pt x="5365" y="11666"/>
                    </a:cubicBezTo>
                    <a:cubicBezTo>
                      <a:pt x="5447" y="11829"/>
                      <a:pt x="5599" y="11904"/>
                      <a:pt x="5757" y="11904"/>
                    </a:cubicBezTo>
                    <a:cubicBezTo>
                      <a:pt x="5924" y="11904"/>
                      <a:pt x="6097" y="11820"/>
                      <a:pt x="6199" y="11666"/>
                    </a:cubicBezTo>
                    <a:cubicBezTo>
                      <a:pt x="6333" y="11500"/>
                      <a:pt x="6366" y="11299"/>
                      <a:pt x="6399" y="11099"/>
                    </a:cubicBezTo>
                    <a:cubicBezTo>
                      <a:pt x="8674" y="10382"/>
                      <a:pt x="11049" y="10252"/>
                      <a:pt x="13438" y="10252"/>
                    </a:cubicBezTo>
                    <a:cubicBezTo>
                      <a:pt x="14798" y="10252"/>
                      <a:pt x="16163" y="10294"/>
                      <a:pt x="17516" y="10294"/>
                    </a:cubicBezTo>
                    <a:cubicBezTo>
                      <a:pt x="18319" y="10294"/>
                      <a:pt x="19118" y="10279"/>
                      <a:pt x="19909" y="10232"/>
                    </a:cubicBezTo>
                    <a:cubicBezTo>
                      <a:pt x="19958" y="10244"/>
                      <a:pt x="20007" y="10252"/>
                      <a:pt x="20054" y="10252"/>
                    </a:cubicBezTo>
                    <a:cubicBezTo>
                      <a:pt x="20136" y="10252"/>
                      <a:pt x="20213" y="10229"/>
                      <a:pt x="20276" y="10165"/>
                    </a:cubicBezTo>
                    <a:cubicBezTo>
                      <a:pt x="20443" y="10165"/>
                      <a:pt x="20610" y="10132"/>
                      <a:pt x="20776" y="10132"/>
                    </a:cubicBezTo>
                    <a:cubicBezTo>
                      <a:pt x="21243" y="10099"/>
                      <a:pt x="21410" y="9632"/>
                      <a:pt x="21243" y="9331"/>
                    </a:cubicBezTo>
                    <a:cubicBezTo>
                      <a:pt x="21844" y="8731"/>
                      <a:pt x="22344" y="7964"/>
                      <a:pt x="22744" y="7163"/>
                    </a:cubicBezTo>
                    <a:cubicBezTo>
                      <a:pt x="23245" y="7597"/>
                      <a:pt x="23712" y="8064"/>
                      <a:pt x="23912" y="8664"/>
                    </a:cubicBezTo>
                    <a:cubicBezTo>
                      <a:pt x="24179" y="9331"/>
                      <a:pt x="23845" y="9998"/>
                      <a:pt x="24045" y="10632"/>
                    </a:cubicBezTo>
                    <a:cubicBezTo>
                      <a:pt x="24098" y="10791"/>
                      <a:pt x="24298" y="10929"/>
                      <a:pt x="24479" y="10929"/>
                    </a:cubicBezTo>
                    <a:cubicBezTo>
                      <a:pt x="24526" y="10929"/>
                      <a:pt x="24571" y="10920"/>
                      <a:pt x="24612" y="10899"/>
                    </a:cubicBezTo>
                    <a:cubicBezTo>
                      <a:pt x="25380" y="10332"/>
                      <a:pt x="25179" y="9064"/>
                      <a:pt x="24846" y="8264"/>
                    </a:cubicBezTo>
                    <a:cubicBezTo>
                      <a:pt x="24512" y="7463"/>
                      <a:pt x="23912" y="6763"/>
                      <a:pt x="23111" y="6463"/>
                    </a:cubicBezTo>
                    <a:cubicBezTo>
                      <a:pt x="23879" y="4795"/>
                      <a:pt x="24279" y="2927"/>
                      <a:pt x="24412" y="1259"/>
                    </a:cubicBezTo>
                    <a:cubicBezTo>
                      <a:pt x="24431" y="1021"/>
                      <a:pt x="24227" y="893"/>
                      <a:pt x="24029" y="893"/>
                    </a:cubicBezTo>
                    <a:cubicBezTo>
                      <a:pt x="23867" y="893"/>
                      <a:pt x="23708" y="979"/>
                      <a:pt x="23678" y="1159"/>
                    </a:cubicBezTo>
                    <a:cubicBezTo>
                      <a:pt x="23345" y="2760"/>
                      <a:pt x="22878" y="4328"/>
                      <a:pt x="22111" y="5829"/>
                    </a:cubicBezTo>
                    <a:cubicBezTo>
                      <a:pt x="21544" y="6996"/>
                      <a:pt x="20743" y="7964"/>
                      <a:pt x="20042" y="9031"/>
                    </a:cubicBezTo>
                    <a:cubicBezTo>
                      <a:pt x="19175" y="8976"/>
                      <a:pt x="18293" y="8953"/>
                      <a:pt x="17409" y="8953"/>
                    </a:cubicBezTo>
                    <a:cubicBezTo>
                      <a:pt x="15639" y="8953"/>
                      <a:pt x="13860" y="9042"/>
                      <a:pt x="12170" y="9131"/>
                    </a:cubicBezTo>
                    <a:cubicBezTo>
                      <a:pt x="10069" y="9265"/>
                      <a:pt x="8267" y="9665"/>
                      <a:pt x="6433" y="10499"/>
                    </a:cubicBezTo>
                    <a:cubicBezTo>
                      <a:pt x="6366" y="9965"/>
                      <a:pt x="6166" y="9431"/>
                      <a:pt x="5932" y="8964"/>
                    </a:cubicBezTo>
                    <a:cubicBezTo>
                      <a:pt x="5565" y="8197"/>
                      <a:pt x="5065" y="7530"/>
                      <a:pt x="4331" y="7163"/>
                    </a:cubicBezTo>
                    <a:cubicBezTo>
                      <a:pt x="4765" y="4828"/>
                      <a:pt x="4765" y="2326"/>
                      <a:pt x="4365" y="258"/>
                    </a:cubicBezTo>
                    <a:cubicBezTo>
                      <a:pt x="4320" y="79"/>
                      <a:pt x="4175" y="0"/>
                      <a:pt x="40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09"/>
              <p:cNvSpPr/>
              <p:nvPr/>
            </p:nvSpPr>
            <p:spPr>
              <a:xfrm>
                <a:off x="3938825" y="2244825"/>
                <a:ext cx="1966425" cy="1188300"/>
              </a:xfrm>
              <a:custGeom>
                <a:avLst/>
                <a:gdLst/>
                <a:ahLst/>
                <a:cxnLst/>
                <a:rect l="l" t="t" r="r" b="b"/>
                <a:pathLst>
                  <a:path w="78657" h="47532" extrusionOk="0">
                    <a:moveTo>
                      <a:pt x="52838" y="33013"/>
                    </a:moveTo>
                    <a:lnTo>
                      <a:pt x="52838" y="33013"/>
                    </a:lnTo>
                    <a:cubicBezTo>
                      <a:pt x="52671" y="34147"/>
                      <a:pt x="52438" y="35348"/>
                      <a:pt x="52171" y="36516"/>
                    </a:cubicBezTo>
                    <a:cubicBezTo>
                      <a:pt x="51837" y="38083"/>
                      <a:pt x="51770" y="39851"/>
                      <a:pt x="50536" y="40985"/>
                    </a:cubicBezTo>
                    <a:cubicBezTo>
                      <a:pt x="49202" y="42253"/>
                      <a:pt x="46700" y="42286"/>
                      <a:pt x="44932" y="42353"/>
                    </a:cubicBezTo>
                    <a:cubicBezTo>
                      <a:pt x="44573" y="42385"/>
                      <a:pt x="44213" y="42396"/>
                      <a:pt x="43854" y="42396"/>
                    </a:cubicBezTo>
                    <a:cubicBezTo>
                      <a:pt x="43079" y="42396"/>
                      <a:pt x="42304" y="42343"/>
                      <a:pt x="41530" y="42320"/>
                    </a:cubicBezTo>
                    <a:cubicBezTo>
                      <a:pt x="41496" y="42253"/>
                      <a:pt x="41463" y="42153"/>
                      <a:pt x="41430" y="42020"/>
                    </a:cubicBezTo>
                    <a:cubicBezTo>
                      <a:pt x="41330" y="41753"/>
                      <a:pt x="41330" y="41419"/>
                      <a:pt x="41363" y="41086"/>
                    </a:cubicBezTo>
                    <a:cubicBezTo>
                      <a:pt x="41496" y="40452"/>
                      <a:pt x="41930" y="39951"/>
                      <a:pt x="42464" y="39618"/>
                    </a:cubicBezTo>
                    <a:cubicBezTo>
                      <a:pt x="42842" y="39366"/>
                      <a:pt x="42625" y="38845"/>
                      <a:pt x="42205" y="38845"/>
                    </a:cubicBezTo>
                    <a:cubicBezTo>
                      <a:pt x="42181" y="38845"/>
                      <a:pt x="42156" y="38847"/>
                      <a:pt x="42130" y="38851"/>
                    </a:cubicBezTo>
                    <a:cubicBezTo>
                      <a:pt x="41163" y="39084"/>
                      <a:pt x="40529" y="39851"/>
                      <a:pt x="40262" y="40785"/>
                    </a:cubicBezTo>
                    <a:cubicBezTo>
                      <a:pt x="40162" y="41086"/>
                      <a:pt x="40129" y="41419"/>
                      <a:pt x="40129" y="41753"/>
                    </a:cubicBezTo>
                    <a:cubicBezTo>
                      <a:pt x="39628" y="41619"/>
                      <a:pt x="40029" y="40118"/>
                      <a:pt x="40162" y="39851"/>
                    </a:cubicBezTo>
                    <a:cubicBezTo>
                      <a:pt x="40362" y="39351"/>
                      <a:pt x="40663" y="38951"/>
                      <a:pt x="41029" y="38584"/>
                    </a:cubicBezTo>
                    <a:cubicBezTo>
                      <a:pt x="41630" y="37983"/>
                      <a:pt x="42297" y="37583"/>
                      <a:pt x="42797" y="36916"/>
                    </a:cubicBezTo>
                    <a:cubicBezTo>
                      <a:pt x="43598" y="35848"/>
                      <a:pt x="43932" y="34681"/>
                      <a:pt x="44132" y="33447"/>
                    </a:cubicBezTo>
                    <a:cubicBezTo>
                      <a:pt x="45599" y="33480"/>
                      <a:pt x="47034" y="33513"/>
                      <a:pt x="48501" y="33513"/>
                    </a:cubicBezTo>
                    <a:cubicBezTo>
                      <a:pt x="49869" y="33513"/>
                      <a:pt x="51437" y="33447"/>
                      <a:pt x="52838" y="33013"/>
                    </a:cubicBezTo>
                    <a:close/>
                    <a:moveTo>
                      <a:pt x="11342" y="25908"/>
                    </a:moveTo>
                    <a:lnTo>
                      <a:pt x="11342" y="25908"/>
                    </a:lnTo>
                    <a:cubicBezTo>
                      <a:pt x="12843" y="26475"/>
                      <a:pt x="14444" y="26942"/>
                      <a:pt x="16012" y="27242"/>
                    </a:cubicBezTo>
                    <a:cubicBezTo>
                      <a:pt x="17911" y="27588"/>
                      <a:pt x="20455" y="28156"/>
                      <a:pt x="22766" y="28156"/>
                    </a:cubicBezTo>
                    <a:cubicBezTo>
                      <a:pt x="23135" y="28156"/>
                      <a:pt x="23497" y="28142"/>
                      <a:pt x="23851" y="28110"/>
                    </a:cubicBezTo>
                    <a:lnTo>
                      <a:pt x="23851" y="28110"/>
                    </a:lnTo>
                    <a:lnTo>
                      <a:pt x="23717" y="28243"/>
                    </a:lnTo>
                    <a:cubicBezTo>
                      <a:pt x="21983" y="29944"/>
                      <a:pt x="21082" y="32179"/>
                      <a:pt x="21349" y="34648"/>
                    </a:cubicBezTo>
                    <a:cubicBezTo>
                      <a:pt x="21516" y="36115"/>
                      <a:pt x="22149" y="37350"/>
                      <a:pt x="22983" y="38484"/>
                    </a:cubicBezTo>
                    <a:cubicBezTo>
                      <a:pt x="22750" y="39318"/>
                      <a:pt x="22683" y="40118"/>
                      <a:pt x="22483" y="41019"/>
                    </a:cubicBezTo>
                    <a:cubicBezTo>
                      <a:pt x="22149" y="42453"/>
                      <a:pt x="21249" y="43487"/>
                      <a:pt x="20148" y="44455"/>
                    </a:cubicBezTo>
                    <a:cubicBezTo>
                      <a:pt x="18953" y="45564"/>
                      <a:pt x="17637" y="46067"/>
                      <a:pt x="16324" y="46067"/>
                    </a:cubicBezTo>
                    <a:cubicBezTo>
                      <a:pt x="16097" y="46067"/>
                      <a:pt x="15871" y="46052"/>
                      <a:pt x="15645" y="46022"/>
                    </a:cubicBezTo>
                    <a:cubicBezTo>
                      <a:pt x="15678" y="45188"/>
                      <a:pt x="15445" y="44421"/>
                      <a:pt x="15511" y="43521"/>
                    </a:cubicBezTo>
                    <a:cubicBezTo>
                      <a:pt x="15611" y="42787"/>
                      <a:pt x="15845" y="41519"/>
                      <a:pt x="16779" y="41352"/>
                    </a:cubicBezTo>
                    <a:cubicBezTo>
                      <a:pt x="16979" y="41319"/>
                      <a:pt x="17046" y="40985"/>
                      <a:pt x="16912" y="40852"/>
                    </a:cubicBezTo>
                    <a:cubicBezTo>
                      <a:pt x="16659" y="40660"/>
                      <a:pt x="16405" y="40577"/>
                      <a:pt x="16161" y="40577"/>
                    </a:cubicBezTo>
                    <a:cubicBezTo>
                      <a:pt x="15475" y="40577"/>
                      <a:pt x="14864" y="41230"/>
                      <a:pt x="14544" y="41919"/>
                    </a:cubicBezTo>
                    <a:cubicBezTo>
                      <a:pt x="14110" y="42887"/>
                      <a:pt x="13843" y="44521"/>
                      <a:pt x="14277" y="45689"/>
                    </a:cubicBezTo>
                    <a:cubicBezTo>
                      <a:pt x="13777" y="45522"/>
                      <a:pt x="13276" y="45289"/>
                      <a:pt x="12776" y="44955"/>
                    </a:cubicBezTo>
                    <a:cubicBezTo>
                      <a:pt x="12876" y="44655"/>
                      <a:pt x="12843" y="44355"/>
                      <a:pt x="12843" y="43988"/>
                    </a:cubicBezTo>
                    <a:cubicBezTo>
                      <a:pt x="12843" y="43454"/>
                      <a:pt x="12943" y="42887"/>
                      <a:pt x="13143" y="42420"/>
                    </a:cubicBezTo>
                    <a:cubicBezTo>
                      <a:pt x="13543" y="41486"/>
                      <a:pt x="14277" y="41019"/>
                      <a:pt x="14944" y="40352"/>
                    </a:cubicBezTo>
                    <a:cubicBezTo>
                      <a:pt x="15178" y="40252"/>
                      <a:pt x="15344" y="39951"/>
                      <a:pt x="15278" y="39618"/>
                    </a:cubicBezTo>
                    <a:cubicBezTo>
                      <a:pt x="14511" y="37016"/>
                      <a:pt x="13510" y="34481"/>
                      <a:pt x="12776" y="31912"/>
                    </a:cubicBezTo>
                    <a:cubicBezTo>
                      <a:pt x="12176" y="29911"/>
                      <a:pt x="11775" y="27876"/>
                      <a:pt x="11342" y="25908"/>
                    </a:cubicBezTo>
                    <a:close/>
                    <a:moveTo>
                      <a:pt x="34320" y="0"/>
                    </a:moveTo>
                    <a:cubicBezTo>
                      <a:pt x="34203" y="0"/>
                      <a:pt x="34085" y="38"/>
                      <a:pt x="33991" y="123"/>
                    </a:cubicBezTo>
                    <a:cubicBezTo>
                      <a:pt x="30655" y="2791"/>
                      <a:pt x="28787" y="7295"/>
                      <a:pt x="27653" y="11298"/>
                    </a:cubicBezTo>
                    <a:cubicBezTo>
                      <a:pt x="27086" y="13499"/>
                      <a:pt x="26686" y="15767"/>
                      <a:pt x="26486" y="18002"/>
                    </a:cubicBezTo>
                    <a:cubicBezTo>
                      <a:pt x="26219" y="20471"/>
                      <a:pt x="25952" y="23139"/>
                      <a:pt x="26452" y="25608"/>
                    </a:cubicBezTo>
                    <a:cubicBezTo>
                      <a:pt x="26486" y="25775"/>
                      <a:pt x="26552" y="25841"/>
                      <a:pt x="26653" y="25941"/>
                    </a:cubicBezTo>
                    <a:cubicBezTo>
                      <a:pt x="26552" y="26008"/>
                      <a:pt x="26452" y="26041"/>
                      <a:pt x="26352" y="26142"/>
                    </a:cubicBezTo>
                    <a:cubicBezTo>
                      <a:pt x="26286" y="26108"/>
                      <a:pt x="26186" y="26041"/>
                      <a:pt x="26085" y="26041"/>
                    </a:cubicBezTo>
                    <a:cubicBezTo>
                      <a:pt x="25850" y="26031"/>
                      <a:pt x="25614" y="26027"/>
                      <a:pt x="25380" y="26027"/>
                    </a:cubicBezTo>
                    <a:cubicBezTo>
                      <a:pt x="24463" y="26027"/>
                      <a:pt x="23554" y="26088"/>
                      <a:pt x="22640" y="26088"/>
                    </a:cubicBezTo>
                    <a:cubicBezTo>
                      <a:pt x="22233" y="26088"/>
                      <a:pt x="21826" y="26076"/>
                      <a:pt x="21415" y="26041"/>
                    </a:cubicBezTo>
                    <a:cubicBezTo>
                      <a:pt x="19648" y="25941"/>
                      <a:pt x="17913" y="25708"/>
                      <a:pt x="16145" y="25341"/>
                    </a:cubicBezTo>
                    <a:cubicBezTo>
                      <a:pt x="13143" y="24707"/>
                      <a:pt x="10141" y="23673"/>
                      <a:pt x="7739" y="21705"/>
                    </a:cubicBezTo>
                    <a:cubicBezTo>
                      <a:pt x="2302" y="17369"/>
                      <a:pt x="1968" y="10464"/>
                      <a:pt x="2268" y="4192"/>
                    </a:cubicBezTo>
                    <a:cubicBezTo>
                      <a:pt x="2287" y="3948"/>
                      <a:pt x="2041" y="3799"/>
                      <a:pt x="1811" y="3799"/>
                    </a:cubicBezTo>
                    <a:cubicBezTo>
                      <a:pt x="1633" y="3799"/>
                      <a:pt x="1464" y="3889"/>
                      <a:pt x="1435" y="4092"/>
                    </a:cubicBezTo>
                    <a:cubicBezTo>
                      <a:pt x="0" y="10964"/>
                      <a:pt x="534" y="18436"/>
                      <a:pt x="6638" y="23206"/>
                    </a:cubicBezTo>
                    <a:cubicBezTo>
                      <a:pt x="7672" y="24040"/>
                      <a:pt x="8840" y="24707"/>
                      <a:pt x="10007" y="25308"/>
                    </a:cubicBezTo>
                    <a:cubicBezTo>
                      <a:pt x="9941" y="27543"/>
                      <a:pt x="10574" y="29811"/>
                      <a:pt x="11175" y="31946"/>
                    </a:cubicBezTo>
                    <a:cubicBezTo>
                      <a:pt x="11942" y="34481"/>
                      <a:pt x="12576" y="37216"/>
                      <a:pt x="13810" y="39618"/>
                    </a:cubicBezTo>
                    <a:cubicBezTo>
                      <a:pt x="12943" y="40018"/>
                      <a:pt x="12242" y="40985"/>
                      <a:pt x="11909" y="41786"/>
                    </a:cubicBezTo>
                    <a:cubicBezTo>
                      <a:pt x="11542" y="42520"/>
                      <a:pt x="11108" y="44021"/>
                      <a:pt x="11642" y="44855"/>
                    </a:cubicBezTo>
                    <a:cubicBezTo>
                      <a:pt x="11913" y="46774"/>
                      <a:pt x="14246" y="47531"/>
                      <a:pt x="16367" y="47531"/>
                    </a:cubicBezTo>
                    <a:cubicBezTo>
                      <a:pt x="17380" y="47531"/>
                      <a:pt x="18345" y="47358"/>
                      <a:pt x="19014" y="47056"/>
                    </a:cubicBezTo>
                    <a:cubicBezTo>
                      <a:pt x="20481" y="46456"/>
                      <a:pt x="22016" y="44888"/>
                      <a:pt x="22950" y="43621"/>
                    </a:cubicBezTo>
                    <a:cubicBezTo>
                      <a:pt x="23784" y="42453"/>
                      <a:pt x="24017" y="41152"/>
                      <a:pt x="24151" y="39785"/>
                    </a:cubicBezTo>
                    <a:cubicBezTo>
                      <a:pt x="24484" y="40152"/>
                      <a:pt x="24818" y="40518"/>
                      <a:pt x="25151" y="40852"/>
                    </a:cubicBezTo>
                    <a:cubicBezTo>
                      <a:pt x="26382" y="42146"/>
                      <a:pt x="28539" y="44545"/>
                      <a:pt x="30520" y="44545"/>
                    </a:cubicBezTo>
                    <a:cubicBezTo>
                      <a:pt x="30632" y="44545"/>
                      <a:pt x="30744" y="44537"/>
                      <a:pt x="30856" y="44521"/>
                    </a:cubicBezTo>
                    <a:lnTo>
                      <a:pt x="30889" y="44521"/>
                    </a:lnTo>
                    <a:cubicBezTo>
                      <a:pt x="34291" y="44455"/>
                      <a:pt x="35325" y="40285"/>
                      <a:pt x="34358" y="37183"/>
                    </a:cubicBezTo>
                    <a:cubicBezTo>
                      <a:pt x="36693" y="36349"/>
                      <a:pt x="38995" y="34881"/>
                      <a:pt x="40396" y="32813"/>
                    </a:cubicBezTo>
                    <a:cubicBezTo>
                      <a:pt x="41130" y="33213"/>
                      <a:pt x="41997" y="33213"/>
                      <a:pt x="42864" y="33213"/>
                    </a:cubicBezTo>
                    <a:lnTo>
                      <a:pt x="43331" y="33213"/>
                    </a:lnTo>
                    <a:cubicBezTo>
                      <a:pt x="42897" y="34281"/>
                      <a:pt x="42464" y="35348"/>
                      <a:pt x="41730" y="36182"/>
                    </a:cubicBezTo>
                    <a:cubicBezTo>
                      <a:pt x="41029" y="37016"/>
                      <a:pt x="40029" y="37516"/>
                      <a:pt x="39395" y="38450"/>
                    </a:cubicBezTo>
                    <a:cubicBezTo>
                      <a:pt x="38661" y="39618"/>
                      <a:pt x="38161" y="41486"/>
                      <a:pt x="39228" y="42620"/>
                    </a:cubicBezTo>
                    <a:cubicBezTo>
                      <a:pt x="39295" y="42653"/>
                      <a:pt x="39328" y="42687"/>
                      <a:pt x="39395" y="42720"/>
                    </a:cubicBezTo>
                    <a:cubicBezTo>
                      <a:pt x="39462" y="42853"/>
                      <a:pt x="39528" y="43020"/>
                      <a:pt x="39695" y="43054"/>
                    </a:cubicBezTo>
                    <a:cubicBezTo>
                      <a:pt x="41029" y="43498"/>
                      <a:pt x="42482" y="43647"/>
                      <a:pt x="43915" y="43647"/>
                    </a:cubicBezTo>
                    <a:cubicBezTo>
                      <a:pt x="44632" y="43647"/>
                      <a:pt x="45344" y="43610"/>
                      <a:pt x="46033" y="43554"/>
                    </a:cubicBezTo>
                    <a:cubicBezTo>
                      <a:pt x="47801" y="43454"/>
                      <a:pt x="49902" y="43320"/>
                      <a:pt x="51337" y="42220"/>
                    </a:cubicBezTo>
                    <a:cubicBezTo>
                      <a:pt x="52404" y="41386"/>
                      <a:pt x="52871" y="40118"/>
                      <a:pt x="53171" y="38817"/>
                    </a:cubicBezTo>
                    <a:cubicBezTo>
                      <a:pt x="53705" y="36616"/>
                      <a:pt x="54139" y="34314"/>
                      <a:pt x="54539" y="32046"/>
                    </a:cubicBezTo>
                    <a:cubicBezTo>
                      <a:pt x="54706" y="31946"/>
                      <a:pt x="54873" y="31812"/>
                      <a:pt x="55039" y="31645"/>
                    </a:cubicBezTo>
                    <a:cubicBezTo>
                      <a:pt x="57083" y="33631"/>
                      <a:pt x="59971" y="35642"/>
                      <a:pt x="62760" y="35642"/>
                    </a:cubicBezTo>
                    <a:cubicBezTo>
                      <a:pt x="63204" y="35642"/>
                      <a:pt x="63645" y="35591"/>
                      <a:pt x="64079" y="35482"/>
                    </a:cubicBezTo>
                    <a:lnTo>
                      <a:pt x="64079" y="35482"/>
                    </a:lnTo>
                    <a:cubicBezTo>
                      <a:pt x="64079" y="36015"/>
                      <a:pt x="64046" y="36616"/>
                      <a:pt x="64013" y="37149"/>
                    </a:cubicBezTo>
                    <a:cubicBezTo>
                      <a:pt x="63979" y="38050"/>
                      <a:pt x="63812" y="38984"/>
                      <a:pt x="63846" y="39851"/>
                    </a:cubicBezTo>
                    <a:cubicBezTo>
                      <a:pt x="63615" y="39821"/>
                      <a:pt x="63381" y="39807"/>
                      <a:pt x="63144" y="39807"/>
                    </a:cubicBezTo>
                    <a:cubicBezTo>
                      <a:pt x="61528" y="39807"/>
                      <a:pt x="59814" y="40485"/>
                      <a:pt x="58709" y="41619"/>
                    </a:cubicBezTo>
                    <a:cubicBezTo>
                      <a:pt x="57708" y="42653"/>
                      <a:pt x="56741" y="44988"/>
                      <a:pt x="57741" y="46323"/>
                    </a:cubicBezTo>
                    <a:cubicBezTo>
                      <a:pt x="57708" y="46556"/>
                      <a:pt x="57875" y="46823"/>
                      <a:pt x="58208" y="46856"/>
                    </a:cubicBezTo>
                    <a:cubicBezTo>
                      <a:pt x="59221" y="46996"/>
                      <a:pt x="60233" y="47044"/>
                      <a:pt x="61245" y="47044"/>
                    </a:cubicBezTo>
                    <a:cubicBezTo>
                      <a:pt x="62167" y="47044"/>
                      <a:pt x="63090" y="47004"/>
                      <a:pt x="64013" y="46956"/>
                    </a:cubicBezTo>
                    <a:cubicBezTo>
                      <a:pt x="64046" y="46956"/>
                      <a:pt x="64146" y="46990"/>
                      <a:pt x="64179" y="46990"/>
                    </a:cubicBezTo>
                    <a:cubicBezTo>
                      <a:pt x="64246" y="46990"/>
                      <a:pt x="64313" y="46956"/>
                      <a:pt x="64379" y="46956"/>
                    </a:cubicBezTo>
                    <a:cubicBezTo>
                      <a:pt x="64980" y="46890"/>
                      <a:pt x="65547" y="46856"/>
                      <a:pt x="66081" y="46823"/>
                    </a:cubicBezTo>
                    <a:cubicBezTo>
                      <a:pt x="67682" y="46690"/>
                      <a:pt x="69383" y="46623"/>
                      <a:pt x="70651" y="45522"/>
                    </a:cubicBezTo>
                    <a:cubicBezTo>
                      <a:pt x="72519" y="43888"/>
                      <a:pt x="73353" y="40652"/>
                      <a:pt x="74153" y="38350"/>
                    </a:cubicBezTo>
                    <a:cubicBezTo>
                      <a:pt x="75221" y="35148"/>
                      <a:pt x="76088" y="31846"/>
                      <a:pt x="76755" y="28510"/>
                    </a:cubicBezTo>
                    <a:cubicBezTo>
                      <a:pt x="77789" y="24307"/>
                      <a:pt x="78656" y="19737"/>
                      <a:pt x="78523" y="15334"/>
                    </a:cubicBezTo>
                    <a:cubicBezTo>
                      <a:pt x="78523" y="15128"/>
                      <a:pt x="78323" y="14996"/>
                      <a:pt x="78137" y="14996"/>
                    </a:cubicBezTo>
                    <a:cubicBezTo>
                      <a:pt x="77990" y="14996"/>
                      <a:pt x="77852" y="15077"/>
                      <a:pt x="77822" y="15267"/>
                    </a:cubicBezTo>
                    <a:cubicBezTo>
                      <a:pt x="76989" y="19003"/>
                      <a:pt x="76622" y="22906"/>
                      <a:pt x="75854" y="26675"/>
                    </a:cubicBezTo>
                    <a:cubicBezTo>
                      <a:pt x="75221" y="29811"/>
                      <a:pt x="74487" y="32946"/>
                      <a:pt x="73553" y="36015"/>
                    </a:cubicBezTo>
                    <a:cubicBezTo>
                      <a:pt x="72852" y="38350"/>
                      <a:pt x="72118" y="40819"/>
                      <a:pt x="70984" y="42987"/>
                    </a:cubicBezTo>
                    <a:cubicBezTo>
                      <a:pt x="69817" y="45289"/>
                      <a:pt x="67782" y="45455"/>
                      <a:pt x="65380" y="45655"/>
                    </a:cubicBezTo>
                    <a:lnTo>
                      <a:pt x="65180" y="45655"/>
                    </a:lnTo>
                    <a:cubicBezTo>
                      <a:pt x="65480" y="45122"/>
                      <a:pt x="65947" y="44655"/>
                      <a:pt x="66614" y="44388"/>
                    </a:cubicBezTo>
                    <a:cubicBezTo>
                      <a:pt x="67082" y="44232"/>
                      <a:pt x="66909" y="43611"/>
                      <a:pt x="66477" y="43611"/>
                    </a:cubicBezTo>
                    <a:cubicBezTo>
                      <a:pt x="66446" y="43611"/>
                      <a:pt x="66414" y="43614"/>
                      <a:pt x="66381" y="43621"/>
                    </a:cubicBezTo>
                    <a:cubicBezTo>
                      <a:pt x="65213" y="43821"/>
                      <a:pt x="64279" y="44621"/>
                      <a:pt x="63846" y="45689"/>
                    </a:cubicBezTo>
                    <a:cubicBezTo>
                      <a:pt x="63145" y="45756"/>
                      <a:pt x="62445" y="45756"/>
                      <a:pt x="61711" y="45789"/>
                    </a:cubicBezTo>
                    <a:cubicBezTo>
                      <a:pt x="61811" y="45155"/>
                      <a:pt x="61944" y="44555"/>
                      <a:pt x="62478" y="44021"/>
                    </a:cubicBezTo>
                    <a:cubicBezTo>
                      <a:pt x="63112" y="43387"/>
                      <a:pt x="64046" y="43154"/>
                      <a:pt x="64947" y="43154"/>
                    </a:cubicBezTo>
                    <a:cubicBezTo>
                      <a:pt x="65380" y="43154"/>
                      <a:pt x="65447" y="42520"/>
                      <a:pt x="65013" y="42386"/>
                    </a:cubicBezTo>
                    <a:cubicBezTo>
                      <a:pt x="64663" y="42279"/>
                      <a:pt x="64307" y="42226"/>
                      <a:pt x="63955" y="42226"/>
                    </a:cubicBezTo>
                    <a:cubicBezTo>
                      <a:pt x="63101" y="42226"/>
                      <a:pt x="62272" y="42539"/>
                      <a:pt x="61611" y="43154"/>
                    </a:cubicBezTo>
                    <a:cubicBezTo>
                      <a:pt x="60877" y="43787"/>
                      <a:pt x="60343" y="44822"/>
                      <a:pt x="60343" y="45822"/>
                    </a:cubicBezTo>
                    <a:cubicBezTo>
                      <a:pt x="59943" y="45822"/>
                      <a:pt x="59509" y="45856"/>
                      <a:pt x="59109" y="45889"/>
                    </a:cubicBezTo>
                    <a:cubicBezTo>
                      <a:pt x="59109" y="45322"/>
                      <a:pt x="58976" y="44788"/>
                      <a:pt x="59142" y="44188"/>
                    </a:cubicBezTo>
                    <a:cubicBezTo>
                      <a:pt x="59343" y="43487"/>
                      <a:pt x="59810" y="42853"/>
                      <a:pt x="60343" y="42353"/>
                    </a:cubicBezTo>
                    <a:cubicBezTo>
                      <a:pt x="61477" y="41452"/>
                      <a:pt x="62812" y="41352"/>
                      <a:pt x="64146" y="41119"/>
                    </a:cubicBezTo>
                    <a:cubicBezTo>
                      <a:pt x="64243" y="41232"/>
                      <a:pt x="64403" y="41298"/>
                      <a:pt x="64561" y="41298"/>
                    </a:cubicBezTo>
                    <a:cubicBezTo>
                      <a:pt x="64729" y="41298"/>
                      <a:pt x="64894" y="41224"/>
                      <a:pt x="64980" y="41052"/>
                    </a:cubicBezTo>
                    <a:cubicBezTo>
                      <a:pt x="65547" y="39985"/>
                      <a:pt x="65547" y="38684"/>
                      <a:pt x="65614" y="37483"/>
                    </a:cubicBezTo>
                    <a:cubicBezTo>
                      <a:pt x="65680" y="36115"/>
                      <a:pt x="65780" y="34714"/>
                      <a:pt x="65514" y="33380"/>
                    </a:cubicBezTo>
                    <a:cubicBezTo>
                      <a:pt x="65446" y="33092"/>
                      <a:pt x="65155" y="32942"/>
                      <a:pt x="64876" y="32942"/>
                    </a:cubicBezTo>
                    <a:cubicBezTo>
                      <a:pt x="64605" y="32942"/>
                      <a:pt x="64346" y="33084"/>
                      <a:pt x="64313" y="33380"/>
                    </a:cubicBezTo>
                    <a:cubicBezTo>
                      <a:pt x="64279" y="33547"/>
                      <a:pt x="64279" y="33780"/>
                      <a:pt x="64213" y="33980"/>
                    </a:cubicBezTo>
                    <a:cubicBezTo>
                      <a:pt x="62178" y="33780"/>
                      <a:pt x="60543" y="33447"/>
                      <a:pt x="58809" y="32313"/>
                    </a:cubicBezTo>
                    <a:cubicBezTo>
                      <a:pt x="57541" y="31512"/>
                      <a:pt x="56374" y="30611"/>
                      <a:pt x="55373" y="29544"/>
                    </a:cubicBezTo>
                    <a:cubicBezTo>
                      <a:pt x="52938" y="27042"/>
                      <a:pt x="51270" y="23440"/>
                      <a:pt x="52304" y="19870"/>
                    </a:cubicBezTo>
                    <a:cubicBezTo>
                      <a:pt x="52404" y="19572"/>
                      <a:pt x="52159" y="19380"/>
                      <a:pt x="51910" y="19380"/>
                    </a:cubicBezTo>
                    <a:cubicBezTo>
                      <a:pt x="51742" y="19380"/>
                      <a:pt x="51571" y="19468"/>
                      <a:pt x="51504" y="19670"/>
                    </a:cubicBezTo>
                    <a:cubicBezTo>
                      <a:pt x="50036" y="23606"/>
                      <a:pt x="51170" y="27509"/>
                      <a:pt x="53972" y="30545"/>
                    </a:cubicBezTo>
                    <a:cubicBezTo>
                      <a:pt x="53972" y="30545"/>
                      <a:pt x="53972" y="30611"/>
                      <a:pt x="54005" y="30611"/>
                    </a:cubicBezTo>
                    <a:cubicBezTo>
                      <a:pt x="52171" y="31545"/>
                      <a:pt x="50536" y="31946"/>
                      <a:pt x="48268" y="31946"/>
                    </a:cubicBezTo>
                    <a:cubicBezTo>
                      <a:pt x="47134" y="31946"/>
                      <a:pt x="46000" y="31879"/>
                      <a:pt x="44832" y="31879"/>
                    </a:cubicBezTo>
                    <a:cubicBezTo>
                      <a:pt x="44222" y="31879"/>
                      <a:pt x="43504" y="31947"/>
                      <a:pt x="42801" y="31947"/>
                    </a:cubicBezTo>
                    <a:cubicBezTo>
                      <a:pt x="42198" y="31947"/>
                      <a:pt x="41604" y="31897"/>
                      <a:pt x="41096" y="31712"/>
                    </a:cubicBezTo>
                    <a:cubicBezTo>
                      <a:pt x="41196" y="31512"/>
                      <a:pt x="41296" y="31279"/>
                      <a:pt x="41363" y="31012"/>
                    </a:cubicBezTo>
                    <a:cubicBezTo>
                      <a:pt x="42931" y="26709"/>
                      <a:pt x="42430" y="22172"/>
                      <a:pt x="45499" y="18503"/>
                    </a:cubicBezTo>
                    <a:cubicBezTo>
                      <a:pt x="45673" y="18242"/>
                      <a:pt x="45570" y="17804"/>
                      <a:pt x="45277" y="17804"/>
                    </a:cubicBezTo>
                    <a:cubicBezTo>
                      <a:pt x="45233" y="17804"/>
                      <a:pt x="45185" y="17814"/>
                      <a:pt x="45132" y="17836"/>
                    </a:cubicBezTo>
                    <a:cubicBezTo>
                      <a:pt x="41930" y="19036"/>
                      <a:pt x="41330" y="23373"/>
                      <a:pt x="40829" y="26308"/>
                    </a:cubicBezTo>
                    <a:cubicBezTo>
                      <a:pt x="40429" y="28643"/>
                      <a:pt x="40262" y="30978"/>
                      <a:pt x="38628" y="32846"/>
                    </a:cubicBezTo>
                    <a:cubicBezTo>
                      <a:pt x="37327" y="34314"/>
                      <a:pt x="35592" y="35148"/>
                      <a:pt x="33958" y="36149"/>
                    </a:cubicBezTo>
                    <a:cubicBezTo>
                      <a:pt x="33624" y="35515"/>
                      <a:pt x="33191" y="34981"/>
                      <a:pt x="32690" y="34614"/>
                    </a:cubicBezTo>
                    <a:cubicBezTo>
                      <a:pt x="32632" y="34556"/>
                      <a:pt x="32561" y="34531"/>
                      <a:pt x="32488" y="34531"/>
                    </a:cubicBezTo>
                    <a:cubicBezTo>
                      <a:pt x="32271" y="34531"/>
                      <a:pt x="32040" y="34756"/>
                      <a:pt x="32090" y="34981"/>
                    </a:cubicBezTo>
                    <a:cubicBezTo>
                      <a:pt x="32123" y="36649"/>
                      <a:pt x="33257" y="38017"/>
                      <a:pt x="33291" y="39718"/>
                    </a:cubicBezTo>
                    <a:cubicBezTo>
                      <a:pt x="33291" y="40018"/>
                      <a:pt x="33257" y="40285"/>
                      <a:pt x="33191" y="40552"/>
                    </a:cubicBezTo>
                    <a:cubicBezTo>
                      <a:pt x="33090" y="40552"/>
                      <a:pt x="32990" y="40518"/>
                      <a:pt x="32857" y="40485"/>
                    </a:cubicBezTo>
                    <a:cubicBezTo>
                      <a:pt x="32423" y="40318"/>
                      <a:pt x="31990" y="39985"/>
                      <a:pt x="31656" y="39618"/>
                    </a:cubicBezTo>
                    <a:cubicBezTo>
                      <a:pt x="31022" y="38851"/>
                      <a:pt x="30789" y="37850"/>
                      <a:pt x="30322" y="37016"/>
                    </a:cubicBezTo>
                    <a:cubicBezTo>
                      <a:pt x="30244" y="36874"/>
                      <a:pt x="30092" y="36807"/>
                      <a:pt x="29937" y="36807"/>
                    </a:cubicBezTo>
                    <a:cubicBezTo>
                      <a:pt x="29690" y="36807"/>
                      <a:pt x="29434" y="36976"/>
                      <a:pt x="29455" y="37283"/>
                    </a:cubicBezTo>
                    <a:cubicBezTo>
                      <a:pt x="29621" y="38517"/>
                      <a:pt x="30122" y="39885"/>
                      <a:pt x="31089" y="40785"/>
                    </a:cubicBezTo>
                    <a:cubicBezTo>
                      <a:pt x="31456" y="41152"/>
                      <a:pt x="32123" y="41619"/>
                      <a:pt x="32790" y="41786"/>
                    </a:cubicBezTo>
                    <a:cubicBezTo>
                      <a:pt x="32657" y="41986"/>
                      <a:pt x="32490" y="42186"/>
                      <a:pt x="32323" y="42386"/>
                    </a:cubicBezTo>
                    <a:cubicBezTo>
                      <a:pt x="31689" y="42320"/>
                      <a:pt x="31256" y="42153"/>
                      <a:pt x="30755" y="41686"/>
                    </a:cubicBezTo>
                    <a:cubicBezTo>
                      <a:pt x="29955" y="40985"/>
                      <a:pt x="29321" y="40018"/>
                      <a:pt x="28687" y="39151"/>
                    </a:cubicBezTo>
                    <a:cubicBezTo>
                      <a:pt x="28601" y="39011"/>
                      <a:pt x="28476" y="38951"/>
                      <a:pt x="28355" y="38951"/>
                    </a:cubicBezTo>
                    <a:cubicBezTo>
                      <a:pt x="28101" y="38951"/>
                      <a:pt x="27862" y="39213"/>
                      <a:pt x="28020" y="39551"/>
                    </a:cubicBezTo>
                    <a:cubicBezTo>
                      <a:pt x="28621" y="40819"/>
                      <a:pt x="29321" y="42186"/>
                      <a:pt x="30489" y="43020"/>
                    </a:cubicBezTo>
                    <a:cubicBezTo>
                      <a:pt x="30622" y="43120"/>
                      <a:pt x="30822" y="43220"/>
                      <a:pt x="30989" y="43320"/>
                    </a:cubicBezTo>
                    <a:cubicBezTo>
                      <a:pt x="30956" y="43320"/>
                      <a:pt x="30956" y="43320"/>
                      <a:pt x="30922" y="43354"/>
                    </a:cubicBezTo>
                    <a:cubicBezTo>
                      <a:pt x="28854" y="42487"/>
                      <a:pt x="27186" y="40885"/>
                      <a:pt x="25685" y="39284"/>
                    </a:cubicBezTo>
                    <a:cubicBezTo>
                      <a:pt x="23650" y="37016"/>
                      <a:pt x="22016" y="34514"/>
                      <a:pt x="23317" y="31379"/>
                    </a:cubicBezTo>
                    <a:cubicBezTo>
                      <a:pt x="24951" y="27476"/>
                      <a:pt x="30522" y="26508"/>
                      <a:pt x="30655" y="21672"/>
                    </a:cubicBezTo>
                    <a:cubicBezTo>
                      <a:pt x="30655" y="21449"/>
                      <a:pt x="30449" y="21309"/>
                      <a:pt x="30254" y="21309"/>
                    </a:cubicBezTo>
                    <a:cubicBezTo>
                      <a:pt x="30099" y="21309"/>
                      <a:pt x="29951" y="21398"/>
                      <a:pt x="29922" y="21605"/>
                    </a:cubicBezTo>
                    <a:cubicBezTo>
                      <a:pt x="29655" y="23006"/>
                      <a:pt x="28921" y="24007"/>
                      <a:pt x="27987" y="24874"/>
                    </a:cubicBezTo>
                    <a:cubicBezTo>
                      <a:pt x="28287" y="23106"/>
                      <a:pt x="28187" y="21271"/>
                      <a:pt x="28287" y="19470"/>
                    </a:cubicBezTo>
                    <a:cubicBezTo>
                      <a:pt x="28454" y="16968"/>
                      <a:pt x="28787" y="14500"/>
                      <a:pt x="29321" y="12098"/>
                    </a:cubicBezTo>
                    <a:cubicBezTo>
                      <a:pt x="30322" y="7762"/>
                      <a:pt x="32357" y="4326"/>
                      <a:pt x="34758" y="690"/>
                    </a:cubicBezTo>
                    <a:cubicBezTo>
                      <a:pt x="35007" y="317"/>
                      <a:pt x="34663" y="0"/>
                      <a:pt x="34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09"/>
              <p:cNvSpPr/>
              <p:nvPr/>
            </p:nvSpPr>
            <p:spPr>
              <a:xfrm>
                <a:off x="4455850" y="2014225"/>
                <a:ext cx="151800" cy="1752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7009" extrusionOk="0">
                    <a:moveTo>
                      <a:pt x="4266" y="1"/>
                    </a:moveTo>
                    <a:cubicBezTo>
                      <a:pt x="4235" y="1"/>
                      <a:pt x="4203" y="3"/>
                      <a:pt x="4170" y="7"/>
                    </a:cubicBezTo>
                    <a:cubicBezTo>
                      <a:pt x="3136" y="174"/>
                      <a:pt x="2135" y="374"/>
                      <a:pt x="1101" y="541"/>
                    </a:cubicBezTo>
                    <a:cubicBezTo>
                      <a:pt x="1001" y="541"/>
                      <a:pt x="935" y="607"/>
                      <a:pt x="835" y="641"/>
                    </a:cubicBezTo>
                    <a:lnTo>
                      <a:pt x="668" y="641"/>
                    </a:lnTo>
                    <a:cubicBezTo>
                      <a:pt x="301" y="641"/>
                      <a:pt x="1" y="1008"/>
                      <a:pt x="101" y="1375"/>
                    </a:cubicBezTo>
                    <a:cubicBezTo>
                      <a:pt x="401" y="2442"/>
                      <a:pt x="1302" y="3209"/>
                      <a:pt x="2302" y="3676"/>
                    </a:cubicBezTo>
                    <a:cubicBezTo>
                      <a:pt x="1802" y="4610"/>
                      <a:pt x="1402" y="5511"/>
                      <a:pt x="1001" y="6512"/>
                    </a:cubicBezTo>
                    <a:cubicBezTo>
                      <a:pt x="892" y="6796"/>
                      <a:pt x="1170" y="7008"/>
                      <a:pt x="1430" y="7008"/>
                    </a:cubicBezTo>
                    <a:cubicBezTo>
                      <a:pt x="1567" y="7008"/>
                      <a:pt x="1700" y="6950"/>
                      <a:pt x="1769" y="6812"/>
                    </a:cubicBezTo>
                    <a:cubicBezTo>
                      <a:pt x="2269" y="5878"/>
                      <a:pt x="2636" y="4877"/>
                      <a:pt x="2969" y="3876"/>
                    </a:cubicBezTo>
                    <a:cubicBezTo>
                      <a:pt x="3036" y="3876"/>
                      <a:pt x="3136" y="3876"/>
                      <a:pt x="3236" y="3843"/>
                    </a:cubicBezTo>
                    <a:cubicBezTo>
                      <a:pt x="3370" y="4177"/>
                      <a:pt x="3603" y="4510"/>
                      <a:pt x="3837" y="4810"/>
                    </a:cubicBezTo>
                    <a:cubicBezTo>
                      <a:pt x="4204" y="5311"/>
                      <a:pt x="4904" y="6378"/>
                      <a:pt x="5571" y="6512"/>
                    </a:cubicBezTo>
                    <a:cubicBezTo>
                      <a:pt x="5838" y="6512"/>
                      <a:pt x="6072" y="6311"/>
                      <a:pt x="6005" y="6045"/>
                    </a:cubicBezTo>
                    <a:cubicBezTo>
                      <a:pt x="5871" y="5477"/>
                      <a:pt x="5104" y="4977"/>
                      <a:pt x="4704" y="4510"/>
                    </a:cubicBezTo>
                    <a:cubicBezTo>
                      <a:pt x="4370" y="4143"/>
                      <a:pt x="4037" y="3710"/>
                      <a:pt x="3770" y="3309"/>
                    </a:cubicBezTo>
                    <a:cubicBezTo>
                      <a:pt x="4170" y="2542"/>
                      <a:pt x="4504" y="1708"/>
                      <a:pt x="4871" y="941"/>
                    </a:cubicBezTo>
                    <a:cubicBezTo>
                      <a:pt x="5121" y="471"/>
                      <a:pt x="4754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09"/>
              <p:cNvSpPr/>
              <p:nvPr/>
            </p:nvSpPr>
            <p:spPr>
              <a:xfrm>
                <a:off x="4707775" y="1663525"/>
                <a:ext cx="408125" cy="346700"/>
              </a:xfrm>
              <a:custGeom>
                <a:avLst/>
                <a:gdLst/>
                <a:ahLst/>
                <a:cxnLst/>
                <a:rect l="l" t="t" r="r" b="b"/>
                <a:pathLst>
                  <a:path w="16325" h="13868" extrusionOk="0">
                    <a:moveTo>
                      <a:pt x="15807" y="1"/>
                    </a:moveTo>
                    <a:cubicBezTo>
                      <a:pt x="15744" y="1"/>
                      <a:pt x="15677" y="18"/>
                      <a:pt x="15609" y="58"/>
                    </a:cubicBezTo>
                    <a:cubicBezTo>
                      <a:pt x="12940" y="1826"/>
                      <a:pt x="10572" y="4228"/>
                      <a:pt x="8170" y="6329"/>
                    </a:cubicBezTo>
                    <a:cubicBezTo>
                      <a:pt x="5535" y="8564"/>
                      <a:pt x="2833" y="10732"/>
                      <a:pt x="331" y="13134"/>
                    </a:cubicBezTo>
                    <a:cubicBezTo>
                      <a:pt x="0" y="13410"/>
                      <a:pt x="285" y="13868"/>
                      <a:pt x="619" y="13868"/>
                    </a:cubicBezTo>
                    <a:cubicBezTo>
                      <a:pt x="689" y="13868"/>
                      <a:pt x="762" y="13848"/>
                      <a:pt x="831" y="13801"/>
                    </a:cubicBezTo>
                    <a:cubicBezTo>
                      <a:pt x="3400" y="11833"/>
                      <a:pt x="5868" y="9698"/>
                      <a:pt x="8337" y="7564"/>
                    </a:cubicBezTo>
                    <a:cubicBezTo>
                      <a:pt x="10905" y="5362"/>
                      <a:pt x="13841" y="3227"/>
                      <a:pt x="16076" y="692"/>
                    </a:cubicBezTo>
                    <a:cubicBezTo>
                      <a:pt x="16325" y="415"/>
                      <a:pt x="16115" y="1"/>
                      <a:pt x="158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09"/>
              <p:cNvSpPr/>
              <p:nvPr/>
            </p:nvSpPr>
            <p:spPr>
              <a:xfrm>
                <a:off x="4759100" y="1835625"/>
                <a:ext cx="33575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8140" extrusionOk="0">
                    <a:moveTo>
                      <a:pt x="12888" y="1"/>
                    </a:moveTo>
                    <a:cubicBezTo>
                      <a:pt x="12856" y="1"/>
                      <a:pt x="12823" y="4"/>
                      <a:pt x="12788" y="12"/>
                    </a:cubicBezTo>
                    <a:cubicBezTo>
                      <a:pt x="10487" y="579"/>
                      <a:pt x="8218" y="2081"/>
                      <a:pt x="6217" y="3281"/>
                    </a:cubicBezTo>
                    <a:cubicBezTo>
                      <a:pt x="4149" y="4516"/>
                      <a:pt x="2181" y="5950"/>
                      <a:pt x="279" y="7484"/>
                    </a:cubicBezTo>
                    <a:cubicBezTo>
                      <a:pt x="1" y="7707"/>
                      <a:pt x="258" y="8140"/>
                      <a:pt x="544" y="8140"/>
                    </a:cubicBezTo>
                    <a:cubicBezTo>
                      <a:pt x="601" y="8140"/>
                      <a:pt x="658" y="8123"/>
                      <a:pt x="713" y="8085"/>
                    </a:cubicBezTo>
                    <a:cubicBezTo>
                      <a:pt x="2681" y="6684"/>
                      <a:pt x="4716" y="5450"/>
                      <a:pt x="6817" y="4249"/>
                    </a:cubicBezTo>
                    <a:cubicBezTo>
                      <a:pt x="8852" y="3081"/>
                      <a:pt x="11221" y="2181"/>
                      <a:pt x="13122" y="780"/>
                    </a:cubicBezTo>
                    <a:cubicBezTo>
                      <a:pt x="13429" y="503"/>
                      <a:pt x="13256" y="1"/>
                      <a:pt x="1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09"/>
              <p:cNvSpPr/>
              <p:nvPr/>
            </p:nvSpPr>
            <p:spPr>
              <a:xfrm>
                <a:off x="3740350" y="1983750"/>
                <a:ext cx="5251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1006" h="2061" extrusionOk="0">
                    <a:moveTo>
                      <a:pt x="5021" y="1"/>
                    </a:moveTo>
                    <a:cubicBezTo>
                      <a:pt x="3491" y="1"/>
                      <a:pt x="1972" y="89"/>
                      <a:pt x="534" y="359"/>
                    </a:cubicBezTo>
                    <a:cubicBezTo>
                      <a:pt x="0" y="425"/>
                      <a:pt x="200" y="1193"/>
                      <a:pt x="667" y="1226"/>
                    </a:cubicBezTo>
                    <a:cubicBezTo>
                      <a:pt x="1658" y="1317"/>
                      <a:pt x="2661" y="1347"/>
                      <a:pt x="3669" y="1347"/>
                    </a:cubicBezTo>
                    <a:cubicBezTo>
                      <a:pt x="5565" y="1347"/>
                      <a:pt x="7479" y="1241"/>
                      <a:pt x="9360" y="1241"/>
                    </a:cubicBezTo>
                    <a:cubicBezTo>
                      <a:pt x="9778" y="1241"/>
                      <a:pt x="10194" y="1247"/>
                      <a:pt x="10608" y="1259"/>
                    </a:cubicBezTo>
                    <a:cubicBezTo>
                      <a:pt x="13910" y="1393"/>
                      <a:pt x="17246" y="1660"/>
                      <a:pt x="20515" y="2060"/>
                    </a:cubicBezTo>
                    <a:cubicBezTo>
                      <a:pt x="20524" y="2061"/>
                      <a:pt x="20533" y="2061"/>
                      <a:pt x="20542" y="2061"/>
                    </a:cubicBezTo>
                    <a:cubicBezTo>
                      <a:pt x="20919" y="2061"/>
                      <a:pt x="21005" y="1392"/>
                      <a:pt x="20582" y="1359"/>
                    </a:cubicBezTo>
                    <a:cubicBezTo>
                      <a:pt x="17246" y="826"/>
                      <a:pt x="13943" y="425"/>
                      <a:pt x="10574" y="225"/>
                    </a:cubicBezTo>
                    <a:cubicBezTo>
                      <a:pt x="8792" y="133"/>
                      <a:pt x="6898" y="1"/>
                      <a:pt x="5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09"/>
              <p:cNvSpPr/>
              <p:nvPr/>
            </p:nvSpPr>
            <p:spPr>
              <a:xfrm>
                <a:off x="3796225" y="2071825"/>
                <a:ext cx="461175" cy="93525"/>
              </a:xfrm>
              <a:custGeom>
                <a:avLst/>
                <a:gdLst/>
                <a:ahLst/>
                <a:cxnLst/>
                <a:rect l="l" t="t" r="r" b="b"/>
                <a:pathLst>
                  <a:path w="18447" h="3741" extrusionOk="0">
                    <a:moveTo>
                      <a:pt x="16871" y="0"/>
                    </a:moveTo>
                    <a:cubicBezTo>
                      <a:pt x="14393" y="0"/>
                      <a:pt x="11975" y="541"/>
                      <a:pt x="9507" y="1005"/>
                    </a:cubicBezTo>
                    <a:cubicBezTo>
                      <a:pt x="6505" y="1572"/>
                      <a:pt x="3169" y="1906"/>
                      <a:pt x="367" y="3040"/>
                    </a:cubicBezTo>
                    <a:cubicBezTo>
                      <a:pt x="0" y="3173"/>
                      <a:pt x="33" y="3741"/>
                      <a:pt x="467" y="3741"/>
                    </a:cubicBezTo>
                    <a:cubicBezTo>
                      <a:pt x="6214" y="3676"/>
                      <a:pt x="11707" y="798"/>
                      <a:pt x="17502" y="798"/>
                    </a:cubicBezTo>
                    <a:cubicBezTo>
                      <a:pt x="17661" y="798"/>
                      <a:pt x="17820" y="801"/>
                      <a:pt x="17980" y="805"/>
                    </a:cubicBezTo>
                    <a:cubicBezTo>
                      <a:pt x="17990" y="806"/>
                      <a:pt x="17999" y="806"/>
                      <a:pt x="18009" y="806"/>
                    </a:cubicBezTo>
                    <a:cubicBezTo>
                      <a:pt x="18446" y="806"/>
                      <a:pt x="18437" y="71"/>
                      <a:pt x="17980" y="38"/>
                    </a:cubicBezTo>
                    <a:cubicBezTo>
                      <a:pt x="17608" y="12"/>
                      <a:pt x="17239" y="0"/>
                      <a:pt x="168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09"/>
              <p:cNvSpPr/>
              <p:nvPr/>
            </p:nvSpPr>
            <p:spPr>
              <a:xfrm>
                <a:off x="3819575" y="2138825"/>
                <a:ext cx="3882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15529" h="5197" extrusionOk="0">
                    <a:moveTo>
                      <a:pt x="15049" y="1"/>
                    </a:moveTo>
                    <a:cubicBezTo>
                      <a:pt x="15006" y="1"/>
                      <a:pt x="14960" y="9"/>
                      <a:pt x="14911" y="26"/>
                    </a:cubicBezTo>
                    <a:cubicBezTo>
                      <a:pt x="12342" y="827"/>
                      <a:pt x="9740" y="1561"/>
                      <a:pt x="7205" y="2361"/>
                    </a:cubicBezTo>
                    <a:cubicBezTo>
                      <a:pt x="4904" y="3029"/>
                      <a:pt x="2235" y="3462"/>
                      <a:pt x="200" y="4696"/>
                    </a:cubicBezTo>
                    <a:cubicBezTo>
                      <a:pt x="0" y="4830"/>
                      <a:pt x="67" y="5197"/>
                      <a:pt x="334" y="5197"/>
                    </a:cubicBezTo>
                    <a:cubicBezTo>
                      <a:pt x="2702" y="5197"/>
                      <a:pt x="5237" y="4063"/>
                      <a:pt x="7439" y="3362"/>
                    </a:cubicBezTo>
                    <a:cubicBezTo>
                      <a:pt x="10041" y="2528"/>
                      <a:pt x="12576" y="1661"/>
                      <a:pt x="15111" y="727"/>
                    </a:cubicBezTo>
                    <a:cubicBezTo>
                      <a:pt x="15529" y="578"/>
                      <a:pt x="15412" y="1"/>
                      <a:pt x="150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09"/>
              <p:cNvSpPr/>
              <p:nvPr/>
            </p:nvSpPr>
            <p:spPr>
              <a:xfrm>
                <a:off x="4341600" y="1912950"/>
                <a:ext cx="517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771" extrusionOk="0">
                    <a:moveTo>
                      <a:pt x="1079" y="1"/>
                    </a:moveTo>
                    <a:cubicBezTo>
                      <a:pt x="667" y="1"/>
                      <a:pt x="252" y="234"/>
                      <a:pt x="167" y="689"/>
                    </a:cubicBezTo>
                    <a:cubicBezTo>
                      <a:pt x="34" y="1256"/>
                      <a:pt x="1" y="1890"/>
                      <a:pt x="34" y="2490"/>
                    </a:cubicBezTo>
                    <a:cubicBezTo>
                      <a:pt x="34" y="2557"/>
                      <a:pt x="34" y="2590"/>
                      <a:pt x="67" y="2690"/>
                    </a:cubicBezTo>
                    <a:lnTo>
                      <a:pt x="67" y="2890"/>
                    </a:lnTo>
                    <a:cubicBezTo>
                      <a:pt x="49" y="3464"/>
                      <a:pt x="503" y="3771"/>
                      <a:pt x="962" y="3771"/>
                    </a:cubicBezTo>
                    <a:cubicBezTo>
                      <a:pt x="1330" y="3771"/>
                      <a:pt x="1702" y="3573"/>
                      <a:pt x="1835" y="3157"/>
                    </a:cubicBezTo>
                    <a:cubicBezTo>
                      <a:pt x="2069" y="2357"/>
                      <a:pt x="2069" y="1523"/>
                      <a:pt x="1969" y="689"/>
                    </a:cubicBezTo>
                    <a:cubicBezTo>
                      <a:pt x="1886" y="226"/>
                      <a:pt x="1484" y="1"/>
                      <a:pt x="10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09"/>
              <p:cNvSpPr/>
              <p:nvPr/>
            </p:nvSpPr>
            <p:spPr>
              <a:xfrm>
                <a:off x="4611800" y="1878775"/>
                <a:ext cx="51725" cy="941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765" extrusionOk="0">
                    <a:moveTo>
                      <a:pt x="1062" y="0"/>
                    </a:moveTo>
                    <a:cubicBezTo>
                      <a:pt x="658" y="0"/>
                      <a:pt x="251" y="234"/>
                      <a:pt x="167" y="688"/>
                    </a:cubicBezTo>
                    <a:cubicBezTo>
                      <a:pt x="34" y="1255"/>
                      <a:pt x="0" y="1889"/>
                      <a:pt x="34" y="2456"/>
                    </a:cubicBezTo>
                    <a:cubicBezTo>
                      <a:pt x="34" y="2556"/>
                      <a:pt x="34" y="2590"/>
                      <a:pt x="67" y="2690"/>
                    </a:cubicBezTo>
                    <a:lnTo>
                      <a:pt x="67" y="2890"/>
                    </a:lnTo>
                    <a:cubicBezTo>
                      <a:pt x="49" y="3458"/>
                      <a:pt x="494" y="3764"/>
                      <a:pt x="949" y="3764"/>
                    </a:cubicBezTo>
                    <a:cubicBezTo>
                      <a:pt x="1321" y="3764"/>
                      <a:pt x="1700" y="3559"/>
                      <a:pt x="1835" y="3123"/>
                    </a:cubicBezTo>
                    <a:cubicBezTo>
                      <a:pt x="2069" y="2356"/>
                      <a:pt x="2069" y="1522"/>
                      <a:pt x="1935" y="688"/>
                    </a:cubicBezTo>
                    <a:cubicBezTo>
                      <a:pt x="1852" y="225"/>
                      <a:pt x="1459" y="0"/>
                      <a:pt x="10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09"/>
              <p:cNvSpPr/>
              <p:nvPr/>
            </p:nvSpPr>
            <p:spPr>
              <a:xfrm>
                <a:off x="4777550" y="1979925"/>
                <a:ext cx="249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9965" h="4160" extrusionOk="0">
                    <a:moveTo>
                      <a:pt x="9495" y="0"/>
                    </a:moveTo>
                    <a:cubicBezTo>
                      <a:pt x="9437" y="0"/>
                      <a:pt x="9376" y="14"/>
                      <a:pt x="9315" y="45"/>
                    </a:cubicBezTo>
                    <a:cubicBezTo>
                      <a:pt x="7881" y="745"/>
                      <a:pt x="6146" y="912"/>
                      <a:pt x="4612" y="1479"/>
                    </a:cubicBezTo>
                    <a:cubicBezTo>
                      <a:pt x="3111" y="1979"/>
                      <a:pt x="1610" y="2580"/>
                      <a:pt x="275" y="3514"/>
                    </a:cubicBezTo>
                    <a:cubicBezTo>
                      <a:pt x="0" y="3697"/>
                      <a:pt x="117" y="4160"/>
                      <a:pt x="446" y="4160"/>
                    </a:cubicBezTo>
                    <a:cubicBezTo>
                      <a:pt x="476" y="4160"/>
                      <a:pt x="508" y="4156"/>
                      <a:pt x="542" y="4148"/>
                    </a:cubicBezTo>
                    <a:cubicBezTo>
                      <a:pt x="2544" y="3480"/>
                      <a:pt x="4445" y="2580"/>
                      <a:pt x="6480" y="2046"/>
                    </a:cubicBezTo>
                    <a:cubicBezTo>
                      <a:pt x="7614" y="1746"/>
                      <a:pt x="9282" y="1746"/>
                      <a:pt x="9882" y="578"/>
                    </a:cubicBezTo>
                    <a:cubicBezTo>
                      <a:pt x="9964" y="278"/>
                      <a:pt x="9756" y="0"/>
                      <a:pt x="9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09"/>
              <p:cNvSpPr/>
              <p:nvPr/>
            </p:nvSpPr>
            <p:spPr>
              <a:xfrm>
                <a:off x="4520625" y="2204525"/>
                <a:ext cx="79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1478" extrusionOk="0">
                    <a:moveTo>
                      <a:pt x="2680" y="0"/>
                    </a:moveTo>
                    <a:cubicBezTo>
                      <a:pt x="2380" y="0"/>
                      <a:pt x="2246" y="234"/>
                      <a:pt x="2046" y="367"/>
                    </a:cubicBezTo>
                    <a:cubicBezTo>
                      <a:pt x="1863" y="467"/>
                      <a:pt x="1646" y="517"/>
                      <a:pt x="1425" y="517"/>
                    </a:cubicBezTo>
                    <a:cubicBezTo>
                      <a:pt x="1204" y="517"/>
                      <a:pt x="979" y="467"/>
                      <a:pt x="779" y="367"/>
                    </a:cubicBezTo>
                    <a:cubicBezTo>
                      <a:pt x="723" y="337"/>
                      <a:pt x="665" y="323"/>
                      <a:pt x="608" y="323"/>
                    </a:cubicBezTo>
                    <a:cubicBezTo>
                      <a:pt x="289" y="323"/>
                      <a:pt x="0" y="746"/>
                      <a:pt x="312" y="1001"/>
                    </a:cubicBezTo>
                    <a:cubicBezTo>
                      <a:pt x="677" y="1322"/>
                      <a:pt x="1125" y="1477"/>
                      <a:pt x="1570" y="1477"/>
                    </a:cubicBezTo>
                    <a:cubicBezTo>
                      <a:pt x="2140" y="1477"/>
                      <a:pt x="2705" y="1222"/>
                      <a:pt x="3080" y="734"/>
                    </a:cubicBezTo>
                    <a:cubicBezTo>
                      <a:pt x="3180" y="601"/>
                      <a:pt x="3180" y="367"/>
                      <a:pt x="3080" y="234"/>
                    </a:cubicBezTo>
                    <a:cubicBezTo>
                      <a:pt x="3047" y="67"/>
                      <a:pt x="2880" y="0"/>
                      <a:pt x="2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2" name="Google Shape;2952;p109"/>
            <p:cNvGrpSpPr/>
            <p:nvPr/>
          </p:nvGrpSpPr>
          <p:grpSpPr>
            <a:xfrm>
              <a:off x="3276203" y="2506909"/>
              <a:ext cx="1828860" cy="1345835"/>
              <a:chOff x="1517925" y="3229725"/>
              <a:chExt cx="2631075" cy="1936175"/>
            </a:xfrm>
          </p:grpSpPr>
          <p:sp>
            <p:nvSpPr>
              <p:cNvPr id="2953" name="Google Shape;2953;p109"/>
              <p:cNvSpPr/>
              <p:nvPr/>
            </p:nvSpPr>
            <p:spPr>
              <a:xfrm>
                <a:off x="3536875" y="3560600"/>
                <a:ext cx="267775" cy="490050"/>
              </a:xfrm>
              <a:custGeom>
                <a:avLst/>
                <a:gdLst/>
                <a:ahLst/>
                <a:cxnLst/>
                <a:rect l="l" t="t" r="r" b="b"/>
                <a:pathLst>
                  <a:path w="10711" h="19602" extrusionOk="0">
                    <a:moveTo>
                      <a:pt x="7965" y="0"/>
                    </a:moveTo>
                    <a:cubicBezTo>
                      <a:pt x="7678" y="0"/>
                      <a:pt x="7392" y="81"/>
                      <a:pt x="7138" y="263"/>
                    </a:cubicBezTo>
                    <a:cubicBezTo>
                      <a:pt x="2669" y="3565"/>
                      <a:pt x="0" y="8369"/>
                      <a:pt x="701" y="14040"/>
                    </a:cubicBezTo>
                    <a:cubicBezTo>
                      <a:pt x="867" y="15574"/>
                      <a:pt x="2168" y="16408"/>
                      <a:pt x="3369" y="16475"/>
                    </a:cubicBezTo>
                    <a:cubicBezTo>
                      <a:pt x="3625" y="17675"/>
                      <a:pt x="4682" y="18272"/>
                      <a:pt x="5752" y="18272"/>
                    </a:cubicBezTo>
                    <a:cubicBezTo>
                      <a:pt x="6496" y="18272"/>
                      <a:pt x="7246" y="17983"/>
                      <a:pt x="7739" y="17409"/>
                    </a:cubicBezTo>
                    <a:cubicBezTo>
                      <a:pt x="7906" y="17375"/>
                      <a:pt x="8072" y="17342"/>
                      <a:pt x="8239" y="17208"/>
                    </a:cubicBezTo>
                    <a:cubicBezTo>
                      <a:pt x="8473" y="17809"/>
                      <a:pt x="8673" y="18409"/>
                      <a:pt x="8906" y="19010"/>
                    </a:cubicBezTo>
                    <a:cubicBezTo>
                      <a:pt x="9060" y="19395"/>
                      <a:pt x="9463" y="19602"/>
                      <a:pt x="9846" y="19602"/>
                    </a:cubicBezTo>
                    <a:cubicBezTo>
                      <a:pt x="10292" y="19602"/>
                      <a:pt x="10710" y="19320"/>
                      <a:pt x="10674" y="18710"/>
                    </a:cubicBezTo>
                    <a:cubicBezTo>
                      <a:pt x="9907" y="13139"/>
                      <a:pt x="9473" y="7468"/>
                      <a:pt x="9807" y="1797"/>
                    </a:cubicBezTo>
                    <a:cubicBezTo>
                      <a:pt x="9832" y="831"/>
                      <a:pt x="8888" y="0"/>
                      <a:pt x="7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09"/>
              <p:cNvSpPr/>
              <p:nvPr/>
            </p:nvSpPr>
            <p:spPr>
              <a:xfrm>
                <a:off x="2059575" y="4532250"/>
                <a:ext cx="517450" cy="518725"/>
              </a:xfrm>
              <a:custGeom>
                <a:avLst/>
                <a:gdLst/>
                <a:ahLst/>
                <a:cxnLst/>
                <a:rect l="l" t="t" r="r" b="b"/>
                <a:pathLst>
                  <a:path w="20698" h="20749" extrusionOk="0">
                    <a:moveTo>
                      <a:pt x="7774" y="1"/>
                    </a:moveTo>
                    <a:cubicBezTo>
                      <a:pt x="6442" y="1"/>
                      <a:pt x="5102" y="802"/>
                      <a:pt x="4453" y="2026"/>
                    </a:cubicBezTo>
                    <a:cubicBezTo>
                      <a:pt x="4076" y="1907"/>
                      <a:pt x="3681" y="1848"/>
                      <a:pt x="3291" y="1848"/>
                    </a:cubicBezTo>
                    <a:cubicBezTo>
                      <a:pt x="1607" y="1848"/>
                      <a:pt x="0" y="2944"/>
                      <a:pt x="217" y="5028"/>
                    </a:cubicBezTo>
                    <a:cubicBezTo>
                      <a:pt x="550" y="8964"/>
                      <a:pt x="1351" y="13134"/>
                      <a:pt x="3953" y="16203"/>
                    </a:cubicBezTo>
                    <a:cubicBezTo>
                      <a:pt x="6555" y="19238"/>
                      <a:pt x="10624" y="20706"/>
                      <a:pt x="14560" y="20739"/>
                    </a:cubicBezTo>
                    <a:cubicBezTo>
                      <a:pt x="14717" y="20745"/>
                      <a:pt x="14875" y="20749"/>
                      <a:pt x="15033" y="20749"/>
                    </a:cubicBezTo>
                    <a:cubicBezTo>
                      <a:pt x="16632" y="20749"/>
                      <a:pt x="18302" y="20413"/>
                      <a:pt x="19364" y="19138"/>
                    </a:cubicBezTo>
                    <a:cubicBezTo>
                      <a:pt x="20698" y="17504"/>
                      <a:pt x="20298" y="15236"/>
                      <a:pt x="18763" y="13901"/>
                    </a:cubicBezTo>
                    <a:cubicBezTo>
                      <a:pt x="17462" y="12734"/>
                      <a:pt x="15694" y="12867"/>
                      <a:pt x="14560" y="11399"/>
                    </a:cubicBezTo>
                    <a:cubicBezTo>
                      <a:pt x="13593" y="10165"/>
                      <a:pt x="12892" y="8564"/>
                      <a:pt x="12259" y="7063"/>
                    </a:cubicBezTo>
                    <a:cubicBezTo>
                      <a:pt x="12425" y="5162"/>
                      <a:pt x="11558" y="3394"/>
                      <a:pt x="10591" y="1726"/>
                    </a:cubicBezTo>
                    <a:cubicBezTo>
                      <a:pt x="9895" y="511"/>
                      <a:pt x="8837" y="1"/>
                      <a:pt x="7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09"/>
              <p:cNvSpPr/>
              <p:nvPr/>
            </p:nvSpPr>
            <p:spPr>
              <a:xfrm>
                <a:off x="3339575" y="4630625"/>
                <a:ext cx="809425" cy="463725"/>
              </a:xfrm>
              <a:custGeom>
                <a:avLst/>
                <a:gdLst/>
                <a:ahLst/>
                <a:cxnLst/>
                <a:rect l="l" t="t" r="r" b="b"/>
                <a:pathLst>
                  <a:path w="32377" h="18549" extrusionOk="0">
                    <a:moveTo>
                      <a:pt x="3819" y="0"/>
                    </a:moveTo>
                    <a:cubicBezTo>
                      <a:pt x="1964" y="0"/>
                      <a:pt x="1" y="1352"/>
                      <a:pt x="220" y="3395"/>
                    </a:cubicBezTo>
                    <a:cubicBezTo>
                      <a:pt x="854" y="10266"/>
                      <a:pt x="6758" y="12735"/>
                      <a:pt x="12695" y="14203"/>
                    </a:cubicBezTo>
                    <a:cubicBezTo>
                      <a:pt x="15431" y="14870"/>
                      <a:pt x="18099" y="15470"/>
                      <a:pt x="20601" y="16871"/>
                    </a:cubicBezTo>
                    <a:cubicBezTo>
                      <a:pt x="22272" y="17784"/>
                      <a:pt x="24106" y="18549"/>
                      <a:pt x="25975" y="18549"/>
                    </a:cubicBezTo>
                    <a:cubicBezTo>
                      <a:pt x="26904" y="18549"/>
                      <a:pt x="27843" y="18360"/>
                      <a:pt x="28774" y="17905"/>
                    </a:cubicBezTo>
                    <a:cubicBezTo>
                      <a:pt x="31709" y="16438"/>
                      <a:pt x="32376" y="12868"/>
                      <a:pt x="30241" y="10367"/>
                    </a:cubicBezTo>
                    <a:cubicBezTo>
                      <a:pt x="28307" y="8098"/>
                      <a:pt x="25471" y="7598"/>
                      <a:pt x="22769" y="6964"/>
                    </a:cubicBezTo>
                    <a:cubicBezTo>
                      <a:pt x="17766" y="5797"/>
                      <a:pt x="11895" y="4796"/>
                      <a:pt x="8259" y="793"/>
                    </a:cubicBezTo>
                    <a:cubicBezTo>
                      <a:pt x="7890" y="389"/>
                      <a:pt x="7410" y="216"/>
                      <a:pt x="6932" y="216"/>
                    </a:cubicBezTo>
                    <a:cubicBezTo>
                      <a:pt x="6501" y="216"/>
                      <a:pt x="6071" y="356"/>
                      <a:pt x="5724" y="593"/>
                    </a:cubicBezTo>
                    <a:cubicBezTo>
                      <a:pt x="5182" y="186"/>
                      <a:pt x="4508" y="0"/>
                      <a:pt x="3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09"/>
              <p:cNvSpPr/>
              <p:nvPr/>
            </p:nvSpPr>
            <p:spPr>
              <a:xfrm>
                <a:off x="1589650" y="3229725"/>
                <a:ext cx="557925" cy="473950"/>
              </a:xfrm>
              <a:custGeom>
                <a:avLst/>
                <a:gdLst/>
                <a:ahLst/>
                <a:cxnLst/>
                <a:rect l="l" t="t" r="r" b="b"/>
                <a:pathLst>
                  <a:path w="22317" h="18958" extrusionOk="0">
                    <a:moveTo>
                      <a:pt x="14491" y="1"/>
                    </a:moveTo>
                    <a:cubicBezTo>
                      <a:pt x="13096" y="1"/>
                      <a:pt x="11899" y="830"/>
                      <a:pt x="11175" y="2090"/>
                    </a:cubicBezTo>
                    <a:cubicBezTo>
                      <a:pt x="11041" y="2323"/>
                      <a:pt x="10975" y="2557"/>
                      <a:pt x="10908" y="2790"/>
                    </a:cubicBezTo>
                    <a:cubicBezTo>
                      <a:pt x="10307" y="2457"/>
                      <a:pt x="9574" y="2123"/>
                      <a:pt x="8873" y="1923"/>
                    </a:cubicBezTo>
                    <a:cubicBezTo>
                      <a:pt x="8619" y="1842"/>
                      <a:pt x="8374" y="1804"/>
                      <a:pt x="8141" y="1804"/>
                    </a:cubicBezTo>
                    <a:cubicBezTo>
                      <a:pt x="6175" y="1804"/>
                      <a:pt x="5073" y="4479"/>
                      <a:pt x="6505" y="6059"/>
                    </a:cubicBezTo>
                    <a:lnTo>
                      <a:pt x="7172" y="6726"/>
                    </a:lnTo>
                    <a:cubicBezTo>
                      <a:pt x="6505" y="6493"/>
                      <a:pt x="5838" y="6293"/>
                      <a:pt x="5204" y="6159"/>
                    </a:cubicBezTo>
                    <a:cubicBezTo>
                      <a:pt x="4999" y="6114"/>
                      <a:pt x="4803" y="6093"/>
                      <a:pt x="4617" y="6093"/>
                    </a:cubicBezTo>
                    <a:cubicBezTo>
                      <a:pt x="2474" y="6093"/>
                      <a:pt x="1661" y="8912"/>
                      <a:pt x="3503" y="10262"/>
                    </a:cubicBezTo>
                    <a:lnTo>
                      <a:pt x="4503" y="10996"/>
                    </a:lnTo>
                    <a:cubicBezTo>
                      <a:pt x="4400" y="10992"/>
                      <a:pt x="4296" y="10990"/>
                      <a:pt x="4191" y="10990"/>
                    </a:cubicBezTo>
                    <a:cubicBezTo>
                      <a:pt x="3487" y="10990"/>
                      <a:pt x="2761" y="11084"/>
                      <a:pt x="2035" y="11230"/>
                    </a:cubicBezTo>
                    <a:cubicBezTo>
                      <a:pt x="0" y="11697"/>
                      <a:pt x="234" y="14599"/>
                      <a:pt x="1968" y="15132"/>
                    </a:cubicBezTo>
                    <a:cubicBezTo>
                      <a:pt x="4403" y="15900"/>
                      <a:pt x="6505" y="17201"/>
                      <a:pt x="8673" y="18602"/>
                    </a:cubicBezTo>
                    <a:cubicBezTo>
                      <a:pt x="9058" y="18848"/>
                      <a:pt x="9474" y="18958"/>
                      <a:pt x="9889" y="18958"/>
                    </a:cubicBezTo>
                    <a:cubicBezTo>
                      <a:pt x="10876" y="18958"/>
                      <a:pt x="11849" y="18337"/>
                      <a:pt x="12342" y="17468"/>
                    </a:cubicBezTo>
                    <a:cubicBezTo>
                      <a:pt x="13376" y="17401"/>
                      <a:pt x="14310" y="16734"/>
                      <a:pt x="14711" y="15766"/>
                    </a:cubicBezTo>
                    <a:cubicBezTo>
                      <a:pt x="14911" y="15700"/>
                      <a:pt x="15078" y="15633"/>
                      <a:pt x="15244" y="15566"/>
                    </a:cubicBezTo>
                    <a:cubicBezTo>
                      <a:pt x="15344" y="15533"/>
                      <a:pt x="15378" y="15533"/>
                      <a:pt x="15411" y="15466"/>
                    </a:cubicBezTo>
                    <a:cubicBezTo>
                      <a:pt x="15891" y="15946"/>
                      <a:pt x="16576" y="16187"/>
                      <a:pt x="17256" y="16187"/>
                    </a:cubicBezTo>
                    <a:cubicBezTo>
                      <a:pt x="17709" y="16187"/>
                      <a:pt x="18160" y="16080"/>
                      <a:pt x="18547" y="15866"/>
                    </a:cubicBezTo>
                    <a:cubicBezTo>
                      <a:pt x="22316" y="13665"/>
                      <a:pt x="20815" y="7394"/>
                      <a:pt x="19381" y="4125"/>
                    </a:cubicBezTo>
                    <a:cubicBezTo>
                      <a:pt x="18647" y="2390"/>
                      <a:pt x="17479" y="722"/>
                      <a:pt x="15545" y="155"/>
                    </a:cubicBezTo>
                    <a:cubicBezTo>
                      <a:pt x="15184" y="50"/>
                      <a:pt x="14832" y="1"/>
                      <a:pt x="14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09"/>
              <p:cNvSpPr/>
              <p:nvPr/>
            </p:nvSpPr>
            <p:spPr>
              <a:xfrm>
                <a:off x="1517925" y="3515275"/>
                <a:ext cx="2533500" cy="1650625"/>
              </a:xfrm>
              <a:custGeom>
                <a:avLst/>
                <a:gdLst/>
                <a:ahLst/>
                <a:cxnLst/>
                <a:rect l="l" t="t" r="r" b="b"/>
                <a:pathLst>
                  <a:path w="101340" h="66025" extrusionOk="0">
                    <a:moveTo>
                      <a:pt x="23788" y="1"/>
                    </a:moveTo>
                    <a:cubicBezTo>
                      <a:pt x="23542" y="1"/>
                      <a:pt x="23296" y="13"/>
                      <a:pt x="23050" y="41"/>
                    </a:cubicBezTo>
                    <a:cubicBezTo>
                      <a:pt x="22965" y="39"/>
                      <a:pt x="22881" y="38"/>
                      <a:pt x="22796" y="38"/>
                    </a:cubicBezTo>
                    <a:cubicBezTo>
                      <a:pt x="21713" y="38"/>
                      <a:pt x="20633" y="232"/>
                      <a:pt x="19581" y="542"/>
                    </a:cubicBezTo>
                    <a:cubicBezTo>
                      <a:pt x="19350" y="528"/>
                      <a:pt x="19120" y="522"/>
                      <a:pt x="18889" y="522"/>
                    </a:cubicBezTo>
                    <a:cubicBezTo>
                      <a:pt x="15027" y="522"/>
                      <a:pt x="11273" y="2347"/>
                      <a:pt x="8440" y="5212"/>
                    </a:cubicBezTo>
                    <a:cubicBezTo>
                      <a:pt x="4570" y="9181"/>
                      <a:pt x="2369" y="14485"/>
                      <a:pt x="1602" y="19889"/>
                    </a:cubicBezTo>
                    <a:cubicBezTo>
                      <a:pt x="0" y="31530"/>
                      <a:pt x="4837" y="42538"/>
                      <a:pt x="10708" y="52479"/>
                    </a:cubicBezTo>
                    <a:cubicBezTo>
                      <a:pt x="11509" y="55814"/>
                      <a:pt x="12843" y="58983"/>
                      <a:pt x="14678" y="61819"/>
                    </a:cubicBezTo>
                    <a:cubicBezTo>
                      <a:pt x="15745" y="63487"/>
                      <a:pt x="17046" y="65688"/>
                      <a:pt x="19247" y="65855"/>
                    </a:cubicBezTo>
                    <a:cubicBezTo>
                      <a:pt x="19423" y="65867"/>
                      <a:pt x="19600" y="65872"/>
                      <a:pt x="19778" y="65872"/>
                    </a:cubicBezTo>
                    <a:cubicBezTo>
                      <a:pt x="21600" y="65872"/>
                      <a:pt x="23553" y="65295"/>
                      <a:pt x="25285" y="65021"/>
                    </a:cubicBezTo>
                    <a:cubicBezTo>
                      <a:pt x="27186" y="64721"/>
                      <a:pt x="29688" y="64521"/>
                      <a:pt x="30255" y="62319"/>
                    </a:cubicBezTo>
                    <a:cubicBezTo>
                      <a:pt x="30689" y="60718"/>
                      <a:pt x="30122" y="58883"/>
                      <a:pt x="29021" y="57716"/>
                    </a:cubicBezTo>
                    <a:cubicBezTo>
                      <a:pt x="27754" y="56482"/>
                      <a:pt x="25952" y="56181"/>
                      <a:pt x="24685" y="55014"/>
                    </a:cubicBezTo>
                    <a:cubicBezTo>
                      <a:pt x="23751" y="54180"/>
                      <a:pt x="23184" y="53046"/>
                      <a:pt x="22850" y="51845"/>
                    </a:cubicBezTo>
                    <a:cubicBezTo>
                      <a:pt x="23851" y="51011"/>
                      <a:pt x="24685" y="50077"/>
                      <a:pt x="25385" y="49243"/>
                    </a:cubicBezTo>
                    <a:cubicBezTo>
                      <a:pt x="26286" y="48176"/>
                      <a:pt x="27120" y="46975"/>
                      <a:pt x="27787" y="45707"/>
                    </a:cubicBezTo>
                    <a:cubicBezTo>
                      <a:pt x="29888" y="47742"/>
                      <a:pt x="32123" y="49577"/>
                      <a:pt x="34592" y="51178"/>
                    </a:cubicBezTo>
                    <a:cubicBezTo>
                      <a:pt x="39095" y="54047"/>
                      <a:pt x="44365" y="56048"/>
                      <a:pt x="49602" y="56882"/>
                    </a:cubicBezTo>
                    <a:cubicBezTo>
                      <a:pt x="51863" y="57247"/>
                      <a:pt x="54467" y="57644"/>
                      <a:pt x="57040" y="57644"/>
                    </a:cubicBezTo>
                    <a:cubicBezTo>
                      <a:pt x="58227" y="57644"/>
                      <a:pt x="59407" y="57559"/>
                      <a:pt x="60544" y="57349"/>
                    </a:cubicBezTo>
                    <a:cubicBezTo>
                      <a:pt x="62045" y="58316"/>
                      <a:pt x="63579" y="59184"/>
                      <a:pt x="65214" y="59917"/>
                    </a:cubicBezTo>
                    <a:cubicBezTo>
                      <a:pt x="70884" y="62586"/>
                      <a:pt x="77089" y="64888"/>
                      <a:pt x="83293" y="65888"/>
                    </a:cubicBezTo>
                    <a:cubicBezTo>
                      <a:pt x="83873" y="65972"/>
                      <a:pt x="84473" y="66025"/>
                      <a:pt x="85070" y="66025"/>
                    </a:cubicBezTo>
                    <a:cubicBezTo>
                      <a:pt x="87082" y="66025"/>
                      <a:pt x="89046" y="65427"/>
                      <a:pt x="89998" y="63420"/>
                    </a:cubicBezTo>
                    <a:cubicBezTo>
                      <a:pt x="91399" y="60551"/>
                      <a:pt x="89331" y="57916"/>
                      <a:pt x="86762" y="56748"/>
                    </a:cubicBezTo>
                    <a:cubicBezTo>
                      <a:pt x="86429" y="56648"/>
                      <a:pt x="86095" y="56548"/>
                      <a:pt x="85762" y="56515"/>
                    </a:cubicBezTo>
                    <a:cubicBezTo>
                      <a:pt x="83960" y="55047"/>
                      <a:pt x="81759" y="54147"/>
                      <a:pt x="79390" y="53546"/>
                    </a:cubicBezTo>
                    <a:cubicBezTo>
                      <a:pt x="78290" y="53313"/>
                      <a:pt x="77155" y="53046"/>
                      <a:pt x="76088" y="52812"/>
                    </a:cubicBezTo>
                    <a:cubicBezTo>
                      <a:pt x="78423" y="52145"/>
                      <a:pt x="80491" y="50711"/>
                      <a:pt x="81926" y="48709"/>
                    </a:cubicBezTo>
                    <a:cubicBezTo>
                      <a:pt x="82259" y="48242"/>
                      <a:pt x="82493" y="47809"/>
                      <a:pt x="82726" y="47342"/>
                    </a:cubicBezTo>
                    <a:lnTo>
                      <a:pt x="82759" y="47342"/>
                    </a:lnTo>
                    <a:cubicBezTo>
                      <a:pt x="83738" y="47509"/>
                      <a:pt x="84661" y="47586"/>
                      <a:pt x="85565" y="47586"/>
                    </a:cubicBezTo>
                    <a:cubicBezTo>
                      <a:pt x="87188" y="47586"/>
                      <a:pt x="88751" y="47337"/>
                      <a:pt x="90465" y="46908"/>
                    </a:cubicBezTo>
                    <a:cubicBezTo>
                      <a:pt x="91766" y="46575"/>
                      <a:pt x="92433" y="45207"/>
                      <a:pt x="92133" y="43973"/>
                    </a:cubicBezTo>
                    <a:cubicBezTo>
                      <a:pt x="92066" y="43639"/>
                      <a:pt x="91999" y="43306"/>
                      <a:pt x="91933" y="42972"/>
                    </a:cubicBezTo>
                    <a:lnTo>
                      <a:pt x="91933" y="42972"/>
                    </a:lnTo>
                    <a:cubicBezTo>
                      <a:pt x="92182" y="42979"/>
                      <a:pt x="92435" y="42984"/>
                      <a:pt x="92688" y="42984"/>
                    </a:cubicBezTo>
                    <a:cubicBezTo>
                      <a:pt x="94704" y="42984"/>
                      <a:pt x="96804" y="42723"/>
                      <a:pt x="98404" y="41804"/>
                    </a:cubicBezTo>
                    <a:cubicBezTo>
                      <a:pt x="101339" y="40037"/>
                      <a:pt x="100105" y="36034"/>
                      <a:pt x="97103" y="34499"/>
                    </a:cubicBezTo>
                    <a:cubicBezTo>
                      <a:pt x="95802" y="33832"/>
                      <a:pt x="94268" y="34032"/>
                      <a:pt x="92667" y="33398"/>
                    </a:cubicBezTo>
                    <a:cubicBezTo>
                      <a:pt x="92266" y="32998"/>
                      <a:pt x="91899" y="32531"/>
                      <a:pt x="91566" y="32031"/>
                    </a:cubicBezTo>
                    <a:cubicBezTo>
                      <a:pt x="92166" y="29829"/>
                      <a:pt x="92300" y="27227"/>
                      <a:pt x="92266" y="25226"/>
                    </a:cubicBezTo>
                    <a:cubicBezTo>
                      <a:pt x="92166" y="22357"/>
                      <a:pt x="91399" y="19522"/>
                      <a:pt x="89731" y="17187"/>
                    </a:cubicBezTo>
                    <a:cubicBezTo>
                      <a:pt x="87339" y="13833"/>
                      <a:pt x="83529" y="11817"/>
                      <a:pt x="79580" y="11817"/>
                    </a:cubicBezTo>
                    <a:cubicBezTo>
                      <a:pt x="78462" y="11817"/>
                      <a:pt x="77333" y="11978"/>
                      <a:pt x="76221" y="12317"/>
                    </a:cubicBezTo>
                    <a:cubicBezTo>
                      <a:pt x="74954" y="11049"/>
                      <a:pt x="73753" y="9815"/>
                      <a:pt x="72485" y="8547"/>
                    </a:cubicBezTo>
                    <a:cubicBezTo>
                      <a:pt x="70317" y="6346"/>
                      <a:pt x="68149" y="4144"/>
                      <a:pt x="66048" y="1842"/>
                    </a:cubicBezTo>
                    <a:cubicBezTo>
                      <a:pt x="65771" y="1538"/>
                      <a:pt x="65402" y="1400"/>
                      <a:pt x="65032" y="1400"/>
                    </a:cubicBezTo>
                    <a:cubicBezTo>
                      <a:pt x="64510" y="1400"/>
                      <a:pt x="63986" y="1674"/>
                      <a:pt x="63713" y="2143"/>
                    </a:cubicBezTo>
                    <a:cubicBezTo>
                      <a:pt x="63713" y="2176"/>
                      <a:pt x="63713" y="2209"/>
                      <a:pt x="63646" y="2276"/>
                    </a:cubicBezTo>
                    <a:cubicBezTo>
                      <a:pt x="60310" y="5212"/>
                      <a:pt x="59943" y="11816"/>
                      <a:pt x="59977" y="15853"/>
                    </a:cubicBezTo>
                    <a:cubicBezTo>
                      <a:pt x="59977" y="16620"/>
                      <a:pt x="60077" y="17554"/>
                      <a:pt x="60210" y="18554"/>
                    </a:cubicBezTo>
                    <a:cubicBezTo>
                      <a:pt x="59810" y="18521"/>
                      <a:pt x="59409" y="18454"/>
                      <a:pt x="59009" y="18388"/>
                    </a:cubicBezTo>
                    <a:cubicBezTo>
                      <a:pt x="56774" y="18054"/>
                      <a:pt x="54639" y="17454"/>
                      <a:pt x="52471" y="16820"/>
                    </a:cubicBezTo>
                    <a:cubicBezTo>
                      <a:pt x="50270" y="16153"/>
                      <a:pt x="48135" y="15386"/>
                      <a:pt x="45967" y="14618"/>
                    </a:cubicBezTo>
                    <a:cubicBezTo>
                      <a:pt x="44699" y="13451"/>
                      <a:pt x="43465" y="12283"/>
                      <a:pt x="42231" y="11049"/>
                    </a:cubicBezTo>
                    <a:cubicBezTo>
                      <a:pt x="39062" y="7947"/>
                      <a:pt x="35793" y="4644"/>
                      <a:pt x="31890" y="2443"/>
                    </a:cubicBezTo>
                    <a:cubicBezTo>
                      <a:pt x="29955" y="1342"/>
                      <a:pt x="27820" y="508"/>
                      <a:pt x="25652" y="175"/>
                    </a:cubicBezTo>
                    <a:cubicBezTo>
                      <a:pt x="25031" y="79"/>
                      <a:pt x="24409" y="1"/>
                      <a:pt x="23788" y="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09"/>
              <p:cNvSpPr/>
              <p:nvPr/>
            </p:nvSpPr>
            <p:spPr>
              <a:xfrm>
                <a:off x="2966450" y="4725350"/>
                <a:ext cx="838125" cy="435550"/>
              </a:xfrm>
              <a:custGeom>
                <a:avLst/>
                <a:gdLst/>
                <a:ahLst/>
                <a:cxnLst/>
                <a:rect l="l" t="t" r="r" b="b"/>
                <a:pathLst>
                  <a:path w="33525" h="17422" extrusionOk="0">
                    <a:moveTo>
                      <a:pt x="5728" y="1"/>
                    </a:moveTo>
                    <a:cubicBezTo>
                      <a:pt x="4171" y="1"/>
                      <a:pt x="2608" y="395"/>
                      <a:pt x="1635" y="1474"/>
                    </a:cubicBezTo>
                    <a:cubicBezTo>
                      <a:pt x="1" y="3242"/>
                      <a:pt x="168" y="6144"/>
                      <a:pt x="1468" y="7979"/>
                    </a:cubicBezTo>
                    <a:cubicBezTo>
                      <a:pt x="1669" y="8279"/>
                      <a:pt x="1869" y="8579"/>
                      <a:pt x="2136" y="8812"/>
                    </a:cubicBezTo>
                    <a:cubicBezTo>
                      <a:pt x="2302" y="8812"/>
                      <a:pt x="2503" y="8779"/>
                      <a:pt x="2669" y="8746"/>
                    </a:cubicBezTo>
                    <a:cubicBezTo>
                      <a:pt x="4170" y="9680"/>
                      <a:pt x="5705" y="10580"/>
                      <a:pt x="7339" y="11314"/>
                    </a:cubicBezTo>
                    <a:cubicBezTo>
                      <a:pt x="13010" y="13983"/>
                      <a:pt x="19214" y="16284"/>
                      <a:pt x="25452" y="17285"/>
                    </a:cubicBezTo>
                    <a:cubicBezTo>
                      <a:pt x="26032" y="17369"/>
                      <a:pt x="26631" y="17422"/>
                      <a:pt x="27225" y="17422"/>
                    </a:cubicBezTo>
                    <a:cubicBezTo>
                      <a:pt x="29229" y="17422"/>
                      <a:pt x="31179" y="16824"/>
                      <a:pt x="32157" y="14817"/>
                    </a:cubicBezTo>
                    <a:cubicBezTo>
                      <a:pt x="33525" y="11948"/>
                      <a:pt x="31490" y="9313"/>
                      <a:pt x="28888" y="8145"/>
                    </a:cubicBezTo>
                    <a:cubicBezTo>
                      <a:pt x="28554" y="8012"/>
                      <a:pt x="28221" y="7945"/>
                      <a:pt x="27887" y="7912"/>
                    </a:cubicBezTo>
                    <a:cubicBezTo>
                      <a:pt x="26386" y="6678"/>
                      <a:pt x="24652" y="5844"/>
                      <a:pt x="22717" y="5277"/>
                    </a:cubicBezTo>
                    <a:cubicBezTo>
                      <a:pt x="22424" y="5295"/>
                      <a:pt x="22130" y="5304"/>
                      <a:pt x="21834" y="5304"/>
                    </a:cubicBezTo>
                    <a:cubicBezTo>
                      <a:pt x="19504" y="5304"/>
                      <a:pt x="17110" y="4742"/>
                      <a:pt x="14978" y="3942"/>
                    </a:cubicBezTo>
                    <a:cubicBezTo>
                      <a:pt x="13777" y="3475"/>
                      <a:pt x="12643" y="2908"/>
                      <a:pt x="11609" y="2141"/>
                    </a:cubicBezTo>
                    <a:cubicBezTo>
                      <a:pt x="10542" y="1441"/>
                      <a:pt x="9508" y="673"/>
                      <a:pt x="8307" y="340"/>
                    </a:cubicBezTo>
                    <a:cubicBezTo>
                      <a:pt x="7525" y="132"/>
                      <a:pt x="6628" y="1"/>
                      <a:pt x="57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09"/>
              <p:cNvSpPr/>
              <p:nvPr/>
            </p:nvSpPr>
            <p:spPr>
              <a:xfrm>
                <a:off x="2999825" y="3547750"/>
                <a:ext cx="637975" cy="747450"/>
              </a:xfrm>
              <a:custGeom>
                <a:avLst/>
                <a:gdLst/>
                <a:ahLst/>
                <a:cxnLst/>
                <a:rect l="l" t="t" r="r" b="b"/>
                <a:pathLst>
                  <a:path w="25519" h="29898" extrusionOk="0">
                    <a:moveTo>
                      <a:pt x="5699" y="1"/>
                    </a:moveTo>
                    <a:cubicBezTo>
                      <a:pt x="5184" y="1"/>
                      <a:pt x="4663" y="275"/>
                      <a:pt x="4370" y="744"/>
                    </a:cubicBezTo>
                    <a:cubicBezTo>
                      <a:pt x="4370" y="777"/>
                      <a:pt x="4370" y="844"/>
                      <a:pt x="4336" y="877"/>
                    </a:cubicBezTo>
                    <a:cubicBezTo>
                      <a:pt x="1001" y="3846"/>
                      <a:pt x="634" y="10417"/>
                      <a:pt x="667" y="14487"/>
                    </a:cubicBezTo>
                    <a:cubicBezTo>
                      <a:pt x="667" y="15221"/>
                      <a:pt x="734" y="16188"/>
                      <a:pt x="867" y="17189"/>
                    </a:cubicBezTo>
                    <a:lnTo>
                      <a:pt x="0" y="17055"/>
                    </a:lnTo>
                    <a:lnTo>
                      <a:pt x="0" y="17055"/>
                    </a:lnTo>
                    <a:cubicBezTo>
                      <a:pt x="367" y="17722"/>
                      <a:pt x="801" y="18390"/>
                      <a:pt x="1201" y="19023"/>
                    </a:cubicBezTo>
                    <a:cubicBezTo>
                      <a:pt x="1935" y="20057"/>
                      <a:pt x="2669" y="21058"/>
                      <a:pt x="3536" y="21992"/>
                    </a:cubicBezTo>
                    <a:cubicBezTo>
                      <a:pt x="6371" y="25061"/>
                      <a:pt x="9807" y="27763"/>
                      <a:pt x="13810" y="29164"/>
                    </a:cubicBezTo>
                    <a:cubicBezTo>
                      <a:pt x="15087" y="29599"/>
                      <a:pt x="16604" y="29898"/>
                      <a:pt x="18097" y="29898"/>
                    </a:cubicBezTo>
                    <a:cubicBezTo>
                      <a:pt x="20386" y="29898"/>
                      <a:pt x="22619" y="29194"/>
                      <a:pt x="23850" y="27196"/>
                    </a:cubicBezTo>
                    <a:cubicBezTo>
                      <a:pt x="25518" y="24561"/>
                      <a:pt x="25285" y="20991"/>
                      <a:pt x="24684" y="18089"/>
                    </a:cubicBezTo>
                    <a:cubicBezTo>
                      <a:pt x="24317" y="16321"/>
                      <a:pt x="23784" y="14520"/>
                      <a:pt x="22950" y="12852"/>
                    </a:cubicBezTo>
                    <a:cubicBezTo>
                      <a:pt x="22516" y="12052"/>
                      <a:pt x="22049" y="11218"/>
                      <a:pt x="21515" y="10517"/>
                    </a:cubicBezTo>
                    <a:cubicBezTo>
                      <a:pt x="21098" y="10471"/>
                      <a:pt x="20676" y="10448"/>
                      <a:pt x="20250" y="10448"/>
                    </a:cubicBezTo>
                    <a:cubicBezTo>
                      <a:pt x="19143" y="10448"/>
                      <a:pt x="18011" y="10604"/>
                      <a:pt x="16879" y="10918"/>
                    </a:cubicBezTo>
                    <a:cubicBezTo>
                      <a:pt x="15645" y="9683"/>
                      <a:pt x="14444" y="8416"/>
                      <a:pt x="13176" y="7182"/>
                    </a:cubicBezTo>
                    <a:cubicBezTo>
                      <a:pt x="11008" y="4980"/>
                      <a:pt x="8840" y="2745"/>
                      <a:pt x="6705" y="443"/>
                    </a:cubicBezTo>
                    <a:cubicBezTo>
                      <a:pt x="6428" y="139"/>
                      <a:pt x="6065" y="1"/>
                      <a:pt x="5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09"/>
              <p:cNvSpPr/>
              <p:nvPr/>
            </p:nvSpPr>
            <p:spPr>
              <a:xfrm>
                <a:off x="3696150" y="3949100"/>
                <a:ext cx="129275" cy="341100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13644" extrusionOk="0">
                    <a:moveTo>
                      <a:pt x="2769" y="1"/>
                    </a:moveTo>
                    <a:lnTo>
                      <a:pt x="2769" y="1"/>
                    </a:lnTo>
                    <a:cubicBezTo>
                      <a:pt x="0" y="4270"/>
                      <a:pt x="534" y="10441"/>
                      <a:pt x="4670" y="13644"/>
                    </a:cubicBezTo>
                    <a:cubicBezTo>
                      <a:pt x="5104" y="11676"/>
                      <a:pt x="5171" y="9507"/>
                      <a:pt x="5137" y="7806"/>
                    </a:cubicBezTo>
                    <a:cubicBezTo>
                      <a:pt x="5037" y="5038"/>
                      <a:pt x="4337" y="2302"/>
                      <a:pt x="27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09"/>
              <p:cNvSpPr/>
              <p:nvPr/>
            </p:nvSpPr>
            <p:spPr>
              <a:xfrm>
                <a:off x="2014950" y="3514800"/>
                <a:ext cx="859800" cy="708825"/>
              </a:xfrm>
              <a:custGeom>
                <a:avLst/>
                <a:gdLst/>
                <a:ahLst/>
                <a:cxnLst/>
                <a:rect l="l" t="t" r="r" b="b"/>
                <a:pathLst>
                  <a:path w="34392" h="28353" extrusionOk="0">
                    <a:moveTo>
                      <a:pt x="4052" y="1"/>
                    </a:moveTo>
                    <a:cubicBezTo>
                      <a:pt x="3834" y="1"/>
                      <a:pt x="3617" y="9"/>
                      <a:pt x="3403" y="27"/>
                    </a:cubicBezTo>
                    <a:cubicBezTo>
                      <a:pt x="2402" y="1028"/>
                      <a:pt x="1535" y="2062"/>
                      <a:pt x="1001" y="3396"/>
                    </a:cubicBezTo>
                    <a:cubicBezTo>
                      <a:pt x="0" y="5798"/>
                      <a:pt x="601" y="8400"/>
                      <a:pt x="1401" y="10735"/>
                    </a:cubicBezTo>
                    <a:cubicBezTo>
                      <a:pt x="2202" y="13070"/>
                      <a:pt x="3403" y="15238"/>
                      <a:pt x="4837" y="17206"/>
                    </a:cubicBezTo>
                    <a:cubicBezTo>
                      <a:pt x="7739" y="21242"/>
                      <a:pt x="11742" y="24745"/>
                      <a:pt x="16479" y="26846"/>
                    </a:cubicBezTo>
                    <a:cubicBezTo>
                      <a:pt x="18411" y="27764"/>
                      <a:pt x="20583" y="28352"/>
                      <a:pt x="22739" y="28352"/>
                    </a:cubicBezTo>
                    <a:cubicBezTo>
                      <a:pt x="22854" y="28352"/>
                      <a:pt x="22969" y="28350"/>
                      <a:pt x="23083" y="28347"/>
                    </a:cubicBezTo>
                    <a:cubicBezTo>
                      <a:pt x="25452" y="28247"/>
                      <a:pt x="27820" y="27413"/>
                      <a:pt x="29755" y="26045"/>
                    </a:cubicBezTo>
                    <a:cubicBezTo>
                      <a:pt x="31556" y="24745"/>
                      <a:pt x="32724" y="23043"/>
                      <a:pt x="33491" y="21009"/>
                    </a:cubicBezTo>
                    <a:cubicBezTo>
                      <a:pt x="33858" y="19974"/>
                      <a:pt x="34158" y="18907"/>
                      <a:pt x="34325" y="17840"/>
                    </a:cubicBezTo>
                    <a:cubicBezTo>
                      <a:pt x="34358" y="17673"/>
                      <a:pt x="34358" y="17439"/>
                      <a:pt x="34391" y="17273"/>
                    </a:cubicBezTo>
                    <a:lnTo>
                      <a:pt x="32657" y="16806"/>
                    </a:lnTo>
                    <a:cubicBezTo>
                      <a:pt x="30422" y="16105"/>
                      <a:pt x="28320" y="15371"/>
                      <a:pt x="26152" y="14571"/>
                    </a:cubicBezTo>
                    <a:cubicBezTo>
                      <a:pt x="24851" y="13403"/>
                      <a:pt x="23650" y="12236"/>
                      <a:pt x="22383" y="11035"/>
                    </a:cubicBezTo>
                    <a:cubicBezTo>
                      <a:pt x="19214" y="7899"/>
                      <a:pt x="15978" y="4597"/>
                      <a:pt x="12042" y="2395"/>
                    </a:cubicBezTo>
                    <a:cubicBezTo>
                      <a:pt x="10141" y="1328"/>
                      <a:pt x="8006" y="494"/>
                      <a:pt x="5838" y="160"/>
                    </a:cubicBezTo>
                    <a:cubicBezTo>
                      <a:pt x="5252" y="63"/>
                      <a:pt x="4648" y="1"/>
                      <a:pt x="40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109"/>
              <p:cNvSpPr/>
              <p:nvPr/>
            </p:nvSpPr>
            <p:spPr>
              <a:xfrm>
                <a:off x="1609650" y="4305700"/>
                <a:ext cx="676350" cy="852225"/>
              </a:xfrm>
              <a:custGeom>
                <a:avLst/>
                <a:gdLst/>
                <a:ahLst/>
                <a:cxnLst/>
                <a:rect l="l" t="t" r="r" b="b"/>
                <a:pathLst>
                  <a:path w="27054" h="34089" extrusionOk="0">
                    <a:moveTo>
                      <a:pt x="9512" y="1"/>
                    </a:moveTo>
                    <a:cubicBezTo>
                      <a:pt x="7004" y="1"/>
                      <a:pt x="4568" y="1239"/>
                      <a:pt x="2703" y="2916"/>
                    </a:cubicBezTo>
                    <a:cubicBezTo>
                      <a:pt x="1702" y="3850"/>
                      <a:pt x="735" y="4917"/>
                      <a:pt x="1" y="6185"/>
                    </a:cubicBezTo>
                    <a:cubicBezTo>
                      <a:pt x="1702" y="11222"/>
                      <a:pt x="4270" y="16092"/>
                      <a:pt x="7072" y="20695"/>
                    </a:cubicBezTo>
                    <a:cubicBezTo>
                      <a:pt x="7873" y="24031"/>
                      <a:pt x="9207" y="27200"/>
                      <a:pt x="11042" y="30035"/>
                    </a:cubicBezTo>
                    <a:cubicBezTo>
                      <a:pt x="12109" y="31703"/>
                      <a:pt x="13410" y="33904"/>
                      <a:pt x="15612" y="34071"/>
                    </a:cubicBezTo>
                    <a:cubicBezTo>
                      <a:pt x="15787" y="34083"/>
                      <a:pt x="15964" y="34089"/>
                      <a:pt x="16142" y="34089"/>
                    </a:cubicBezTo>
                    <a:cubicBezTo>
                      <a:pt x="17965" y="34089"/>
                      <a:pt x="19921" y="33511"/>
                      <a:pt x="21683" y="33237"/>
                    </a:cubicBezTo>
                    <a:cubicBezTo>
                      <a:pt x="23551" y="32937"/>
                      <a:pt x="26053" y="32737"/>
                      <a:pt x="26620" y="30535"/>
                    </a:cubicBezTo>
                    <a:cubicBezTo>
                      <a:pt x="27053" y="28934"/>
                      <a:pt x="26520" y="27100"/>
                      <a:pt x="25385" y="25932"/>
                    </a:cubicBezTo>
                    <a:cubicBezTo>
                      <a:pt x="24118" y="24698"/>
                      <a:pt x="22350" y="24398"/>
                      <a:pt x="21049" y="23230"/>
                    </a:cubicBezTo>
                    <a:cubicBezTo>
                      <a:pt x="20849" y="23063"/>
                      <a:pt x="20682" y="22863"/>
                      <a:pt x="20515" y="22630"/>
                    </a:cubicBezTo>
                    <a:lnTo>
                      <a:pt x="19781" y="21529"/>
                    </a:lnTo>
                    <a:cubicBezTo>
                      <a:pt x="19581" y="21062"/>
                      <a:pt x="19381" y="20562"/>
                      <a:pt x="19248" y="20061"/>
                    </a:cubicBezTo>
                    <a:cubicBezTo>
                      <a:pt x="20182" y="19294"/>
                      <a:pt x="21016" y="18427"/>
                      <a:pt x="21683" y="17626"/>
                    </a:cubicBezTo>
                    <a:cubicBezTo>
                      <a:pt x="21883" y="16392"/>
                      <a:pt x="21850" y="15191"/>
                      <a:pt x="21750" y="13923"/>
                    </a:cubicBezTo>
                    <a:cubicBezTo>
                      <a:pt x="21716" y="13056"/>
                      <a:pt x="21616" y="12222"/>
                      <a:pt x="21516" y="11355"/>
                    </a:cubicBezTo>
                    <a:cubicBezTo>
                      <a:pt x="21383" y="10454"/>
                      <a:pt x="21216" y="9687"/>
                      <a:pt x="20782" y="8920"/>
                    </a:cubicBezTo>
                    <a:cubicBezTo>
                      <a:pt x="20115" y="7719"/>
                      <a:pt x="18914" y="6852"/>
                      <a:pt x="17913" y="5884"/>
                    </a:cubicBezTo>
                    <a:cubicBezTo>
                      <a:pt x="15779" y="3883"/>
                      <a:pt x="14344" y="947"/>
                      <a:pt x="11275" y="214"/>
                    </a:cubicBezTo>
                    <a:cubicBezTo>
                      <a:pt x="10688" y="68"/>
                      <a:pt x="10098" y="1"/>
                      <a:pt x="9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109"/>
              <p:cNvSpPr/>
              <p:nvPr/>
            </p:nvSpPr>
            <p:spPr>
              <a:xfrm>
                <a:off x="3626550" y="4470375"/>
                <a:ext cx="207225" cy="211450"/>
              </a:xfrm>
              <a:custGeom>
                <a:avLst/>
                <a:gdLst/>
                <a:ahLst/>
                <a:cxnLst/>
                <a:rect l="l" t="t" r="r" b="b"/>
                <a:pathLst>
                  <a:path w="8289" h="8458" extrusionOk="0">
                    <a:moveTo>
                      <a:pt x="355" y="0"/>
                    </a:moveTo>
                    <a:cubicBezTo>
                      <a:pt x="165" y="0"/>
                      <a:pt x="0" y="242"/>
                      <a:pt x="149" y="465"/>
                    </a:cubicBezTo>
                    <a:cubicBezTo>
                      <a:pt x="1150" y="2099"/>
                      <a:pt x="2084" y="3701"/>
                      <a:pt x="3185" y="5302"/>
                    </a:cubicBezTo>
                    <a:cubicBezTo>
                      <a:pt x="3852" y="6202"/>
                      <a:pt x="4519" y="7303"/>
                      <a:pt x="5520" y="7970"/>
                    </a:cubicBezTo>
                    <a:cubicBezTo>
                      <a:pt x="6026" y="8312"/>
                      <a:pt x="6425" y="8458"/>
                      <a:pt x="6739" y="8458"/>
                    </a:cubicBezTo>
                    <a:cubicBezTo>
                      <a:pt x="7190" y="8458"/>
                      <a:pt x="7464" y="8156"/>
                      <a:pt x="7621" y="7703"/>
                    </a:cubicBezTo>
                    <a:cubicBezTo>
                      <a:pt x="8288" y="7136"/>
                      <a:pt x="7855" y="5368"/>
                      <a:pt x="7654" y="4668"/>
                    </a:cubicBezTo>
                    <a:cubicBezTo>
                      <a:pt x="7551" y="4357"/>
                      <a:pt x="7280" y="4213"/>
                      <a:pt x="7001" y="4213"/>
                    </a:cubicBezTo>
                    <a:cubicBezTo>
                      <a:pt x="6831" y="4213"/>
                      <a:pt x="6659" y="4267"/>
                      <a:pt x="6520" y="4368"/>
                    </a:cubicBezTo>
                    <a:cubicBezTo>
                      <a:pt x="6454" y="4301"/>
                      <a:pt x="6387" y="4201"/>
                      <a:pt x="6253" y="4168"/>
                    </a:cubicBezTo>
                    <a:cubicBezTo>
                      <a:pt x="6156" y="4109"/>
                      <a:pt x="6026" y="4074"/>
                      <a:pt x="5901" y="4074"/>
                    </a:cubicBezTo>
                    <a:cubicBezTo>
                      <a:pt x="5810" y="4074"/>
                      <a:pt x="5723" y="4092"/>
                      <a:pt x="5653" y="4134"/>
                    </a:cubicBezTo>
                    <a:cubicBezTo>
                      <a:pt x="5620" y="4134"/>
                      <a:pt x="5520" y="4134"/>
                      <a:pt x="5486" y="4168"/>
                    </a:cubicBezTo>
                    <a:cubicBezTo>
                      <a:pt x="5353" y="4001"/>
                      <a:pt x="5186" y="3867"/>
                      <a:pt x="4952" y="3801"/>
                    </a:cubicBezTo>
                    <a:cubicBezTo>
                      <a:pt x="4819" y="3634"/>
                      <a:pt x="4686" y="3500"/>
                      <a:pt x="4452" y="3334"/>
                    </a:cubicBezTo>
                    <a:cubicBezTo>
                      <a:pt x="4385" y="3267"/>
                      <a:pt x="4285" y="3200"/>
                      <a:pt x="4219" y="3200"/>
                    </a:cubicBezTo>
                    <a:cubicBezTo>
                      <a:pt x="4119" y="3133"/>
                      <a:pt x="4018" y="3000"/>
                      <a:pt x="3985" y="2867"/>
                    </a:cubicBezTo>
                    <a:cubicBezTo>
                      <a:pt x="3862" y="2635"/>
                      <a:pt x="3667" y="2539"/>
                      <a:pt x="3470" y="2539"/>
                    </a:cubicBezTo>
                    <a:cubicBezTo>
                      <a:pt x="3242" y="2539"/>
                      <a:pt x="3010" y="2669"/>
                      <a:pt x="2884" y="2867"/>
                    </a:cubicBezTo>
                    <a:cubicBezTo>
                      <a:pt x="2084" y="1966"/>
                      <a:pt x="1317" y="1032"/>
                      <a:pt x="549" y="98"/>
                    </a:cubicBezTo>
                    <a:cubicBezTo>
                      <a:pt x="489" y="29"/>
                      <a:pt x="420" y="0"/>
                      <a:pt x="355" y="0"/>
                    </a:cubicBezTo>
                    <a:close/>
                  </a:path>
                </a:pathLst>
              </a:custGeom>
              <a:solidFill>
                <a:srgbClr val="3004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09"/>
              <p:cNvSpPr/>
              <p:nvPr/>
            </p:nvSpPr>
            <p:spPr>
              <a:xfrm>
                <a:off x="3663625" y="4545375"/>
                <a:ext cx="186825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7473" h="9887" extrusionOk="0">
                    <a:moveTo>
                      <a:pt x="2068" y="0"/>
                    </a:moveTo>
                    <a:cubicBezTo>
                      <a:pt x="1802" y="200"/>
                      <a:pt x="1635" y="534"/>
                      <a:pt x="1768" y="834"/>
                    </a:cubicBezTo>
                    <a:cubicBezTo>
                      <a:pt x="2435" y="2468"/>
                      <a:pt x="1968" y="3936"/>
                      <a:pt x="1101" y="5371"/>
                    </a:cubicBezTo>
                    <a:cubicBezTo>
                      <a:pt x="634" y="6171"/>
                      <a:pt x="0" y="6838"/>
                      <a:pt x="134" y="7706"/>
                    </a:cubicBezTo>
                    <a:cubicBezTo>
                      <a:pt x="258" y="9015"/>
                      <a:pt x="1461" y="9887"/>
                      <a:pt x="2679" y="9887"/>
                    </a:cubicBezTo>
                    <a:cubicBezTo>
                      <a:pt x="2765" y="9887"/>
                      <a:pt x="2850" y="9882"/>
                      <a:pt x="2936" y="9874"/>
                    </a:cubicBezTo>
                    <a:cubicBezTo>
                      <a:pt x="6638" y="9607"/>
                      <a:pt x="7472" y="4670"/>
                      <a:pt x="6105" y="1768"/>
                    </a:cubicBezTo>
                    <a:cubicBezTo>
                      <a:pt x="6105" y="1668"/>
                      <a:pt x="6071" y="1534"/>
                      <a:pt x="6005" y="1434"/>
                    </a:cubicBezTo>
                    <a:cubicBezTo>
                      <a:pt x="5471" y="1368"/>
                      <a:pt x="4937" y="1201"/>
                      <a:pt x="4437" y="1001"/>
                    </a:cubicBezTo>
                    <a:cubicBezTo>
                      <a:pt x="4103" y="967"/>
                      <a:pt x="3803" y="867"/>
                      <a:pt x="3469" y="767"/>
                    </a:cubicBezTo>
                    <a:cubicBezTo>
                      <a:pt x="2936" y="600"/>
                      <a:pt x="2469" y="300"/>
                      <a:pt x="20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09"/>
              <p:cNvSpPr/>
              <p:nvPr/>
            </p:nvSpPr>
            <p:spPr>
              <a:xfrm>
                <a:off x="3757025" y="4568725"/>
                <a:ext cx="45875" cy="1366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5465" extrusionOk="0">
                    <a:moveTo>
                      <a:pt x="0" y="0"/>
                    </a:moveTo>
                    <a:cubicBezTo>
                      <a:pt x="200" y="701"/>
                      <a:pt x="401" y="1434"/>
                      <a:pt x="501" y="2202"/>
                    </a:cubicBezTo>
                    <a:cubicBezTo>
                      <a:pt x="567" y="3202"/>
                      <a:pt x="267" y="4036"/>
                      <a:pt x="67" y="5037"/>
                    </a:cubicBezTo>
                    <a:cubicBezTo>
                      <a:pt x="43" y="5277"/>
                      <a:pt x="209" y="5465"/>
                      <a:pt x="391" y="5465"/>
                    </a:cubicBezTo>
                    <a:cubicBezTo>
                      <a:pt x="462" y="5465"/>
                      <a:pt x="535" y="5436"/>
                      <a:pt x="601" y="5371"/>
                    </a:cubicBezTo>
                    <a:cubicBezTo>
                      <a:pt x="1835" y="4103"/>
                      <a:pt x="1501" y="2001"/>
                      <a:pt x="934" y="267"/>
                    </a:cubicBezTo>
                    <a:cubicBezTo>
                      <a:pt x="868" y="234"/>
                      <a:pt x="734" y="200"/>
                      <a:pt x="667" y="133"/>
                    </a:cubicBezTo>
                    <a:cubicBezTo>
                      <a:pt x="434" y="100"/>
                      <a:pt x="200" y="6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09"/>
              <p:cNvSpPr/>
              <p:nvPr/>
            </p:nvSpPr>
            <p:spPr>
              <a:xfrm>
                <a:off x="3421775" y="4112550"/>
                <a:ext cx="86750" cy="9012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605" extrusionOk="0">
                    <a:moveTo>
                      <a:pt x="1669" y="1"/>
                    </a:moveTo>
                    <a:cubicBezTo>
                      <a:pt x="1068" y="1"/>
                      <a:pt x="601" y="267"/>
                      <a:pt x="301" y="801"/>
                    </a:cubicBezTo>
                    <a:cubicBezTo>
                      <a:pt x="268" y="901"/>
                      <a:pt x="234" y="968"/>
                      <a:pt x="168" y="1101"/>
                    </a:cubicBezTo>
                    <a:cubicBezTo>
                      <a:pt x="67" y="1302"/>
                      <a:pt x="1" y="1568"/>
                      <a:pt x="1" y="1802"/>
                    </a:cubicBezTo>
                    <a:cubicBezTo>
                      <a:pt x="1" y="2730"/>
                      <a:pt x="861" y="3605"/>
                      <a:pt x="1785" y="3605"/>
                    </a:cubicBezTo>
                    <a:cubicBezTo>
                      <a:pt x="1891" y="3605"/>
                      <a:pt x="1997" y="3594"/>
                      <a:pt x="2102" y="3570"/>
                    </a:cubicBezTo>
                    <a:cubicBezTo>
                      <a:pt x="2769" y="3403"/>
                      <a:pt x="3103" y="2903"/>
                      <a:pt x="3236" y="2269"/>
                    </a:cubicBezTo>
                    <a:cubicBezTo>
                      <a:pt x="3470" y="1635"/>
                      <a:pt x="3270" y="901"/>
                      <a:pt x="2769" y="434"/>
                    </a:cubicBezTo>
                    <a:cubicBezTo>
                      <a:pt x="2636" y="334"/>
                      <a:pt x="2503" y="234"/>
                      <a:pt x="2402" y="134"/>
                    </a:cubicBezTo>
                    <a:cubicBezTo>
                      <a:pt x="2169" y="67"/>
                      <a:pt x="1935" y="1"/>
                      <a:pt x="1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09"/>
              <p:cNvSpPr/>
              <p:nvPr/>
            </p:nvSpPr>
            <p:spPr>
              <a:xfrm>
                <a:off x="3555375" y="4063550"/>
                <a:ext cx="497725" cy="532200"/>
              </a:xfrm>
              <a:custGeom>
                <a:avLst/>
                <a:gdLst/>
                <a:ahLst/>
                <a:cxnLst/>
                <a:rect l="l" t="t" r="r" b="b"/>
                <a:pathLst>
                  <a:path w="19909" h="21288" extrusionOk="0">
                    <a:moveTo>
                      <a:pt x="6601" y="0"/>
                    </a:moveTo>
                    <a:cubicBezTo>
                      <a:pt x="6536" y="0"/>
                      <a:pt x="6478" y="36"/>
                      <a:pt x="6465" y="126"/>
                    </a:cubicBezTo>
                    <a:cubicBezTo>
                      <a:pt x="6065" y="3095"/>
                      <a:pt x="6799" y="6130"/>
                      <a:pt x="8433" y="8632"/>
                    </a:cubicBezTo>
                    <a:cubicBezTo>
                      <a:pt x="9067" y="9566"/>
                      <a:pt x="9768" y="10433"/>
                      <a:pt x="10668" y="11100"/>
                    </a:cubicBezTo>
                    <a:cubicBezTo>
                      <a:pt x="11969" y="12034"/>
                      <a:pt x="13437" y="12135"/>
                      <a:pt x="14905" y="12735"/>
                    </a:cubicBezTo>
                    <a:lnTo>
                      <a:pt x="15138" y="12868"/>
                    </a:lnTo>
                    <a:cubicBezTo>
                      <a:pt x="14504" y="12868"/>
                      <a:pt x="13937" y="12902"/>
                      <a:pt x="13337" y="13035"/>
                    </a:cubicBezTo>
                    <a:cubicBezTo>
                      <a:pt x="12403" y="13202"/>
                      <a:pt x="10902" y="13435"/>
                      <a:pt x="10301" y="14369"/>
                    </a:cubicBezTo>
                    <a:cubicBezTo>
                      <a:pt x="9734" y="15270"/>
                      <a:pt x="10268" y="16171"/>
                      <a:pt x="11102" y="16604"/>
                    </a:cubicBezTo>
                    <a:cubicBezTo>
                      <a:pt x="12103" y="17105"/>
                      <a:pt x="13570" y="17438"/>
                      <a:pt x="13904" y="18606"/>
                    </a:cubicBezTo>
                    <a:cubicBezTo>
                      <a:pt x="13937" y="18806"/>
                      <a:pt x="13971" y="18973"/>
                      <a:pt x="13971" y="19173"/>
                    </a:cubicBezTo>
                    <a:cubicBezTo>
                      <a:pt x="14004" y="19507"/>
                      <a:pt x="14137" y="19773"/>
                      <a:pt x="14337" y="19940"/>
                    </a:cubicBezTo>
                    <a:cubicBezTo>
                      <a:pt x="13849" y="20018"/>
                      <a:pt x="13338" y="20051"/>
                      <a:pt x="12837" y="20051"/>
                    </a:cubicBezTo>
                    <a:cubicBezTo>
                      <a:pt x="12483" y="20051"/>
                      <a:pt x="12134" y="20034"/>
                      <a:pt x="11802" y="20007"/>
                    </a:cubicBezTo>
                    <a:cubicBezTo>
                      <a:pt x="7900" y="19940"/>
                      <a:pt x="5131" y="17772"/>
                      <a:pt x="2763" y="14870"/>
                    </a:cubicBezTo>
                    <a:cubicBezTo>
                      <a:pt x="3063" y="14636"/>
                      <a:pt x="3396" y="14536"/>
                      <a:pt x="3763" y="14470"/>
                    </a:cubicBezTo>
                    <a:cubicBezTo>
                      <a:pt x="4230" y="14403"/>
                      <a:pt x="4097" y="13702"/>
                      <a:pt x="3630" y="13636"/>
                    </a:cubicBezTo>
                    <a:cubicBezTo>
                      <a:pt x="3592" y="13634"/>
                      <a:pt x="3554" y="13633"/>
                      <a:pt x="3516" y="13633"/>
                    </a:cubicBezTo>
                    <a:cubicBezTo>
                      <a:pt x="1813" y="13633"/>
                      <a:pt x="0" y="15078"/>
                      <a:pt x="294" y="16905"/>
                    </a:cubicBezTo>
                    <a:cubicBezTo>
                      <a:pt x="342" y="17175"/>
                      <a:pt x="541" y="17293"/>
                      <a:pt x="754" y="17293"/>
                    </a:cubicBezTo>
                    <a:cubicBezTo>
                      <a:pt x="989" y="17293"/>
                      <a:pt x="1241" y="17149"/>
                      <a:pt x="1328" y="16905"/>
                    </a:cubicBezTo>
                    <a:cubicBezTo>
                      <a:pt x="1495" y="16404"/>
                      <a:pt x="1628" y="15971"/>
                      <a:pt x="1895" y="15570"/>
                    </a:cubicBezTo>
                    <a:cubicBezTo>
                      <a:pt x="3830" y="18439"/>
                      <a:pt x="6799" y="20741"/>
                      <a:pt x="10401" y="21141"/>
                    </a:cubicBezTo>
                    <a:cubicBezTo>
                      <a:pt x="11091" y="21225"/>
                      <a:pt x="11863" y="21288"/>
                      <a:pt x="12655" y="21288"/>
                    </a:cubicBezTo>
                    <a:cubicBezTo>
                      <a:pt x="15004" y="21288"/>
                      <a:pt x="17526" y="20735"/>
                      <a:pt x="18574" y="18539"/>
                    </a:cubicBezTo>
                    <a:cubicBezTo>
                      <a:pt x="19908" y="15637"/>
                      <a:pt x="17973" y="12702"/>
                      <a:pt x="15238" y="11634"/>
                    </a:cubicBezTo>
                    <a:cubicBezTo>
                      <a:pt x="14104" y="11234"/>
                      <a:pt x="12836" y="11100"/>
                      <a:pt x="11769" y="10467"/>
                    </a:cubicBezTo>
                    <a:cubicBezTo>
                      <a:pt x="10601" y="9766"/>
                      <a:pt x="9734" y="8632"/>
                      <a:pt x="9067" y="7531"/>
                    </a:cubicBezTo>
                    <a:cubicBezTo>
                      <a:pt x="8633" y="6797"/>
                      <a:pt x="8333" y="6097"/>
                      <a:pt x="8066" y="5363"/>
                    </a:cubicBezTo>
                    <a:lnTo>
                      <a:pt x="8066" y="5363"/>
                    </a:lnTo>
                    <a:cubicBezTo>
                      <a:pt x="8133" y="5430"/>
                      <a:pt x="8233" y="5530"/>
                      <a:pt x="8333" y="5597"/>
                    </a:cubicBezTo>
                    <a:cubicBezTo>
                      <a:pt x="8427" y="5659"/>
                      <a:pt x="8524" y="5686"/>
                      <a:pt x="8619" y="5686"/>
                    </a:cubicBezTo>
                    <a:cubicBezTo>
                      <a:pt x="8826" y="5686"/>
                      <a:pt x="9019" y="5557"/>
                      <a:pt x="9134" y="5396"/>
                    </a:cubicBezTo>
                    <a:cubicBezTo>
                      <a:pt x="9167" y="5363"/>
                      <a:pt x="9234" y="5263"/>
                      <a:pt x="9267" y="5196"/>
                    </a:cubicBezTo>
                    <a:cubicBezTo>
                      <a:pt x="9334" y="5096"/>
                      <a:pt x="9401" y="5029"/>
                      <a:pt x="9434" y="4896"/>
                    </a:cubicBezTo>
                    <a:cubicBezTo>
                      <a:pt x="9467" y="4562"/>
                      <a:pt x="9434" y="4229"/>
                      <a:pt x="9234" y="3929"/>
                    </a:cubicBezTo>
                    <a:cubicBezTo>
                      <a:pt x="8967" y="3628"/>
                      <a:pt x="8733" y="3528"/>
                      <a:pt x="8333" y="3462"/>
                    </a:cubicBezTo>
                    <a:cubicBezTo>
                      <a:pt x="8066" y="3462"/>
                      <a:pt x="7799" y="3729"/>
                      <a:pt x="7733" y="3962"/>
                    </a:cubicBezTo>
                    <a:cubicBezTo>
                      <a:pt x="7666" y="4062"/>
                      <a:pt x="7633" y="4196"/>
                      <a:pt x="7633" y="4262"/>
                    </a:cubicBezTo>
                    <a:cubicBezTo>
                      <a:pt x="7266" y="2928"/>
                      <a:pt x="6999" y="1560"/>
                      <a:pt x="6832" y="193"/>
                    </a:cubicBezTo>
                    <a:cubicBezTo>
                      <a:pt x="6832" y="90"/>
                      <a:pt x="6706" y="0"/>
                      <a:pt x="6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09"/>
              <p:cNvSpPr/>
              <p:nvPr/>
            </p:nvSpPr>
            <p:spPr>
              <a:xfrm>
                <a:off x="3108225" y="3532000"/>
                <a:ext cx="213700" cy="368325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14733" extrusionOk="0">
                    <a:moveTo>
                      <a:pt x="1132" y="0"/>
                    </a:moveTo>
                    <a:cubicBezTo>
                      <a:pt x="846" y="0"/>
                      <a:pt x="564" y="188"/>
                      <a:pt x="601" y="540"/>
                    </a:cubicBezTo>
                    <a:cubicBezTo>
                      <a:pt x="701" y="3642"/>
                      <a:pt x="1468" y="7078"/>
                      <a:pt x="3136" y="9880"/>
                    </a:cubicBezTo>
                    <a:cubicBezTo>
                      <a:pt x="3112" y="9879"/>
                      <a:pt x="3088" y="9878"/>
                      <a:pt x="3064" y="9878"/>
                    </a:cubicBezTo>
                    <a:cubicBezTo>
                      <a:pt x="2327" y="9878"/>
                      <a:pt x="1688" y="10369"/>
                      <a:pt x="1268" y="11047"/>
                    </a:cubicBezTo>
                    <a:cubicBezTo>
                      <a:pt x="668" y="11948"/>
                      <a:pt x="0" y="13682"/>
                      <a:pt x="801" y="14583"/>
                    </a:cubicBezTo>
                    <a:cubicBezTo>
                      <a:pt x="881" y="14690"/>
                      <a:pt x="988" y="14733"/>
                      <a:pt x="1096" y="14733"/>
                    </a:cubicBezTo>
                    <a:cubicBezTo>
                      <a:pt x="1257" y="14733"/>
                      <a:pt x="1421" y="14636"/>
                      <a:pt x="1502" y="14516"/>
                    </a:cubicBezTo>
                    <a:cubicBezTo>
                      <a:pt x="1835" y="13983"/>
                      <a:pt x="1768" y="13215"/>
                      <a:pt x="1935" y="12648"/>
                    </a:cubicBezTo>
                    <a:cubicBezTo>
                      <a:pt x="2035" y="12248"/>
                      <a:pt x="2202" y="11881"/>
                      <a:pt x="2436" y="11548"/>
                    </a:cubicBezTo>
                    <a:cubicBezTo>
                      <a:pt x="2571" y="11304"/>
                      <a:pt x="2859" y="10908"/>
                      <a:pt x="3212" y="10908"/>
                    </a:cubicBezTo>
                    <a:cubicBezTo>
                      <a:pt x="3295" y="10908"/>
                      <a:pt x="3381" y="10930"/>
                      <a:pt x="3470" y="10981"/>
                    </a:cubicBezTo>
                    <a:cubicBezTo>
                      <a:pt x="3526" y="11009"/>
                      <a:pt x="3576" y="11019"/>
                      <a:pt x="3626" y="11019"/>
                    </a:cubicBezTo>
                    <a:cubicBezTo>
                      <a:pt x="3694" y="11019"/>
                      <a:pt x="3759" y="11000"/>
                      <a:pt x="3837" y="10981"/>
                    </a:cubicBezTo>
                    <a:cubicBezTo>
                      <a:pt x="4837" y="12315"/>
                      <a:pt x="6105" y="13449"/>
                      <a:pt x="7673" y="14149"/>
                    </a:cubicBezTo>
                    <a:cubicBezTo>
                      <a:pt x="7736" y="14175"/>
                      <a:pt x="7798" y="14186"/>
                      <a:pt x="7858" y="14186"/>
                    </a:cubicBezTo>
                    <a:cubicBezTo>
                      <a:pt x="8268" y="14186"/>
                      <a:pt x="8547" y="13644"/>
                      <a:pt x="8140" y="13382"/>
                    </a:cubicBezTo>
                    <a:cubicBezTo>
                      <a:pt x="3203" y="10547"/>
                      <a:pt x="2969" y="5310"/>
                      <a:pt x="1668" y="373"/>
                    </a:cubicBezTo>
                    <a:cubicBezTo>
                      <a:pt x="1594" y="121"/>
                      <a:pt x="1362" y="0"/>
                      <a:pt x="1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09"/>
              <p:cNvSpPr/>
              <p:nvPr/>
            </p:nvSpPr>
            <p:spPr>
              <a:xfrm>
                <a:off x="3151525" y="4489125"/>
                <a:ext cx="635550" cy="650825"/>
              </a:xfrm>
              <a:custGeom>
                <a:avLst/>
                <a:gdLst/>
                <a:ahLst/>
                <a:cxnLst/>
                <a:rect l="l" t="t" r="r" b="b"/>
                <a:pathLst>
                  <a:path w="25422" h="26033" extrusionOk="0">
                    <a:moveTo>
                      <a:pt x="264" y="1"/>
                    </a:moveTo>
                    <a:cubicBezTo>
                      <a:pt x="132" y="1"/>
                      <a:pt x="0" y="85"/>
                      <a:pt x="36" y="249"/>
                    </a:cubicBezTo>
                    <a:cubicBezTo>
                      <a:pt x="403" y="3284"/>
                      <a:pt x="370" y="6753"/>
                      <a:pt x="2271" y="9288"/>
                    </a:cubicBezTo>
                    <a:cubicBezTo>
                      <a:pt x="3973" y="11523"/>
                      <a:pt x="6808" y="13391"/>
                      <a:pt x="9310" y="14259"/>
                    </a:cubicBezTo>
                    <a:cubicBezTo>
                      <a:pt x="10811" y="14859"/>
                      <a:pt x="12379" y="14959"/>
                      <a:pt x="13913" y="15293"/>
                    </a:cubicBezTo>
                    <a:cubicBezTo>
                      <a:pt x="15948" y="15760"/>
                      <a:pt x="17816" y="16594"/>
                      <a:pt x="19650" y="17461"/>
                    </a:cubicBezTo>
                    <a:cubicBezTo>
                      <a:pt x="21285" y="18261"/>
                      <a:pt x="23220" y="19029"/>
                      <a:pt x="23587" y="21030"/>
                    </a:cubicBezTo>
                    <a:cubicBezTo>
                      <a:pt x="23887" y="22464"/>
                      <a:pt x="23486" y="23899"/>
                      <a:pt x="23253" y="25300"/>
                    </a:cubicBezTo>
                    <a:cubicBezTo>
                      <a:pt x="23180" y="25666"/>
                      <a:pt x="23500" y="26032"/>
                      <a:pt x="23820" y="26032"/>
                    </a:cubicBezTo>
                    <a:cubicBezTo>
                      <a:pt x="23938" y="26032"/>
                      <a:pt x="24055" y="25983"/>
                      <a:pt x="24154" y="25867"/>
                    </a:cubicBezTo>
                    <a:cubicBezTo>
                      <a:pt x="25421" y="24366"/>
                      <a:pt x="25388" y="21230"/>
                      <a:pt x="24587" y="19529"/>
                    </a:cubicBezTo>
                    <a:cubicBezTo>
                      <a:pt x="23386" y="16927"/>
                      <a:pt x="19450" y="15726"/>
                      <a:pt x="16948" y="14792"/>
                    </a:cubicBezTo>
                    <a:cubicBezTo>
                      <a:pt x="15481" y="14259"/>
                      <a:pt x="13980" y="14058"/>
                      <a:pt x="12479" y="13758"/>
                    </a:cubicBezTo>
                    <a:cubicBezTo>
                      <a:pt x="12879" y="13591"/>
                      <a:pt x="13212" y="13291"/>
                      <a:pt x="13446" y="12958"/>
                    </a:cubicBezTo>
                    <a:cubicBezTo>
                      <a:pt x="13479" y="13024"/>
                      <a:pt x="13479" y="13058"/>
                      <a:pt x="13546" y="13058"/>
                    </a:cubicBezTo>
                    <a:cubicBezTo>
                      <a:pt x="13762" y="13220"/>
                      <a:pt x="13973" y="13289"/>
                      <a:pt x="14174" y="13289"/>
                    </a:cubicBezTo>
                    <a:cubicBezTo>
                      <a:pt x="14843" y="13289"/>
                      <a:pt x="15407" y="12524"/>
                      <a:pt x="15714" y="11857"/>
                    </a:cubicBezTo>
                    <a:cubicBezTo>
                      <a:pt x="16615" y="11623"/>
                      <a:pt x="17382" y="10523"/>
                      <a:pt x="17749" y="9722"/>
                    </a:cubicBezTo>
                    <a:cubicBezTo>
                      <a:pt x="18383" y="8388"/>
                      <a:pt x="18483" y="6953"/>
                      <a:pt x="18083" y="5586"/>
                    </a:cubicBezTo>
                    <a:cubicBezTo>
                      <a:pt x="18021" y="5401"/>
                      <a:pt x="17846" y="5309"/>
                      <a:pt x="17678" y="5309"/>
                    </a:cubicBezTo>
                    <a:cubicBezTo>
                      <a:pt x="17483" y="5309"/>
                      <a:pt x="17297" y="5434"/>
                      <a:pt x="17315" y="5686"/>
                    </a:cubicBezTo>
                    <a:cubicBezTo>
                      <a:pt x="17449" y="6753"/>
                      <a:pt x="17382" y="7887"/>
                      <a:pt x="16915" y="8888"/>
                    </a:cubicBezTo>
                    <a:cubicBezTo>
                      <a:pt x="16715" y="9388"/>
                      <a:pt x="16448" y="9722"/>
                      <a:pt x="16148" y="10056"/>
                    </a:cubicBezTo>
                    <a:cubicBezTo>
                      <a:pt x="16248" y="9188"/>
                      <a:pt x="16115" y="8254"/>
                      <a:pt x="15814" y="7354"/>
                    </a:cubicBezTo>
                    <a:cubicBezTo>
                      <a:pt x="15768" y="7170"/>
                      <a:pt x="15610" y="7085"/>
                      <a:pt x="15456" y="7085"/>
                    </a:cubicBezTo>
                    <a:cubicBezTo>
                      <a:pt x="15273" y="7085"/>
                      <a:pt x="15096" y="7204"/>
                      <a:pt x="15114" y="7420"/>
                    </a:cubicBezTo>
                    <a:cubicBezTo>
                      <a:pt x="15281" y="8888"/>
                      <a:pt x="15247" y="11190"/>
                      <a:pt x="13946" y="12190"/>
                    </a:cubicBezTo>
                    <a:cubicBezTo>
                      <a:pt x="13946" y="12124"/>
                      <a:pt x="13980" y="12124"/>
                      <a:pt x="13980" y="12090"/>
                    </a:cubicBezTo>
                    <a:cubicBezTo>
                      <a:pt x="14547" y="10856"/>
                      <a:pt x="14447" y="8955"/>
                      <a:pt x="13880" y="7721"/>
                    </a:cubicBezTo>
                    <a:cubicBezTo>
                      <a:pt x="13823" y="7606"/>
                      <a:pt x="13726" y="7559"/>
                      <a:pt x="13627" y="7559"/>
                    </a:cubicBezTo>
                    <a:cubicBezTo>
                      <a:pt x="13437" y="7559"/>
                      <a:pt x="13235" y="7735"/>
                      <a:pt x="13279" y="7954"/>
                    </a:cubicBezTo>
                    <a:cubicBezTo>
                      <a:pt x="13579" y="8921"/>
                      <a:pt x="13446" y="10389"/>
                      <a:pt x="13146" y="11357"/>
                    </a:cubicBezTo>
                    <a:cubicBezTo>
                      <a:pt x="12812" y="12424"/>
                      <a:pt x="12078" y="12791"/>
                      <a:pt x="11111" y="13225"/>
                    </a:cubicBezTo>
                    <a:cubicBezTo>
                      <a:pt x="10978" y="13291"/>
                      <a:pt x="10944" y="13391"/>
                      <a:pt x="10944" y="13458"/>
                    </a:cubicBezTo>
                    <a:cubicBezTo>
                      <a:pt x="9243" y="13024"/>
                      <a:pt x="7642" y="12190"/>
                      <a:pt x="6241" y="11123"/>
                    </a:cubicBezTo>
                    <a:cubicBezTo>
                      <a:pt x="4306" y="9755"/>
                      <a:pt x="2805" y="8354"/>
                      <a:pt x="2071" y="6019"/>
                    </a:cubicBezTo>
                    <a:cubicBezTo>
                      <a:pt x="1471" y="4085"/>
                      <a:pt x="1004" y="2083"/>
                      <a:pt x="503" y="182"/>
                    </a:cubicBezTo>
                    <a:cubicBezTo>
                      <a:pt x="488" y="60"/>
                      <a:pt x="376" y="1"/>
                      <a:pt x="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09"/>
              <p:cNvSpPr/>
              <p:nvPr/>
            </p:nvSpPr>
            <p:spPr>
              <a:xfrm>
                <a:off x="3614025" y="4952300"/>
                <a:ext cx="87150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8455" extrusionOk="0">
                    <a:moveTo>
                      <a:pt x="650" y="1"/>
                    </a:moveTo>
                    <a:cubicBezTo>
                      <a:pt x="286" y="1"/>
                      <a:pt x="1" y="420"/>
                      <a:pt x="316" y="735"/>
                    </a:cubicBezTo>
                    <a:cubicBezTo>
                      <a:pt x="1417" y="1903"/>
                      <a:pt x="2051" y="3571"/>
                      <a:pt x="1884" y="5205"/>
                    </a:cubicBezTo>
                    <a:cubicBezTo>
                      <a:pt x="1784" y="6072"/>
                      <a:pt x="1284" y="6573"/>
                      <a:pt x="1084" y="7373"/>
                    </a:cubicBezTo>
                    <a:cubicBezTo>
                      <a:pt x="1050" y="7573"/>
                      <a:pt x="950" y="7707"/>
                      <a:pt x="1050" y="7907"/>
                    </a:cubicBezTo>
                    <a:cubicBezTo>
                      <a:pt x="1152" y="8275"/>
                      <a:pt x="1442" y="8455"/>
                      <a:pt x="1744" y="8455"/>
                    </a:cubicBezTo>
                    <a:cubicBezTo>
                      <a:pt x="1934" y="8455"/>
                      <a:pt x="2129" y="8383"/>
                      <a:pt x="2285" y="8241"/>
                    </a:cubicBezTo>
                    <a:cubicBezTo>
                      <a:pt x="3385" y="7373"/>
                      <a:pt x="3485" y="5338"/>
                      <a:pt x="3319" y="4038"/>
                    </a:cubicBezTo>
                    <a:cubicBezTo>
                      <a:pt x="3085" y="2403"/>
                      <a:pt x="2218" y="1102"/>
                      <a:pt x="950" y="101"/>
                    </a:cubicBezTo>
                    <a:cubicBezTo>
                      <a:pt x="851" y="31"/>
                      <a:pt x="748" y="1"/>
                      <a:pt x="6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09"/>
              <p:cNvSpPr/>
              <p:nvPr/>
            </p:nvSpPr>
            <p:spPr>
              <a:xfrm>
                <a:off x="3518525" y="4950975"/>
                <a:ext cx="90075" cy="2024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8099" extrusionOk="0">
                    <a:moveTo>
                      <a:pt x="1385" y="0"/>
                    </a:moveTo>
                    <a:cubicBezTo>
                      <a:pt x="1061" y="0"/>
                      <a:pt x="781" y="409"/>
                      <a:pt x="968" y="755"/>
                    </a:cubicBezTo>
                    <a:cubicBezTo>
                      <a:pt x="1735" y="1922"/>
                      <a:pt x="2035" y="3123"/>
                      <a:pt x="1735" y="4491"/>
                    </a:cubicBezTo>
                    <a:cubicBezTo>
                      <a:pt x="1468" y="5658"/>
                      <a:pt x="901" y="6225"/>
                      <a:pt x="234" y="7159"/>
                    </a:cubicBezTo>
                    <a:cubicBezTo>
                      <a:pt x="0" y="7460"/>
                      <a:pt x="267" y="7960"/>
                      <a:pt x="601" y="8060"/>
                    </a:cubicBezTo>
                    <a:cubicBezTo>
                      <a:pt x="723" y="8086"/>
                      <a:pt x="841" y="8098"/>
                      <a:pt x="954" y="8098"/>
                    </a:cubicBezTo>
                    <a:cubicBezTo>
                      <a:pt x="2445" y="8098"/>
                      <a:pt x="3150" y="5965"/>
                      <a:pt x="3336" y="4724"/>
                    </a:cubicBezTo>
                    <a:cubicBezTo>
                      <a:pt x="3603" y="2923"/>
                      <a:pt x="3136" y="1155"/>
                      <a:pt x="1635" y="88"/>
                    </a:cubicBezTo>
                    <a:cubicBezTo>
                      <a:pt x="1553" y="27"/>
                      <a:pt x="1468" y="0"/>
                      <a:pt x="1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09"/>
              <p:cNvSpPr/>
              <p:nvPr/>
            </p:nvSpPr>
            <p:spPr>
              <a:xfrm>
                <a:off x="2771800" y="4623075"/>
                <a:ext cx="703375" cy="501050"/>
              </a:xfrm>
              <a:custGeom>
                <a:avLst/>
                <a:gdLst/>
                <a:ahLst/>
                <a:cxnLst/>
                <a:rect l="l" t="t" r="r" b="b"/>
                <a:pathLst>
                  <a:path w="28135" h="20042" extrusionOk="0">
                    <a:moveTo>
                      <a:pt x="402" y="0"/>
                    </a:moveTo>
                    <a:cubicBezTo>
                      <a:pt x="201" y="0"/>
                      <a:pt x="0" y="165"/>
                      <a:pt x="81" y="428"/>
                    </a:cubicBezTo>
                    <a:cubicBezTo>
                      <a:pt x="1482" y="6032"/>
                      <a:pt x="5418" y="10435"/>
                      <a:pt x="9988" y="13837"/>
                    </a:cubicBezTo>
                    <a:cubicBezTo>
                      <a:pt x="14725" y="17340"/>
                      <a:pt x="21730" y="20042"/>
                      <a:pt x="27634" y="20042"/>
                    </a:cubicBezTo>
                    <a:cubicBezTo>
                      <a:pt x="28068" y="20042"/>
                      <a:pt x="28135" y="19408"/>
                      <a:pt x="27734" y="19275"/>
                    </a:cubicBezTo>
                    <a:cubicBezTo>
                      <a:pt x="22130" y="17607"/>
                      <a:pt x="16493" y="16506"/>
                      <a:pt x="11489" y="13237"/>
                    </a:cubicBezTo>
                    <a:cubicBezTo>
                      <a:pt x="6786" y="10202"/>
                      <a:pt x="2583" y="5565"/>
                      <a:pt x="715" y="228"/>
                    </a:cubicBezTo>
                    <a:cubicBezTo>
                      <a:pt x="662" y="70"/>
                      <a:pt x="532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09"/>
              <p:cNvSpPr/>
              <p:nvPr/>
            </p:nvSpPr>
            <p:spPr>
              <a:xfrm>
                <a:off x="2063000" y="4128250"/>
                <a:ext cx="249675" cy="974475"/>
              </a:xfrm>
              <a:custGeom>
                <a:avLst/>
                <a:gdLst/>
                <a:ahLst/>
                <a:cxnLst/>
                <a:rect l="l" t="t" r="r" b="b"/>
                <a:pathLst>
                  <a:path w="9987" h="38979" extrusionOk="0">
                    <a:moveTo>
                      <a:pt x="5171" y="1"/>
                    </a:moveTo>
                    <a:cubicBezTo>
                      <a:pt x="4996" y="1"/>
                      <a:pt x="4822" y="150"/>
                      <a:pt x="4883" y="373"/>
                    </a:cubicBezTo>
                    <a:cubicBezTo>
                      <a:pt x="5884" y="5243"/>
                      <a:pt x="6751" y="10180"/>
                      <a:pt x="6584" y="15184"/>
                    </a:cubicBezTo>
                    <a:cubicBezTo>
                      <a:pt x="6418" y="20188"/>
                      <a:pt x="4816" y="24190"/>
                      <a:pt x="547" y="26892"/>
                    </a:cubicBezTo>
                    <a:cubicBezTo>
                      <a:pt x="0" y="27196"/>
                      <a:pt x="255" y="28053"/>
                      <a:pt x="859" y="28053"/>
                    </a:cubicBezTo>
                    <a:cubicBezTo>
                      <a:pt x="918" y="28053"/>
                      <a:pt x="981" y="28044"/>
                      <a:pt x="1047" y="28026"/>
                    </a:cubicBezTo>
                    <a:cubicBezTo>
                      <a:pt x="1214" y="27993"/>
                      <a:pt x="1314" y="27960"/>
                      <a:pt x="1447" y="27860"/>
                    </a:cubicBezTo>
                    <a:cubicBezTo>
                      <a:pt x="1547" y="28760"/>
                      <a:pt x="1781" y="29694"/>
                      <a:pt x="2281" y="30528"/>
                    </a:cubicBezTo>
                    <a:cubicBezTo>
                      <a:pt x="2703" y="31252"/>
                      <a:pt x="3344" y="32058"/>
                      <a:pt x="4202" y="32058"/>
                    </a:cubicBezTo>
                    <a:cubicBezTo>
                      <a:pt x="4293" y="32058"/>
                      <a:pt x="4387" y="32049"/>
                      <a:pt x="4483" y="32029"/>
                    </a:cubicBezTo>
                    <a:cubicBezTo>
                      <a:pt x="4550" y="32029"/>
                      <a:pt x="4550" y="31996"/>
                      <a:pt x="4583" y="31996"/>
                    </a:cubicBezTo>
                    <a:cubicBezTo>
                      <a:pt x="5750" y="32663"/>
                      <a:pt x="7085" y="33230"/>
                      <a:pt x="7885" y="34198"/>
                    </a:cubicBezTo>
                    <a:cubicBezTo>
                      <a:pt x="8919" y="35498"/>
                      <a:pt x="8119" y="37033"/>
                      <a:pt x="8152" y="38501"/>
                    </a:cubicBezTo>
                    <a:cubicBezTo>
                      <a:pt x="8152" y="38756"/>
                      <a:pt x="8426" y="38979"/>
                      <a:pt x="8683" y="38979"/>
                    </a:cubicBezTo>
                    <a:cubicBezTo>
                      <a:pt x="8796" y="38979"/>
                      <a:pt x="8905" y="38936"/>
                      <a:pt x="8986" y="38834"/>
                    </a:cubicBezTo>
                    <a:cubicBezTo>
                      <a:pt x="9987" y="37667"/>
                      <a:pt x="9953" y="35365"/>
                      <a:pt x="9220" y="34031"/>
                    </a:cubicBezTo>
                    <a:cubicBezTo>
                      <a:pt x="8319" y="32463"/>
                      <a:pt x="5884" y="31396"/>
                      <a:pt x="4216" y="30962"/>
                    </a:cubicBezTo>
                    <a:lnTo>
                      <a:pt x="4083" y="30962"/>
                    </a:lnTo>
                    <a:cubicBezTo>
                      <a:pt x="3749" y="30628"/>
                      <a:pt x="3382" y="30261"/>
                      <a:pt x="3115" y="29861"/>
                    </a:cubicBezTo>
                    <a:cubicBezTo>
                      <a:pt x="2648" y="29161"/>
                      <a:pt x="2415" y="28327"/>
                      <a:pt x="2248" y="27493"/>
                    </a:cubicBezTo>
                    <a:cubicBezTo>
                      <a:pt x="5650" y="25658"/>
                      <a:pt x="7418" y="21388"/>
                      <a:pt x="7819" y="17719"/>
                    </a:cubicBezTo>
                    <a:cubicBezTo>
                      <a:pt x="8552" y="11882"/>
                      <a:pt x="7085" y="5811"/>
                      <a:pt x="5450" y="207"/>
                    </a:cubicBezTo>
                    <a:cubicBezTo>
                      <a:pt x="5398" y="63"/>
                      <a:pt x="5284" y="1"/>
                      <a:pt x="5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09"/>
              <p:cNvSpPr/>
              <p:nvPr/>
            </p:nvSpPr>
            <p:spPr>
              <a:xfrm>
                <a:off x="2121400" y="4949400"/>
                <a:ext cx="9787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8162" extrusionOk="0">
                    <a:moveTo>
                      <a:pt x="683" y="0"/>
                    </a:moveTo>
                    <a:cubicBezTo>
                      <a:pt x="315" y="0"/>
                      <a:pt x="0" y="501"/>
                      <a:pt x="312" y="784"/>
                    </a:cubicBezTo>
                    <a:cubicBezTo>
                      <a:pt x="2280" y="2352"/>
                      <a:pt x="3381" y="5354"/>
                      <a:pt x="1146" y="7189"/>
                    </a:cubicBezTo>
                    <a:cubicBezTo>
                      <a:pt x="672" y="7600"/>
                      <a:pt x="1157" y="8162"/>
                      <a:pt x="1635" y="8162"/>
                    </a:cubicBezTo>
                    <a:cubicBezTo>
                      <a:pt x="1661" y="8162"/>
                      <a:pt x="1687" y="8160"/>
                      <a:pt x="1713" y="8156"/>
                    </a:cubicBezTo>
                    <a:cubicBezTo>
                      <a:pt x="3414" y="7856"/>
                      <a:pt x="3915" y="5788"/>
                      <a:pt x="3748" y="4287"/>
                    </a:cubicBezTo>
                    <a:cubicBezTo>
                      <a:pt x="3548" y="2452"/>
                      <a:pt x="2447" y="951"/>
                      <a:pt x="879" y="51"/>
                    </a:cubicBezTo>
                    <a:cubicBezTo>
                      <a:pt x="814" y="16"/>
                      <a:pt x="748" y="0"/>
                      <a:pt x="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09"/>
              <p:cNvSpPr/>
              <p:nvPr/>
            </p:nvSpPr>
            <p:spPr>
              <a:xfrm>
                <a:off x="2033500" y="4975650"/>
                <a:ext cx="6402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7309" extrusionOk="0">
                    <a:moveTo>
                      <a:pt x="630" y="0"/>
                    </a:moveTo>
                    <a:cubicBezTo>
                      <a:pt x="218" y="0"/>
                      <a:pt x="67" y="674"/>
                      <a:pt x="426" y="902"/>
                    </a:cubicBezTo>
                    <a:cubicBezTo>
                      <a:pt x="1160" y="1302"/>
                      <a:pt x="1093" y="3137"/>
                      <a:pt x="1093" y="3937"/>
                    </a:cubicBezTo>
                    <a:cubicBezTo>
                      <a:pt x="1060" y="4972"/>
                      <a:pt x="893" y="5639"/>
                      <a:pt x="259" y="6473"/>
                    </a:cubicBezTo>
                    <a:cubicBezTo>
                      <a:pt x="0" y="6796"/>
                      <a:pt x="306" y="7308"/>
                      <a:pt x="751" y="7308"/>
                    </a:cubicBezTo>
                    <a:cubicBezTo>
                      <a:pt x="765" y="7308"/>
                      <a:pt x="779" y="7308"/>
                      <a:pt x="793" y="7307"/>
                    </a:cubicBezTo>
                    <a:cubicBezTo>
                      <a:pt x="2461" y="7206"/>
                      <a:pt x="2561" y="4938"/>
                      <a:pt x="2494" y="3671"/>
                    </a:cubicBezTo>
                    <a:cubicBezTo>
                      <a:pt x="2461" y="2436"/>
                      <a:pt x="2294" y="135"/>
                      <a:pt x="659" y="1"/>
                    </a:cubicBezTo>
                    <a:cubicBezTo>
                      <a:pt x="649" y="1"/>
                      <a:pt x="639" y="0"/>
                      <a:pt x="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09"/>
              <p:cNvSpPr/>
              <p:nvPr/>
            </p:nvSpPr>
            <p:spPr>
              <a:xfrm>
                <a:off x="2441700" y="4860375"/>
                <a:ext cx="118650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420" extrusionOk="0">
                    <a:moveTo>
                      <a:pt x="561" y="1"/>
                    </a:moveTo>
                    <a:cubicBezTo>
                      <a:pt x="219" y="1"/>
                      <a:pt x="0" y="453"/>
                      <a:pt x="343" y="710"/>
                    </a:cubicBezTo>
                    <a:cubicBezTo>
                      <a:pt x="2411" y="2077"/>
                      <a:pt x="3345" y="4345"/>
                      <a:pt x="2945" y="6747"/>
                    </a:cubicBezTo>
                    <a:cubicBezTo>
                      <a:pt x="2872" y="7083"/>
                      <a:pt x="3164" y="7420"/>
                      <a:pt x="3469" y="7420"/>
                    </a:cubicBezTo>
                    <a:cubicBezTo>
                      <a:pt x="3588" y="7420"/>
                      <a:pt x="3709" y="7369"/>
                      <a:pt x="3812" y="7248"/>
                    </a:cubicBezTo>
                    <a:cubicBezTo>
                      <a:pt x="4746" y="6213"/>
                      <a:pt x="4312" y="4446"/>
                      <a:pt x="3812" y="3278"/>
                    </a:cubicBezTo>
                    <a:cubicBezTo>
                      <a:pt x="3178" y="1844"/>
                      <a:pt x="2144" y="743"/>
                      <a:pt x="743" y="42"/>
                    </a:cubicBezTo>
                    <a:cubicBezTo>
                      <a:pt x="680" y="13"/>
                      <a:pt x="619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09"/>
              <p:cNvSpPr/>
              <p:nvPr/>
            </p:nvSpPr>
            <p:spPr>
              <a:xfrm>
                <a:off x="2362300" y="4858925"/>
                <a:ext cx="121325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8056" extrusionOk="0">
                    <a:moveTo>
                      <a:pt x="566" y="1"/>
                    </a:moveTo>
                    <a:cubicBezTo>
                      <a:pt x="277" y="1"/>
                      <a:pt x="1" y="336"/>
                      <a:pt x="150" y="634"/>
                    </a:cubicBezTo>
                    <a:cubicBezTo>
                      <a:pt x="1417" y="2802"/>
                      <a:pt x="2952" y="4804"/>
                      <a:pt x="1918" y="7339"/>
                    </a:cubicBezTo>
                    <a:cubicBezTo>
                      <a:pt x="1743" y="7776"/>
                      <a:pt x="2112" y="8056"/>
                      <a:pt x="2491" y="8056"/>
                    </a:cubicBezTo>
                    <a:cubicBezTo>
                      <a:pt x="2690" y="8056"/>
                      <a:pt x="2892" y="7978"/>
                      <a:pt x="3018" y="7806"/>
                    </a:cubicBezTo>
                    <a:cubicBezTo>
                      <a:pt x="4853" y="5304"/>
                      <a:pt x="2585" y="2002"/>
                      <a:pt x="850" y="134"/>
                    </a:cubicBezTo>
                    <a:cubicBezTo>
                      <a:pt x="765" y="40"/>
                      <a:pt x="665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09"/>
              <p:cNvSpPr/>
              <p:nvPr/>
            </p:nvSpPr>
            <p:spPr>
              <a:xfrm>
                <a:off x="3892350" y="4912275"/>
                <a:ext cx="141550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7576" extrusionOk="0">
                    <a:moveTo>
                      <a:pt x="596" y="0"/>
                    </a:moveTo>
                    <a:cubicBezTo>
                      <a:pt x="120" y="0"/>
                      <a:pt x="1" y="804"/>
                      <a:pt x="492" y="935"/>
                    </a:cubicBezTo>
                    <a:cubicBezTo>
                      <a:pt x="1926" y="1169"/>
                      <a:pt x="2693" y="2603"/>
                      <a:pt x="3027" y="3871"/>
                    </a:cubicBezTo>
                    <a:cubicBezTo>
                      <a:pt x="3360" y="5005"/>
                      <a:pt x="3127" y="6106"/>
                      <a:pt x="3327" y="7206"/>
                    </a:cubicBezTo>
                    <a:cubicBezTo>
                      <a:pt x="3363" y="7459"/>
                      <a:pt x="3566" y="7575"/>
                      <a:pt x="3776" y="7575"/>
                    </a:cubicBezTo>
                    <a:cubicBezTo>
                      <a:pt x="3953" y="7575"/>
                      <a:pt x="4136" y="7493"/>
                      <a:pt x="4228" y="7340"/>
                    </a:cubicBezTo>
                    <a:cubicBezTo>
                      <a:pt x="5662" y="4871"/>
                      <a:pt x="3594" y="135"/>
                      <a:pt x="625" y="1"/>
                    </a:cubicBezTo>
                    <a:cubicBezTo>
                      <a:pt x="615" y="1"/>
                      <a:pt x="606" y="0"/>
                      <a:pt x="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09"/>
              <p:cNvSpPr/>
              <p:nvPr/>
            </p:nvSpPr>
            <p:spPr>
              <a:xfrm>
                <a:off x="3992200" y="4889475"/>
                <a:ext cx="1326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6799" extrusionOk="0">
                    <a:moveTo>
                      <a:pt x="430" y="0"/>
                    </a:moveTo>
                    <a:cubicBezTo>
                      <a:pt x="81" y="0"/>
                      <a:pt x="1" y="460"/>
                      <a:pt x="367" y="613"/>
                    </a:cubicBezTo>
                    <a:cubicBezTo>
                      <a:pt x="1534" y="1080"/>
                      <a:pt x="2435" y="2448"/>
                      <a:pt x="2969" y="3548"/>
                    </a:cubicBezTo>
                    <a:cubicBezTo>
                      <a:pt x="3503" y="4549"/>
                      <a:pt x="3302" y="5583"/>
                      <a:pt x="3703" y="6584"/>
                    </a:cubicBezTo>
                    <a:cubicBezTo>
                      <a:pt x="3759" y="6733"/>
                      <a:pt x="3898" y="6799"/>
                      <a:pt x="4039" y="6799"/>
                    </a:cubicBezTo>
                    <a:cubicBezTo>
                      <a:pt x="4150" y="6799"/>
                      <a:pt x="4263" y="6758"/>
                      <a:pt x="4336" y="6684"/>
                    </a:cubicBezTo>
                    <a:cubicBezTo>
                      <a:pt x="5304" y="5683"/>
                      <a:pt x="4503" y="3782"/>
                      <a:pt x="3936" y="2748"/>
                    </a:cubicBezTo>
                    <a:cubicBezTo>
                      <a:pt x="3169" y="1447"/>
                      <a:pt x="2035" y="279"/>
                      <a:pt x="534" y="13"/>
                    </a:cubicBezTo>
                    <a:cubicBezTo>
                      <a:pt x="497" y="4"/>
                      <a:pt x="463" y="0"/>
                      <a:pt x="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0" name="Google Shape;2980;p109"/>
            <p:cNvSpPr/>
            <p:nvPr/>
          </p:nvSpPr>
          <p:spPr>
            <a:xfrm rot="-1177905">
              <a:off x="3645504" y="1972125"/>
              <a:ext cx="521588" cy="460533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81" name="Google Shape;2981;p109"/>
            <p:cNvSpPr/>
            <p:nvPr/>
          </p:nvSpPr>
          <p:spPr>
            <a:xfrm rot="778282">
              <a:off x="4324025" y="1755312"/>
              <a:ext cx="355899" cy="314281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Google Shape;2986;p110"/>
          <p:cNvSpPr txBox="1">
            <a:spLocks noGrp="1"/>
          </p:cNvSpPr>
          <p:nvPr>
            <p:ph type="title"/>
          </p:nvPr>
        </p:nvSpPr>
        <p:spPr>
          <a:xfrm>
            <a:off x="692518" y="156775"/>
            <a:ext cx="5970181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latin typeface="華康馨香花體" panose="040B0309000000000000" pitchFamily="81" charset="-120"/>
                <a:ea typeface="華康馨香花體" panose="040B0309000000000000" pitchFamily="81" charset="-120"/>
                <a:cs typeface="Noto Serif Hebrew" panose="02020502060505020204" pitchFamily="18"/>
                <a:sym typeface="Potta One"/>
              </a:rPr>
              <a:t>撲克牌、疊疊樂、桌遊</a:t>
            </a:r>
            <a:endParaRPr b="1" dirty="0">
              <a:latin typeface="華康馨香花體" panose="040B0309000000000000" pitchFamily="81" charset="-120"/>
              <a:ea typeface="華康馨香花體" panose="040B0309000000000000" pitchFamily="81" charset="-120"/>
              <a:cs typeface="Noto Serif Hebrew" panose="02020502060505020204" pitchFamily="18"/>
              <a:sym typeface="Potta One"/>
            </a:endParaRPr>
          </a:p>
        </p:txBody>
      </p:sp>
      <p:sp>
        <p:nvSpPr>
          <p:cNvPr id="2987" name="Google Shape;2987;p110"/>
          <p:cNvSpPr txBox="1">
            <a:spLocks noGrp="1"/>
          </p:cNvSpPr>
          <p:nvPr>
            <p:ph type="subTitle" idx="1"/>
          </p:nvPr>
        </p:nvSpPr>
        <p:spPr>
          <a:xfrm>
            <a:off x="692520" y="1167450"/>
            <a:ext cx="3929700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RocknRoll One"/>
                <a:sym typeface="RocknRoll One"/>
              </a:rPr>
              <a:t>利用撲克牌玩配對、記憶、合十、</a:t>
            </a:r>
            <a:r>
              <a:rPr 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cknRoll One"/>
                <a:sym typeface="RocknRoll One"/>
              </a:rPr>
              <a:t>撿</a:t>
            </a:r>
            <a:r>
              <a:rPr 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RocknRoll One"/>
                <a:sym typeface="RocknRoll One"/>
              </a:rPr>
              <a:t>紅點、</a:t>
            </a:r>
            <a:br>
              <a:rPr 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RocknRoll One"/>
                <a:sym typeface="RocknRoll One"/>
              </a:rPr>
            </a:br>
            <a:r>
              <a:rPr 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RocknRoll One"/>
                <a:sym typeface="RocknRoll One"/>
              </a:rPr>
              <a:t>心臟病、十點半、排七等遊戲培養思辨及專注力，加強互動的觀察力與合作力等。下面有兩個</a:t>
            </a:r>
            <a:br>
              <a:rPr 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RocknRoll One"/>
                <a:sym typeface="RocknRoll One"/>
              </a:rPr>
            </a:br>
            <a:r>
              <a:rPr 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RocknRoll One"/>
                <a:sym typeface="RocknRoll One"/>
              </a:rPr>
              <a:t>低年級可以玩的撲克牌入門遊戲網頁。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RocknRoll One"/>
              <a:sym typeface="RocknRoll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88" name="Google Shape;2988;p110"/>
          <p:cNvGrpSpPr/>
          <p:nvPr/>
        </p:nvGrpSpPr>
        <p:grpSpPr>
          <a:xfrm>
            <a:off x="6269599" y="2869360"/>
            <a:ext cx="2631506" cy="2147991"/>
            <a:chOff x="4505025" y="1206400"/>
            <a:chExt cx="1651400" cy="1452425"/>
          </a:xfrm>
        </p:grpSpPr>
        <p:sp>
          <p:nvSpPr>
            <p:cNvPr id="2989" name="Google Shape;2989;p110"/>
            <p:cNvSpPr/>
            <p:nvPr/>
          </p:nvSpPr>
          <p:spPr>
            <a:xfrm>
              <a:off x="4525250" y="2167650"/>
              <a:ext cx="1631175" cy="491175"/>
            </a:xfrm>
            <a:custGeom>
              <a:avLst/>
              <a:gdLst/>
              <a:ahLst/>
              <a:cxnLst/>
              <a:rect l="l" t="t" r="r" b="b"/>
              <a:pathLst>
                <a:path w="65247" h="19647" extrusionOk="0">
                  <a:moveTo>
                    <a:pt x="32624" y="1"/>
                  </a:moveTo>
                  <a:cubicBezTo>
                    <a:pt x="14598" y="1"/>
                    <a:pt x="1" y="4394"/>
                    <a:pt x="1" y="9823"/>
                  </a:cubicBezTo>
                  <a:cubicBezTo>
                    <a:pt x="1" y="15241"/>
                    <a:pt x="14598" y="19646"/>
                    <a:pt x="32624" y="19646"/>
                  </a:cubicBezTo>
                  <a:cubicBezTo>
                    <a:pt x="50638" y="19646"/>
                    <a:pt x="65247" y="15241"/>
                    <a:pt x="65247" y="9823"/>
                  </a:cubicBezTo>
                  <a:cubicBezTo>
                    <a:pt x="65247" y="4394"/>
                    <a:pt x="50638" y="1"/>
                    <a:pt x="32624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10"/>
            <p:cNvSpPr/>
            <p:nvPr/>
          </p:nvSpPr>
          <p:spPr>
            <a:xfrm>
              <a:off x="4582400" y="2206350"/>
              <a:ext cx="1516600" cy="413475"/>
            </a:xfrm>
            <a:custGeom>
              <a:avLst/>
              <a:gdLst/>
              <a:ahLst/>
              <a:cxnLst/>
              <a:rect l="l" t="t" r="r" b="b"/>
              <a:pathLst>
                <a:path w="60664" h="16539" extrusionOk="0">
                  <a:moveTo>
                    <a:pt x="30338" y="1"/>
                  </a:moveTo>
                  <a:cubicBezTo>
                    <a:pt x="13586" y="1"/>
                    <a:pt x="1" y="3703"/>
                    <a:pt x="1" y="8275"/>
                  </a:cubicBezTo>
                  <a:cubicBezTo>
                    <a:pt x="1" y="12836"/>
                    <a:pt x="13586" y="16538"/>
                    <a:pt x="30338" y="16538"/>
                  </a:cubicBezTo>
                  <a:cubicBezTo>
                    <a:pt x="47078" y="16538"/>
                    <a:pt x="60663" y="12836"/>
                    <a:pt x="60663" y="8275"/>
                  </a:cubicBezTo>
                  <a:cubicBezTo>
                    <a:pt x="60663" y="3703"/>
                    <a:pt x="47078" y="1"/>
                    <a:pt x="30338" y="1"/>
                  </a:cubicBezTo>
                  <a:close/>
                </a:path>
              </a:pathLst>
            </a:custGeom>
            <a:solidFill>
              <a:srgbClr val="3E5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10"/>
            <p:cNvSpPr/>
            <p:nvPr/>
          </p:nvSpPr>
          <p:spPr>
            <a:xfrm>
              <a:off x="5820350" y="2232250"/>
              <a:ext cx="101825" cy="41825"/>
            </a:xfrm>
            <a:custGeom>
              <a:avLst/>
              <a:gdLst/>
              <a:ahLst/>
              <a:cxnLst/>
              <a:rect l="l" t="t" r="r" b="b"/>
              <a:pathLst>
                <a:path w="4073" h="1673" extrusionOk="0">
                  <a:moveTo>
                    <a:pt x="3239" y="0"/>
                  </a:moveTo>
                  <a:cubicBezTo>
                    <a:pt x="2025" y="358"/>
                    <a:pt x="239" y="465"/>
                    <a:pt x="1" y="477"/>
                  </a:cubicBezTo>
                  <a:cubicBezTo>
                    <a:pt x="84" y="882"/>
                    <a:pt x="168" y="1143"/>
                    <a:pt x="203" y="1203"/>
                  </a:cubicBezTo>
                  <a:cubicBezTo>
                    <a:pt x="386" y="1416"/>
                    <a:pt x="1789" y="1672"/>
                    <a:pt x="2834" y="1672"/>
                  </a:cubicBezTo>
                  <a:cubicBezTo>
                    <a:pt x="3427" y="1672"/>
                    <a:pt x="3904" y="1590"/>
                    <a:pt x="3978" y="1370"/>
                  </a:cubicBezTo>
                  <a:cubicBezTo>
                    <a:pt x="4073" y="1013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F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10"/>
            <p:cNvSpPr/>
            <p:nvPr/>
          </p:nvSpPr>
          <p:spPr>
            <a:xfrm>
              <a:off x="5564075" y="2203675"/>
              <a:ext cx="115525" cy="52450"/>
            </a:xfrm>
            <a:custGeom>
              <a:avLst/>
              <a:gdLst/>
              <a:ahLst/>
              <a:cxnLst/>
              <a:rect l="l" t="t" r="r" b="b"/>
              <a:pathLst>
                <a:path w="4621" h="2098" extrusionOk="0">
                  <a:moveTo>
                    <a:pt x="1429" y="0"/>
                  </a:moveTo>
                  <a:lnTo>
                    <a:pt x="1394" y="179"/>
                  </a:lnTo>
                  <a:cubicBezTo>
                    <a:pt x="1394" y="179"/>
                    <a:pt x="1" y="882"/>
                    <a:pt x="24" y="1417"/>
                  </a:cubicBezTo>
                  <a:cubicBezTo>
                    <a:pt x="48" y="1867"/>
                    <a:pt x="1688" y="2097"/>
                    <a:pt x="2899" y="2097"/>
                  </a:cubicBezTo>
                  <a:cubicBezTo>
                    <a:pt x="3515" y="2097"/>
                    <a:pt x="4019" y="2038"/>
                    <a:pt x="4144" y="1917"/>
                  </a:cubicBezTo>
                  <a:cubicBezTo>
                    <a:pt x="4239" y="1834"/>
                    <a:pt x="4406" y="1370"/>
                    <a:pt x="4620" y="703"/>
                  </a:cubicBezTo>
                  <a:lnTo>
                    <a:pt x="4489" y="655"/>
                  </a:lnTo>
                  <a:cubicBezTo>
                    <a:pt x="4400" y="671"/>
                    <a:pt x="4302" y="678"/>
                    <a:pt x="4197" y="678"/>
                  </a:cubicBezTo>
                  <a:cubicBezTo>
                    <a:pt x="3177" y="678"/>
                    <a:pt x="1513" y="12"/>
                    <a:pt x="1513" y="12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rgbClr val="FF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10"/>
            <p:cNvSpPr/>
            <p:nvPr/>
          </p:nvSpPr>
          <p:spPr>
            <a:xfrm>
              <a:off x="5599500" y="1979250"/>
              <a:ext cx="312850" cy="264625"/>
            </a:xfrm>
            <a:custGeom>
              <a:avLst/>
              <a:gdLst/>
              <a:ahLst/>
              <a:cxnLst/>
              <a:rect l="l" t="t" r="r" b="b"/>
              <a:pathLst>
                <a:path w="12514" h="10585" extrusionOk="0">
                  <a:moveTo>
                    <a:pt x="1155" y="0"/>
                  </a:moveTo>
                  <a:lnTo>
                    <a:pt x="0" y="8966"/>
                  </a:lnTo>
                  <a:lnTo>
                    <a:pt x="96" y="8977"/>
                  </a:lnTo>
                  <a:cubicBezTo>
                    <a:pt x="96" y="8977"/>
                    <a:pt x="1768" y="9640"/>
                    <a:pt x="2794" y="9640"/>
                  </a:cubicBezTo>
                  <a:cubicBezTo>
                    <a:pt x="2893" y="9640"/>
                    <a:pt x="2987" y="9634"/>
                    <a:pt x="3072" y="9620"/>
                  </a:cubicBezTo>
                  <a:lnTo>
                    <a:pt x="3203" y="9656"/>
                  </a:lnTo>
                  <a:cubicBezTo>
                    <a:pt x="3918" y="7489"/>
                    <a:pt x="5096" y="3191"/>
                    <a:pt x="5096" y="3191"/>
                  </a:cubicBezTo>
                  <a:cubicBezTo>
                    <a:pt x="5096" y="3191"/>
                    <a:pt x="5897" y="3282"/>
                    <a:pt x="6780" y="3282"/>
                  </a:cubicBezTo>
                  <a:cubicBezTo>
                    <a:pt x="7051" y="3282"/>
                    <a:pt x="7330" y="3273"/>
                    <a:pt x="7597" y="3251"/>
                  </a:cubicBezTo>
                  <a:cubicBezTo>
                    <a:pt x="7597" y="3251"/>
                    <a:pt x="8382" y="8585"/>
                    <a:pt x="8811" y="10585"/>
                  </a:cubicBezTo>
                  <a:cubicBezTo>
                    <a:pt x="9073" y="10585"/>
                    <a:pt x="10859" y="10478"/>
                    <a:pt x="12073" y="10120"/>
                  </a:cubicBezTo>
                  <a:lnTo>
                    <a:pt x="12514" y="393"/>
                  </a:lnTo>
                  <a:lnTo>
                    <a:pt x="12514" y="393"/>
                  </a:lnTo>
                  <a:cubicBezTo>
                    <a:pt x="11638" y="750"/>
                    <a:pt x="9292" y="1298"/>
                    <a:pt x="6754" y="1298"/>
                  </a:cubicBezTo>
                  <a:cubicBezTo>
                    <a:pt x="4809" y="1298"/>
                    <a:pt x="2751" y="977"/>
                    <a:pt x="1155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10"/>
            <p:cNvSpPr/>
            <p:nvPr/>
          </p:nvSpPr>
          <p:spPr>
            <a:xfrm>
              <a:off x="5601575" y="1687550"/>
              <a:ext cx="370325" cy="330075"/>
            </a:xfrm>
            <a:custGeom>
              <a:avLst/>
              <a:gdLst/>
              <a:ahLst/>
              <a:cxnLst/>
              <a:rect l="l" t="t" r="r" b="b"/>
              <a:pathLst>
                <a:path w="14813" h="13203" extrusionOk="0">
                  <a:moveTo>
                    <a:pt x="3823" y="0"/>
                  </a:moveTo>
                  <a:cubicBezTo>
                    <a:pt x="3069" y="674"/>
                    <a:pt x="2234" y="808"/>
                    <a:pt x="1595" y="808"/>
                  </a:cubicBezTo>
                  <a:cubicBezTo>
                    <a:pt x="1174" y="808"/>
                    <a:pt x="838" y="750"/>
                    <a:pt x="667" y="750"/>
                  </a:cubicBezTo>
                  <a:cubicBezTo>
                    <a:pt x="941" y="1977"/>
                    <a:pt x="1418" y="3584"/>
                    <a:pt x="1906" y="4358"/>
                  </a:cubicBezTo>
                  <a:cubicBezTo>
                    <a:pt x="1906" y="4358"/>
                    <a:pt x="1" y="10942"/>
                    <a:pt x="644" y="11406"/>
                  </a:cubicBezTo>
                  <a:cubicBezTo>
                    <a:pt x="775" y="11502"/>
                    <a:pt x="906" y="11597"/>
                    <a:pt x="1060" y="11680"/>
                  </a:cubicBezTo>
                  <a:cubicBezTo>
                    <a:pt x="2960" y="12832"/>
                    <a:pt x="5491" y="13202"/>
                    <a:pt x="7710" y="13202"/>
                  </a:cubicBezTo>
                  <a:cubicBezTo>
                    <a:pt x="9803" y="13202"/>
                    <a:pt x="11620" y="12873"/>
                    <a:pt x="12371" y="12561"/>
                  </a:cubicBezTo>
                  <a:cubicBezTo>
                    <a:pt x="12621" y="12454"/>
                    <a:pt x="12752" y="12359"/>
                    <a:pt x="12729" y="12263"/>
                  </a:cubicBezTo>
                  <a:cubicBezTo>
                    <a:pt x="12443" y="11180"/>
                    <a:pt x="12133" y="6977"/>
                    <a:pt x="12133" y="6977"/>
                  </a:cubicBezTo>
                  <a:cubicBezTo>
                    <a:pt x="13098" y="6263"/>
                    <a:pt x="14122" y="5001"/>
                    <a:pt x="14812" y="4024"/>
                  </a:cubicBezTo>
                  <a:cubicBezTo>
                    <a:pt x="13479" y="3334"/>
                    <a:pt x="11955" y="1786"/>
                    <a:pt x="11800" y="1584"/>
                  </a:cubicBezTo>
                  <a:cubicBezTo>
                    <a:pt x="11085" y="2203"/>
                    <a:pt x="10431" y="2679"/>
                    <a:pt x="10026" y="2953"/>
                  </a:cubicBezTo>
                  <a:cubicBezTo>
                    <a:pt x="9538" y="3096"/>
                    <a:pt x="9061" y="3191"/>
                    <a:pt x="8597" y="3191"/>
                  </a:cubicBezTo>
                  <a:lnTo>
                    <a:pt x="8597" y="3203"/>
                  </a:lnTo>
                  <a:cubicBezTo>
                    <a:pt x="8597" y="3203"/>
                    <a:pt x="8119" y="3840"/>
                    <a:pt x="7273" y="3840"/>
                  </a:cubicBezTo>
                  <a:cubicBezTo>
                    <a:pt x="7194" y="3840"/>
                    <a:pt x="7111" y="3834"/>
                    <a:pt x="7025" y="3822"/>
                  </a:cubicBezTo>
                  <a:cubicBezTo>
                    <a:pt x="6335" y="3739"/>
                    <a:pt x="5966" y="2691"/>
                    <a:pt x="5954" y="2667"/>
                  </a:cubicBezTo>
                  <a:cubicBezTo>
                    <a:pt x="4906" y="2143"/>
                    <a:pt x="4156" y="1250"/>
                    <a:pt x="3870" y="191"/>
                  </a:cubicBezTo>
                  <a:cubicBezTo>
                    <a:pt x="3858" y="131"/>
                    <a:pt x="3835" y="60"/>
                    <a:pt x="3823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10"/>
            <p:cNvSpPr/>
            <p:nvPr/>
          </p:nvSpPr>
          <p:spPr>
            <a:xfrm>
              <a:off x="5686125" y="1497900"/>
              <a:ext cx="259875" cy="178650"/>
            </a:xfrm>
            <a:custGeom>
              <a:avLst/>
              <a:gdLst/>
              <a:ahLst/>
              <a:cxnLst/>
              <a:rect l="l" t="t" r="r" b="b"/>
              <a:pathLst>
                <a:path w="10395" h="7146" extrusionOk="0">
                  <a:moveTo>
                    <a:pt x="4080" y="1"/>
                  </a:moveTo>
                  <a:cubicBezTo>
                    <a:pt x="3614" y="1"/>
                    <a:pt x="3217" y="81"/>
                    <a:pt x="2953" y="240"/>
                  </a:cubicBezTo>
                  <a:cubicBezTo>
                    <a:pt x="2500" y="514"/>
                    <a:pt x="2405" y="835"/>
                    <a:pt x="2512" y="1097"/>
                  </a:cubicBezTo>
                  <a:cubicBezTo>
                    <a:pt x="2254" y="1048"/>
                    <a:pt x="1988" y="1023"/>
                    <a:pt x="1769" y="1023"/>
                  </a:cubicBezTo>
                  <a:cubicBezTo>
                    <a:pt x="1725" y="1023"/>
                    <a:pt x="1683" y="1024"/>
                    <a:pt x="1643" y="1026"/>
                  </a:cubicBezTo>
                  <a:cubicBezTo>
                    <a:pt x="834" y="1073"/>
                    <a:pt x="0" y="1966"/>
                    <a:pt x="1084" y="3121"/>
                  </a:cubicBezTo>
                  <a:cubicBezTo>
                    <a:pt x="1262" y="3312"/>
                    <a:pt x="1524" y="3395"/>
                    <a:pt x="1738" y="3550"/>
                  </a:cubicBezTo>
                  <a:cubicBezTo>
                    <a:pt x="2202" y="3904"/>
                    <a:pt x="2651" y="4057"/>
                    <a:pt x="3107" y="4057"/>
                  </a:cubicBezTo>
                  <a:cubicBezTo>
                    <a:pt x="3249" y="4057"/>
                    <a:pt x="3392" y="4042"/>
                    <a:pt x="3536" y="4014"/>
                  </a:cubicBezTo>
                  <a:cubicBezTo>
                    <a:pt x="3539" y="4026"/>
                    <a:pt x="3545" y="4030"/>
                    <a:pt x="3553" y="4030"/>
                  </a:cubicBezTo>
                  <a:cubicBezTo>
                    <a:pt x="3578" y="4030"/>
                    <a:pt x="3623" y="3992"/>
                    <a:pt x="3658" y="3992"/>
                  </a:cubicBezTo>
                  <a:cubicBezTo>
                    <a:pt x="3671" y="3992"/>
                    <a:pt x="3683" y="3998"/>
                    <a:pt x="3691" y="4014"/>
                  </a:cubicBezTo>
                  <a:cubicBezTo>
                    <a:pt x="3851" y="4488"/>
                    <a:pt x="4611" y="4612"/>
                    <a:pt x="5359" y="4612"/>
                  </a:cubicBezTo>
                  <a:cubicBezTo>
                    <a:pt x="6169" y="4612"/>
                    <a:pt x="6965" y="4467"/>
                    <a:pt x="6965" y="4467"/>
                  </a:cubicBezTo>
                  <a:lnTo>
                    <a:pt x="6965" y="4467"/>
                  </a:lnTo>
                  <a:cubicBezTo>
                    <a:pt x="6787" y="5145"/>
                    <a:pt x="8001" y="5800"/>
                    <a:pt x="8001" y="5800"/>
                  </a:cubicBezTo>
                  <a:cubicBezTo>
                    <a:pt x="7870" y="6324"/>
                    <a:pt x="8299" y="7146"/>
                    <a:pt x="8299" y="7146"/>
                  </a:cubicBezTo>
                  <a:cubicBezTo>
                    <a:pt x="8299" y="7146"/>
                    <a:pt x="8745" y="6739"/>
                    <a:pt x="9180" y="6739"/>
                  </a:cubicBezTo>
                  <a:cubicBezTo>
                    <a:pt x="9330" y="6739"/>
                    <a:pt x="9480" y="6788"/>
                    <a:pt x="9608" y="6919"/>
                  </a:cubicBezTo>
                  <a:cubicBezTo>
                    <a:pt x="9835" y="6729"/>
                    <a:pt x="10394" y="5455"/>
                    <a:pt x="10073" y="4240"/>
                  </a:cubicBezTo>
                  <a:cubicBezTo>
                    <a:pt x="9907" y="3625"/>
                    <a:pt x="9427" y="3533"/>
                    <a:pt x="9153" y="3533"/>
                  </a:cubicBezTo>
                  <a:cubicBezTo>
                    <a:pt x="9034" y="3533"/>
                    <a:pt x="8954" y="3550"/>
                    <a:pt x="8954" y="3550"/>
                  </a:cubicBezTo>
                  <a:cubicBezTo>
                    <a:pt x="8531" y="1127"/>
                    <a:pt x="5820" y="1"/>
                    <a:pt x="4080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10"/>
            <p:cNvSpPr/>
            <p:nvPr/>
          </p:nvSpPr>
          <p:spPr>
            <a:xfrm>
              <a:off x="5600100" y="1508950"/>
              <a:ext cx="97050" cy="209875"/>
            </a:xfrm>
            <a:custGeom>
              <a:avLst/>
              <a:gdLst/>
              <a:ahLst/>
              <a:cxnLst/>
              <a:rect l="l" t="t" r="r" b="b"/>
              <a:pathLst>
                <a:path w="3882" h="8395" extrusionOk="0">
                  <a:moveTo>
                    <a:pt x="1830" y="0"/>
                  </a:moveTo>
                  <a:cubicBezTo>
                    <a:pt x="1499" y="0"/>
                    <a:pt x="1298" y="1632"/>
                    <a:pt x="1298" y="1632"/>
                  </a:cubicBezTo>
                  <a:cubicBezTo>
                    <a:pt x="1298" y="1632"/>
                    <a:pt x="1184" y="46"/>
                    <a:pt x="933" y="46"/>
                  </a:cubicBezTo>
                  <a:cubicBezTo>
                    <a:pt x="928" y="46"/>
                    <a:pt x="923" y="46"/>
                    <a:pt x="917" y="48"/>
                  </a:cubicBezTo>
                  <a:cubicBezTo>
                    <a:pt x="667" y="119"/>
                    <a:pt x="596" y="1596"/>
                    <a:pt x="596" y="1596"/>
                  </a:cubicBezTo>
                  <a:cubicBezTo>
                    <a:pt x="596" y="1596"/>
                    <a:pt x="457" y="465"/>
                    <a:pt x="240" y="465"/>
                  </a:cubicBezTo>
                  <a:cubicBezTo>
                    <a:pt x="228" y="465"/>
                    <a:pt x="215" y="469"/>
                    <a:pt x="203" y="477"/>
                  </a:cubicBezTo>
                  <a:cubicBezTo>
                    <a:pt x="0" y="596"/>
                    <a:pt x="48" y="4941"/>
                    <a:pt x="822" y="8394"/>
                  </a:cubicBezTo>
                  <a:cubicBezTo>
                    <a:pt x="1250" y="8382"/>
                    <a:pt x="2631" y="8275"/>
                    <a:pt x="3882" y="7156"/>
                  </a:cubicBezTo>
                  <a:cubicBezTo>
                    <a:pt x="3870" y="7132"/>
                    <a:pt x="3870" y="7120"/>
                    <a:pt x="3870" y="7085"/>
                  </a:cubicBezTo>
                  <a:cubicBezTo>
                    <a:pt x="3739" y="6823"/>
                    <a:pt x="3096" y="5537"/>
                    <a:pt x="2667" y="3108"/>
                  </a:cubicBezTo>
                  <a:cubicBezTo>
                    <a:pt x="2512" y="2251"/>
                    <a:pt x="3215" y="1048"/>
                    <a:pt x="2929" y="929"/>
                  </a:cubicBezTo>
                  <a:cubicBezTo>
                    <a:pt x="2908" y="919"/>
                    <a:pt x="2885" y="915"/>
                    <a:pt x="2860" y="915"/>
                  </a:cubicBezTo>
                  <a:cubicBezTo>
                    <a:pt x="2558" y="915"/>
                    <a:pt x="2048" y="1608"/>
                    <a:pt x="2048" y="1608"/>
                  </a:cubicBezTo>
                  <a:cubicBezTo>
                    <a:pt x="2048" y="1608"/>
                    <a:pt x="2143" y="12"/>
                    <a:pt x="1834" y="0"/>
                  </a:cubicBezTo>
                  <a:cubicBezTo>
                    <a:pt x="1833" y="0"/>
                    <a:pt x="1831" y="0"/>
                    <a:pt x="183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10"/>
            <p:cNvSpPr/>
            <p:nvPr/>
          </p:nvSpPr>
          <p:spPr>
            <a:xfrm>
              <a:off x="5896250" y="1591675"/>
              <a:ext cx="146475" cy="205425"/>
            </a:xfrm>
            <a:custGeom>
              <a:avLst/>
              <a:gdLst/>
              <a:ahLst/>
              <a:cxnLst/>
              <a:rect l="l" t="t" r="r" b="b"/>
              <a:pathLst>
                <a:path w="5859" h="8217" extrusionOk="0">
                  <a:moveTo>
                    <a:pt x="4285" y="1"/>
                  </a:moveTo>
                  <a:cubicBezTo>
                    <a:pt x="4282" y="1"/>
                    <a:pt x="4278" y="1"/>
                    <a:pt x="4275" y="1"/>
                  </a:cubicBezTo>
                  <a:cubicBezTo>
                    <a:pt x="3882" y="13"/>
                    <a:pt x="3525" y="1609"/>
                    <a:pt x="3525" y="1609"/>
                  </a:cubicBezTo>
                  <a:cubicBezTo>
                    <a:pt x="3525" y="1609"/>
                    <a:pt x="3362" y="862"/>
                    <a:pt x="3123" y="862"/>
                  </a:cubicBezTo>
                  <a:cubicBezTo>
                    <a:pt x="3095" y="862"/>
                    <a:pt x="3067" y="872"/>
                    <a:pt x="3037" y="894"/>
                  </a:cubicBezTo>
                  <a:cubicBezTo>
                    <a:pt x="2751" y="1109"/>
                    <a:pt x="2930" y="1871"/>
                    <a:pt x="2799" y="2109"/>
                  </a:cubicBezTo>
                  <a:cubicBezTo>
                    <a:pt x="2466" y="2704"/>
                    <a:pt x="2025" y="3299"/>
                    <a:pt x="1549" y="3847"/>
                  </a:cubicBezTo>
                  <a:cubicBezTo>
                    <a:pt x="1061" y="4418"/>
                    <a:pt x="501" y="4954"/>
                    <a:pt x="1" y="5395"/>
                  </a:cubicBezTo>
                  <a:cubicBezTo>
                    <a:pt x="144" y="5621"/>
                    <a:pt x="1477" y="7514"/>
                    <a:pt x="2799" y="8217"/>
                  </a:cubicBezTo>
                  <a:cubicBezTo>
                    <a:pt x="5049" y="5014"/>
                    <a:pt x="5859" y="1097"/>
                    <a:pt x="5668" y="966"/>
                  </a:cubicBezTo>
                  <a:cubicBezTo>
                    <a:pt x="5647" y="950"/>
                    <a:pt x="5624" y="943"/>
                    <a:pt x="5600" y="943"/>
                  </a:cubicBezTo>
                  <a:cubicBezTo>
                    <a:pt x="5351" y="943"/>
                    <a:pt x="4966" y="1704"/>
                    <a:pt x="4966" y="1704"/>
                  </a:cubicBezTo>
                  <a:cubicBezTo>
                    <a:pt x="4966" y="1704"/>
                    <a:pt x="5379" y="144"/>
                    <a:pt x="5076" y="144"/>
                  </a:cubicBezTo>
                  <a:cubicBezTo>
                    <a:pt x="5075" y="144"/>
                    <a:pt x="5074" y="144"/>
                    <a:pt x="5073" y="144"/>
                  </a:cubicBezTo>
                  <a:cubicBezTo>
                    <a:pt x="4763" y="156"/>
                    <a:pt x="4371" y="1347"/>
                    <a:pt x="4347" y="1442"/>
                  </a:cubicBezTo>
                  <a:cubicBezTo>
                    <a:pt x="4358" y="1348"/>
                    <a:pt x="4639" y="1"/>
                    <a:pt x="4285" y="1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10"/>
            <p:cNvSpPr/>
            <p:nvPr/>
          </p:nvSpPr>
          <p:spPr>
            <a:xfrm>
              <a:off x="5744750" y="1751825"/>
              <a:ext cx="77425" cy="34475"/>
            </a:xfrm>
            <a:custGeom>
              <a:avLst/>
              <a:gdLst/>
              <a:ahLst/>
              <a:cxnLst/>
              <a:rect l="l" t="t" r="r" b="b"/>
              <a:pathLst>
                <a:path w="3097" h="1379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48"/>
                    <a:pt x="453" y="1275"/>
                    <a:pt x="1251" y="1358"/>
                  </a:cubicBezTo>
                  <a:cubicBezTo>
                    <a:pt x="1350" y="1372"/>
                    <a:pt x="1446" y="1379"/>
                    <a:pt x="1539" y="1379"/>
                  </a:cubicBezTo>
                  <a:cubicBezTo>
                    <a:pt x="2529" y="1379"/>
                    <a:pt x="3096" y="632"/>
                    <a:pt x="3096" y="632"/>
                  </a:cubicBezTo>
                  <a:lnTo>
                    <a:pt x="3096" y="620"/>
                  </a:lnTo>
                  <a:cubicBezTo>
                    <a:pt x="2961" y="628"/>
                    <a:pt x="2826" y="632"/>
                    <a:pt x="2693" y="632"/>
                  </a:cubicBezTo>
                  <a:cubicBezTo>
                    <a:pt x="1695" y="632"/>
                    <a:pt x="778" y="400"/>
                    <a:pt x="1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10"/>
            <p:cNvSpPr/>
            <p:nvPr/>
          </p:nvSpPr>
          <p:spPr>
            <a:xfrm>
              <a:off x="5692675" y="1586625"/>
              <a:ext cx="245575" cy="181250"/>
            </a:xfrm>
            <a:custGeom>
              <a:avLst/>
              <a:gdLst/>
              <a:ahLst/>
              <a:cxnLst/>
              <a:rect l="l" t="t" r="r" b="b"/>
              <a:pathLst>
                <a:path w="9823" h="7250" extrusionOk="0">
                  <a:moveTo>
                    <a:pt x="1476" y="1"/>
                  </a:moveTo>
                  <a:cubicBezTo>
                    <a:pt x="1417" y="370"/>
                    <a:pt x="1203" y="1537"/>
                    <a:pt x="1048" y="1739"/>
                  </a:cubicBezTo>
                  <a:cubicBezTo>
                    <a:pt x="869" y="1977"/>
                    <a:pt x="0" y="2799"/>
                    <a:pt x="167" y="3978"/>
                  </a:cubicBezTo>
                  <a:cubicBezTo>
                    <a:pt x="179" y="4025"/>
                    <a:pt x="191" y="4037"/>
                    <a:pt x="191" y="4037"/>
                  </a:cubicBezTo>
                  <a:lnTo>
                    <a:pt x="179" y="4049"/>
                  </a:lnTo>
                  <a:cubicBezTo>
                    <a:pt x="191" y="4109"/>
                    <a:pt x="214" y="4180"/>
                    <a:pt x="226" y="4239"/>
                  </a:cubicBezTo>
                  <a:cubicBezTo>
                    <a:pt x="512" y="5287"/>
                    <a:pt x="1262" y="6180"/>
                    <a:pt x="2310" y="6716"/>
                  </a:cubicBezTo>
                  <a:cubicBezTo>
                    <a:pt x="2987" y="7044"/>
                    <a:pt x="3777" y="7250"/>
                    <a:pt x="4630" y="7250"/>
                  </a:cubicBezTo>
                  <a:cubicBezTo>
                    <a:pt x="4736" y="7250"/>
                    <a:pt x="4844" y="7246"/>
                    <a:pt x="4953" y="7240"/>
                  </a:cubicBezTo>
                  <a:cubicBezTo>
                    <a:pt x="5417" y="7204"/>
                    <a:pt x="5894" y="7133"/>
                    <a:pt x="6382" y="6990"/>
                  </a:cubicBezTo>
                  <a:cubicBezTo>
                    <a:pt x="6787" y="6728"/>
                    <a:pt x="7441" y="6240"/>
                    <a:pt x="8156" y="5621"/>
                  </a:cubicBezTo>
                  <a:cubicBezTo>
                    <a:pt x="8680" y="5168"/>
                    <a:pt x="9335" y="4906"/>
                    <a:pt x="9823" y="4335"/>
                  </a:cubicBezTo>
                  <a:lnTo>
                    <a:pt x="9680" y="4037"/>
                  </a:lnTo>
                  <a:cubicBezTo>
                    <a:pt x="9596" y="3728"/>
                    <a:pt x="9477" y="3501"/>
                    <a:pt x="9346" y="3370"/>
                  </a:cubicBezTo>
                  <a:cubicBezTo>
                    <a:pt x="9174" y="3194"/>
                    <a:pt x="8966" y="3136"/>
                    <a:pt x="8766" y="3136"/>
                  </a:cubicBezTo>
                  <a:cubicBezTo>
                    <a:pt x="8385" y="3136"/>
                    <a:pt x="8037" y="3347"/>
                    <a:pt x="8037" y="3347"/>
                  </a:cubicBezTo>
                  <a:cubicBezTo>
                    <a:pt x="8037" y="3347"/>
                    <a:pt x="7846" y="2418"/>
                    <a:pt x="7977" y="1894"/>
                  </a:cubicBezTo>
                  <a:cubicBezTo>
                    <a:pt x="7977" y="1894"/>
                    <a:pt x="6620" y="1322"/>
                    <a:pt x="6799" y="644"/>
                  </a:cubicBezTo>
                  <a:lnTo>
                    <a:pt x="6799" y="644"/>
                  </a:lnTo>
                  <a:cubicBezTo>
                    <a:pt x="6798" y="644"/>
                    <a:pt x="5866" y="857"/>
                    <a:pt x="5001" y="857"/>
                  </a:cubicBezTo>
                  <a:cubicBezTo>
                    <a:pt x="4348" y="857"/>
                    <a:pt x="3732" y="735"/>
                    <a:pt x="3584" y="310"/>
                  </a:cubicBezTo>
                  <a:cubicBezTo>
                    <a:pt x="3560" y="239"/>
                    <a:pt x="3548" y="168"/>
                    <a:pt x="3524" y="108"/>
                  </a:cubicBezTo>
                  <a:cubicBezTo>
                    <a:pt x="3261" y="161"/>
                    <a:pt x="2959" y="195"/>
                    <a:pt x="2646" y="195"/>
                  </a:cubicBezTo>
                  <a:cubicBezTo>
                    <a:pt x="2252" y="195"/>
                    <a:pt x="1842" y="140"/>
                    <a:pt x="1476" y="1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10"/>
            <p:cNvSpPr/>
            <p:nvPr/>
          </p:nvSpPr>
          <p:spPr>
            <a:xfrm>
              <a:off x="5895375" y="1677900"/>
              <a:ext cx="27700" cy="15625"/>
            </a:xfrm>
            <a:custGeom>
              <a:avLst/>
              <a:gdLst/>
              <a:ahLst/>
              <a:cxnLst/>
              <a:rect l="l" t="t" r="r" b="b"/>
              <a:pathLst>
                <a:path w="1108" h="625" extrusionOk="0">
                  <a:moveTo>
                    <a:pt x="613" y="0"/>
                  </a:moveTo>
                  <a:cubicBezTo>
                    <a:pt x="560" y="0"/>
                    <a:pt x="506" y="6"/>
                    <a:pt x="453" y="17"/>
                  </a:cubicBezTo>
                  <a:cubicBezTo>
                    <a:pt x="393" y="17"/>
                    <a:pt x="334" y="41"/>
                    <a:pt x="274" y="77"/>
                  </a:cubicBezTo>
                  <a:cubicBezTo>
                    <a:pt x="215" y="100"/>
                    <a:pt x="167" y="148"/>
                    <a:pt x="119" y="196"/>
                  </a:cubicBezTo>
                  <a:cubicBezTo>
                    <a:pt x="48" y="303"/>
                    <a:pt x="0" y="422"/>
                    <a:pt x="0" y="541"/>
                  </a:cubicBezTo>
                  <a:cubicBezTo>
                    <a:pt x="24" y="565"/>
                    <a:pt x="24" y="577"/>
                    <a:pt x="24" y="612"/>
                  </a:cubicBezTo>
                  <a:cubicBezTo>
                    <a:pt x="32" y="621"/>
                    <a:pt x="44" y="625"/>
                    <a:pt x="56" y="625"/>
                  </a:cubicBezTo>
                  <a:cubicBezTo>
                    <a:pt x="79" y="625"/>
                    <a:pt x="104" y="612"/>
                    <a:pt x="119" y="588"/>
                  </a:cubicBezTo>
                  <a:lnTo>
                    <a:pt x="143" y="577"/>
                  </a:lnTo>
                  <a:cubicBezTo>
                    <a:pt x="179" y="505"/>
                    <a:pt x="238" y="446"/>
                    <a:pt x="298" y="398"/>
                  </a:cubicBezTo>
                  <a:cubicBezTo>
                    <a:pt x="357" y="350"/>
                    <a:pt x="417" y="327"/>
                    <a:pt x="500" y="315"/>
                  </a:cubicBezTo>
                  <a:cubicBezTo>
                    <a:pt x="572" y="291"/>
                    <a:pt x="655" y="291"/>
                    <a:pt x="738" y="291"/>
                  </a:cubicBezTo>
                  <a:cubicBezTo>
                    <a:pt x="810" y="291"/>
                    <a:pt x="893" y="327"/>
                    <a:pt x="953" y="350"/>
                  </a:cubicBezTo>
                  <a:lnTo>
                    <a:pt x="988" y="374"/>
                  </a:lnTo>
                  <a:cubicBezTo>
                    <a:pt x="996" y="374"/>
                    <a:pt x="1015" y="379"/>
                    <a:pt x="1030" y="379"/>
                  </a:cubicBezTo>
                  <a:cubicBezTo>
                    <a:pt x="1037" y="379"/>
                    <a:pt x="1044" y="378"/>
                    <a:pt x="1048" y="374"/>
                  </a:cubicBezTo>
                  <a:cubicBezTo>
                    <a:pt x="1096" y="350"/>
                    <a:pt x="1107" y="315"/>
                    <a:pt x="1096" y="279"/>
                  </a:cubicBezTo>
                  <a:cubicBezTo>
                    <a:pt x="1036" y="148"/>
                    <a:pt x="929" y="77"/>
                    <a:pt x="810" y="29"/>
                  </a:cubicBezTo>
                  <a:cubicBezTo>
                    <a:pt x="744" y="9"/>
                    <a:pt x="679" y="0"/>
                    <a:pt x="613" y="0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10"/>
            <p:cNvSpPr/>
            <p:nvPr/>
          </p:nvSpPr>
          <p:spPr>
            <a:xfrm>
              <a:off x="5814400" y="1673775"/>
              <a:ext cx="49750" cy="45425"/>
            </a:xfrm>
            <a:custGeom>
              <a:avLst/>
              <a:gdLst/>
              <a:ahLst/>
              <a:cxnLst/>
              <a:rect l="l" t="t" r="r" b="b"/>
              <a:pathLst>
                <a:path w="1990" h="1817" extrusionOk="0">
                  <a:moveTo>
                    <a:pt x="993" y="0"/>
                  </a:moveTo>
                  <a:cubicBezTo>
                    <a:pt x="586" y="0"/>
                    <a:pt x="221" y="269"/>
                    <a:pt x="120" y="682"/>
                  </a:cubicBezTo>
                  <a:cubicBezTo>
                    <a:pt x="1" y="1182"/>
                    <a:pt x="286" y="1670"/>
                    <a:pt x="775" y="1789"/>
                  </a:cubicBezTo>
                  <a:cubicBezTo>
                    <a:pt x="847" y="1808"/>
                    <a:pt x="921" y="1816"/>
                    <a:pt x="993" y="1816"/>
                  </a:cubicBezTo>
                  <a:cubicBezTo>
                    <a:pt x="1395" y="1816"/>
                    <a:pt x="1769" y="1548"/>
                    <a:pt x="1870" y="1134"/>
                  </a:cubicBezTo>
                  <a:cubicBezTo>
                    <a:pt x="1989" y="658"/>
                    <a:pt x="1715" y="146"/>
                    <a:pt x="1215" y="27"/>
                  </a:cubicBezTo>
                  <a:cubicBezTo>
                    <a:pt x="1140" y="9"/>
                    <a:pt x="1066" y="0"/>
                    <a:pt x="993" y="0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10"/>
            <p:cNvSpPr/>
            <p:nvPr/>
          </p:nvSpPr>
          <p:spPr>
            <a:xfrm>
              <a:off x="5713200" y="1643825"/>
              <a:ext cx="48850" cy="44125"/>
            </a:xfrm>
            <a:custGeom>
              <a:avLst/>
              <a:gdLst/>
              <a:ahLst/>
              <a:cxnLst/>
              <a:rect l="l" t="t" r="r" b="b"/>
              <a:pathLst>
                <a:path w="1954" h="1765" extrusionOk="0">
                  <a:moveTo>
                    <a:pt x="990" y="0"/>
                  </a:moveTo>
                  <a:cubicBezTo>
                    <a:pt x="587" y="0"/>
                    <a:pt x="222" y="267"/>
                    <a:pt x="120" y="666"/>
                  </a:cubicBezTo>
                  <a:cubicBezTo>
                    <a:pt x="1" y="1142"/>
                    <a:pt x="286" y="1618"/>
                    <a:pt x="763" y="1737"/>
                  </a:cubicBezTo>
                  <a:cubicBezTo>
                    <a:pt x="836" y="1755"/>
                    <a:pt x="909" y="1764"/>
                    <a:pt x="980" y="1764"/>
                  </a:cubicBezTo>
                  <a:cubicBezTo>
                    <a:pt x="1376" y="1764"/>
                    <a:pt x="1733" y="1497"/>
                    <a:pt x="1834" y="1094"/>
                  </a:cubicBezTo>
                  <a:cubicBezTo>
                    <a:pt x="1953" y="618"/>
                    <a:pt x="1667" y="142"/>
                    <a:pt x="1191" y="23"/>
                  </a:cubicBezTo>
                  <a:cubicBezTo>
                    <a:pt x="1124" y="7"/>
                    <a:pt x="1056" y="0"/>
                    <a:pt x="990" y="0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10"/>
            <p:cNvSpPr/>
            <p:nvPr/>
          </p:nvSpPr>
          <p:spPr>
            <a:xfrm>
              <a:off x="5779875" y="1642750"/>
              <a:ext cx="14900" cy="21125"/>
            </a:xfrm>
            <a:custGeom>
              <a:avLst/>
              <a:gdLst/>
              <a:ahLst/>
              <a:cxnLst/>
              <a:rect l="l" t="t" r="r" b="b"/>
              <a:pathLst>
                <a:path w="596" h="845" extrusionOk="0">
                  <a:moveTo>
                    <a:pt x="472" y="1"/>
                  </a:moveTo>
                  <a:cubicBezTo>
                    <a:pt x="444" y="1"/>
                    <a:pt x="409" y="2"/>
                    <a:pt x="370" y="6"/>
                  </a:cubicBezTo>
                  <a:cubicBezTo>
                    <a:pt x="310" y="18"/>
                    <a:pt x="251" y="42"/>
                    <a:pt x="179" y="78"/>
                  </a:cubicBezTo>
                  <a:lnTo>
                    <a:pt x="84" y="173"/>
                  </a:lnTo>
                  <a:cubicBezTo>
                    <a:pt x="72" y="185"/>
                    <a:pt x="60" y="197"/>
                    <a:pt x="60" y="232"/>
                  </a:cubicBezTo>
                  <a:lnTo>
                    <a:pt x="36" y="256"/>
                  </a:lnTo>
                  <a:lnTo>
                    <a:pt x="24" y="292"/>
                  </a:lnTo>
                  <a:cubicBezTo>
                    <a:pt x="1" y="375"/>
                    <a:pt x="1" y="447"/>
                    <a:pt x="12" y="530"/>
                  </a:cubicBezTo>
                  <a:cubicBezTo>
                    <a:pt x="24" y="601"/>
                    <a:pt x="60" y="673"/>
                    <a:pt x="96" y="721"/>
                  </a:cubicBezTo>
                  <a:cubicBezTo>
                    <a:pt x="143" y="768"/>
                    <a:pt x="179" y="792"/>
                    <a:pt x="203" y="804"/>
                  </a:cubicBezTo>
                  <a:cubicBezTo>
                    <a:pt x="239" y="828"/>
                    <a:pt x="251" y="840"/>
                    <a:pt x="251" y="840"/>
                  </a:cubicBezTo>
                  <a:cubicBezTo>
                    <a:pt x="254" y="843"/>
                    <a:pt x="260" y="845"/>
                    <a:pt x="266" y="845"/>
                  </a:cubicBezTo>
                  <a:cubicBezTo>
                    <a:pt x="280" y="845"/>
                    <a:pt x="298" y="836"/>
                    <a:pt x="298" y="828"/>
                  </a:cubicBezTo>
                  <a:cubicBezTo>
                    <a:pt x="298" y="804"/>
                    <a:pt x="298" y="792"/>
                    <a:pt x="274" y="780"/>
                  </a:cubicBezTo>
                  <a:lnTo>
                    <a:pt x="251" y="744"/>
                  </a:lnTo>
                  <a:cubicBezTo>
                    <a:pt x="239" y="732"/>
                    <a:pt x="203" y="709"/>
                    <a:pt x="179" y="661"/>
                  </a:cubicBezTo>
                  <a:cubicBezTo>
                    <a:pt x="143" y="613"/>
                    <a:pt x="132" y="578"/>
                    <a:pt x="132" y="506"/>
                  </a:cubicBezTo>
                  <a:cubicBezTo>
                    <a:pt x="120" y="447"/>
                    <a:pt x="132" y="387"/>
                    <a:pt x="143" y="340"/>
                  </a:cubicBezTo>
                  <a:lnTo>
                    <a:pt x="155" y="304"/>
                  </a:lnTo>
                  <a:lnTo>
                    <a:pt x="179" y="292"/>
                  </a:lnTo>
                  <a:cubicBezTo>
                    <a:pt x="179" y="280"/>
                    <a:pt x="191" y="256"/>
                    <a:pt x="191" y="256"/>
                  </a:cubicBezTo>
                  <a:cubicBezTo>
                    <a:pt x="203" y="232"/>
                    <a:pt x="215" y="220"/>
                    <a:pt x="251" y="197"/>
                  </a:cubicBezTo>
                  <a:cubicBezTo>
                    <a:pt x="298" y="173"/>
                    <a:pt x="334" y="137"/>
                    <a:pt x="382" y="125"/>
                  </a:cubicBezTo>
                  <a:cubicBezTo>
                    <a:pt x="429" y="113"/>
                    <a:pt x="477" y="101"/>
                    <a:pt x="501" y="101"/>
                  </a:cubicBezTo>
                  <a:lnTo>
                    <a:pt x="548" y="101"/>
                  </a:lnTo>
                  <a:cubicBezTo>
                    <a:pt x="560" y="101"/>
                    <a:pt x="596" y="78"/>
                    <a:pt x="572" y="54"/>
                  </a:cubicBezTo>
                  <a:cubicBezTo>
                    <a:pt x="596" y="18"/>
                    <a:pt x="572" y="18"/>
                    <a:pt x="560" y="6"/>
                  </a:cubicBezTo>
                  <a:cubicBezTo>
                    <a:pt x="560" y="6"/>
                    <a:pt x="528" y="1"/>
                    <a:pt x="472" y="1"/>
                  </a:cubicBezTo>
                  <a:close/>
                </a:path>
              </a:pathLst>
            </a:custGeom>
            <a:solidFill>
              <a:srgbClr val="653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10"/>
            <p:cNvSpPr/>
            <p:nvPr/>
          </p:nvSpPr>
          <p:spPr>
            <a:xfrm>
              <a:off x="5825125" y="1654750"/>
              <a:ext cx="17275" cy="15700"/>
            </a:xfrm>
            <a:custGeom>
              <a:avLst/>
              <a:gdLst/>
              <a:ahLst/>
              <a:cxnLst/>
              <a:rect l="l" t="t" r="r" b="b"/>
              <a:pathLst>
                <a:path w="691" h="628" extrusionOk="0">
                  <a:moveTo>
                    <a:pt x="346" y="1"/>
                  </a:moveTo>
                  <a:cubicBezTo>
                    <a:pt x="240" y="1"/>
                    <a:pt x="130" y="65"/>
                    <a:pt x="72" y="181"/>
                  </a:cubicBezTo>
                  <a:cubicBezTo>
                    <a:pt x="0" y="336"/>
                    <a:pt x="60" y="526"/>
                    <a:pt x="215" y="598"/>
                  </a:cubicBezTo>
                  <a:cubicBezTo>
                    <a:pt x="255" y="618"/>
                    <a:pt x="299" y="628"/>
                    <a:pt x="342" y="628"/>
                  </a:cubicBezTo>
                  <a:cubicBezTo>
                    <a:pt x="450" y="628"/>
                    <a:pt x="556" y="566"/>
                    <a:pt x="608" y="455"/>
                  </a:cubicBezTo>
                  <a:cubicBezTo>
                    <a:pt x="691" y="300"/>
                    <a:pt x="631" y="110"/>
                    <a:pt x="477" y="38"/>
                  </a:cubicBezTo>
                  <a:cubicBezTo>
                    <a:pt x="437" y="13"/>
                    <a:pt x="392" y="1"/>
                    <a:pt x="346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10"/>
            <p:cNvSpPr/>
            <p:nvPr/>
          </p:nvSpPr>
          <p:spPr>
            <a:xfrm>
              <a:off x="5755475" y="1632500"/>
              <a:ext cx="17275" cy="15750"/>
            </a:xfrm>
            <a:custGeom>
              <a:avLst/>
              <a:gdLst/>
              <a:ahLst/>
              <a:cxnLst/>
              <a:rect l="l" t="t" r="r" b="b"/>
              <a:pathLst>
                <a:path w="691" h="630" extrusionOk="0">
                  <a:moveTo>
                    <a:pt x="363" y="1"/>
                  </a:moveTo>
                  <a:cubicBezTo>
                    <a:pt x="250" y="1"/>
                    <a:pt x="137" y="65"/>
                    <a:pt x="84" y="190"/>
                  </a:cubicBezTo>
                  <a:cubicBezTo>
                    <a:pt x="0" y="357"/>
                    <a:pt x="60" y="535"/>
                    <a:pt x="215" y="607"/>
                  </a:cubicBezTo>
                  <a:cubicBezTo>
                    <a:pt x="251" y="622"/>
                    <a:pt x="290" y="629"/>
                    <a:pt x="329" y="629"/>
                  </a:cubicBezTo>
                  <a:cubicBezTo>
                    <a:pt x="443" y="629"/>
                    <a:pt x="557" y="567"/>
                    <a:pt x="619" y="452"/>
                  </a:cubicBezTo>
                  <a:cubicBezTo>
                    <a:pt x="691" y="285"/>
                    <a:pt x="619" y="107"/>
                    <a:pt x="477" y="23"/>
                  </a:cubicBezTo>
                  <a:cubicBezTo>
                    <a:pt x="440" y="8"/>
                    <a:pt x="402" y="1"/>
                    <a:pt x="363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10"/>
            <p:cNvSpPr/>
            <p:nvPr/>
          </p:nvSpPr>
          <p:spPr>
            <a:xfrm>
              <a:off x="5742975" y="1660000"/>
              <a:ext cx="83950" cy="45125"/>
            </a:xfrm>
            <a:custGeom>
              <a:avLst/>
              <a:gdLst/>
              <a:ahLst/>
              <a:cxnLst/>
              <a:rect l="l" t="t" r="r" b="b"/>
              <a:pathLst>
                <a:path w="3358" h="1805" extrusionOk="0">
                  <a:moveTo>
                    <a:pt x="602" y="1"/>
                  </a:moveTo>
                  <a:cubicBezTo>
                    <a:pt x="552" y="1"/>
                    <a:pt x="499" y="13"/>
                    <a:pt x="441" y="42"/>
                  </a:cubicBezTo>
                  <a:cubicBezTo>
                    <a:pt x="203" y="150"/>
                    <a:pt x="0" y="864"/>
                    <a:pt x="703" y="1412"/>
                  </a:cubicBezTo>
                  <a:cubicBezTo>
                    <a:pt x="703" y="1412"/>
                    <a:pt x="967" y="1122"/>
                    <a:pt x="1400" y="1122"/>
                  </a:cubicBezTo>
                  <a:cubicBezTo>
                    <a:pt x="1486" y="1122"/>
                    <a:pt x="1580" y="1134"/>
                    <a:pt x="1679" y="1162"/>
                  </a:cubicBezTo>
                  <a:cubicBezTo>
                    <a:pt x="2215" y="1316"/>
                    <a:pt x="2441" y="1709"/>
                    <a:pt x="2489" y="1805"/>
                  </a:cubicBezTo>
                  <a:cubicBezTo>
                    <a:pt x="3036" y="1650"/>
                    <a:pt x="3358" y="1269"/>
                    <a:pt x="3263" y="1031"/>
                  </a:cubicBezTo>
                  <a:cubicBezTo>
                    <a:pt x="3149" y="787"/>
                    <a:pt x="2935" y="754"/>
                    <a:pt x="2670" y="754"/>
                  </a:cubicBezTo>
                  <a:cubicBezTo>
                    <a:pt x="2573" y="754"/>
                    <a:pt x="2469" y="758"/>
                    <a:pt x="2361" y="758"/>
                  </a:cubicBezTo>
                  <a:cubicBezTo>
                    <a:pt x="2174" y="758"/>
                    <a:pt x="1974" y="745"/>
                    <a:pt x="1774" y="673"/>
                  </a:cubicBezTo>
                  <a:cubicBezTo>
                    <a:pt x="1111" y="459"/>
                    <a:pt x="903" y="1"/>
                    <a:pt x="602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10"/>
            <p:cNvSpPr/>
            <p:nvPr/>
          </p:nvSpPr>
          <p:spPr>
            <a:xfrm>
              <a:off x="5759925" y="1687750"/>
              <a:ext cx="44675" cy="18750"/>
            </a:xfrm>
            <a:custGeom>
              <a:avLst/>
              <a:gdLst/>
              <a:ahLst/>
              <a:cxnLst/>
              <a:rect l="l" t="t" r="r" b="b"/>
              <a:pathLst>
                <a:path w="1787" h="750" extrusionOk="0">
                  <a:moveTo>
                    <a:pt x="709" y="0"/>
                  </a:moveTo>
                  <a:cubicBezTo>
                    <a:pt x="274" y="0"/>
                    <a:pt x="1" y="290"/>
                    <a:pt x="1" y="290"/>
                  </a:cubicBezTo>
                  <a:cubicBezTo>
                    <a:pt x="179" y="421"/>
                    <a:pt x="394" y="540"/>
                    <a:pt x="644" y="635"/>
                  </a:cubicBezTo>
                  <a:cubicBezTo>
                    <a:pt x="873" y="714"/>
                    <a:pt x="1099" y="749"/>
                    <a:pt x="1309" y="749"/>
                  </a:cubicBezTo>
                  <a:cubicBezTo>
                    <a:pt x="1481" y="749"/>
                    <a:pt x="1642" y="725"/>
                    <a:pt x="1787" y="683"/>
                  </a:cubicBezTo>
                  <a:cubicBezTo>
                    <a:pt x="1751" y="587"/>
                    <a:pt x="1525" y="183"/>
                    <a:pt x="989" y="40"/>
                  </a:cubicBezTo>
                  <a:cubicBezTo>
                    <a:pt x="890" y="12"/>
                    <a:pt x="796" y="0"/>
                    <a:pt x="709" y="0"/>
                  </a:cubicBezTo>
                  <a:close/>
                </a:path>
              </a:pathLst>
            </a:custGeom>
            <a:solidFill>
              <a:srgbClr val="FF9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10"/>
            <p:cNvSpPr/>
            <p:nvPr/>
          </p:nvSpPr>
          <p:spPr>
            <a:xfrm>
              <a:off x="5831975" y="1627925"/>
              <a:ext cx="25875" cy="19000"/>
            </a:xfrm>
            <a:custGeom>
              <a:avLst/>
              <a:gdLst/>
              <a:ahLst/>
              <a:cxnLst/>
              <a:rect l="l" t="t" r="r" b="b"/>
              <a:pathLst>
                <a:path w="1035" h="760" extrusionOk="0">
                  <a:moveTo>
                    <a:pt x="310" y="0"/>
                  </a:moveTo>
                  <a:cubicBezTo>
                    <a:pt x="234" y="0"/>
                    <a:pt x="167" y="32"/>
                    <a:pt x="119" y="111"/>
                  </a:cubicBezTo>
                  <a:cubicBezTo>
                    <a:pt x="0" y="313"/>
                    <a:pt x="298" y="409"/>
                    <a:pt x="548" y="611"/>
                  </a:cubicBezTo>
                  <a:cubicBezTo>
                    <a:pt x="657" y="709"/>
                    <a:pt x="778" y="760"/>
                    <a:pt x="867" y="760"/>
                  </a:cubicBezTo>
                  <a:cubicBezTo>
                    <a:pt x="974" y="760"/>
                    <a:pt x="1035" y="688"/>
                    <a:pt x="976" y="540"/>
                  </a:cubicBezTo>
                  <a:cubicBezTo>
                    <a:pt x="895" y="339"/>
                    <a:pt x="555" y="0"/>
                    <a:pt x="310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10"/>
            <p:cNvSpPr/>
            <p:nvPr/>
          </p:nvSpPr>
          <p:spPr>
            <a:xfrm>
              <a:off x="5755175" y="1604025"/>
              <a:ext cx="30675" cy="11350"/>
            </a:xfrm>
            <a:custGeom>
              <a:avLst/>
              <a:gdLst/>
              <a:ahLst/>
              <a:cxnLst/>
              <a:rect l="l" t="t" r="r" b="b"/>
              <a:pathLst>
                <a:path w="1227" h="454" extrusionOk="0">
                  <a:moveTo>
                    <a:pt x="718" y="1"/>
                  </a:moveTo>
                  <a:cubicBezTo>
                    <a:pt x="541" y="1"/>
                    <a:pt x="356" y="40"/>
                    <a:pt x="250" y="103"/>
                  </a:cubicBezTo>
                  <a:cubicBezTo>
                    <a:pt x="0" y="245"/>
                    <a:pt x="227" y="424"/>
                    <a:pt x="536" y="424"/>
                  </a:cubicBezTo>
                  <a:cubicBezTo>
                    <a:pt x="703" y="424"/>
                    <a:pt x="861" y="454"/>
                    <a:pt x="980" y="454"/>
                  </a:cubicBezTo>
                  <a:cubicBezTo>
                    <a:pt x="1099" y="454"/>
                    <a:pt x="1179" y="424"/>
                    <a:pt x="1191" y="305"/>
                  </a:cubicBezTo>
                  <a:cubicBezTo>
                    <a:pt x="1226" y="85"/>
                    <a:pt x="979" y="1"/>
                    <a:pt x="718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10"/>
            <p:cNvSpPr/>
            <p:nvPr/>
          </p:nvSpPr>
          <p:spPr>
            <a:xfrm>
              <a:off x="5831375" y="1726000"/>
              <a:ext cx="66400" cy="40875"/>
            </a:xfrm>
            <a:custGeom>
              <a:avLst/>
              <a:gdLst/>
              <a:ahLst/>
              <a:cxnLst/>
              <a:rect l="l" t="t" r="r" b="b"/>
              <a:pathLst>
                <a:path w="2656" h="1635" extrusionOk="0">
                  <a:moveTo>
                    <a:pt x="2606" y="1"/>
                  </a:moveTo>
                  <a:cubicBezTo>
                    <a:pt x="2599" y="1"/>
                    <a:pt x="2590" y="4"/>
                    <a:pt x="2584" y="10"/>
                  </a:cubicBezTo>
                  <a:cubicBezTo>
                    <a:pt x="2370" y="177"/>
                    <a:pt x="2179" y="343"/>
                    <a:pt x="1989" y="498"/>
                  </a:cubicBezTo>
                  <a:cubicBezTo>
                    <a:pt x="1786" y="665"/>
                    <a:pt x="1596" y="831"/>
                    <a:pt x="1393" y="974"/>
                  </a:cubicBezTo>
                  <a:cubicBezTo>
                    <a:pt x="1191" y="1129"/>
                    <a:pt x="977" y="1260"/>
                    <a:pt x="750" y="1367"/>
                  </a:cubicBezTo>
                  <a:cubicBezTo>
                    <a:pt x="524" y="1486"/>
                    <a:pt x="286" y="1558"/>
                    <a:pt x="36" y="1570"/>
                  </a:cubicBezTo>
                  <a:cubicBezTo>
                    <a:pt x="24" y="1570"/>
                    <a:pt x="0" y="1593"/>
                    <a:pt x="0" y="1605"/>
                  </a:cubicBezTo>
                  <a:cubicBezTo>
                    <a:pt x="0" y="1617"/>
                    <a:pt x="24" y="1629"/>
                    <a:pt x="36" y="1629"/>
                  </a:cubicBezTo>
                  <a:cubicBezTo>
                    <a:pt x="75" y="1633"/>
                    <a:pt x="114" y="1634"/>
                    <a:pt x="153" y="1634"/>
                  </a:cubicBezTo>
                  <a:cubicBezTo>
                    <a:pt x="378" y="1634"/>
                    <a:pt x="607" y="1578"/>
                    <a:pt x="810" y="1486"/>
                  </a:cubicBezTo>
                  <a:cubicBezTo>
                    <a:pt x="1060" y="1379"/>
                    <a:pt x="1286" y="1248"/>
                    <a:pt x="1489" y="1093"/>
                  </a:cubicBezTo>
                  <a:cubicBezTo>
                    <a:pt x="1703" y="950"/>
                    <a:pt x="1893" y="784"/>
                    <a:pt x="2084" y="605"/>
                  </a:cubicBezTo>
                  <a:cubicBezTo>
                    <a:pt x="2286" y="427"/>
                    <a:pt x="2465" y="248"/>
                    <a:pt x="2644" y="69"/>
                  </a:cubicBezTo>
                  <a:cubicBezTo>
                    <a:pt x="2655" y="58"/>
                    <a:pt x="2655" y="22"/>
                    <a:pt x="2620" y="10"/>
                  </a:cubicBezTo>
                  <a:cubicBezTo>
                    <a:pt x="2620" y="4"/>
                    <a:pt x="2614" y="1"/>
                    <a:pt x="2606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10"/>
            <p:cNvSpPr/>
            <p:nvPr/>
          </p:nvSpPr>
          <p:spPr>
            <a:xfrm>
              <a:off x="5732250" y="1543625"/>
              <a:ext cx="59850" cy="31125"/>
            </a:xfrm>
            <a:custGeom>
              <a:avLst/>
              <a:gdLst/>
              <a:ahLst/>
              <a:cxnLst/>
              <a:rect l="l" t="t" r="r" b="b"/>
              <a:pathLst>
                <a:path w="2394" h="1245" extrusionOk="0">
                  <a:moveTo>
                    <a:pt x="401" y="1"/>
                  </a:moveTo>
                  <a:cubicBezTo>
                    <a:pt x="306" y="1"/>
                    <a:pt x="210" y="40"/>
                    <a:pt x="143" y="114"/>
                  </a:cubicBezTo>
                  <a:cubicBezTo>
                    <a:pt x="1" y="280"/>
                    <a:pt x="36" y="530"/>
                    <a:pt x="179" y="697"/>
                  </a:cubicBezTo>
                  <a:cubicBezTo>
                    <a:pt x="311" y="851"/>
                    <a:pt x="510" y="905"/>
                    <a:pt x="719" y="905"/>
                  </a:cubicBezTo>
                  <a:cubicBezTo>
                    <a:pt x="849" y="905"/>
                    <a:pt x="984" y="884"/>
                    <a:pt x="1108" y="852"/>
                  </a:cubicBezTo>
                  <a:cubicBezTo>
                    <a:pt x="1132" y="947"/>
                    <a:pt x="1167" y="1054"/>
                    <a:pt x="1263" y="1126"/>
                  </a:cubicBezTo>
                  <a:cubicBezTo>
                    <a:pt x="1372" y="1213"/>
                    <a:pt x="1495" y="1244"/>
                    <a:pt x="1623" y="1244"/>
                  </a:cubicBezTo>
                  <a:cubicBezTo>
                    <a:pt x="1844" y="1244"/>
                    <a:pt x="2078" y="1150"/>
                    <a:pt x="2275" y="1090"/>
                  </a:cubicBezTo>
                  <a:cubicBezTo>
                    <a:pt x="2394" y="1030"/>
                    <a:pt x="2394" y="876"/>
                    <a:pt x="2287" y="864"/>
                  </a:cubicBezTo>
                  <a:cubicBezTo>
                    <a:pt x="2227" y="846"/>
                    <a:pt x="2168" y="837"/>
                    <a:pt x="2108" y="837"/>
                  </a:cubicBezTo>
                  <a:cubicBezTo>
                    <a:pt x="2048" y="837"/>
                    <a:pt x="1989" y="846"/>
                    <a:pt x="1929" y="864"/>
                  </a:cubicBezTo>
                  <a:cubicBezTo>
                    <a:pt x="1834" y="874"/>
                    <a:pt x="1739" y="913"/>
                    <a:pt x="1643" y="913"/>
                  </a:cubicBezTo>
                  <a:cubicBezTo>
                    <a:pt x="1631" y="913"/>
                    <a:pt x="1620" y="913"/>
                    <a:pt x="1608" y="911"/>
                  </a:cubicBezTo>
                  <a:cubicBezTo>
                    <a:pt x="1536" y="911"/>
                    <a:pt x="1453" y="876"/>
                    <a:pt x="1441" y="816"/>
                  </a:cubicBezTo>
                  <a:cubicBezTo>
                    <a:pt x="1429" y="768"/>
                    <a:pt x="1429" y="733"/>
                    <a:pt x="1465" y="709"/>
                  </a:cubicBezTo>
                  <a:cubicBezTo>
                    <a:pt x="1615" y="645"/>
                    <a:pt x="1534" y="426"/>
                    <a:pt x="1395" y="426"/>
                  </a:cubicBezTo>
                  <a:cubicBezTo>
                    <a:pt x="1379" y="426"/>
                    <a:pt x="1363" y="429"/>
                    <a:pt x="1346" y="435"/>
                  </a:cubicBezTo>
                  <a:cubicBezTo>
                    <a:pt x="1334" y="435"/>
                    <a:pt x="1322" y="447"/>
                    <a:pt x="1322" y="447"/>
                  </a:cubicBezTo>
                  <a:cubicBezTo>
                    <a:pt x="1159" y="524"/>
                    <a:pt x="953" y="583"/>
                    <a:pt x="761" y="583"/>
                  </a:cubicBezTo>
                  <a:cubicBezTo>
                    <a:pt x="687" y="583"/>
                    <a:pt x="615" y="574"/>
                    <a:pt x="548" y="554"/>
                  </a:cubicBezTo>
                  <a:cubicBezTo>
                    <a:pt x="453" y="518"/>
                    <a:pt x="358" y="459"/>
                    <a:pt x="358" y="352"/>
                  </a:cubicBezTo>
                  <a:cubicBezTo>
                    <a:pt x="358" y="293"/>
                    <a:pt x="406" y="250"/>
                    <a:pt x="463" y="250"/>
                  </a:cubicBezTo>
                  <a:cubicBezTo>
                    <a:pt x="475" y="250"/>
                    <a:pt x="488" y="252"/>
                    <a:pt x="501" y="256"/>
                  </a:cubicBezTo>
                  <a:cubicBezTo>
                    <a:pt x="509" y="258"/>
                    <a:pt x="518" y="259"/>
                    <a:pt x="526" y="259"/>
                  </a:cubicBezTo>
                  <a:cubicBezTo>
                    <a:pt x="620" y="259"/>
                    <a:pt x="684" y="143"/>
                    <a:pt x="608" y="78"/>
                  </a:cubicBezTo>
                  <a:cubicBezTo>
                    <a:pt x="550" y="25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10"/>
            <p:cNvSpPr/>
            <p:nvPr/>
          </p:nvSpPr>
          <p:spPr>
            <a:xfrm>
              <a:off x="5811425" y="1569975"/>
              <a:ext cx="31575" cy="19325"/>
            </a:xfrm>
            <a:custGeom>
              <a:avLst/>
              <a:gdLst/>
              <a:ahLst/>
              <a:cxnLst/>
              <a:rect l="l" t="t" r="r" b="b"/>
              <a:pathLst>
                <a:path w="1263" h="773" extrusionOk="0">
                  <a:moveTo>
                    <a:pt x="264" y="0"/>
                  </a:moveTo>
                  <a:cubicBezTo>
                    <a:pt x="236" y="0"/>
                    <a:pt x="209" y="12"/>
                    <a:pt x="191" y="36"/>
                  </a:cubicBezTo>
                  <a:cubicBezTo>
                    <a:pt x="1" y="226"/>
                    <a:pt x="108" y="536"/>
                    <a:pt x="298" y="667"/>
                  </a:cubicBezTo>
                  <a:cubicBezTo>
                    <a:pt x="394" y="745"/>
                    <a:pt x="508" y="772"/>
                    <a:pt x="618" y="772"/>
                  </a:cubicBezTo>
                  <a:cubicBezTo>
                    <a:pt x="659" y="772"/>
                    <a:pt x="700" y="769"/>
                    <a:pt x="739" y="762"/>
                  </a:cubicBezTo>
                  <a:cubicBezTo>
                    <a:pt x="834" y="750"/>
                    <a:pt x="906" y="715"/>
                    <a:pt x="1001" y="691"/>
                  </a:cubicBezTo>
                  <a:cubicBezTo>
                    <a:pt x="1072" y="655"/>
                    <a:pt x="1132" y="607"/>
                    <a:pt x="1203" y="548"/>
                  </a:cubicBezTo>
                  <a:cubicBezTo>
                    <a:pt x="1239" y="524"/>
                    <a:pt x="1263" y="464"/>
                    <a:pt x="1251" y="417"/>
                  </a:cubicBezTo>
                  <a:cubicBezTo>
                    <a:pt x="1241" y="380"/>
                    <a:pt x="1203" y="350"/>
                    <a:pt x="1158" y="350"/>
                  </a:cubicBezTo>
                  <a:cubicBezTo>
                    <a:pt x="1146" y="350"/>
                    <a:pt x="1133" y="352"/>
                    <a:pt x="1120" y="357"/>
                  </a:cubicBezTo>
                  <a:cubicBezTo>
                    <a:pt x="1048" y="369"/>
                    <a:pt x="977" y="381"/>
                    <a:pt x="917" y="417"/>
                  </a:cubicBezTo>
                  <a:cubicBezTo>
                    <a:pt x="858" y="429"/>
                    <a:pt x="798" y="464"/>
                    <a:pt x="739" y="476"/>
                  </a:cubicBezTo>
                  <a:cubicBezTo>
                    <a:pt x="727" y="476"/>
                    <a:pt x="715" y="476"/>
                    <a:pt x="703" y="488"/>
                  </a:cubicBezTo>
                  <a:lnTo>
                    <a:pt x="584" y="488"/>
                  </a:lnTo>
                  <a:cubicBezTo>
                    <a:pt x="548" y="488"/>
                    <a:pt x="548" y="488"/>
                    <a:pt x="525" y="476"/>
                  </a:cubicBezTo>
                  <a:cubicBezTo>
                    <a:pt x="501" y="476"/>
                    <a:pt x="501" y="476"/>
                    <a:pt x="489" y="464"/>
                  </a:cubicBezTo>
                  <a:cubicBezTo>
                    <a:pt x="477" y="453"/>
                    <a:pt x="465" y="453"/>
                    <a:pt x="441" y="429"/>
                  </a:cubicBezTo>
                  <a:lnTo>
                    <a:pt x="429" y="417"/>
                  </a:lnTo>
                  <a:cubicBezTo>
                    <a:pt x="417" y="417"/>
                    <a:pt x="417" y="405"/>
                    <a:pt x="405" y="393"/>
                  </a:cubicBezTo>
                  <a:lnTo>
                    <a:pt x="382" y="369"/>
                  </a:lnTo>
                  <a:lnTo>
                    <a:pt x="370" y="357"/>
                  </a:lnTo>
                  <a:cubicBezTo>
                    <a:pt x="358" y="345"/>
                    <a:pt x="358" y="334"/>
                    <a:pt x="346" y="310"/>
                  </a:cubicBezTo>
                  <a:lnTo>
                    <a:pt x="346" y="298"/>
                  </a:lnTo>
                  <a:cubicBezTo>
                    <a:pt x="346" y="286"/>
                    <a:pt x="346" y="286"/>
                    <a:pt x="322" y="274"/>
                  </a:cubicBezTo>
                  <a:lnTo>
                    <a:pt x="322" y="238"/>
                  </a:lnTo>
                  <a:lnTo>
                    <a:pt x="322" y="214"/>
                  </a:lnTo>
                  <a:lnTo>
                    <a:pt x="322" y="191"/>
                  </a:lnTo>
                  <a:cubicBezTo>
                    <a:pt x="322" y="191"/>
                    <a:pt x="322" y="179"/>
                    <a:pt x="346" y="179"/>
                  </a:cubicBezTo>
                  <a:cubicBezTo>
                    <a:pt x="382" y="131"/>
                    <a:pt x="382" y="72"/>
                    <a:pt x="346" y="36"/>
                  </a:cubicBezTo>
                  <a:cubicBezTo>
                    <a:pt x="322" y="12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10"/>
            <p:cNvSpPr/>
            <p:nvPr/>
          </p:nvSpPr>
          <p:spPr>
            <a:xfrm>
              <a:off x="5908175" y="1618475"/>
              <a:ext cx="8650" cy="21575"/>
            </a:xfrm>
            <a:custGeom>
              <a:avLst/>
              <a:gdLst/>
              <a:ahLst/>
              <a:cxnLst/>
              <a:rect l="l" t="t" r="r" b="b"/>
              <a:pathLst>
                <a:path w="346" h="863" extrusionOk="0">
                  <a:moveTo>
                    <a:pt x="131" y="1"/>
                  </a:moveTo>
                  <a:cubicBezTo>
                    <a:pt x="84" y="1"/>
                    <a:pt x="60" y="37"/>
                    <a:pt x="48" y="96"/>
                  </a:cubicBezTo>
                  <a:lnTo>
                    <a:pt x="48" y="144"/>
                  </a:lnTo>
                  <a:lnTo>
                    <a:pt x="48" y="179"/>
                  </a:lnTo>
                  <a:lnTo>
                    <a:pt x="48" y="263"/>
                  </a:lnTo>
                  <a:cubicBezTo>
                    <a:pt x="48" y="287"/>
                    <a:pt x="48" y="322"/>
                    <a:pt x="24" y="334"/>
                  </a:cubicBezTo>
                  <a:lnTo>
                    <a:pt x="24" y="370"/>
                  </a:lnTo>
                  <a:lnTo>
                    <a:pt x="24" y="418"/>
                  </a:lnTo>
                  <a:lnTo>
                    <a:pt x="24" y="441"/>
                  </a:lnTo>
                  <a:lnTo>
                    <a:pt x="24" y="489"/>
                  </a:lnTo>
                  <a:cubicBezTo>
                    <a:pt x="24" y="513"/>
                    <a:pt x="12" y="549"/>
                    <a:pt x="12" y="572"/>
                  </a:cubicBezTo>
                  <a:cubicBezTo>
                    <a:pt x="12" y="620"/>
                    <a:pt x="0" y="656"/>
                    <a:pt x="0" y="691"/>
                  </a:cubicBezTo>
                  <a:cubicBezTo>
                    <a:pt x="0" y="739"/>
                    <a:pt x="12" y="787"/>
                    <a:pt x="60" y="834"/>
                  </a:cubicBezTo>
                  <a:cubicBezTo>
                    <a:pt x="77" y="852"/>
                    <a:pt x="107" y="863"/>
                    <a:pt x="136" y="863"/>
                  </a:cubicBezTo>
                  <a:cubicBezTo>
                    <a:pt x="147" y="863"/>
                    <a:pt x="157" y="861"/>
                    <a:pt x="167" y="858"/>
                  </a:cubicBezTo>
                  <a:cubicBezTo>
                    <a:pt x="203" y="846"/>
                    <a:pt x="250" y="810"/>
                    <a:pt x="286" y="775"/>
                  </a:cubicBezTo>
                  <a:cubicBezTo>
                    <a:pt x="298" y="751"/>
                    <a:pt x="298" y="727"/>
                    <a:pt x="310" y="715"/>
                  </a:cubicBezTo>
                  <a:cubicBezTo>
                    <a:pt x="322" y="679"/>
                    <a:pt x="322" y="668"/>
                    <a:pt x="322" y="632"/>
                  </a:cubicBezTo>
                  <a:cubicBezTo>
                    <a:pt x="345" y="572"/>
                    <a:pt x="345" y="513"/>
                    <a:pt x="345" y="453"/>
                  </a:cubicBezTo>
                  <a:cubicBezTo>
                    <a:pt x="298" y="322"/>
                    <a:pt x="286" y="191"/>
                    <a:pt x="238" y="72"/>
                  </a:cubicBezTo>
                  <a:cubicBezTo>
                    <a:pt x="226" y="25"/>
                    <a:pt x="179" y="1"/>
                    <a:pt x="131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10"/>
            <p:cNvSpPr/>
            <p:nvPr/>
          </p:nvSpPr>
          <p:spPr>
            <a:xfrm>
              <a:off x="5919175" y="1617175"/>
              <a:ext cx="11050" cy="15250"/>
            </a:xfrm>
            <a:custGeom>
              <a:avLst/>
              <a:gdLst/>
              <a:ahLst/>
              <a:cxnLst/>
              <a:rect l="l" t="t" r="r" b="b"/>
              <a:pathLst>
                <a:path w="442" h="610" extrusionOk="0">
                  <a:moveTo>
                    <a:pt x="111" y="1"/>
                  </a:moveTo>
                  <a:cubicBezTo>
                    <a:pt x="102" y="1"/>
                    <a:pt x="92" y="2"/>
                    <a:pt x="84" y="5"/>
                  </a:cubicBezTo>
                  <a:cubicBezTo>
                    <a:pt x="36" y="17"/>
                    <a:pt x="1" y="77"/>
                    <a:pt x="13" y="124"/>
                  </a:cubicBezTo>
                  <a:cubicBezTo>
                    <a:pt x="48" y="196"/>
                    <a:pt x="60" y="267"/>
                    <a:pt x="96" y="350"/>
                  </a:cubicBezTo>
                  <a:lnTo>
                    <a:pt x="132" y="481"/>
                  </a:lnTo>
                  <a:cubicBezTo>
                    <a:pt x="155" y="493"/>
                    <a:pt x="155" y="505"/>
                    <a:pt x="167" y="529"/>
                  </a:cubicBezTo>
                  <a:cubicBezTo>
                    <a:pt x="179" y="553"/>
                    <a:pt x="191" y="565"/>
                    <a:pt x="227" y="589"/>
                  </a:cubicBezTo>
                  <a:cubicBezTo>
                    <a:pt x="239" y="589"/>
                    <a:pt x="239" y="589"/>
                    <a:pt x="263" y="601"/>
                  </a:cubicBezTo>
                  <a:cubicBezTo>
                    <a:pt x="275" y="606"/>
                    <a:pt x="289" y="609"/>
                    <a:pt x="306" y="609"/>
                  </a:cubicBezTo>
                  <a:cubicBezTo>
                    <a:pt x="322" y="609"/>
                    <a:pt x="340" y="606"/>
                    <a:pt x="358" y="601"/>
                  </a:cubicBezTo>
                  <a:cubicBezTo>
                    <a:pt x="394" y="589"/>
                    <a:pt x="417" y="553"/>
                    <a:pt x="417" y="529"/>
                  </a:cubicBezTo>
                  <a:cubicBezTo>
                    <a:pt x="417" y="493"/>
                    <a:pt x="441" y="470"/>
                    <a:pt x="417" y="422"/>
                  </a:cubicBezTo>
                  <a:cubicBezTo>
                    <a:pt x="417" y="386"/>
                    <a:pt x="406" y="362"/>
                    <a:pt x="394" y="350"/>
                  </a:cubicBezTo>
                  <a:cubicBezTo>
                    <a:pt x="382" y="315"/>
                    <a:pt x="358" y="267"/>
                    <a:pt x="334" y="243"/>
                  </a:cubicBezTo>
                  <a:cubicBezTo>
                    <a:pt x="286" y="184"/>
                    <a:pt x="239" y="112"/>
                    <a:pt x="191" y="53"/>
                  </a:cubicBezTo>
                  <a:cubicBezTo>
                    <a:pt x="173" y="16"/>
                    <a:pt x="141" y="1"/>
                    <a:pt x="111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10"/>
            <p:cNvSpPr/>
            <p:nvPr/>
          </p:nvSpPr>
          <p:spPr>
            <a:xfrm>
              <a:off x="5796250" y="15247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593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10"/>
            <p:cNvSpPr/>
            <p:nvPr/>
          </p:nvSpPr>
          <p:spPr>
            <a:xfrm>
              <a:off x="5781950" y="1518325"/>
              <a:ext cx="18775" cy="19450"/>
            </a:xfrm>
            <a:custGeom>
              <a:avLst/>
              <a:gdLst/>
              <a:ahLst/>
              <a:cxnLst/>
              <a:rect l="l" t="t" r="r" b="b"/>
              <a:pathLst>
                <a:path w="751" h="778" extrusionOk="0">
                  <a:moveTo>
                    <a:pt x="412" y="0"/>
                  </a:moveTo>
                  <a:cubicBezTo>
                    <a:pt x="382" y="0"/>
                    <a:pt x="352" y="6"/>
                    <a:pt x="322" y="18"/>
                  </a:cubicBezTo>
                  <a:cubicBezTo>
                    <a:pt x="227" y="42"/>
                    <a:pt x="120" y="102"/>
                    <a:pt x="60" y="197"/>
                  </a:cubicBezTo>
                  <a:cubicBezTo>
                    <a:pt x="1" y="292"/>
                    <a:pt x="1" y="435"/>
                    <a:pt x="49" y="554"/>
                  </a:cubicBezTo>
                  <a:cubicBezTo>
                    <a:pt x="84" y="649"/>
                    <a:pt x="191" y="733"/>
                    <a:pt x="299" y="756"/>
                  </a:cubicBezTo>
                  <a:cubicBezTo>
                    <a:pt x="335" y="771"/>
                    <a:pt x="374" y="778"/>
                    <a:pt x="412" y="778"/>
                  </a:cubicBezTo>
                  <a:cubicBezTo>
                    <a:pt x="501" y="778"/>
                    <a:pt x="590" y="743"/>
                    <a:pt x="656" y="685"/>
                  </a:cubicBezTo>
                  <a:cubicBezTo>
                    <a:pt x="751" y="649"/>
                    <a:pt x="751" y="578"/>
                    <a:pt x="703" y="530"/>
                  </a:cubicBezTo>
                  <a:cubicBezTo>
                    <a:pt x="672" y="507"/>
                    <a:pt x="636" y="489"/>
                    <a:pt x="602" y="489"/>
                  </a:cubicBezTo>
                  <a:cubicBezTo>
                    <a:pt x="583" y="489"/>
                    <a:pt x="565" y="494"/>
                    <a:pt x="549" y="506"/>
                  </a:cubicBezTo>
                  <a:lnTo>
                    <a:pt x="477" y="506"/>
                  </a:lnTo>
                  <a:cubicBezTo>
                    <a:pt x="465" y="506"/>
                    <a:pt x="453" y="495"/>
                    <a:pt x="430" y="495"/>
                  </a:cubicBezTo>
                  <a:cubicBezTo>
                    <a:pt x="418" y="471"/>
                    <a:pt x="406" y="471"/>
                    <a:pt x="370" y="459"/>
                  </a:cubicBezTo>
                  <a:lnTo>
                    <a:pt x="346" y="435"/>
                  </a:lnTo>
                  <a:lnTo>
                    <a:pt x="334" y="411"/>
                  </a:lnTo>
                  <a:lnTo>
                    <a:pt x="334" y="399"/>
                  </a:lnTo>
                  <a:lnTo>
                    <a:pt x="334" y="387"/>
                  </a:lnTo>
                  <a:lnTo>
                    <a:pt x="334" y="375"/>
                  </a:lnTo>
                  <a:cubicBezTo>
                    <a:pt x="334" y="352"/>
                    <a:pt x="346" y="340"/>
                    <a:pt x="346" y="340"/>
                  </a:cubicBezTo>
                  <a:lnTo>
                    <a:pt x="358" y="328"/>
                  </a:lnTo>
                  <a:lnTo>
                    <a:pt x="394" y="292"/>
                  </a:lnTo>
                  <a:lnTo>
                    <a:pt x="406" y="280"/>
                  </a:lnTo>
                  <a:cubicBezTo>
                    <a:pt x="406" y="280"/>
                    <a:pt x="418" y="280"/>
                    <a:pt x="418" y="268"/>
                  </a:cubicBezTo>
                  <a:cubicBezTo>
                    <a:pt x="430" y="268"/>
                    <a:pt x="453" y="256"/>
                    <a:pt x="465" y="256"/>
                  </a:cubicBezTo>
                  <a:lnTo>
                    <a:pt x="561" y="256"/>
                  </a:lnTo>
                  <a:cubicBezTo>
                    <a:pt x="596" y="256"/>
                    <a:pt x="644" y="256"/>
                    <a:pt x="656" y="221"/>
                  </a:cubicBezTo>
                  <a:cubicBezTo>
                    <a:pt x="668" y="197"/>
                    <a:pt x="680" y="149"/>
                    <a:pt x="656" y="114"/>
                  </a:cubicBezTo>
                  <a:cubicBezTo>
                    <a:pt x="644" y="102"/>
                    <a:pt x="620" y="78"/>
                    <a:pt x="608" y="54"/>
                  </a:cubicBezTo>
                  <a:cubicBezTo>
                    <a:pt x="584" y="30"/>
                    <a:pt x="549" y="18"/>
                    <a:pt x="501" y="18"/>
                  </a:cubicBezTo>
                  <a:cubicBezTo>
                    <a:pt x="471" y="6"/>
                    <a:pt x="441" y="0"/>
                    <a:pt x="412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10"/>
            <p:cNvSpPr/>
            <p:nvPr/>
          </p:nvSpPr>
          <p:spPr>
            <a:xfrm>
              <a:off x="5795650" y="1530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4" y="0"/>
                    <a:pt x="1" y="0"/>
                  </a:cubicBezTo>
                  <a:cubicBezTo>
                    <a:pt x="2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93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10"/>
            <p:cNvSpPr/>
            <p:nvPr/>
          </p:nvSpPr>
          <p:spPr>
            <a:xfrm>
              <a:off x="5589075" y="1323950"/>
              <a:ext cx="75625" cy="92525"/>
            </a:xfrm>
            <a:custGeom>
              <a:avLst/>
              <a:gdLst/>
              <a:ahLst/>
              <a:cxnLst/>
              <a:rect l="l" t="t" r="r" b="b"/>
              <a:pathLst>
                <a:path w="3025" h="3701" extrusionOk="0">
                  <a:moveTo>
                    <a:pt x="2251" y="0"/>
                  </a:moveTo>
                  <a:cubicBezTo>
                    <a:pt x="2232" y="0"/>
                    <a:pt x="2211" y="2"/>
                    <a:pt x="2191" y="7"/>
                  </a:cubicBezTo>
                  <a:lnTo>
                    <a:pt x="286" y="316"/>
                  </a:lnTo>
                  <a:cubicBezTo>
                    <a:pt x="120" y="352"/>
                    <a:pt x="1" y="507"/>
                    <a:pt x="36" y="673"/>
                  </a:cubicBezTo>
                  <a:lnTo>
                    <a:pt x="489" y="3447"/>
                  </a:lnTo>
                  <a:cubicBezTo>
                    <a:pt x="511" y="3589"/>
                    <a:pt x="652" y="3701"/>
                    <a:pt x="803" y="3701"/>
                  </a:cubicBezTo>
                  <a:cubicBezTo>
                    <a:pt x="817" y="3701"/>
                    <a:pt x="832" y="3700"/>
                    <a:pt x="846" y="3698"/>
                  </a:cubicBezTo>
                  <a:lnTo>
                    <a:pt x="2751" y="3388"/>
                  </a:lnTo>
                  <a:cubicBezTo>
                    <a:pt x="2930" y="3352"/>
                    <a:pt x="3025" y="3186"/>
                    <a:pt x="3001" y="3031"/>
                  </a:cubicBezTo>
                  <a:lnTo>
                    <a:pt x="2549" y="257"/>
                  </a:lnTo>
                  <a:cubicBezTo>
                    <a:pt x="2528" y="110"/>
                    <a:pt x="2396" y="0"/>
                    <a:pt x="2251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10"/>
            <p:cNvSpPr/>
            <p:nvPr/>
          </p:nvSpPr>
          <p:spPr>
            <a:xfrm>
              <a:off x="5695350" y="1259200"/>
              <a:ext cx="71450" cy="90550"/>
            </a:xfrm>
            <a:custGeom>
              <a:avLst/>
              <a:gdLst/>
              <a:ahLst/>
              <a:cxnLst/>
              <a:rect l="l" t="t" r="r" b="b"/>
              <a:pathLst>
                <a:path w="2858" h="3622" extrusionOk="0">
                  <a:moveTo>
                    <a:pt x="607" y="0"/>
                  </a:moveTo>
                  <a:cubicBezTo>
                    <a:pt x="440" y="0"/>
                    <a:pt x="309" y="116"/>
                    <a:pt x="298" y="287"/>
                  </a:cubicBezTo>
                  <a:lnTo>
                    <a:pt x="12" y="3085"/>
                  </a:lnTo>
                  <a:cubicBezTo>
                    <a:pt x="0" y="3263"/>
                    <a:pt x="119" y="3406"/>
                    <a:pt x="298" y="3430"/>
                  </a:cubicBezTo>
                  <a:lnTo>
                    <a:pt x="2215" y="3621"/>
                  </a:lnTo>
                  <a:cubicBezTo>
                    <a:pt x="2222" y="3621"/>
                    <a:pt x="2230" y="3621"/>
                    <a:pt x="2238" y="3621"/>
                  </a:cubicBezTo>
                  <a:cubicBezTo>
                    <a:pt x="2394" y="3621"/>
                    <a:pt x="2526" y="3505"/>
                    <a:pt x="2560" y="3335"/>
                  </a:cubicBezTo>
                  <a:lnTo>
                    <a:pt x="2846" y="537"/>
                  </a:lnTo>
                  <a:cubicBezTo>
                    <a:pt x="2858" y="358"/>
                    <a:pt x="2739" y="215"/>
                    <a:pt x="2560" y="192"/>
                  </a:cubicBezTo>
                  <a:lnTo>
                    <a:pt x="631" y="1"/>
                  </a:lnTo>
                  <a:cubicBezTo>
                    <a:pt x="623" y="0"/>
                    <a:pt x="615" y="0"/>
                    <a:pt x="607" y="0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10"/>
            <p:cNvSpPr/>
            <p:nvPr/>
          </p:nvSpPr>
          <p:spPr>
            <a:xfrm>
              <a:off x="5773325" y="1339350"/>
              <a:ext cx="92300" cy="100125"/>
            </a:xfrm>
            <a:custGeom>
              <a:avLst/>
              <a:gdLst/>
              <a:ahLst/>
              <a:cxnLst/>
              <a:rect l="l" t="t" r="r" b="b"/>
              <a:pathLst>
                <a:path w="3692" h="4005" extrusionOk="0">
                  <a:moveTo>
                    <a:pt x="1602" y="0"/>
                  </a:moveTo>
                  <a:cubicBezTo>
                    <a:pt x="1488" y="0"/>
                    <a:pt x="1371" y="73"/>
                    <a:pt x="1310" y="176"/>
                  </a:cubicBezTo>
                  <a:lnTo>
                    <a:pt x="84" y="2712"/>
                  </a:lnTo>
                  <a:cubicBezTo>
                    <a:pt x="1" y="2855"/>
                    <a:pt x="84" y="3046"/>
                    <a:pt x="227" y="3129"/>
                  </a:cubicBezTo>
                  <a:lnTo>
                    <a:pt x="1965" y="3974"/>
                  </a:lnTo>
                  <a:cubicBezTo>
                    <a:pt x="2008" y="3994"/>
                    <a:pt x="2055" y="4004"/>
                    <a:pt x="2100" y="4004"/>
                  </a:cubicBezTo>
                  <a:cubicBezTo>
                    <a:pt x="2217" y="4004"/>
                    <a:pt x="2330" y="3940"/>
                    <a:pt x="2382" y="3820"/>
                  </a:cubicBezTo>
                  <a:lnTo>
                    <a:pt x="3620" y="1296"/>
                  </a:lnTo>
                  <a:cubicBezTo>
                    <a:pt x="3692" y="1141"/>
                    <a:pt x="3620" y="950"/>
                    <a:pt x="3477" y="879"/>
                  </a:cubicBezTo>
                  <a:lnTo>
                    <a:pt x="1727" y="34"/>
                  </a:lnTo>
                  <a:cubicBezTo>
                    <a:pt x="1688" y="11"/>
                    <a:pt x="1645" y="0"/>
                    <a:pt x="1602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10"/>
            <p:cNvSpPr/>
            <p:nvPr/>
          </p:nvSpPr>
          <p:spPr>
            <a:xfrm>
              <a:off x="5806075" y="1206400"/>
              <a:ext cx="83375" cy="96275"/>
            </a:xfrm>
            <a:custGeom>
              <a:avLst/>
              <a:gdLst/>
              <a:ahLst/>
              <a:cxnLst/>
              <a:rect l="l" t="t" r="r" b="b"/>
              <a:pathLst>
                <a:path w="3335" h="3851" extrusionOk="0">
                  <a:moveTo>
                    <a:pt x="1113" y="1"/>
                  </a:moveTo>
                  <a:cubicBezTo>
                    <a:pt x="985" y="1"/>
                    <a:pt x="860" y="97"/>
                    <a:pt x="822" y="232"/>
                  </a:cubicBezTo>
                  <a:lnTo>
                    <a:pt x="60" y="2935"/>
                  </a:lnTo>
                  <a:cubicBezTo>
                    <a:pt x="0" y="3101"/>
                    <a:pt x="107" y="3280"/>
                    <a:pt x="274" y="3327"/>
                  </a:cubicBezTo>
                  <a:lnTo>
                    <a:pt x="2132" y="3839"/>
                  </a:lnTo>
                  <a:cubicBezTo>
                    <a:pt x="2159" y="3847"/>
                    <a:pt x="2186" y="3851"/>
                    <a:pt x="2213" y="3851"/>
                  </a:cubicBezTo>
                  <a:cubicBezTo>
                    <a:pt x="2350" y="3851"/>
                    <a:pt x="2475" y="3756"/>
                    <a:pt x="2524" y="3637"/>
                  </a:cubicBezTo>
                  <a:lnTo>
                    <a:pt x="3275" y="922"/>
                  </a:lnTo>
                  <a:cubicBezTo>
                    <a:pt x="3334" y="768"/>
                    <a:pt x="3227" y="589"/>
                    <a:pt x="3072" y="541"/>
                  </a:cubicBezTo>
                  <a:lnTo>
                    <a:pt x="1203" y="18"/>
                  </a:lnTo>
                  <a:cubicBezTo>
                    <a:pt x="1173" y="6"/>
                    <a:pt x="1143" y="1"/>
                    <a:pt x="1113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10"/>
            <p:cNvSpPr/>
            <p:nvPr/>
          </p:nvSpPr>
          <p:spPr>
            <a:xfrm>
              <a:off x="5896250" y="1304850"/>
              <a:ext cx="102425" cy="97575"/>
            </a:xfrm>
            <a:custGeom>
              <a:avLst/>
              <a:gdLst/>
              <a:ahLst/>
              <a:cxnLst/>
              <a:rect l="l" t="t" r="r" b="b"/>
              <a:pathLst>
                <a:path w="4097" h="3903" extrusionOk="0">
                  <a:moveTo>
                    <a:pt x="2500" y="1"/>
                  </a:moveTo>
                  <a:cubicBezTo>
                    <a:pt x="2433" y="1"/>
                    <a:pt x="2366" y="23"/>
                    <a:pt x="2311" y="68"/>
                  </a:cubicBezTo>
                  <a:lnTo>
                    <a:pt x="144" y="1854"/>
                  </a:lnTo>
                  <a:cubicBezTo>
                    <a:pt x="13" y="1973"/>
                    <a:pt x="1" y="2164"/>
                    <a:pt x="108" y="2306"/>
                  </a:cubicBezTo>
                  <a:lnTo>
                    <a:pt x="1334" y="3795"/>
                  </a:lnTo>
                  <a:cubicBezTo>
                    <a:pt x="1393" y="3867"/>
                    <a:pt x="1477" y="3903"/>
                    <a:pt x="1567" y="3903"/>
                  </a:cubicBezTo>
                  <a:cubicBezTo>
                    <a:pt x="1640" y="3903"/>
                    <a:pt x="1717" y="3879"/>
                    <a:pt x="1787" y="3830"/>
                  </a:cubicBezTo>
                  <a:lnTo>
                    <a:pt x="3942" y="2045"/>
                  </a:lnTo>
                  <a:cubicBezTo>
                    <a:pt x="4073" y="1925"/>
                    <a:pt x="4097" y="1735"/>
                    <a:pt x="3990" y="1604"/>
                  </a:cubicBezTo>
                  <a:lnTo>
                    <a:pt x="2751" y="116"/>
                  </a:lnTo>
                  <a:cubicBezTo>
                    <a:pt x="2683" y="41"/>
                    <a:pt x="2591" y="1"/>
                    <a:pt x="2500" y="1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10"/>
            <p:cNvSpPr/>
            <p:nvPr/>
          </p:nvSpPr>
          <p:spPr>
            <a:xfrm>
              <a:off x="5941200" y="1424975"/>
              <a:ext cx="99150" cy="86375"/>
            </a:xfrm>
            <a:custGeom>
              <a:avLst/>
              <a:gdLst/>
              <a:ahLst/>
              <a:cxnLst/>
              <a:rect l="l" t="t" r="r" b="b"/>
              <a:pathLst>
                <a:path w="3966" h="3455" extrusionOk="0">
                  <a:moveTo>
                    <a:pt x="2542" y="1"/>
                  </a:moveTo>
                  <a:cubicBezTo>
                    <a:pt x="2477" y="1"/>
                    <a:pt x="2412" y="25"/>
                    <a:pt x="2358" y="73"/>
                  </a:cubicBezTo>
                  <a:lnTo>
                    <a:pt x="156" y="1907"/>
                  </a:lnTo>
                  <a:cubicBezTo>
                    <a:pt x="13" y="2002"/>
                    <a:pt x="1" y="2181"/>
                    <a:pt x="108" y="2300"/>
                  </a:cubicBezTo>
                  <a:lnTo>
                    <a:pt x="1013" y="3395"/>
                  </a:lnTo>
                  <a:cubicBezTo>
                    <a:pt x="1013" y="3347"/>
                    <a:pt x="1370" y="2693"/>
                    <a:pt x="1656" y="2693"/>
                  </a:cubicBezTo>
                  <a:cubicBezTo>
                    <a:pt x="1657" y="2693"/>
                    <a:pt x="1659" y="2692"/>
                    <a:pt x="1660" y="2692"/>
                  </a:cubicBezTo>
                  <a:cubicBezTo>
                    <a:pt x="1853" y="2692"/>
                    <a:pt x="2299" y="3455"/>
                    <a:pt x="2299" y="3455"/>
                  </a:cubicBezTo>
                  <a:lnTo>
                    <a:pt x="3811" y="1740"/>
                  </a:lnTo>
                  <a:cubicBezTo>
                    <a:pt x="3942" y="1633"/>
                    <a:pt x="3966" y="1454"/>
                    <a:pt x="3858" y="1335"/>
                  </a:cubicBezTo>
                  <a:lnTo>
                    <a:pt x="2751" y="109"/>
                  </a:lnTo>
                  <a:cubicBezTo>
                    <a:pt x="2699" y="37"/>
                    <a:pt x="2621" y="1"/>
                    <a:pt x="2542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10"/>
            <p:cNvSpPr/>
            <p:nvPr/>
          </p:nvSpPr>
          <p:spPr>
            <a:xfrm>
              <a:off x="5967400" y="1492275"/>
              <a:ext cx="31575" cy="19575"/>
            </a:xfrm>
            <a:custGeom>
              <a:avLst/>
              <a:gdLst/>
              <a:ahLst/>
              <a:cxnLst/>
              <a:rect l="l" t="t" r="r" b="b"/>
              <a:pathLst>
                <a:path w="1263" h="783" extrusionOk="0">
                  <a:moveTo>
                    <a:pt x="632" y="1"/>
                  </a:moveTo>
                  <a:cubicBezTo>
                    <a:pt x="358" y="1"/>
                    <a:pt x="1" y="655"/>
                    <a:pt x="1" y="703"/>
                  </a:cubicBezTo>
                  <a:cubicBezTo>
                    <a:pt x="245" y="766"/>
                    <a:pt x="545" y="782"/>
                    <a:pt x="790" y="782"/>
                  </a:cubicBezTo>
                  <a:cubicBezTo>
                    <a:pt x="1058" y="782"/>
                    <a:pt x="1263" y="763"/>
                    <a:pt x="1263" y="763"/>
                  </a:cubicBezTo>
                  <a:cubicBezTo>
                    <a:pt x="1263" y="763"/>
                    <a:pt x="810" y="1"/>
                    <a:pt x="632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10"/>
            <p:cNvSpPr/>
            <p:nvPr/>
          </p:nvSpPr>
          <p:spPr>
            <a:xfrm>
              <a:off x="5074425" y="2383800"/>
              <a:ext cx="108675" cy="59800"/>
            </a:xfrm>
            <a:custGeom>
              <a:avLst/>
              <a:gdLst/>
              <a:ahLst/>
              <a:cxnLst/>
              <a:rect l="l" t="t" r="r" b="b"/>
              <a:pathLst>
                <a:path w="4347" h="2392" extrusionOk="0">
                  <a:moveTo>
                    <a:pt x="1298" y="0"/>
                  </a:moveTo>
                  <a:cubicBezTo>
                    <a:pt x="1248" y="0"/>
                    <a:pt x="1212" y="4"/>
                    <a:pt x="1191" y="11"/>
                  </a:cubicBezTo>
                  <a:cubicBezTo>
                    <a:pt x="1191" y="11"/>
                    <a:pt x="1" y="1320"/>
                    <a:pt x="1" y="1487"/>
                  </a:cubicBezTo>
                  <a:cubicBezTo>
                    <a:pt x="1" y="1654"/>
                    <a:pt x="3573" y="2392"/>
                    <a:pt x="3716" y="2392"/>
                  </a:cubicBezTo>
                  <a:cubicBezTo>
                    <a:pt x="3870" y="2392"/>
                    <a:pt x="4347" y="558"/>
                    <a:pt x="4168" y="487"/>
                  </a:cubicBezTo>
                  <a:cubicBezTo>
                    <a:pt x="3907" y="378"/>
                    <a:pt x="1833" y="0"/>
                    <a:pt x="1298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10"/>
            <p:cNvSpPr/>
            <p:nvPr/>
          </p:nvSpPr>
          <p:spPr>
            <a:xfrm>
              <a:off x="5059550" y="2398350"/>
              <a:ext cx="99075" cy="69400"/>
            </a:xfrm>
            <a:custGeom>
              <a:avLst/>
              <a:gdLst/>
              <a:ahLst/>
              <a:cxnLst/>
              <a:rect l="l" t="t" r="r" b="b"/>
              <a:pathLst>
                <a:path w="3963" h="2776" extrusionOk="0">
                  <a:moveTo>
                    <a:pt x="1203" y="0"/>
                  </a:moveTo>
                  <a:cubicBezTo>
                    <a:pt x="1203" y="0"/>
                    <a:pt x="120" y="1215"/>
                    <a:pt x="60" y="1369"/>
                  </a:cubicBezTo>
                  <a:cubicBezTo>
                    <a:pt x="0" y="1512"/>
                    <a:pt x="2358" y="2715"/>
                    <a:pt x="2477" y="2774"/>
                  </a:cubicBezTo>
                  <a:cubicBezTo>
                    <a:pt x="2479" y="2775"/>
                    <a:pt x="2482" y="2776"/>
                    <a:pt x="2485" y="2776"/>
                  </a:cubicBezTo>
                  <a:cubicBezTo>
                    <a:pt x="2646" y="2776"/>
                    <a:pt x="3963" y="1247"/>
                    <a:pt x="3834" y="1096"/>
                  </a:cubicBezTo>
                  <a:cubicBezTo>
                    <a:pt x="3656" y="869"/>
                    <a:pt x="1453" y="12"/>
                    <a:pt x="1203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10"/>
            <p:cNvSpPr/>
            <p:nvPr/>
          </p:nvSpPr>
          <p:spPr>
            <a:xfrm>
              <a:off x="5369400" y="2388225"/>
              <a:ext cx="116725" cy="59525"/>
            </a:xfrm>
            <a:custGeom>
              <a:avLst/>
              <a:gdLst/>
              <a:ahLst/>
              <a:cxnLst/>
              <a:rect l="l" t="t" r="r" b="b"/>
              <a:pathLst>
                <a:path w="4669" h="2381" extrusionOk="0">
                  <a:moveTo>
                    <a:pt x="4668" y="0"/>
                  </a:moveTo>
                  <a:cubicBezTo>
                    <a:pt x="4668" y="0"/>
                    <a:pt x="2584" y="124"/>
                    <a:pt x="994" y="124"/>
                  </a:cubicBezTo>
                  <a:cubicBezTo>
                    <a:pt x="676" y="124"/>
                    <a:pt x="378" y="119"/>
                    <a:pt x="120" y="107"/>
                  </a:cubicBezTo>
                  <a:lnTo>
                    <a:pt x="120" y="107"/>
                  </a:lnTo>
                  <a:cubicBezTo>
                    <a:pt x="1" y="107"/>
                    <a:pt x="263" y="2322"/>
                    <a:pt x="263" y="2322"/>
                  </a:cubicBezTo>
                  <a:cubicBezTo>
                    <a:pt x="263" y="2322"/>
                    <a:pt x="2004" y="2380"/>
                    <a:pt x="3210" y="2380"/>
                  </a:cubicBezTo>
                  <a:cubicBezTo>
                    <a:pt x="3813" y="2380"/>
                    <a:pt x="4283" y="2366"/>
                    <a:pt x="4335" y="2322"/>
                  </a:cubicBezTo>
                  <a:cubicBezTo>
                    <a:pt x="4478" y="2191"/>
                    <a:pt x="4668" y="0"/>
                    <a:pt x="4668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10"/>
            <p:cNvSpPr/>
            <p:nvPr/>
          </p:nvSpPr>
          <p:spPr>
            <a:xfrm>
              <a:off x="5372375" y="2369800"/>
              <a:ext cx="113750" cy="21550"/>
            </a:xfrm>
            <a:custGeom>
              <a:avLst/>
              <a:gdLst/>
              <a:ahLst/>
              <a:cxnLst/>
              <a:rect l="l" t="t" r="r" b="b"/>
              <a:pathLst>
                <a:path w="4550" h="862" extrusionOk="0">
                  <a:moveTo>
                    <a:pt x="3253" y="0"/>
                  </a:moveTo>
                  <a:cubicBezTo>
                    <a:pt x="2460" y="0"/>
                    <a:pt x="849" y="71"/>
                    <a:pt x="858" y="71"/>
                  </a:cubicBezTo>
                  <a:lnTo>
                    <a:pt x="1" y="844"/>
                  </a:lnTo>
                  <a:cubicBezTo>
                    <a:pt x="259" y="856"/>
                    <a:pt x="557" y="861"/>
                    <a:pt x="875" y="861"/>
                  </a:cubicBezTo>
                  <a:cubicBezTo>
                    <a:pt x="2466" y="861"/>
                    <a:pt x="4549" y="737"/>
                    <a:pt x="4549" y="737"/>
                  </a:cubicBezTo>
                  <a:cubicBezTo>
                    <a:pt x="4549" y="737"/>
                    <a:pt x="3763" y="94"/>
                    <a:pt x="3680" y="23"/>
                  </a:cubicBezTo>
                  <a:cubicBezTo>
                    <a:pt x="3655" y="6"/>
                    <a:pt x="3491" y="0"/>
                    <a:pt x="3253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10"/>
            <p:cNvSpPr/>
            <p:nvPr/>
          </p:nvSpPr>
          <p:spPr>
            <a:xfrm>
              <a:off x="5371200" y="2403700"/>
              <a:ext cx="113425" cy="3900"/>
            </a:xfrm>
            <a:custGeom>
              <a:avLst/>
              <a:gdLst/>
              <a:ahLst/>
              <a:cxnLst/>
              <a:rect l="l" t="t" r="r" b="b"/>
              <a:pathLst>
                <a:path w="4537" h="156" extrusionOk="0">
                  <a:moveTo>
                    <a:pt x="2274" y="0"/>
                  </a:moveTo>
                  <a:lnTo>
                    <a:pt x="1167" y="24"/>
                  </a:lnTo>
                  <a:cubicBezTo>
                    <a:pt x="786" y="24"/>
                    <a:pt x="417" y="36"/>
                    <a:pt x="48" y="48"/>
                  </a:cubicBezTo>
                  <a:cubicBezTo>
                    <a:pt x="12" y="48"/>
                    <a:pt x="0" y="60"/>
                    <a:pt x="12" y="84"/>
                  </a:cubicBezTo>
                  <a:cubicBezTo>
                    <a:pt x="12" y="96"/>
                    <a:pt x="36" y="108"/>
                    <a:pt x="48" y="108"/>
                  </a:cubicBezTo>
                  <a:cubicBezTo>
                    <a:pt x="417" y="120"/>
                    <a:pt x="786" y="143"/>
                    <a:pt x="1167" y="143"/>
                  </a:cubicBezTo>
                  <a:lnTo>
                    <a:pt x="2274" y="155"/>
                  </a:lnTo>
                  <a:lnTo>
                    <a:pt x="3394" y="143"/>
                  </a:lnTo>
                  <a:cubicBezTo>
                    <a:pt x="3763" y="143"/>
                    <a:pt x="4144" y="120"/>
                    <a:pt x="4513" y="108"/>
                  </a:cubicBezTo>
                  <a:cubicBezTo>
                    <a:pt x="4525" y="108"/>
                    <a:pt x="4537" y="96"/>
                    <a:pt x="4537" y="84"/>
                  </a:cubicBezTo>
                  <a:cubicBezTo>
                    <a:pt x="4537" y="60"/>
                    <a:pt x="4525" y="48"/>
                    <a:pt x="4513" y="48"/>
                  </a:cubicBezTo>
                  <a:cubicBezTo>
                    <a:pt x="4144" y="36"/>
                    <a:pt x="3763" y="24"/>
                    <a:pt x="3394" y="24"/>
                  </a:cubicBezTo>
                  <a:lnTo>
                    <a:pt x="2274" y="0"/>
                  </a:ln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10"/>
            <p:cNvSpPr/>
            <p:nvPr/>
          </p:nvSpPr>
          <p:spPr>
            <a:xfrm>
              <a:off x="5396200" y="2421900"/>
              <a:ext cx="86650" cy="4150"/>
            </a:xfrm>
            <a:custGeom>
              <a:avLst/>
              <a:gdLst/>
              <a:ahLst/>
              <a:cxnLst/>
              <a:rect l="l" t="t" r="r" b="b"/>
              <a:pathLst>
                <a:path w="3466" h="166" extrusionOk="0">
                  <a:moveTo>
                    <a:pt x="2907" y="0"/>
                  </a:moveTo>
                  <a:cubicBezTo>
                    <a:pt x="2510" y="0"/>
                    <a:pt x="2113" y="14"/>
                    <a:pt x="1727" y="23"/>
                  </a:cubicBezTo>
                  <a:lnTo>
                    <a:pt x="881" y="46"/>
                  </a:lnTo>
                  <a:cubicBezTo>
                    <a:pt x="596" y="70"/>
                    <a:pt x="310" y="82"/>
                    <a:pt x="24" y="106"/>
                  </a:cubicBezTo>
                  <a:cubicBezTo>
                    <a:pt x="12" y="106"/>
                    <a:pt x="0" y="130"/>
                    <a:pt x="0" y="142"/>
                  </a:cubicBezTo>
                  <a:cubicBezTo>
                    <a:pt x="0" y="154"/>
                    <a:pt x="12" y="165"/>
                    <a:pt x="24" y="165"/>
                  </a:cubicBezTo>
                  <a:lnTo>
                    <a:pt x="881" y="165"/>
                  </a:lnTo>
                  <a:lnTo>
                    <a:pt x="1727" y="154"/>
                  </a:lnTo>
                  <a:cubicBezTo>
                    <a:pt x="2310" y="130"/>
                    <a:pt x="2870" y="106"/>
                    <a:pt x="3441" y="70"/>
                  </a:cubicBezTo>
                  <a:cubicBezTo>
                    <a:pt x="3453" y="70"/>
                    <a:pt x="3465" y="46"/>
                    <a:pt x="3465" y="34"/>
                  </a:cubicBezTo>
                  <a:cubicBezTo>
                    <a:pt x="3465" y="23"/>
                    <a:pt x="3453" y="11"/>
                    <a:pt x="3441" y="11"/>
                  </a:cubicBezTo>
                  <a:cubicBezTo>
                    <a:pt x="3264" y="3"/>
                    <a:pt x="3086" y="0"/>
                    <a:pt x="2907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10"/>
            <p:cNvSpPr/>
            <p:nvPr/>
          </p:nvSpPr>
          <p:spPr>
            <a:xfrm>
              <a:off x="5473600" y="1992625"/>
              <a:ext cx="170875" cy="311975"/>
            </a:xfrm>
            <a:custGeom>
              <a:avLst/>
              <a:gdLst/>
              <a:ahLst/>
              <a:cxnLst/>
              <a:rect l="l" t="t" r="r" b="b"/>
              <a:pathLst>
                <a:path w="6835" h="12479" extrusionOk="0">
                  <a:moveTo>
                    <a:pt x="2359" y="1"/>
                  </a:moveTo>
                  <a:cubicBezTo>
                    <a:pt x="2029" y="1"/>
                    <a:pt x="1152" y="551"/>
                    <a:pt x="893" y="751"/>
                  </a:cubicBezTo>
                  <a:cubicBezTo>
                    <a:pt x="167" y="1251"/>
                    <a:pt x="107" y="2180"/>
                    <a:pt x="0" y="3430"/>
                  </a:cubicBezTo>
                  <a:cubicBezTo>
                    <a:pt x="131" y="3930"/>
                    <a:pt x="310" y="4763"/>
                    <a:pt x="179" y="5394"/>
                  </a:cubicBezTo>
                  <a:cubicBezTo>
                    <a:pt x="250" y="6407"/>
                    <a:pt x="464" y="7442"/>
                    <a:pt x="774" y="8454"/>
                  </a:cubicBezTo>
                  <a:cubicBezTo>
                    <a:pt x="1417" y="10490"/>
                    <a:pt x="2084" y="11741"/>
                    <a:pt x="2227" y="12479"/>
                  </a:cubicBezTo>
                  <a:lnTo>
                    <a:pt x="2250" y="12479"/>
                  </a:lnTo>
                  <a:cubicBezTo>
                    <a:pt x="2250" y="12479"/>
                    <a:pt x="4251" y="12300"/>
                    <a:pt x="4965" y="11919"/>
                  </a:cubicBezTo>
                  <a:lnTo>
                    <a:pt x="4989" y="11919"/>
                  </a:lnTo>
                  <a:cubicBezTo>
                    <a:pt x="4989" y="11538"/>
                    <a:pt x="5001" y="11109"/>
                    <a:pt x="5001" y="10645"/>
                  </a:cubicBezTo>
                  <a:cubicBezTo>
                    <a:pt x="5299" y="10756"/>
                    <a:pt x="5967" y="10958"/>
                    <a:pt x="6670" y="10958"/>
                  </a:cubicBezTo>
                  <a:cubicBezTo>
                    <a:pt x="6725" y="10958"/>
                    <a:pt x="6780" y="10957"/>
                    <a:pt x="6834" y="10955"/>
                  </a:cubicBezTo>
                  <a:cubicBezTo>
                    <a:pt x="6715" y="10514"/>
                    <a:pt x="6537" y="9978"/>
                    <a:pt x="6263" y="9300"/>
                  </a:cubicBezTo>
                  <a:cubicBezTo>
                    <a:pt x="5644" y="7692"/>
                    <a:pt x="5013" y="4799"/>
                    <a:pt x="5167" y="2537"/>
                  </a:cubicBezTo>
                  <a:lnTo>
                    <a:pt x="5132" y="2537"/>
                  </a:lnTo>
                  <a:cubicBezTo>
                    <a:pt x="5132" y="2537"/>
                    <a:pt x="3751" y="72"/>
                    <a:pt x="2369" y="1"/>
                  </a:cubicBezTo>
                  <a:cubicBezTo>
                    <a:pt x="2366" y="1"/>
                    <a:pt x="2363" y="1"/>
                    <a:pt x="2359" y="1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10"/>
            <p:cNvSpPr/>
            <p:nvPr/>
          </p:nvSpPr>
          <p:spPr>
            <a:xfrm>
              <a:off x="5598900" y="1977175"/>
              <a:ext cx="240525" cy="319700"/>
            </a:xfrm>
            <a:custGeom>
              <a:avLst/>
              <a:gdLst/>
              <a:ahLst/>
              <a:cxnLst/>
              <a:rect l="l" t="t" r="r" b="b"/>
              <a:pathLst>
                <a:path w="9621" h="12788" extrusionOk="0">
                  <a:moveTo>
                    <a:pt x="2300" y="0"/>
                  </a:moveTo>
                  <a:cubicBezTo>
                    <a:pt x="2067" y="0"/>
                    <a:pt x="1836" y="45"/>
                    <a:pt x="1608" y="143"/>
                  </a:cubicBezTo>
                  <a:cubicBezTo>
                    <a:pt x="691" y="548"/>
                    <a:pt x="274" y="1702"/>
                    <a:pt x="167" y="3143"/>
                  </a:cubicBezTo>
                  <a:cubicBezTo>
                    <a:pt x="1" y="5393"/>
                    <a:pt x="632" y="8310"/>
                    <a:pt x="1263" y="9918"/>
                  </a:cubicBezTo>
                  <a:cubicBezTo>
                    <a:pt x="1525" y="10584"/>
                    <a:pt x="1715" y="11132"/>
                    <a:pt x="1834" y="11573"/>
                  </a:cubicBezTo>
                  <a:cubicBezTo>
                    <a:pt x="1977" y="12097"/>
                    <a:pt x="2037" y="12489"/>
                    <a:pt x="2072" y="12787"/>
                  </a:cubicBezTo>
                  <a:cubicBezTo>
                    <a:pt x="2072" y="12787"/>
                    <a:pt x="2080" y="12787"/>
                    <a:pt x="2094" y="12787"/>
                  </a:cubicBezTo>
                  <a:cubicBezTo>
                    <a:pt x="2323" y="12787"/>
                    <a:pt x="4271" y="12766"/>
                    <a:pt x="5335" y="12061"/>
                  </a:cubicBezTo>
                  <a:cubicBezTo>
                    <a:pt x="5335" y="11918"/>
                    <a:pt x="5346" y="11751"/>
                    <a:pt x="5346" y="11585"/>
                  </a:cubicBezTo>
                  <a:cubicBezTo>
                    <a:pt x="5392" y="11589"/>
                    <a:pt x="5510" y="11598"/>
                    <a:pt x="5679" y="11598"/>
                  </a:cubicBezTo>
                  <a:cubicBezTo>
                    <a:pt x="6478" y="11598"/>
                    <a:pt x="8406" y="11391"/>
                    <a:pt x="9026" y="9453"/>
                  </a:cubicBezTo>
                  <a:cubicBezTo>
                    <a:pt x="9621" y="7525"/>
                    <a:pt x="8978" y="5012"/>
                    <a:pt x="8228" y="3143"/>
                  </a:cubicBezTo>
                  <a:cubicBezTo>
                    <a:pt x="8228" y="3143"/>
                    <a:pt x="7621" y="3905"/>
                    <a:pt x="6859" y="4155"/>
                  </a:cubicBezTo>
                  <a:cubicBezTo>
                    <a:pt x="5780" y="2396"/>
                    <a:pt x="4001" y="0"/>
                    <a:pt x="2300" y="0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10"/>
            <p:cNvSpPr/>
            <p:nvPr/>
          </p:nvSpPr>
          <p:spPr>
            <a:xfrm>
              <a:off x="5386375" y="1817925"/>
              <a:ext cx="91400" cy="113125"/>
            </a:xfrm>
            <a:custGeom>
              <a:avLst/>
              <a:gdLst/>
              <a:ahLst/>
              <a:cxnLst/>
              <a:rect l="l" t="t" r="r" b="b"/>
              <a:pathLst>
                <a:path w="3656" h="4525" extrusionOk="0">
                  <a:moveTo>
                    <a:pt x="3179" y="0"/>
                  </a:moveTo>
                  <a:cubicBezTo>
                    <a:pt x="2254" y="475"/>
                    <a:pt x="1430" y="680"/>
                    <a:pt x="777" y="680"/>
                  </a:cubicBezTo>
                  <a:cubicBezTo>
                    <a:pt x="481" y="680"/>
                    <a:pt x="220" y="638"/>
                    <a:pt x="1" y="560"/>
                  </a:cubicBezTo>
                  <a:lnTo>
                    <a:pt x="1" y="560"/>
                  </a:lnTo>
                  <a:cubicBezTo>
                    <a:pt x="822" y="1881"/>
                    <a:pt x="1370" y="3310"/>
                    <a:pt x="1346" y="4524"/>
                  </a:cubicBezTo>
                  <a:lnTo>
                    <a:pt x="1358" y="4524"/>
                  </a:lnTo>
                  <a:cubicBezTo>
                    <a:pt x="1370" y="3596"/>
                    <a:pt x="1644" y="2953"/>
                    <a:pt x="1882" y="2584"/>
                  </a:cubicBezTo>
                  <a:cubicBezTo>
                    <a:pt x="2656" y="1334"/>
                    <a:pt x="3656" y="1250"/>
                    <a:pt x="3656" y="1250"/>
                  </a:cubicBezTo>
                  <a:lnTo>
                    <a:pt x="3513" y="1083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10"/>
            <p:cNvSpPr/>
            <p:nvPr/>
          </p:nvSpPr>
          <p:spPr>
            <a:xfrm>
              <a:off x="5506325" y="1655100"/>
              <a:ext cx="71775" cy="153025"/>
            </a:xfrm>
            <a:custGeom>
              <a:avLst/>
              <a:gdLst/>
              <a:ahLst/>
              <a:cxnLst/>
              <a:rect l="l" t="t" r="r" b="b"/>
              <a:pathLst>
                <a:path w="2871" h="6121" extrusionOk="0">
                  <a:moveTo>
                    <a:pt x="894" y="0"/>
                  </a:moveTo>
                  <a:cubicBezTo>
                    <a:pt x="882" y="393"/>
                    <a:pt x="358" y="941"/>
                    <a:pt x="179" y="1108"/>
                  </a:cubicBezTo>
                  <a:cubicBezTo>
                    <a:pt x="179" y="1108"/>
                    <a:pt x="1251" y="3489"/>
                    <a:pt x="1" y="5537"/>
                  </a:cubicBezTo>
                  <a:lnTo>
                    <a:pt x="656" y="6120"/>
                  </a:lnTo>
                  <a:cubicBezTo>
                    <a:pt x="656" y="6120"/>
                    <a:pt x="667" y="6108"/>
                    <a:pt x="679" y="6072"/>
                  </a:cubicBezTo>
                  <a:cubicBezTo>
                    <a:pt x="858" y="5858"/>
                    <a:pt x="1727" y="4977"/>
                    <a:pt x="2489" y="4799"/>
                  </a:cubicBezTo>
                  <a:cubicBezTo>
                    <a:pt x="2608" y="4763"/>
                    <a:pt x="2739" y="4751"/>
                    <a:pt x="2870" y="4751"/>
                  </a:cubicBezTo>
                  <a:lnTo>
                    <a:pt x="2870" y="4727"/>
                  </a:lnTo>
                  <a:cubicBezTo>
                    <a:pt x="2870" y="4727"/>
                    <a:pt x="2239" y="2143"/>
                    <a:pt x="894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10"/>
            <p:cNvSpPr/>
            <p:nvPr/>
          </p:nvSpPr>
          <p:spPr>
            <a:xfrm>
              <a:off x="5271775" y="1562025"/>
              <a:ext cx="236375" cy="229725"/>
            </a:xfrm>
            <a:custGeom>
              <a:avLst/>
              <a:gdLst/>
              <a:ahLst/>
              <a:cxnLst/>
              <a:rect l="l" t="t" r="r" b="b"/>
              <a:pathLst>
                <a:path w="9455" h="9189" extrusionOk="0">
                  <a:moveTo>
                    <a:pt x="4582" y="1"/>
                  </a:moveTo>
                  <a:cubicBezTo>
                    <a:pt x="4495" y="1"/>
                    <a:pt x="4424" y="11"/>
                    <a:pt x="4370" y="32"/>
                  </a:cubicBezTo>
                  <a:cubicBezTo>
                    <a:pt x="3799" y="271"/>
                    <a:pt x="3239" y="1509"/>
                    <a:pt x="3203" y="1580"/>
                  </a:cubicBezTo>
                  <a:cubicBezTo>
                    <a:pt x="3203" y="1554"/>
                    <a:pt x="2920" y="1470"/>
                    <a:pt x="2528" y="1470"/>
                  </a:cubicBezTo>
                  <a:cubicBezTo>
                    <a:pt x="2387" y="1470"/>
                    <a:pt x="2233" y="1480"/>
                    <a:pt x="2072" y="1509"/>
                  </a:cubicBezTo>
                  <a:lnTo>
                    <a:pt x="1929" y="1521"/>
                  </a:lnTo>
                  <a:cubicBezTo>
                    <a:pt x="2001" y="1687"/>
                    <a:pt x="2239" y="2271"/>
                    <a:pt x="2168" y="3176"/>
                  </a:cubicBezTo>
                  <a:cubicBezTo>
                    <a:pt x="2084" y="4128"/>
                    <a:pt x="1239" y="5176"/>
                    <a:pt x="24" y="5866"/>
                  </a:cubicBezTo>
                  <a:cubicBezTo>
                    <a:pt x="1" y="6366"/>
                    <a:pt x="108" y="7212"/>
                    <a:pt x="108" y="7212"/>
                  </a:cubicBezTo>
                  <a:cubicBezTo>
                    <a:pt x="655" y="7212"/>
                    <a:pt x="1310" y="7355"/>
                    <a:pt x="1941" y="7831"/>
                  </a:cubicBezTo>
                  <a:cubicBezTo>
                    <a:pt x="2322" y="8129"/>
                    <a:pt x="2715" y="8486"/>
                    <a:pt x="3084" y="8879"/>
                  </a:cubicBezTo>
                  <a:lnTo>
                    <a:pt x="3275" y="9188"/>
                  </a:lnTo>
                  <a:cubicBezTo>
                    <a:pt x="5287" y="6783"/>
                    <a:pt x="4430" y="2093"/>
                    <a:pt x="4430" y="2092"/>
                  </a:cubicBezTo>
                  <a:lnTo>
                    <a:pt x="4430" y="2092"/>
                  </a:lnTo>
                  <a:cubicBezTo>
                    <a:pt x="4430" y="2092"/>
                    <a:pt x="6245" y="4310"/>
                    <a:pt x="8152" y="4310"/>
                  </a:cubicBezTo>
                  <a:cubicBezTo>
                    <a:pt x="8240" y="4310"/>
                    <a:pt x="8329" y="4305"/>
                    <a:pt x="8418" y="4295"/>
                  </a:cubicBezTo>
                  <a:cubicBezTo>
                    <a:pt x="8418" y="4235"/>
                    <a:pt x="8776" y="3057"/>
                    <a:pt x="9454" y="2735"/>
                  </a:cubicBezTo>
                  <a:cubicBezTo>
                    <a:pt x="7479" y="889"/>
                    <a:pt x="5378" y="1"/>
                    <a:pt x="4582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10"/>
            <p:cNvSpPr/>
            <p:nvPr/>
          </p:nvSpPr>
          <p:spPr>
            <a:xfrm>
              <a:off x="5633125" y="2278675"/>
              <a:ext cx="99150" cy="82550"/>
            </a:xfrm>
            <a:custGeom>
              <a:avLst/>
              <a:gdLst/>
              <a:ahLst/>
              <a:cxnLst/>
              <a:rect l="l" t="t" r="r" b="b"/>
              <a:pathLst>
                <a:path w="3966" h="3302" extrusionOk="0">
                  <a:moveTo>
                    <a:pt x="703" y="715"/>
                  </a:moveTo>
                  <a:lnTo>
                    <a:pt x="703" y="715"/>
                  </a:lnTo>
                  <a:cubicBezTo>
                    <a:pt x="703" y="715"/>
                    <a:pt x="703" y="715"/>
                    <a:pt x="703" y="715"/>
                  </a:cubicBezTo>
                  <a:lnTo>
                    <a:pt x="703" y="715"/>
                  </a:lnTo>
                  <a:cubicBezTo>
                    <a:pt x="703" y="715"/>
                    <a:pt x="703" y="715"/>
                    <a:pt x="703" y="715"/>
                  </a:cubicBezTo>
                  <a:close/>
                  <a:moveTo>
                    <a:pt x="3966" y="1"/>
                  </a:moveTo>
                  <a:cubicBezTo>
                    <a:pt x="3019" y="629"/>
                    <a:pt x="1371" y="723"/>
                    <a:pt x="860" y="723"/>
                  </a:cubicBezTo>
                  <a:cubicBezTo>
                    <a:pt x="760" y="723"/>
                    <a:pt x="704" y="719"/>
                    <a:pt x="703" y="715"/>
                  </a:cubicBezTo>
                  <a:lnTo>
                    <a:pt x="703" y="715"/>
                  </a:lnTo>
                  <a:cubicBezTo>
                    <a:pt x="727" y="1180"/>
                    <a:pt x="668" y="1430"/>
                    <a:pt x="644" y="1644"/>
                  </a:cubicBezTo>
                  <a:cubicBezTo>
                    <a:pt x="572" y="2084"/>
                    <a:pt x="1" y="2775"/>
                    <a:pt x="60" y="3037"/>
                  </a:cubicBezTo>
                  <a:cubicBezTo>
                    <a:pt x="102" y="3226"/>
                    <a:pt x="340" y="3302"/>
                    <a:pt x="674" y="3302"/>
                  </a:cubicBezTo>
                  <a:cubicBezTo>
                    <a:pt x="1581" y="3302"/>
                    <a:pt x="3189" y="2738"/>
                    <a:pt x="3442" y="2346"/>
                  </a:cubicBezTo>
                  <a:cubicBezTo>
                    <a:pt x="3751" y="1870"/>
                    <a:pt x="3894" y="1001"/>
                    <a:pt x="3966" y="1"/>
                  </a:cubicBezTo>
                  <a:close/>
                </a:path>
              </a:pathLst>
            </a:custGeom>
            <a:solidFill>
              <a:srgbClr val="FF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10"/>
            <p:cNvSpPr/>
            <p:nvPr/>
          </p:nvSpPr>
          <p:spPr>
            <a:xfrm>
              <a:off x="5512575" y="2290600"/>
              <a:ext cx="85750" cy="64400"/>
            </a:xfrm>
            <a:custGeom>
              <a:avLst/>
              <a:gdLst/>
              <a:ahLst/>
              <a:cxnLst/>
              <a:rect l="l" t="t" r="r" b="b"/>
              <a:pathLst>
                <a:path w="3430" h="2576" extrusionOk="0">
                  <a:moveTo>
                    <a:pt x="3406" y="0"/>
                  </a:moveTo>
                  <a:cubicBezTo>
                    <a:pt x="2715" y="381"/>
                    <a:pt x="691" y="560"/>
                    <a:pt x="668" y="572"/>
                  </a:cubicBezTo>
                  <a:lnTo>
                    <a:pt x="656" y="572"/>
                  </a:lnTo>
                  <a:cubicBezTo>
                    <a:pt x="691" y="703"/>
                    <a:pt x="703" y="822"/>
                    <a:pt x="691" y="929"/>
                  </a:cubicBezTo>
                  <a:cubicBezTo>
                    <a:pt x="596" y="1631"/>
                    <a:pt x="1" y="2227"/>
                    <a:pt x="191" y="2441"/>
                  </a:cubicBezTo>
                  <a:cubicBezTo>
                    <a:pt x="272" y="2531"/>
                    <a:pt x="491" y="2575"/>
                    <a:pt x="778" y="2575"/>
                  </a:cubicBezTo>
                  <a:cubicBezTo>
                    <a:pt x="1633" y="2575"/>
                    <a:pt x="3094" y="2180"/>
                    <a:pt x="3335" y="1405"/>
                  </a:cubicBezTo>
                  <a:cubicBezTo>
                    <a:pt x="3358" y="1286"/>
                    <a:pt x="3406" y="750"/>
                    <a:pt x="3430" y="0"/>
                  </a:cubicBezTo>
                  <a:close/>
                </a:path>
              </a:pathLst>
            </a:custGeom>
            <a:solidFill>
              <a:srgbClr val="FF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10"/>
            <p:cNvSpPr/>
            <p:nvPr/>
          </p:nvSpPr>
          <p:spPr>
            <a:xfrm>
              <a:off x="5528950" y="1928350"/>
              <a:ext cx="276850" cy="153300"/>
            </a:xfrm>
            <a:custGeom>
              <a:avLst/>
              <a:gdLst/>
              <a:ahLst/>
              <a:cxnLst/>
              <a:rect l="l" t="t" r="r" b="b"/>
              <a:pathLst>
                <a:path w="11074" h="6132" extrusionOk="0">
                  <a:moveTo>
                    <a:pt x="2191" y="0"/>
                  </a:moveTo>
                  <a:cubicBezTo>
                    <a:pt x="2013" y="131"/>
                    <a:pt x="1667" y="262"/>
                    <a:pt x="1667" y="262"/>
                  </a:cubicBezTo>
                  <a:cubicBezTo>
                    <a:pt x="1620" y="488"/>
                    <a:pt x="1060" y="1012"/>
                    <a:pt x="905" y="1119"/>
                  </a:cubicBezTo>
                  <a:cubicBezTo>
                    <a:pt x="834" y="1369"/>
                    <a:pt x="727" y="1667"/>
                    <a:pt x="608" y="1977"/>
                  </a:cubicBezTo>
                  <a:lnTo>
                    <a:pt x="572" y="2108"/>
                  </a:lnTo>
                  <a:cubicBezTo>
                    <a:pt x="429" y="2453"/>
                    <a:pt x="191" y="2798"/>
                    <a:pt x="1" y="3179"/>
                  </a:cubicBezTo>
                  <a:cubicBezTo>
                    <a:pt x="1382" y="3251"/>
                    <a:pt x="2918" y="5120"/>
                    <a:pt x="2918" y="5120"/>
                  </a:cubicBezTo>
                  <a:lnTo>
                    <a:pt x="2953" y="5120"/>
                  </a:lnTo>
                  <a:cubicBezTo>
                    <a:pt x="3037" y="3667"/>
                    <a:pt x="3453" y="2512"/>
                    <a:pt x="4394" y="2108"/>
                  </a:cubicBezTo>
                  <a:cubicBezTo>
                    <a:pt x="4620" y="2013"/>
                    <a:pt x="4849" y="1969"/>
                    <a:pt x="5079" y="1969"/>
                  </a:cubicBezTo>
                  <a:cubicBezTo>
                    <a:pt x="6780" y="1969"/>
                    <a:pt x="8554" y="4360"/>
                    <a:pt x="9645" y="6132"/>
                  </a:cubicBezTo>
                  <a:cubicBezTo>
                    <a:pt x="10407" y="5858"/>
                    <a:pt x="11073" y="5334"/>
                    <a:pt x="11073" y="5334"/>
                  </a:cubicBezTo>
                  <a:cubicBezTo>
                    <a:pt x="10347" y="3513"/>
                    <a:pt x="9418" y="2096"/>
                    <a:pt x="9240" y="1810"/>
                  </a:cubicBezTo>
                  <a:cubicBezTo>
                    <a:pt x="8938" y="2000"/>
                    <a:pt x="8542" y="2081"/>
                    <a:pt x="8088" y="2081"/>
                  </a:cubicBezTo>
                  <a:cubicBezTo>
                    <a:pt x="6694" y="2081"/>
                    <a:pt x="4756" y="1320"/>
                    <a:pt x="3346" y="619"/>
                  </a:cubicBezTo>
                  <a:cubicBezTo>
                    <a:pt x="2906" y="381"/>
                    <a:pt x="2501" y="179"/>
                    <a:pt x="2191" y="0"/>
                  </a:cubicBezTo>
                  <a:close/>
                </a:path>
              </a:pathLst>
            </a:custGeom>
            <a:solidFill>
              <a:srgbClr val="3E5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10"/>
            <p:cNvSpPr/>
            <p:nvPr/>
          </p:nvSpPr>
          <p:spPr>
            <a:xfrm>
              <a:off x="5419725" y="1770575"/>
              <a:ext cx="368400" cy="314050"/>
            </a:xfrm>
            <a:custGeom>
              <a:avLst/>
              <a:gdLst/>
              <a:ahLst/>
              <a:cxnLst/>
              <a:rect l="l" t="t" r="r" b="b"/>
              <a:pathLst>
                <a:path w="14736" h="12562" extrusionOk="0">
                  <a:moveTo>
                    <a:pt x="6396" y="0"/>
                  </a:moveTo>
                  <a:cubicBezTo>
                    <a:pt x="6375" y="0"/>
                    <a:pt x="6355" y="0"/>
                    <a:pt x="6334" y="1"/>
                  </a:cubicBezTo>
                  <a:cubicBezTo>
                    <a:pt x="6203" y="1"/>
                    <a:pt x="6072" y="13"/>
                    <a:pt x="5953" y="49"/>
                  </a:cubicBezTo>
                  <a:cubicBezTo>
                    <a:pt x="5191" y="203"/>
                    <a:pt x="4322" y="1239"/>
                    <a:pt x="4143" y="1453"/>
                  </a:cubicBezTo>
                  <a:cubicBezTo>
                    <a:pt x="4143" y="1620"/>
                    <a:pt x="4131" y="2275"/>
                    <a:pt x="3536" y="2799"/>
                  </a:cubicBezTo>
                  <a:cubicBezTo>
                    <a:pt x="3159" y="3125"/>
                    <a:pt x="2803" y="3200"/>
                    <a:pt x="2553" y="3200"/>
                  </a:cubicBezTo>
                  <a:cubicBezTo>
                    <a:pt x="2338" y="3200"/>
                    <a:pt x="2203" y="3144"/>
                    <a:pt x="2203" y="3144"/>
                  </a:cubicBezTo>
                  <a:lnTo>
                    <a:pt x="2262" y="3097"/>
                  </a:lnTo>
                  <a:lnTo>
                    <a:pt x="2179" y="2977"/>
                  </a:lnTo>
                  <a:lnTo>
                    <a:pt x="2167" y="2989"/>
                  </a:lnTo>
                  <a:cubicBezTo>
                    <a:pt x="2167" y="2989"/>
                    <a:pt x="1167" y="3085"/>
                    <a:pt x="393" y="4335"/>
                  </a:cubicBezTo>
                  <a:cubicBezTo>
                    <a:pt x="155" y="4704"/>
                    <a:pt x="36" y="5490"/>
                    <a:pt x="24" y="6418"/>
                  </a:cubicBezTo>
                  <a:cubicBezTo>
                    <a:pt x="0" y="7919"/>
                    <a:pt x="262" y="9812"/>
                    <a:pt x="774" y="10967"/>
                  </a:cubicBezTo>
                  <a:cubicBezTo>
                    <a:pt x="1560" y="11205"/>
                    <a:pt x="2096" y="11788"/>
                    <a:pt x="2298" y="12562"/>
                  </a:cubicBezTo>
                  <a:cubicBezTo>
                    <a:pt x="2405" y="11312"/>
                    <a:pt x="2798" y="10288"/>
                    <a:pt x="3524" y="9776"/>
                  </a:cubicBezTo>
                  <a:cubicBezTo>
                    <a:pt x="3790" y="9599"/>
                    <a:pt x="4076" y="9525"/>
                    <a:pt x="4364" y="9525"/>
                  </a:cubicBezTo>
                  <a:cubicBezTo>
                    <a:pt x="4386" y="9525"/>
                    <a:pt x="4407" y="9525"/>
                    <a:pt x="4429" y="9526"/>
                  </a:cubicBezTo>
                  <a:cubicBezTo>
                    <a:pt x="4524" y="9335"/>
                    <a:pt x="4620" y="9133"/>
                    <a:pt x="4703" y="8942"/>
                  </a:cubicBezTo>
                  <a:cubicBezTo>
                    <a:pt x="4798" y="8883"/>
                    <a:pt x="7334" y="8442"/>
                    <a:pt x="7632" y="8288"/>
                  </a:cubicBezTo>
                  <a:cubicBezTo>
                    <a:pt x="7763" y="8216"/>
                    <a:pt x="8108" y="7752"/>
                    <a:pt x="8430" y="7276"/>
                  </a:cubicBezTo>
                  <a:cubicBezTo>
                    <a:pt x="9728" y="7865"/>
                    <a:pt x="11265" y="8399"/>
                    <a:pt x="12430" y="8399"/>
                  </a:cubicBezTo>
                  <a:cubicBezTo>
                    <a:pt x="12889" y="8399"/>
                    <a:pt x="13291" y="8316"/>
                    <a:pt x="13597" y="8121"/>
                  </a:cubicBezTo>
                  <a:cubicBezTo>
                    <a:pt x="13883" y="7942"/>
                    <a:pt x="14073" y="7692"/>
                    <a:pt x="14168" y="7323"/>
                  </a:cubicBezTo>
                  <a:cubicBezTo>
                    <a:pt x="14736" y="5077"/>
                    <a:pt x="9362" y="0"/>
                    <a:pt x="6396" y="0"/>
                  </a:cubicBezTo>
                  <a:close/>
                </a:path>
              </a:pathLst>
            </a:custGeom>
            <a:solidFill>
              <a:srgbClr val="3E5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10"/>
            <p:cNvSpPr/>
            <p:nvPr/>
          </p:nvSpPr>
          <p:spPr>
            <a:xfrm>
              <a:off x="5565275" y="1876750"/>
              <a:ext cx="61625" cy="67100"/>
            </a:xfrm>
            <a:custGeom>
              <a:avLst/>
              <a:gdLst/>
              <a:ahLst/>
              <a:cxnLst/>
              <a:rect l="l" t="t" r="r" b="b"/>
              <a:pathLst>
                <a:path w="2465" h="2684" extrusionOk="0">
                  <a:moveTo>
                    <a:pt x="1464" y="1"/>
                  </a:moveTo>
                  <a:cubicBezTo>
                    <a:pt x="1433" y="1"/>
                    <a:pt x="1417" y="10"/>
                    <a:pt x="1417" y="28"/>
                  </a:cubicBezTo>
                  <a:cubicBezTo>
                    <a:pt x="1441" y="147"/>
                    <a:pt x="1477" y="624"/>
                    <a:pt x="1405" y="683"/>
                  </a:cubicBezTo>
                  <a:cubicBezTo>
                    <a:pt x="1393" y="683"/>
                    <a:pt x="1369" y="683"/>
                    <a:pt x="1334" y="659"/>
                  </a:cubicBezTo>
                  <a:cubicBezTo>
                    <a:pt x="1142" y="592"/>
                    <a:pt x="682" y="302"/>
                    <a:pt x="459" y="302"/>
                  </a:cubicBezTo>
                  <a:cubicBezTo>
                    <a:pt x="404" y="302"/>
                    <a:pt x="364" y="320"/>
                    <a:pt x="345" y="362"/>
                  </a:cubicBezTo>
                  <a:cubicBezTo>
                    <a:pt x="262" y="624"/>
                    <a:pt x="869" y="993"/>
                    <a:pt x="905" y="1005"/>
                  </a:cubicBezTo>
                  <a:cubicBezTo>
                    <a:pt x="878" y="996"/>
                    <a:pt x="400" y="802"/>
                    <a:pt x="159" y="802"/>
                  </a:cubicBezTo>
                  <a:cubicBezTo>
                    <a:pt x="82" y="802"/>
                    <a:pt x="30" y="822"/>
                    <a:pt x="24" y="874"/>
                  </a:cubicBezTo>
                  <a:cubicBezTo>
                    <a:pt x="0" y="1076"/>
                    <a:pt x="643" y="1481"/>
                    <a:pt x="691" y="1517"/>
                  </a:cubicBezTo>
                  <a:cubicBezTo>
                    <a:pt x="663" y="1503"/>
                    <a:pt x="429" y="1432"/>
                    <a:pt x="265" y="1432"/>
                  </a:cubicBezTo>
                  <a:cubicBezTo>
                    <a:pt x="147" y="1432"/>
                    <a:pt x="65" y="1469"/>
                    <a:pt x="119" y="1588"/>
                  </a:cubicBezTo>
                  <a:cubicBezTo>
                    <a:pt x="155" y="1659"/>
                    <a:pt x="381" y="1838"/>
                    <a:pt x="750" y="2064"/>
                  </a:cubicBezTo>
                  <a:cubicBezTo>
                    <a:pt x="1048" y="2243"/>
                    <a:pt x="1453" y="2469"/>
                    <a:pt x="1893" y="2683"/>
                  </a:cubicBezTo>
                  <a:cubicBezTo>
                    <a:pt x="2286" y="2207"/>
                    <a:pt x="2429" y="683"/>
                    <a:pt x="2465" y="326"/>
                  </a:cubicBezTo>
                  <a:cubicBezTo>
                    <a:pt x="1958" y="144"/>
                    <a:pt x="1589" y="1"/>
                    <a:pt x="1464" y="1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10"/>
            <p:cNvSpPr/>
            <p:nvPr/>
          </p:nvSpPr>
          <p:spPr>
            <a:xfrm>
              <a:off x="5566150" y="1835275"/>
              <a:ext cx="35750" cy="58525"/>
            </a:xfrm>
            <a:custGeom>
              <a:avLst/>
              <a:gdLst/>
              <a:ahLst/>
              <a:cxnLst/>
              <a:rect l="l" t="t" r="r" b="b"/>
              <a:pathLst>
                <a:path w="1430" h="2341" extrusionOk="0">
                  <a:moveTo>
                    <a:pt x="918" y="1"/>
                  </a:moveTo>
                  <a:cubicBezTo>
                    <a:pt x="596" y="1"/>
                    <a:pt x="1" y="187"/>
                    <a:pt x="1" y="187"/>
                  </a:cubicBezTo>
                  <a:cubicBezTo>
                    <a:pt x="299" y="640"/>
                    <a:pt x="1299" y="2318"/>
                    <a:pt x="1299" y="2318"/>
                  </a:cubicBezTo>
                  <a:cubicBezTo>
                    <a:pt x="1332" y="2327"/>
                    <a:pt x="1347" y="2340"/>
                    <a:pt x="1358" y="2340"/>
                  </a:cubicBezTo>
                  <a:cubicBezTo>
                    <a:pt x="1363" y="2340"/>
                    <a:pt x="1366" y="2338"/>
                    <a:pt x="1370" y="2330"/>
                  </a:cubicBezTo>
                  <a:cubicBezTo>
                    <a:pt x="1430" y="2283"/>
                    <a:pt x="1406" y="1806"/>
                    <a:pt x="1382" y="1687"/>
                  </a:cubicBezTo>
                  <a:cubicBezTo>
                    <a:pt x="1382" y="1592"/>
                    <a:pt x="1227" y="235"/>
                    <a:pt x="1108" y="56"/>
                  </a:cubicBezTo>
                  <a:cubicBezTo>
                    <a:pt x="1082" y="16"/>
                    <a:pt x="1011" y="1"/>
                    <a:pt x="918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10"/>
            <p:cNvSpPr/>
            <p:nvPr/>
          </p:nvSpPr>
          <p:spPr>
            <a:xfrm>
              <a:off x="5522700" y="1837300"/>
              <a:ext cx="75925" cy="97625"/>
            </a:xfrm>
            <a:custGeom>
              <a:avLst/>
              <a:gdLst/>
              <a:ahLst/>
              <a:cxnLst/>
              <a:rect l="l" t="t" r="r" b="b"/>
              <a:pathLst>
                <a:path w="3037" h="3905" extrusionOk="0">
                  <a:moveTo>
                    <a:pt x="1640" y="1"/>
                  </a:moveTo>
                  <a:cubicBezTo>
                    <a:pt x="1254" y="1"/>
                    <a:pt x="1" y="1106"/>
                    <a:pt x="1" y="1106"/>
                  </a:cubicBezTo>
                  <a:cubicBezTo>
                    <a:pt x="441" y="1618"/>
                    <a:pt x="1846" y="3726"/>
                    <a:pt x="1929" y="3845"/>
                  </a:cubicBezTo>
                  <a:lnTo>
                    <a:pt x="1929" y="3904"/>
                  </a:lnTo>
                  <a:cubicBezTo>
                    <a:pt x="1929" y="3904"/>
                    <a:pt x="2287" y="3773"/>
                    <a:pt x="2453" y="3642"/>
                  </a:cubicBezTo>
                  <a:cubicBezTo>
                    <a:pt x="2096" y="3416"/>
                    <a:pt x="1858" y="3237"/>
                    <a:pt x="1834" y="3166"/>
                  </a:cubicBezTo>
                  <a:cubicBezTo>
                    <a:pt x="1774" y="3047"/>
                    <a:pt x="1854" y="3010"/>
                    <a:pt x="1970" y="3010"/>
                  </a:cubicBezTo>
                  <a:cubicBezTo>
                    <a:pt x="2132" y="3010"/>
                    <a:pt x="2366" y="3081"/>
                    <a:pt x="2394" y="3095"/>
                  </a:cubicBezTo>
                  <a:cubicBezTo>
                    <a:pt x="2334" y="3059"/>
                    <a:pt x="1715" y="2654"/>
                    <a:pt x="1727" y="2452"/>
                  </a:cubicBezTo>
                  <a:cubicBezTo>
                    <a:pt x="1730" y="2400"/>
                    <a:pt x="1780" y="2380"/>
                    <a:pt x="1856" y="2380"/>
                  </a:cubicBezTo>
                  <a:cubicBezTo>
                    <a:pt x="2091" y="2380"/>
                    <a:pt x="2572" y="2574"/>
                    <a:pt x="2608" y="2583"/>
                  </a:cubicBezTo>
                  <a:cubicBezTo>
                    <a:pt x="2560" y="2571"/>
                    <a:pt x="1965" y="2190"/>
                    <a:pt x="2048" y="1940"/>
                  </a:cubicBezTo>
                  <a:cubicBezTo>
                    <a:pt x="2068" y="1894"/>
                    <a:pt x="2110" y="1876"/>
                    <a:pt x="2167" y="1876"/>
                  </a:cubicBezTo>
                  <a:cubicBezTo>
                    <a:pt x="2393" y="1876"/>
                    <a:pt x="2856" y="2171"/>
                    <a:pt x="3037" y="2237"/>
                  </a:cubicBezTo>
                  <a:cubicBezTo>
                    <a:pt x="3037" y="2237"/>
                    <a:pt x="2084" y="547"/>
                    <a:pt x="1787" y="94"/>
                  </a:cubicBezTo>
                  <a:cubicBezTo>
                    <a:pt x="1751" y="70"/>
                    <a:pt x="1739" y="35"/>
                    <a:pt x="1727" y="35"/>
                  </a:cubicBezTo>
                  <a:cubicBezTo>
                    <a:pt x="1708" y="11"/>
                    <a:pt x="1678" y="1"/>
                    <a:pt x="1640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10"/>
            <p:cNvSpPr/>
            <p:nvPr/>
          </p:nvSpPr>
          <p:spPr>
            <a:xfrm>
              <a:off x="5481625" y="1861975"/>
              <a:ext cx="89925" cy="93775"/>
            </a:xfrm>
            <a:custGeom>
              <a:avLst/>
              <a:gdLst/>
              <a:ahLst/>
              <a:cxnLst/>
              <a:rect l="l" t="t" r="r" b="b"/>
              <a:pathLst>
                <a:path w="3597" h="3751" extrusionOk="0">
                  <a:moveTo>
                    <a:pt x="1510" y="0"/>
                  </a:moveTo>
                  <a:cubicBezTo>
                    <a:pt x="1321" y="0"/>
                    <a:pt x="60" y="1121"/>
                    <a:pt x="36" y="1369"/>
                  </a:cubicBezTo>
                  <a:cubicBezTo>
                    <a:pt x="1" y="1631"/>
                    <a:pt x="798" y="2620"/>
                    <a:pt x="798" y="2620"/>
                  </a:cubicBezTo>
                  <a:lnTo>
                    <a:pt x="1048" y="2953"/>
                  </a:lnTo>
                  <a:cubicBezTo>
                    <a:pt x="1227" y="2834"/>
                    <a:pt x="1834" y="1774"/>
                    <a:pt x="2227" y="1715"/>
                  </a:cubicBezTo>
                  <a:cubicBezTo>
                    <a:pt x="2237" y="1713"/>
                    <a:pt x="2247" y="1712"/>
                    <a:pt x="2256" y="1712"/>
                  </a:cubicBezTo>
                  <a:cubicBezTo>
                    <a:pt x="2519" y="1712"/>
                    <a:pt x="2079" y="2544"/>
                    <a:pt x="1941" y="2786"/>
                  </a:cubicBezTo>
                  <a:cubicBezTo>
                    <a:pt x="2058" y="2587"/>
                    <a:pt x="2428" y="1952"/>
                    <a:pt x="2610" y="1952"/>
                  </a:cubicBezTo>
                  <a:cubicBezTo>
                    <a:pt x="2613" y="1952"/>
                    <a:pt x="2617" y="1952"/>
                    <a:pt x="2620" y="1953"/>
                  </a:cubicBezTo>
                  <a:cubicBezTo>
                    <a:pt x="2822" y="1988"/>
                    <a:pt x="2477" y="2965"/>
                    <a:pt x="2417" y="3120"/>
                  </a:cubicBezTo>
                  <a:cubicBezTo>
                    <a:pt x="2475" y="3004"/>
                    <a:pt x="2726" y="2356"/>
                    <a:pt x="2937" y="2356"/>
                  </a:cubicBezTo>
                  <a:cubicBezTo>
                    <a:pt x="2942" y="2356"/>
                    <a:pt x="2948" y="2357"/>
                    <a:pt x="2953" y="2358"/>
                  </a:cubicBezTo>
                  <a:cubicBezTo>
                    <a:pt x="3120" y="2369"/>
                    <a:pt x="3084" y="2905"/>
                    <a:pt x="2822" y="3751"/>
                  </a:cubicBezTo>
                  <a:cubicBezTo>
                    <a:pt x="2965" y="3643"/>
                    <a:pt x="3537" y="3108"/>
                    <a:pt x="3572" y="2905"/>
                  </a:cubicBezTo>
                  <a:cubicBezTo>
                    <a:pt x="3596" y="2893"/>
                    <a:pt x="3596" y="2858"/>
                    <a:pt x="3572" y="2846"/>
                  </a:cubicBezTo>
                  <a:cubicBezTo>
                    <a:pt x="3489" y="2715"/>
                    <a:pt x="2084" y="619"/>
                    <a:pt x="1644" y="107"/>
                  </a:cubicBezTo>
                  <a:cubicBezTo>
                    <a:pt x="1572" y="48"/>
                    <a:pt x="1525" y="0"/>
                    <a:pt x="1513" y="0"/>
                  </a:cubicBezTo>
                  <a:cubicBezTo>
                    <a:pt x="1512" y="0"/>
                    <a:pt x="1511" y="0"/>
                    <a:pt x="1510" y="0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10"/>
            <p:cNvSpPr/>
            <p:nvPr/>
          </p:nvSpPr>
          <p:spPr>
            <a:xfrm>
              <a:off x="5493525" y="1904750"/>
              <a:ext cx="65825" cy="72725"/>
            </a:xfrm>
            <a:custGeom>
              <a:avLst/>
              <a:gdLst/>
              <a:ahLst/>
              <a:cxnLst/>
              <a:rect l="l" t="t" r="r" b="b"/>
              <a:pathLst>
                <a:path w="2633" h="2909" extrusionOk="0">
                  <a:moveTo>
                    <a:pt x="1769" y="1"/>
                  </a:moveTo>
                  <a:cubicBezTo>
                    <a:pt x="1760" y="1"/>
                    <a:pt x="1750" y="2"/>
                    <a:pt x="1739" y="4"/>
                  </a:cubicBezTo>
                  <a:cubicBezTo>
                    <a:pt x="1358" y="63"/>
                    <a:pt x="751" y="1099"/>
                    <a:pt x="572" y="1242"/>
                  </a:cubicBezTo>
                  <a:lnTo>
                    <a:pt x="310" y="909"/>
                  </a:lnTo>
                  <a:cubicBezTo>
                    <a:pt x="310" y="909"/>
                    <a:pt x="215" y="1278"/>
                    <a:pt x="1" y="1742"/>
                  </a:cubicBezTo>
                  <a:cubicBezTo>
                    <a:pt x="1" y="1742"/>
                    <a:pt x="810" y="2885"/>
                    <a:pt x="2037" y="2909"/>
                  </a:cubicBezTo>
                  <a:cubicBezTo>
                    <a:pt x="2156" y="2587"/>
                    <a:pt x="2263" y="2290"/>
                    <a:pt x="2334" y="2040"/>
                  </a:cubicBezTo>
                  <a:cubicBezTo>
                    <a:pt x="2608" y="1194"/>
                    <a:pt x="2632" y="658"/>
                    <a:pt x="2477" y="647"/>
                  </a:cubicBezTo>
                  <a:cubicBezTo>
                    <a:pt x="2472" y="646"/>
                    <a:pt x="2466" y="645"/>
                    <a:pt x="2461" y="645"/>
                  </a:cubicBezTo>
                  <a:cubicBezTo>
                    <a:pt x="2252" y="645"/>
                    <a:pt x="1986" y="1269"/>
                    <a:pt x="1944" y="1402"/>
                  </a:cubicBezTo>
                  <a:lnTo>
                    <a:pt x="1944" y="1402"/>
                  </a:lnTo>
                  <a:cubicBezTo>
                    <a:pt x="1998" y="1227"/>
                    <a:pt x="2332" y="277"/>
                    <a:pt x="2144" y="242"/>
                  </a:cubicBezTo>
                  <a:cubicBezTo>
                    <a:pt x="2141" y="241"/>
                    <a:pt x="2138" y="241"/>
                    <a:pt x="2135" y="241"/>
                  </a:cubicBezTo>
                  <a:cubicBezTo>
                    <a:pt x="1992" y="241"/>
                    <a:pt x="1668" y="723"/>
                    <a:pt x="1515" y="987"/>
                  </a:cubicBezTo>
                  <a:lnTo>
                    <a:pt x="1515" y="987"/>
                  </a:lnTo>
                  <a:cubicBezTo>
                    <a:pt x="1684" y="675"/>
                    <a:pt x="2015" y="1"/>
                    <a:pt x="1769" y="1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10"/>
            <p:cNvSpPr/>
            <p:nvPr/>
          </p:nvSpPr>
          <p:spPr>
            <a:xfrm>
              <a:off x="5349775" y="1614325"/>
              <a:ext cx="200350" cy="236475"/>
            </a:xfrm>
            <a:custGeom>
              <a:avLst/>
              <a:gdLst/>
              <a:ahLst/>
              <a:cxnLst/>
              <a:rect l="l" t="t" r="r" b="b"/>
              <a:pathLst>
                <a:path w="8014" h="9459" extrusionOk="0">
                  <a:moveTo>
                    <a:pt x="1334" y="0"/>
                  </a:moveTo>
                  <a:cubicBezTo>
                    <a:pt x="1334" y="1"/>
                    <a:pt x="2060" y="4310"/>
                    <a:pt x="36" y="6739"/>
                  </a:cubicBezTo>
                  <a:lnTo>
                    <a:pt x="0" y="6787"/>
                  </a:lnTo>
                  <a:cubicBezTo>
                    <a:pt x="476" y="7275"/>
                    <a:pt x="905" y="7846"/>
                    <a:pt x="1310" y="8442"/>
                  </a:cubicBezTo>
                  <a:cubicBezTo>
                    <a:pt x="1369" y="8525"/>
                    <a:pt x="1429" y="8620"/>
                    <a:pt x="1488" y="8716"/>
                  </a:cubicBezTo>
                  <a:cubicBezTo>
                    <a:pt x="1905" y="8866"/>
                    <a:pt x="2482" y="9091"/>
                    <a:pt x="3170" y="9091"/>
                  </a:cubicBezTo>
                  <a:cubicBezTo>
                    <a:pt x="3622" y="9091"/>
                    <a:pt x="4122" y="8994"/>
                    <a:pt x="4655" y="8716"/>
                  </a:cubicBezTo>
                  <a:lnTo>
                    <a:pt x="5001" y="9239"/>
                  </a:lnTo>
                  <a:lnTo>
                    <a:pt x="5072" y="9358"/>
                  </a:lnTo>
                  <a:lnTo>
                    <a:pt x="5013" y="9406"/>
                  </a:lnTo>
                  <a:cubicBezTo>
                    <a:pt x="5013" y="9406"/>
                    <a:pt x="5144" y="9458"/>
                    <a:pt x="5354" y="9458"/>
                  </a:cubicBezTo>
                  <a:cubicBezTo>
                    <a:pt x="5604" y="9458"/>
                    <a:pt x="5964" y="9384"/>
                    <a:pt x="6346" y="9061"/>
                  </a:cubicBezTo>
                  <a:cubicBezTo>
                    <a:pt x="6953" y="8537"/>
                    <a:pt x="6977" y="7894"/>
                    <a:pt x="6953" y="7727"/>
                  </a:cubicBezTo>
                  <a:lnTo>
                    <a:pt x="6953" y="7727"/>
                  </a:lnTo>
                  <a:cubicBezTo>
                    <a:pt x="6941" y="7751"/>
                    <a:pt x="6929" y="7763"/>
                    <a:pt x="6929" y="7763"/>
                  </a:cubicBezTo>
                  <a:lnTo>
                    <a:pt x="6275" y="7192"/>
                  </a:lnTo>
                  <a:cubicBezTo>
                    <a:pt x="7525" y="5132"/>
                    <a:pt x="6763" y="3382"/>
                    <a:pt x="6763" y="3382"/>
                  </a:cubicBezTo>
                  <a:cubicBezTo>
                    <a:pt x="8014" y="2738"/>
                    <a:pt x="6900" y="546"/>
                    <a:pt x="6025" y="546"/>
                  </a:cubicBezTo>
                  <a:cubicBezTo>
                    <a:pt x="6009" y="546"/>
                    <a:pt x="5993" y="546"/>
                    <a:pt x="5977" y="548"/>
                  </a:cubicBezTo>
                  <a:cubicBezTo>
                    <a:pt x="5322" y="619"/>
                    <a:pt x="5322" y="1917"/>
                    <a:pt x="5322" y="1988"/>
                  </a:cubicBezTo>
                  <a:cubicBezTo>
                    <a:pt x="5225" y="1999"/>
                    <a:pt x="5128" y="2005"/>
                    <a:pt x="5031" y="2005"/>
                  </a:cubicBezTo>
                  <a:cubicBezTo>
                    <a:pt x="3133" y="2005"/>
                    <a:pt x="1334" y="0"/>
                    <a:pt x="1334" y="0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10"/>
            <p:cNvSpPr/>
            <p:nvPr/>
          </p:nvSpPr>
          <p:spPr>
            <a:xfrm>
              <a:off x="5465850" y="1793500"/>
              <a:ext cx="42300" cy="48550"/>
            </a:xfrm>
            <a:custGeom>
              <a:avLst/>
              <a:gdLst/>
              <a:ahLst/>
              <a:cxnLst/>
              <a:rect l="l" t="t" r="r" b="b"/>
              <a:pathLst>
                <a:path w="1692" h="1942" extrusionOk="0">
                  <a:moveTo>
                    <a:pt x="1620" y="1"/>
                  </a:moveTo>
                  <a:cubicBezTo>
                    <a:pt x="1370" y="429"/>
                    <a:pt x="1024" y="822"/>
                    <a:pt x="572" y="1168"/>
                  </a:cubicBezTo>
                  <a:cubicBezTo>
                    <a:pt x="381" y="1310"/>
                    <a:pt x="191" y="1429"/>
                    <a:pt x="0" y="1537"/>
                  </a:cubicBezTo>
                  <a:lnTo>
                    <a:pt x="262" y="1941"/>
                  </a:lnTo>
                  <a:cubicBezTo>
                    <a:pt x="917" y="1525"/>
                    <a:pt x="1405" y="763"/>
                    <a:pt x="1691" y="84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10"/>
            <p:cNvSpPr/>
            <p:nvPr/>
          </p:nvSpPr>
          <p:spPr>
            <a:xfrm>
              <a:off x="4967575" y="2041725"/>
              <a:ext cx="513775" cy="264975"/>
            </a:xfrm>
            <a:custGeom>
              <a:avLst/>
              <a:gdLst/>
              <a:ahLst/>
              <a:cxnLst/>
              <a:rect l="l" t="t" r="r" b="b"/>
              <a:pathLst>
                <a:path w="20551" h="10599" extrusionOk="0">
                  <a:moveTo>
                    <a:pt x="18022" y="1"/>
                  </a:moveTo>
                  <a:cubicBezTo>
                    <a:pt x="17576" y="1"/>
                    <a:pt x="17099" y="117"/>
                    <a:pt x="16633" y="299"/>
                  </a:cubicBezTo>
                  <a:cubicBezTo>
                    <a:pt x="15538" y="752"/>
                    <a:pt x="14478" y="1264"/>
                    <a:pt x="13847" y="1823"/>
                  </a:cubicBezTo>
                  <a:cubicBezTo>
                    <a:pt x="13337" y="1910"/>
                    <a:pt x="12714" y="1944"/>
                    <a:pt x="12060" y="1944"/>
                  </a:cubicBezTo>
                  <a:cubicBezTo>
                    <a:pt x="9948" y="1944"/>
                    <a:pt x="7513" y="1597"/>
                    <a:pt x="7513" y="1597"/>
                  </a:cubicBezTo>
                  <a:cubicBezTo>
                    <a:pt x="6835" y="1180"/>
                    <a:pt x="5549" y="775"/>
                    <a:pt x="4299" y="466"/>
                  </a:cubicBezTo>
                  <a:cubicBezTo>
                    <a:pt x="3961" y="387"/>
                    <a:pt x="3623" y="340"/>
                    <a:pt x="3300" y="340"/>
                  </a:cubicBezTo>
                  <a:cubicBezTo>
                    <a:pt x="2747" y="340"/>
                    <a:pt x="2237" y="477"/>
                    <a:pt x="1846" y="823"/>
                  </a:cubicBezTo>
                  <a:cubicBezTo>
                    <a:pt x="0" y="2442"/>
                    <a:pt x="1262" y="5240"/>
                    <a:pt x="4489" y="7312"/>
                  </a:cubicBezTo>
                  <a:cubicBezTo>
                    <a:pt x="5739" y="8110"/>
                    <a:pt x="7287" y="8753"/>
                    <a:pt x="8752" y="9276"/>
                  </a:cubicBezTo>
                  <a:cubicBezTo>
                    <a:pt x="8823" y="9300"/>
                    <a:pt x="8918" y="9336"/>
                    <a:pt x="8990" y="9360"/>
                  </a:cubicBezTo>
                  <a:cubicBezTo>
                    <a:pt x="9966" y="9705"/>
                    <a:pt x="10907" y="10003"/>
                    <a:pt x="11669" y="10241"/>
                  </a:cubicBezTo>
                  <a:cubicBezTo>
                    <a:pt x="12085" y="10372"/>
                    <a:pt x="12442" y="10491"/>
                    <a:pt x="12728" y="10598"/>
                  </a:cubicBezTo>
                  <a:cubicBezTo>
                    <a:pt x="12728" y="10598"/>
                    <a:pt x="14407" y="10217"/>
                    <a:pt x="14407" y="8753"/>
                  </a:cubicBezTo>
                  <a:cubicBezTo>
                    <a:pt x="14475" y="8806"/>
                    <a:pt x="14529" y="8827"/>
                    <a:pt x="14574" y="8827"/>
                  </a:cubicBezTo>
                  <a:cubicBezTo>
                    <a:pt x="14752" y="8827"/>
                    <a:pt x="14774" y="8488"/>
                    <a:pt x="14885" y="8488"/>
                  </a:cubicBezTo>
                  <a:cubicBezTo>
                    <a:pt x="14902" y="8488"/>
                    <a:pt x="14921" y="8496"/>
                    <a:pt x="14943" y="8514"/>
                  </a:cubicBezTo>
                  <a:cubicBezTo>
                    <a:pt x="17169" y="7395"/>
                    <a:pt x="19408" y="6074"/>
                    <a:pt x="20122" y="4323"/>
                  </a:cubicBezTo>
                  <a:cubicBezTo>
                    <a:pt x="20253" y="4002"/>
                    <a:pt x="20336" y="3704"/>
                    <a:pt x="20396" y="3430"/>
                  </a:cubicBezTo>
                  <a:cubicBezTo>
                    <a:pt x="20551" y="2799"/>
                    <a:pt x="20539" y="2216"/>
                    <a:pt x="20396" y="1716"/>
                  </a:cubicBezTo>
                  <a:cubicBezTo>
                    <a:pt x="20193" y="942"/>
                    <a:pt x="19658" y="359"/>
                    <a:pt x="18872" y="121"/>
                  </a:cubicBezTo>
                  <a:cubicBezTo>
                    <a:pt x="18634" y="49"/>
                    <a:pt x="18360" y="13"/>
                    <a:pt x="18086" y="1"/>
                  </a:cubicBezTo>
                  <a:cubicBezTo>
                    <a:pt x="18065" y="1"/>
                    <a:pt x="18043" y="1"/>
                    <a:pt x="18022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10"/>
            <p:cNvSpPr/>
            <p:nvPr/>
          </p:nvSpPr>
          <p:spPr>
            <a:xfrm>
              <a:off x="5223850" y="1825950"/>
              <a:ext cx="196775" cy="162025"/>
            </a:xfrm>
            <a:custGeom>
              <a:avLst/>
              <a:gdLst/>
              <a:ahLst/>
              <a:cxnLst/>
              <a:rect l="l" t="t" r="r" b="b"/>
              <a:pathLst>
                <a:path w="7871" h="6481" extrusionOk="0">
                  <a:moveTo>
                    <a:pt x="6323" y="0"/>
                  </a:moveTo>
                  <a:lnTo>
                    <a:pt x="6299" y="12"/>
                  </a:lnTo>
                  <a:cubicBezTo>
                    <a:pt x="6299" y="12"/>
                    <a:pt x="4823" y="1203"/>
                    <a:pt x="3573" y="1786"/>
                  </a:cubicBezTo>
                  <a:cubicBezTo>
                    <a:pt x="2930" y="1263"/>
                    <a:pt x="2834" y="1251"/>
                    <a:pt x="2751" y="965"/>
                  </a:cubicBezTo>
                  <a:cubicBezTo>
                    <a:pt x="2596" y="251"/>
                    <a:pt x="1608" y="84"/>
                    <a:pt x="1608" y="84"/>
                  </a:cubicBezTo>
                  <a:lnTo>
                    <a:pt x="1549" y="84"/>
                  </a:lnTo>
                  <a:lnTo>
                    <a:pt x="1549" y="584"/>
                  </a:lnTo>
                  <a:cubicBezTo>
                    <a:pt x="1312" y="411"/>
                    <a:pt x="1054" y="266"/>
                    <a:pt x="845" y="266"/>
                  </a:cubicBezTo>
                  <a:cubicBezTo>
                    <a:pt x="780" y="266"/>
                    <a:pt x="721" y="279"/>
                    <a:pt x="667" y="310"/>
                  </a:cubicBezTo>
                  <a:cubicBezTo>
                    <a:pt x="572" y="381"/>
                    <a:pt x="584" y="536"/>
                    <a:pt x="667" y="703"/>
                  </a:cubicBezTo>
                  <a:cubicBezTo>
                    <a:pt x="651" y="671"/>
                    <a:pt x="510" y="546"/>
                    <a:pt x="372" y="546"/>
                  </a:cubicBezTo>
                  <a:cubicBezTo>
                    <a:pt x="306" y="546"/>
                    <a:pt x="241" y="574"/>
                    <a:pt x="191" y="655"/>
                  </a:cubicBezTo>
                  <a:cubicBezTo>
                    <a:pt x="120" y="774"/>
                    <a:pt x="155" y="953"/>
                    <a:pt x="239" y="1132"/>
                  </a:cubicBezTo>
                  <a:cubicBezTo>
                    <a:pt x="227" y="1131"/>
                    <a:pt x="216" y="1130"/>
                    <a:pt x="205" y="1130"/>
                  </a:cubicBezTo>
                  <a:cubicBezTo>
                    <a:pt x="62" y="1130"/>
                    <a:pt x="1" y="1203"/>
                    <a:pt x="1" y="1358"/>
                  </a:cubicBezTo>
                  <a:cubicBezTo>
                    <a:pt x="1" y="1477"/>
                    <a:pt x="60" y="1644"/>
                    <a:pt x="167" y="1846"/>
                  </a:cubicBezTo>
                  <a:cubicBezTo>
                    <a:pt x="406" y="2322"/>
                    <a:pt x="906" y="3025"/>
                    <a:pt x="1703" y="3894"/>
                  </a:cubicBezTo>
                  <a:cubicBezTo>
                    <a:pt x="2818" y="5136"/>
                    <a:pt x="4544" y="6480"/>
                    <a:pt x="5942" y="6480"/>
                  </a:cubicBezTo>
                  <a:cubicBezTo>
                    <a:pt x="5978" y="6480"/>
                    <a:pt x="6014" y="6479"/>
                    <a:pt x="6049" y="6477"/>
                  </a:cubicBezTo>
                  <a:cubicBezTo>
                    <a:pt x="6597" y="6442"/>
                    <a:pt x="7085" y="6180"/>
                    <a:pt x="7442" y="5656"/>
                  </a:cubicBezTo>
                  <a:cubicBezTo>
                    <a:pt x="7716" y="5239"/>
                    <a:pt x="7835" y="4763"/>
                    <a:pt x="7847" y="4239"/>
                  </a:cubicBezTo>
                  <a:cubicBezTo>
                    <a:pt x="7871" y="3037"/>
                    <a:pt x="7335" y="1608"/>
                    <a:pt x="6502" y="286"/>
                  </a:cubicBezTo>
                  <a:cubicBezTo>
                    <a:pt x="6442" y="179"/>
                    <a:pt x="6382" y="84"/>
                    <a:pt x="6323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10"/>
            <p:cNvSpPr/>
            <p:nvPr/>
          </p:nvSpPr>
          <p:spPr>
            <a:xfrm>
              <a:off x="5075325" y="1864650"/>
              <a:ext cx="308100" cy="233125"/>
            </a:xfrm>
            <a:custGeom>
              <a:avLst/>
              <a:gdLst/>
              <a:ahLst/>
              <a:cxnLst/>
              <a:rect l="l" t="t" r="r" b="b"/>
              <a:pathLst>
                <a:path w="12324" h="9325" extrusionOk="0">
                  <a:moveTo>
                    <a:pt x="5787" y="0"/>
                  </a:moveTo>
                  <a:lnTo>
                    <a:pt x="5668" y="60"/>
                  </a:lnTo>
                  <a:lnTo>
                    <a:pt x="4942" y="227"/>
                  </a:lnTo>
                  <a:cubicBezTo>
                    <a:pt x="4692" y="738"/>
                    <a:pt x="4215" y="1441"/>
                    <a:pt x="3489" y="2251"/>
                  </a:cubicBezTo>
                  <a:cubicBezTo>
                    <a:pt x="2537" y="3298"/>
                    <a:pt x="1322" y="4870"/>
                    <a:pt x="191" y="5179"/>
                  </a:cubicBezTo>
                  <a:lnTo>
                    <a:pt x="0" y="7573"/>
                  </a:lnTo>
                  <a:cubicBezTo>
                    <a:pt x="1239" y="7858"/>
                    <a:pt x="2525" y="8561"/>
                    <a:pt x="3203" y="8978"/>
                  </a:cubicBezTo>
                  <a:cubicBezTo>
                    <a:pt x="3203" y="8978"/>
                    <a:pt x="5638" y="9324"/>
                    <a:pt x="7750" y="9324"/>
                  </a:cubicBezTo>
                  <a:cubicBezTo>
                    <a:pt x="8404" y="9324"/>
                    <a:pt x="9027" y="9291"/>
                    <a:pt x="9537" y="9204"/>
                  </a:cubicBezTo>
                  <a:cubicBezTo>
                    <a:pt x="10168" y="8644"/>
                    <a:pt x="11228" y="7835"/>
                    <a:pt x="12323" y="7382"/>
                  </a:cubicBezTo>
                  <a:lnTo>
                    <a:pt x="11990" y="4929"/>
                  </a:lnTo>
                  <a:cubicBezTo>
                    <a:pt x="11961" y="4931"/>
                    <a:pt x="11932" y="4932"/>
                    <a:pt x="11902" y="4932"/>
                  </a:cubicBezTo>
                  <a:cubicBezTo>
                    <a:pt x="10488" y="4932"/>
                    <a:pt x="8454" y="3284"/>
                    <a:pt x="7323" y="2048"/>
                  </a:cubicBezTo>
                  <a:cubicBezTo>
                    <a:pt x="6537" y="1179"/>
                    <a:pt x="6025" y="477"/>
                    <a:pt x="5787" y="0"/>
                  </a:cubicBezTo>
                  <a:close/>
                </a:path>
              </a:pathLst>
            </a:custGeom>
            <a:solidFill>
              <a:srgbClr val="A09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10"/>
            <p:cNvSpPr/>
            <p:nvPr/>
          </p:nvSpPr>
          <p:spPr>
            <a:xfrm>
              <a:off x="5055375" y="1742000"/>
              <a:ext cx="327150" cy="149450"/>
            </a:xfrm>
            <a:custGeom>
              <a:avLst/>
              <a:gdLst/>
              <a:ahLst/>
              <a:cxnLst/>
              <a:rect l="l" t="t" r="r" b="b"/>
              <a:pathLst>
                <a:path w="13086" h="5978" extrusionOk="0">
                  <a:moveTo>
                    <a:pt x="8799" y="1"/>
                  </a:moveTo>
                  <a:cubicBezTo>
                    <a:pt x="7990" y="1"/>
                    <a:pt x="7406" y="299"/>
                    <a:pt x="7406" y="299"/>
                  </a:cubicBezTo>
                  <a:lnTo>
                    <a:pt x="7371" y="299"/>
                  </a:lnTo>
                  <a:lnTo>
                    <a:pt x="7383" y="572"/>
                  </a:lnTo>
                  <a:lnTo>
                    <a:pt x="7395" y="668"/>
                  </a:lnTo>
                  <a:cubicBezTo>
                    <a:pt x="7198" y="783"/>
                    <a:pt x="6767" y="966"/>
                    <a:pt x="6187" y="966"/>
                  </a:cubicBezTo>
                  <a:cubicBezTo>
                    <a:pt x="6169" y="966"/>
                    <a:pt x="6151" y="966"/>
                    <a:pt x="6132" y="965"/>
                  </a:cubicBezTo>
                  <a:cubicBezTo>
                    <a:pt x="5418" y="953"/>
                    <a:pt x="4894" y="715"/>
                    <a:pt x="4728" y="620"/>
                  </a:cubicBezTo>
                  <a:lnTo>
                    <a:pt x="4763" y="561"/>
                  </a:lnTo>
                  <a:lnTo>
                    <a:pt x="4763" y="322"/>
                  </a:lnTo>
                  <a:cubicBezTo>
                    <a:pt x="4763" y="322"/>
                    <a:pt x="4375" y="181"/>
                    <a:pt x="3841" y="181"/>
                  </a:cubicBezTo>
                  <a:cubicBezTo>
                    <a:pt x="3312" y="181"/>
                    <a:pt x="2641" y="319"/>
                    <a:pt x="2061" y="870"/>
                  </a:cubicBezTo>
                  <a:cubicBezTo>
                    <a:pt x="1584" y="1323"/>
                    <a:pt x="739" y="2632"/>
                    <a:pt x="1" y="4120"/>
                  </a:cubicBezTo>
                  <a:cubicBezTo>
                    <a:pt x="1" y="4120"/>
                    <a:pt x="298" y="5394"/>
                    <a:pt x="1549" y="5978"/>
                  </a:cubicBezTo>
                  <a:cubicBezTo>
                    <a:pt x="2203" y="5454"/>
                    <a:pt x="3156" y="4823"/>
                    <a:pt x="3180" y="4537"/>
                  </a:cubicBezTo>
                  <a:cubicBezTo>
                    <a:pt x="3227" y="4061"/>
                    <a:pt x="3620" y="3966"/>
                    <a:pt x="3620" y="3966"/>
                  </a:cubicBezTo>
                  <a:cubicBezTo>
                    <a:pt x="3382" y="3335"/>
                    <a:pt x="3061" y="2394"/>
                    <a:pt x="3204" y="2227"/>
                  </a:cubicBezTo>
                  <a:cubicBezTo>
                    <a:pt x="3391" y="2019"/>
                    <a:pt x="4760" y="1453"/>
                    <a:pt x="5223" y="1453"/>
                  </a:cubicBezTo>
                  <a:cubicBezTo>
                    <a:pt x="5288" y="1453"/>
                    <a:pt x="5335" y="1464"/>
                    <a:pt x="5359" y="1489"/>
                  </a:cubicBezTo>
                  <a:cubicBezTo>
                    <a:pt x="5382" y="1501"/>
                    <a:pt x="5418" y="1573"/>
                    <a:pt x="5478" y="1680"/>
                  </a:cubicBezTo>
                  <a:cubicBezTo>
                    <a:pt x="5478" y="1680"/>
                    <a:pt x="6540" y="1591"/>
                    <a:pt x="7331" y="1591"/>
                  </a:cubicBezTo>
                  <a:cubicBezTo>
                    <a:pt x="7771" y="1591"/>
                    <a:pt x="8126" y="1618"/>
                    <a:pt x="8168" y="1704"/>
                  </a:cubicBezTo>
                  <a:cubicBezTo>
                    <a:pt x="8264" y="1882"/>
                    <a:pt x="8288" y="2823"/>
                    <a:pt x="8299" y="3406"/>
                  </a:cubicBezTo>
                  <a:lnTo>
                    <a:pt x="8359" y="3406"/>
                  </a:lnTo>
                  <a:cubicBezTo>
                    <a:pt x="8359" y="3406"/>
                    <a:pt x="9335" y="3585"/>
                    <a:pt x="9514" y="4287"/>
                  </a:cubicBezTo>
                  <a:cubicBezTo>
                    <a:pt x="9573" y="4561"/>
                    <a:pt x="10026" y="4859"/>
                    <a:pt x="10669" y="5383"/>
                  </a:cubicBezTo>
                  <a:cubicBezTo>
                    <a:pt x="11919" y="4799"/>
                    <a:pt x="13050" y="3335"/>
                    <a:pt x="13050" y="3335"/>
                  </a:cubicBezTo>
                  <a:lnTo>
                    <a:pt x="13086" y="3311"/>
                  </a:lnTo>
                  <a:cubicBezTo>
                    <a:pt x="12681" y="2716"/>
                    <a:pt x="12252" y="2156"/>
                    <a:pt x="11776" y="1668"/>
                  </a:cubicBezTo>
                  <a:cubicBezTo>
                    <a:pt x="11395" y="1275"/>
                    <a:pt x="11014" y="918"/>
                    <a:pt x="10621" y="620"/>
                  </a:cubicBezTo>
                  <a:cubicBezTo>
                    <a:pt x="10002" y="144"/>
                    <a:pt x="9347" y="1"/>
                    <a:pt x="8799" y="1"/>
                  </a:cubicBezTo>
                  <a:close/>
                </a:path>
              </a:pathLst>
            </a:custGeom>
            <a:solidFill>
              <a:srgbClr val="A09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10"/>
            <p:cNvSpPr/>
            <p:nvPr/>
          </p:nvSpPr>
          <p:spPr>
            <a:xfrm>
              <a:off x="5286075" y="2236425"/>
              <a:ext cx="76500" cy="124450"/>
            </a:xfrm>
            <a:custGeom>
              <a:avLst/>
              <a:gdLst/>
              <a:ahLst/>
              <a:cxnLst/>
              <a:rect l="l" t="t" r="r" b="b"/>
              <a:pathLst>
                <a:path w="3060" h="4978" extrusionOk="0">
                  <a:moveTo>
                    <a:pt x="1322" y="0"/>
                  </a:moveTo>
                  <a:cubicBezTo>
                    <a:pt x="1322" y="1453"/>
                    <a:pt x="0" y="2798"/>
                    <a:pt x="0" y="2798"/>
                  </a:cubicBezTo>
                  <a:cubicBezTo>
                    <a:pt x="369" y="2929"/>
                    <a:pt x="619" y="3048"/>
                    <a:pt x="738" y="3155"/>
                  </a:cubicBezTo>
                  <a:cubicBezTo>
                    <a:pt x="1377" y="3750"/>
                    <a:pt x="1915" y="4978"/>
                    <a:pt x="2350" y="4978"/>
                  </a:cubicBezTo>
                  <a:cubicBezTo>
                    <a:pt x="2385" y="4978"/>
                    <a:pt x="2419" y="4970"/>
                    <a:pt x="2453" y="4953"/>
                  </a:cubicBezTo>
                  <a:cubicBezTo>
                    <a:pt x="3060" y="4656"/>
                    <a:pt x="2977" y="1429"/>
                    <a:pt x="2369" y="846"/>
                  </a:cubicBezTo>
                  <a:cubicBezTo>
                    <a:pt x="2322" y="822"/>
                    <a:pt x="2274" y="774"/>
                    <a:pt x="2203" y="703"/>
                  </a:cubicBezTo>
                  <a:cubicBezTo>
                    <a:pt x="2024" y="536"/>
                    <a:pt x="1703" y="298"/>
                    <a:pt x="1322" y="0"/>
                  </a:cubicBezTo>
                  <a:close/>
                </a:path>
              </a:pathLst>
            </a:custGeom>
            <a:solidFill>
              <a:srgbClr val="FF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10"/>
            <p:cNvSpPr/>
            <p:nvPr/>
          </p:nvSpPr>
          <p:spPr>
            <a:xfrm>
              <a:off x="5192000" y="1782575"/>
              <a:ext cx="70575" cy="77025"/>
            </a:xfrm>
            <a:custGeom>
              <a:avLst/>
              <a:gdLst/>
              <a:ahLst/>
              <a:cxnLst/>
              <a:rect l="l" t="t" r="r" b="b"/>
              <a:pathLst>
                <a:path w="2823" h="3081" extrusionOk="0">
                  <a:moveTo>
                    <a:pt x="1805" y="0"/>
                  </a:moveTo>
                  <a:cubicBezTo>
                    <a:pt x="1020" y="0"/>
                    <a:pt x="1" y="81"/>
                    <a:pt x="1" y="81"/>
                  </a:cubicBezTo>
                  <a:cubicBezTo>
                    <a:pt x="358" y="795"/>
                    <a:pt x="1263" y="3081"/>
                    <a:pt x="1263" y="3081"/>
                  </a:cubicBezTo>
                  <a:lnTo>
                    <a:pt x="1275" y="3081"/>
                  </a:lnTo>
                  <a:cubicBezTo>
                    <a:pt x="1264" y="2933"/>
                    <a:pt x="1329" y="2851"/>
                    <a:pt x="1460" y="2851"/>
                  </a:cubicBezTo>
                  <a:cubicBezTo>
                    <a:pt x="1476" y="2851"/>
                    <a:pt x="1494" y="2852"/>
                    <a:pt x="1513" y="2855"/>
                  </a:cubicBezTo>
                  <a:cubicBezTo>
                    <a:pt x="1429" y="2676"/>
                    <a:pt x="1394" y="2509"/>
                    <a:pt x="1465" y="2378"/>
                  </a:cubicBezTo>
                  <a:cubicBezTo>
                    <a:pt x="1510" y="2299"/>
                    <a:pt x="1571" y="2271"/>
                    <a:pt x="1634" y="2271"/>
                  </a:cubicBezTo>
                  <a:cubicBezTo>
                    <a:pt x="1770" y="2271"/>
                    <a:pt x="1917" y="2402"/>
                    <a:pt x="1941" y="2426"/>
                  </a:cubicBezTo>
                  <a:cubicBezTo>
                    <a:pt x="1858" y="2236"/>
                    <a:pt x="1822" y="2105"/>
                    <a:pt x="1941" y="2033"/>
                  </a:cubicBezTo>
                  <a:cubicBezTo>
                    <a:pt x="1995" y="2002"/>
                    <a:pt x="2054" y="1989"/>
                    <a:pt x="2119" y="1989"/>
                  </a:cubicBezTo>
                  <a:cubicBezTo>
                    <a:pt x="2328" y="1989"/>
                    <a:pt x="2586" y="2134"/>
                    <a:pt x="2823" y="2307"/>
                  </a:cubicBezTo>
                  <a:lnTo>
                    <a:pt x="2823" y="1807"/>
                  </a:lnTo>
                  <a:cubicBezTo>
                    <a:pt x="2811" y="1212"/>
                    <a:pt x="2775" y="295"/>
                    <a:pt x="2692" y="116"/>
                  </a:cubicBezTo>
                  <a:cubicBezTo>
                    <a:pt x="2647" y="28"/>
                    <a:pt x="2267" y="0"/>
                    <a:pt x="1805" y="0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10"/>
            <p:cNvSpPr/>
            <p:nvPr/>
          </p:nvSpPr>
          <p:spPr>
            <a:xfrm>
              <a:off x="5192600" y="2276300"/>
              <a:ext cx="79800" cy="47650"/>
            </a:xfrm>
            <a:custGeom>
              <a:avLst/>
              <a:gdLst/>
              <a:ahLst/>
              <a:cxnLst/>
              <a:rect l="l" t="t" r="r" b="b"/>
              <a:pathLst>
                <a:path w="3192" h="1906" extrusionOk="0">
                  <a:moveTo>
                    <a:pt x="12" y="1"/>
                  </a:moveTo>
                  <a:lnTo>
                    <a:pt x="12" y="1"/>
                  </a:lnTo>
                  <a:cubicBezTo>
                    <a:pt x="36" y="36"/>
                    <a:pt x="1" y="1525"/>
                    <a:pt x="953" y="1906"/>
                  </a:cubicBezTo>
                  <a:cubicBezTo>
                    <a:pt x="1441" y="1560"/>
                    <a:pt x="3144" y="441"/>
                    <a:pt x="3191" y="417"/>
                  </a:cubicBezTo>
                  <a:cubicBezTo>
                    <a:pt x="2429" y="179"/>
                    <a:pt x="953" y="120"/>
                    <a:pt x="12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10"/>
            <p:cNvSpPr/>
            <p:nvPr/>
          </p:nvSpPr>
          <p:spPr>
            <a:xfrm>
              <a:off x="5019875" y="1475300"/>
              <a:ext cx="308175" cy="290300"/>
            </a:xfrm>
            <a:custGeom>
              <a:avLst/>
              <a:gdLst/>
              <a:ahLst/>
              <a:cxnLst/>
              <a:rect l="l" t="t" r="r" b="b"/>
              <a:pathLst>
                <a:path w="12327" h="11612" extrusionOk="0">
                  <a:moveTo>
                    <a:pt x="3552" y="1"/>
                  </a:moveTo>
                  <a:cubicBezTo>
                    <a:pt x="3552" y="1"/>
                    <a:pt x="3397" y="3275"/>
                    <a:pt x="2397" y="5823"/>
                  </a:cubicBezTo>
                  <a:cubicBezTo>
                    <a:pt x="2397" y="5823"/>
                    <a:pt x="2040" y="5323"/>
                    <a:pt x="1564" y="5240"/>
                  </a:cubicBezTo>
                  <a:cubicBezTo>
                    <a:pt x="1535" y="5237"/>
                    <a:pt x="1506" y="5236"/>
                    <a:pt x="1477" y="5236"/>
                  </a:cubicBezTo>
                  <a:cubicBezTo>
                    <a:pt x="1249" y="5236"/>
                    <a:pt x="997" y="5325"/>
                    <a:pt x="754" y="5621"/>
                  </a:cubicBezTo>
                  <a:cubicBezTo>
                    <a:pt x="0" y="6469"/>
                    <a:pt x="858" y="8100"/>
                    <a:pt x="2137" y="8100"/>
                  </a:cubicBezTo>
                  <a:cubicBezTo>
                    <a:pt x="2312" y="8100"/>
                    <a:pt x="2495" y="8069"/>
                    <a:pt x="2683" y="8002"/>
                  </a:cubicBezTo>
                  <a:cubicBezTo>
                    <a:pt x="2683" y="8002"/>
                    <a:pt x="4290" y="9526"/>
                    <a:pt x="6183" y="10002"/>
                  </a:cubicBezTo>
                  <a:lnTo>
                    <a:pt x="6183" y="11002"/>
                  </a:lnTo>
                  <a:lnTo>
                    <a:pt x="6183" y="11240"/>
                  </a:lnTo>
                  <a:lnTo>
                    <a:pt x="6171" y="11276"/>
                  </a:lnTo>
                  <a:cubicBezTo>
                    <a:pt x="6326" y="11359"/>
                    <a:pt x="6850" y="11598"/>
                    <a:pt x="7564" y="11610"/>
                  </a:cubicBezTo>
                  <a:cubicBezTo>
                    <a:pt x="7598" y="11611"/>
                    <a:pt x="7630" y="11611"/>
                    <a:pt x="7663" y="11611"/>
                  </a:cubicBezTo>
                  <a:cubicBezTo>
                    <a:pt x="8220" y="11611"/>
                    <a:pt x="8635" y="11424"/>
                    <a:pt x="8826" y="11312"/>
                  </a:cubicBezTo>
                  <a:lnTo>
                    <a:pt x="8815" y="11229"/>
                  </a:lnTo>
                  <a:lnTo>
                    <a:pt x="8803" y="10943"/>
                  </a:lnTo>
                  <a:lnTo>
                    <a:pt x="8731" y="9990"/>
                  </a:lnTo>
                  <a:lnTo>
                    <a:pt x="8707" y="9919"/>
                  </a:lnTo>
                  <a:cubicBezTo>
                    <a:pt x="9219" y="9764"/>
                    <a:pt x="9708" y="9562"/>
                    <a:pt x="10136" y="9312"/>
                  </a:cubicBezTo>
                  <a:cubicBezTo>
                    <a:pt x="11362" y="8609"/>
                    <a:pt x="12208" y="7561"/>
                    <a:pt x="12279" y="6609"/>
                  </a:cubicBezTo>
                  <a:cubicBezTo>
                    <a:pt x="12327" y="5740"/>
                    <a:pt x="12101" y="5168"/>
                    <a:pt x="12017" y="4990"/>
                  </a:cubicBezTo>
                  <a:cubicBezTo>
                    <a:pt x="12005" y="4966"/>
                    <a:pt x="11982" y="4954"/>
                    <a:pt x="11982" y="4954"/>
                  </a:cubicBezTo>
                  <a:lnTo>
                    <a:pt x="11958" y="1180"/>
                  </a:lnTo>
                  <a:cubicBezTo>
                    <a:pt x="11907" y="1183"/>
                    <a:pt x="11850" y="1184"/>
                    <a:pt x="11789" y="1184"/>
                  </a:cubicBezTo>
                  <a:cubicBezTo>
                    <a:pt x="11156" y="1184"/>
                    <a:pt x="10038" y="1013"/>
                    <a:pt x="9386" y="644"/>
                  </a:cubicBezTo>
                  <a:lnTo>
                    <a:pt x="9386" y="644"/>
                  </a:lnTo>
                  <a:cubicBezTo>
                    <a:pt x="9529" y="989"/>
                    <a:pt x="9577" y="1334"/>
                    <a:pt x="9362" y="1477"/>
                  </a:cubicBezTo>
                  <a:cubicBezTo>
                    <a:pt x="9232" y="1584"/>
                    <a:pt x="9062" y="1631"/>
                    <a:pt x="8859" y="1631"/>
                  </a:cubicBezTo>
                  <a:cubicBezTo>
                    <a:pt x="8541" y="1631"/>
                    <a:pt x="8141" y="1516"/>
                    <a:pt x="7683" y="1334"/>
                  </a:cubicBezTo>
                  <a:cubicBezTo>
                    <a:pt x="7683" y="1525"/>
                    <a:pt x="7576" y="1656"/>
                    <a:pt x="7374" y="1704"/>
                  </a:cubicBezTo>
                  <a:cubicBezTo>
                    <a:pt x="7293" y="1718"/>
                    <a:pt x="7205" y="1725"/>
                    <a:pt x="7110" y="1725"/>
                  </a:cubicBezTo>
                  <a:cubicBezTo>
                    <a:pt x="6040" y="1725"/>
                    <a:pt x="4153" y="843"/>
                    <a:pt x="3552" y="1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10"/>
            <p:cNvSpPr/>
            <p:nvPr/>
          </p:nvSpPr>
          <p:spPr>
            <a:xfrm>
              <a:off x="5174150" y="1724150"/>
              <a:ext cx="64325" cy="20050"/>
            </a:xfrm>
            <a:custGeom>
              <a:avLst/>
              <a:gdLst/>
              <a:ahLst/>
              <a:cxnLst/>
              <a:rect l="l" t="t" r="r" b="b"/>
              <a:pathLst>
                <a:path w="2573" h="802" extrusionOk="0">
                  <a:moveTo>
                    <a:pt x="2513" y="1"/>
                  </a:moveTo>
                  <a:cubicBezTo>
                    <a:pt x="2120" y="96"/>
                    <a:pt x="1739" y="167"/>
                    <a:pt x="1334" y="203"/>
                  </a:cubicBezTo>
                  <a:cubicBezTo>
                    <a:pt x="1259" y="207"/>
                    <a:pt x="1185" y="209"/>
                    <a:pt x="1110" y="209"/>
                  </a:cubicBezTo>
                  <a:cubicBezTo>
                    <a:pt x="741" y="209"/>
                    <a:pt x="366" y="161"/>
                    <a:pt x="0" y="72"/>
                  </a:cubicBezTo>
                  <a:lnTo>
                    <a:pt x="0" y="489"/>
                  </a:lnTo>
                  <a:cubicBezTo>
                    <a:pt x="402" y="717"/>
                    <a:pt x="842" y="802"/>
                    <a:pt x="1295" y="802"/>
                  </a:cubicBezTo>
                  <a:cubicBezTo>
                    <a:pt x="1716" y="802"/>
                    <a:pt x="2148" y="729"/>
                    <a:pt x="2572" y="632"/>
                  </a:cubicBezTo>
                  <a:lnTo>
                    <a:pt x="2524" y="72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10"/>
            <p:cNvSpPr/>
            <p:nvPr/>
          </p:nvSpPr>
          <p:spPr>
            <a:xfrm>
              <a:off x="5131575" y="1779300"/>
              <a:ext cx="96175" cy="105600"/>
            </a:xfrm>
            <a:custGeom>
              <a:avLst/>
              <a:gdLst/>
              <a:ahLst/>
              <a:cxnLst/>
              <a:rect l="l" t="t" r="r" b="b"/>
              <a:pathLst>
                <a:path w="3847" h="4224" extrusionOk="0">
                  <a:moveTo>
                    <a:pt x="2175" y="0"/>
                  </a:moveTo>
                  <a:cubicBezTo>
                    <a:pt x="1705" y="0"/>
                    <a:pt x="334" y="563"/>
                    <a:pt x="156" y="783"/>
                  </a:cubicBezTo>
                  <a:cubicBezTo>
                    <a:pt x="1" y="926"/>
                    <a:pt x="334" y="1878"/>
                    <a:pt x="572" y="2521"/>
                  </a:cubicBezTo>
                  <a:cubicBezTo>
                    <a:pt x="703" y="2879"/>
                    <a:pt x="810" y="3129"/>
                    <a:pt x="810" y="3129"/>
                  </a:cubicBezTo>
                  <a:cubicBezTo>
                    <a:pt x="1086" y="2904"/>
                    <a:pt x="1650" y="2391"/>
                    <a:pt x="2038" y="2391"/>
                  </a:cubicBezTo>
                  <a:cubicBezTo>
                    <a:pt x="2103" y="2391"/>
                    <a:pt x="2162" y="2406"/>
                    <a:pt x="2215" y="2438"/>
                  </a:cubicBezTo>
                  <a:cubicBezTo>
                    <a:pt x="2322" y="2509"/>
                    <a:pt x="2311" y="2652"/>
                    <a:pt x="2215" y="2819"/>
                  </a:cubicBezTo>
                  <a:cubicBezTo>
                    <a:pt x="2239" y="2787"/>
                    <a:pt x="2384" y="2662"/>
                    <a:pt x="2518" y="2662"/>
                  </a:cubicBezTo>
                  <a:cubicBezTo>
                    <a:pt x="2583" y="2662"/>
                    <a:pt x="2645" y="2690"/>
                    <a:pt x="2692" y="2771"/>
                  </a:cubicBezTo>
                  <a:cubicBezTo>
                    <a:pt x="2775" y="2890"/>
                    <a:pt x="2739" y="3069"/>
                    <a:pt x="2656" y="3248"/>
                  </a:cubicBezTo>
                  <a:cubicBezTo>
                    <a:pt x="2665" y="3247"/>
                    <a:pt x="2674" y="3247"/>
                    <a:pt x="2683" y="3247"/>
                  </a:cubicBezTo>
                  <a:cubicBezTo>
                    <a:pt x="2967" y="3247"/>
                    <a:pt x="2980" y="3612"/>
                    <a:pt x="2692" y="4224"/>
                  </a:cubicBezTo>
                  <a:lnTo>
                    <a:pt x="3727" y="3760"/>
                  </a:lnTo>
                  <a:lnTo>
                    <a:pt x="3846" y="3700"/>
                  </a:lnTo>
                  <a:cubicBezTo>
                    <a:pt x="3739" y="3486"/>
                    <a:pt x="3680" y="3331"/>
                    <a:pt x="3704" y="3224"/>
                  </a:cubicBezTo>
                  <a:lnTo>
                    <a:pt x="3692" y="3224"/>
                  </a:lnTo>
                  <a:cubicBezTo>
                    <a:pt x="3692" y="3224"/>
                    <a:pt x="2787" y="950"/>
                    <a:pt x="2430" y="235"/>
                  </a:cubicBezTo>
                  <a:cubicBezTo>
                    <a:pt x="2370" y="128"/>
                    <a:pt x="2334" y="69"/>
                    <a:pt x="2311" y="33"/>
                  </a:cubicBezTo>
                  <a:cubicBezTo>
                    <a:pt x="2285" y="10"/>
                    <a:pt x="2238" y="0"/>
                    <a:pt x="2175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10"/>
            <p:cNvSpPr/>
            <p:nvPr/>
          </p:nvSpPr>
          <p:spPr>
            <a:xfrm>
              <a:off x="5174150" y="2274225"/>
              <a:ext cx="54200" cy="84775"/>
            </a:xfrm>
            <a:custGeom>
              <a:avLst/>
              <a:gdLst/>
              <a:ahLst/>
              <a:cxnLst/>
              <a:rect l="l" t="t" r="r" b="b"/>
              <a:pathLst>
                <a:path w="2168" h="3391" extrusionOk="0">
                  <a:moveTo>
                    <a:pt x="512" y="0"/>
                  </a:moveTo>
                  <a:cubicBezTo>
                    <a:pt x="417" y="96"/>
                    <a:pt x="131" y="381"/>
                    <a:pt x="72" y="560"/>
                  </a:cubicBezTo>
                  <a:cubicBezTo>
                    <a:pt x="0" y="798"/>
                    <a:pt x="96" y="3263"/>
                    <a:pt x="631" y="3382"/>
                  </a:cubicBezTo>
                  <a:cubicBezTo>
                    <a:pt x="660" y="3388"/>
                    <a:pt x="687" y="3391"/>
                    <a:pt x="713" y="3391"/>
                  </a:cubicBezTo>
                  <a:cubicBezTo>
                    <a:pt x="1191" y="3391"/>
                    <a:pt x="1415" y="2416"/>
                    <a:pt x="1810" y="1965"/>
                  </a:cubicBezTo>
                  <a:cubicBezTo>
                    <a:pt x="1882" y="1881"/>
                    <a:pt x="2024" y="1774"/>
                    <a:pt x="2167" y="1667"/>
                  </a:cubicBezTo>
                  <a:cubicBezTo>
                    <a:pt x="1215" y="1310"/>
                    <a:pt x="774" y="119"/>
                    <a:pt x="750" y="96"/>
                  </a:cubicBezTo>
                  <a:cubicBezTo>
                    <a:pt x="679" y="60"/>
                    <a:pt x="596" y="36"/>
                    <a:pt x="512" y="0"/>
                  </a:cubicBezTo>
                  <a:close/>
                </a:path>
              </a:pathLst>
            </a:custGeom>
            <a:solidFill>
              <a:srgbClr val="FF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10"/>
            <p:cNvSpPr/>
            <p:nvPr/>
          </p:nvSpPr>
          <p:spPr>
            <a:xfrm>
              <a:off x="5036025" y="1374275"/>
              <a:ext cx="323575" cy="246625"/>
            </a:xfrm>
            <a:custGeom>
              <a:avLst/>
              <a:gdLst/>
              <a:ahLst/>
              <a:cxnLst/>
              <a:rect l="l" t="t" r="r" b="b"/>
              <a:pathLst>
                <a:path w="12943" h="9865" extrusionOk="0">
                  <a:moveTo>
                    <a:pt x="5447" y="1"/>
                  </a:moveTo>
                  <a:cubicBezTo>
                    <a:pt x="4528" y="1"/>
                    <a:pt x="3655" y="169"/>
                    <a:pt x="3073" y="565"/>
                  </a:cubicBezTo>
                  <a:cubicBezTo>
                    <a:pt x="1703" y="1518"/>
                    <a:pt x="1906" y="3220"/>
                    <a:pt x="1906" y="3220"/>
                  </a:cubicBezTo>
                  <a:cubicBezTo>
                    <a:pt x="1906" y="3220"/>
                    <a:pt x="1744" y="3143"/>
                    <a:pt x="1532" y="3143"/>
                  </a:cubicBezTo>
                  <a:cubicBezTo>
                    <a:pt x="1274" y="3143"/>
                    <a:pt x="942" y="3258"/>
                    <a:pt x="739" y="3768"/>
                  </a:cubicBezTo>
                  <a:cubicBezTo>
                    <a:pt x="1" y="5625"/>
                    <a:pt x="918" y="9293"/>
                    <a:pt x="918" y="9293"/>
                  </a:cubicBezTo>
                  <a:cubicBezTo>
                    <a:pt x="1406" y="9364"/>
                    <a:pt x="1751" y="9864"/>
                    <a:pt x="1751" y="9864"/>
                  </a:cubicBezTo>
                  <a:cubicBezTo>
                    <a:pt x="3537" y="7388"/>
                    <a:pt x="2954" y="4626"/>
                    <a:pt x="2954" y="4625"/>
                  </a:cubicBezTo>
                  <a:lnTo>
                    <a:pt x="2954" y="4625"/>
                  </a:lnTo>
                  <a:cubicBezTo>
                    <a:pt x="3556" y="5447"/>
                    <a:pt x="5408" y="6349"/>
                    <a:pt x="6479" y="6349"/>
                  </a:cubicBezTo>
                  <a:cubicBezTo>
                    <a:pt x="6573" y="6349"/>
                    <a:pt x="6660" y="6342"/>
                    <a:pt x="6740" y="6328"/>
                  </a:cubicBezTo>
                  <a:cubicBezTo>
                    <a:pt x="6942" y="6280"/>
                    <a:pt x="7049" y="6149"/>
                    <a:pt x="7049" y="5959"/>
                  </a:cubicBezTo>
                  <a:cubicBezTo>
                    <a:pt x="7507" y="6140"/>
                    <a:pt x="8018" y="6256"/>
                    <a:pt x="8422" y="6256"/>
                  </a:cubicBezTo>
                  <a:cubicBezTo>
                    <a:pt x="8681" y="6256"/>
                    <a:pt x="8896" y="6209"/>
                    <a:pt x="9026" y="6102"/>
                  </a:cubicBezTo>
                  <a:cubicBezTo>
                    <a:pt x="9240" y="5935"/>
                    <a:pt x="9192" y="5614"/>
                    <a:pt x="9050" y="5268"/>
                  </a:cubicBezTo>
                  <a:lnTo>
                    <a:pt x="9050" y="5268"/>
                  </a:lnTo>
                  <a:cubicBezTo>
                    <a:pt x="9698" y="5647"/>
                    <a:pt x="10563" y="5809"/>
                    <a:pt x="11153" y="5809"/>
                  </a:cubicBezTo>
                  <a:cubicBezTo>
                    <a:pt x="11213" y="5809"/>
                    <a:pt x="11270" y="5807"/>
                    <a:pt x="11324" y="5804"/>
                  </a:cubicBezTo>
                  <a:cubicBezTo>
                    <a:pt x="11609" y="5792"/>
                    <a:pt x="11788" y="5745"/>
                    <a:pt x="11812" y="5661"/>
                  </a:cubicBezTo>
                  <a:cubicBezTo>
                    <a:pt x="11919" y="5316"/>
                    <a:pt x="10967" y="4804"/>
                    <a:pt x="10895" y="4768"/>
                  </a:cubicBezTo>
                  <a:lnTo>
                    <a:pt x="10895" y="4768"/>
                  </a:lnTo>
                  <a:cubicBezTo>
                    <a:pt x="10933" y="4781"/>
                    <a:pt x="11285" y="4891"/>
                    <a:pt x="11665" y="4891"/>
                  </a:cubicBezTo>
                  <a:cubicBezTo>
                    <a:pt x="11999" y="4891"/>
                    <a:pt x="12354" y="4806"/>
                    <a:pt x="12538" y="4494"/>
                  </a:cubicBezTo>
                  <a:cubicBezTo>
                    <a:pt x="12943" y="3816"/>
                    <a:pt x="10264" y="1613"/>
                    <a:pt x="8871" y="792"/>
                  </a:cubicBezTo>
                  <a:cubicBezTo>
                    <a:pt x="8059" y="316"/>
                    <a:pt x="6709" y="1"/>
                    <a:pt x="5447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10"/>
            <p:cNvSpPr/>
            <p:nvPr/>
          </p:nvSpPr>
          <p:spPr>
            <a:xfrm>
              <a:off x="5006275" y="1838575"/>
              <a:ext cx="199525" cy="157575"/>
            </a:xfrm>
            <a:custGeom>
              <a:avLst/>
              <a:gdLst/>
              <a:ahLst/>
              <a:cxnLst/>
              <a:rect l="l" t="t" r="r" b="b"/>
              <a:pathLst>
                <a:path w="7981" h="6303" extrusionOk="0">
                  <a:moveTo>
                    <a:pt x="7046" y="1"/>
                  </a:moveTo>
                  <a:cubicBezTo>
                    <a:pt x="6658" y="1"/>
                    <a:pt x="6086" y="520"/>
                    <a:pt x="5799" y="746"/>
                  </a:cubicBezTo>
                  <a:cubicBezTo>
                    <a:pt x="5799" y="746"/>
                    <a:pt x="5703" y="496"/>
                    <a:pt x="5549" y="103"/>
                  </a:cubicBezTo>
                  <a:cubicBezTo>
                    <a:pt x="5549" y="103"/>
                    <a:pt x="5168" y="198"/>
                    <a:pt x="5120" y="674"/>
                  </a:cubicBezTo>
                  <a:cubicBezTo>
                    <a:pt x="5084" y="972"/>
                    <a:pt x="4632" y="1270"/>
                    <a:pt x="3977" y="1793"/>
                  </a:cubicBezTo>
                  <a:cubicBezTo>
                    <a:pt x="2703" y="1210"/>
                    <a:pt x="1929" y="257"/>
                    <a:pt x="1929" y="257"/>
                  </a:cubicBezTo>
                  <a:cubicBezTo>
                    <a:pt x="846" y="2424"/>
                    <a:pt x="0" y="4972"/>
                    <a:pt x="881" y="5782"/>
                  </a:cubicBezTo>
                  <a:cubicBezTo>
                    <a:pt x="1265" y="6149"/>
                    <a:pt x="1723" y="6302"/>
                    <a:pt x="2209" y="6302"/>
                  </a:cubicBezTo>
                  <a:cubicBezTo>
                    <a:pt x="2448" y="6302"/>
                    <a:pt x="2694" y="6265"/>
                    <a:pt x="2941" y="6199"/>
                  </a:cubicBezTo>
                  <a:cubicBezTo>
                    <a:pt x="4072" y="5877"/>
                    <a:pt x="5287" y="4913"/>
                    <a:pt x="6239" y="3853"/>
                  </a:cubicBezTo>
                  <a:cubicBezTo>
                    <a:pt x="6965" y="3055"/>
                    <a:pt x="7442" y="2353"/>
                    <a:pt x="7692" y="1829"/>
                  </a:cubicBezTo>
                  <a:cubicBezTo>
                    <a:pt x="7980" y="1229"/>
                    <a:pt x="7967" y="864"/>
                    <a:pt x="7673" y="864"/>
                  </a:cubicBezTo>
                  <a:cubicBezTo>
                    <a:pt x="7663" y="864"/>
                    <a:pt x="7654" y="864"/>
                    <a:pt x="7644" y="865"/>
                  </a:cubicBezTo>
                  <a:cubicBezTo>
                    <a:pt x="7739" y="686"/>
                    <a:pt x="7763" y="519"/>
                    <a:pt x="7692" y="388"/>
                  </a:cubicBezTo>
                  <a:cubicBezTo>
                    <a:pt x="7650" y="309"/>
                    <a:pt x="7592" y="281"/>
                    <a:pt x="7531" y="281"/>
                  </a:cubicBezTo>
                  <a:cubicBezTo>
                    <a:pt x="7397" y="281"/>
                    <a:pt x="7248" y="412"/>
                    <a:pt x="7215" y="436"/>
                  </a:cubicBezTo>
                  <a:cubicBezTo>
                    <a:pt x="7311" y="257"/>
                    <a:pt x="7334" y="127"/>
                    <a:pt x="7215" y="43"/>
                  </a:cubicBezTo>
                  <a:cubicBezTo>
                    <a:pt x="7165" y="14"/>
                    <a:pt x="7108" y="1"/>
                    <a:pt x="7046" y="1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10"/>
            <p:cNvSpPr/>
            <p:nvPr/>
          </p:nvSpPr>
          <p:spPr>
            <a:xfrm>
              <a:off x="5028600" y="1859000"/>
              <a:ext cx="177425" cy="138500"/>
            </a:xfrm>
            <a:custGeom>
              <a:avLst/>
              <a:gdLst/>
              <a:ahLst/>
              <a:cxnLst/>
              <a:rect l="l" t="t" r="r" b="b"/>
              <a:pathLst>
                <a:path w="7097" h="5540" extrusionOk="0">
                  <a:moveTo>
                    <a:pt x="6763" y="0"/>
                  </a:moveTo>
                  <a:cubicBezTo>
                    <a:pt x="6739" y="0"/>
                    <a:pt x="6727" y="24"/>
                    <a:pt x="6727" y="48"/>
                  </a:cubicBezTo>
                  <a:cubicBezTo>
                    <a:pt x="6727" y="83"/>
                    <a:pt x="6739" y="95"/>
                    <a:pt x="6763" y="95"/>
                  </a:cubicBezTo>
                  <a:cubicBezTo>
                    <a:pt x="6811" y="95"/>
                    <a:pt x="6858" y="107"/>
                    <a:pt x="6882" y="119"/>
                  </a:cubicBezTo>
                  <a:cubicBezTo>
                    <a:pt x="6918" y="143"/>
                    <a:pt x="6930" y="167"/>
                    <a:pt x="6942" y="214"/>
                  </a:cubicBezTo>
                  <a:cubicBezTo>
                    <a:pt x="6965" y="298"/>
                    <a:pt x="6965" y="405"/>
                    <a:pt x="6930" y="500"/>
                  </a:cubicBezTo>
                  <a:cubicBezTo>
                    <a:pt x="6894" y="691"/>
                    <a:pt x="6799" y="881"/>
                    <a:pt x="6715" y="1060"/>
                  </a:cubicBezTo>
                  <a:cubicBezTo>
                    <a:pt x="6513" y="1417"/>
                    <a:pt x="6299" y="1762"/>
                    <a:pt x="6037" y="2084"/>
                  </a:cubicBezTo>
                  <a:cubicBezTo>
                    <a:pt x="5537" y="2739"/>
                    <a:pt x="4965" y="3358"/>
                    <a:pt x="4358" y="3905"/>
                  </a:cubicBezTo>
                  <a:cubicBezTo>
                    <a:pt x="3751" y="4453"/>
                    <a:pt x="3060" y="4941"/>
                    <a:pt x="2310" y="5239"/>
                  </a:cubicBezTo>
                  <a:cubicBezTo>
                    <a:pt x="1972" y="5376"/>
                    <a:pt x="1606" y="5457"/>
                    <a:pt x="1254" y="5457"/>
                  </a:cubicBezTo>
                  <a:cubicBezTo>
                    <a:pt x="1209" y="5457"/>
                    <a:pt x="1164" y="5456"/>
                    <a:pt x="1119" y="5453"/>
                  </a:cubicBezTo>
                  <a:cubicBezTo>
                    <a:pt x="715" y="5441"/>
                    <a:pt x="310" y="5263"/>
                    <a:pt x="0" y="4989"/>
                  </a:cubicBezTo>
                  <a:lnTo>
                    <a:pt x="0" y="4989"/>
                  </a:lnTo>
                  <a:cubicBezTo>
                    <a:pt x="298" y="5286"/>
                    <a:pt x="679" y="5477"/>
                    <a:pt x="1107" y="5525"/>
                  </a:cubicBezTo>
                  <a:cubicBezTo>
                    <a:pt x="1194" y="5535"/>
                    <a:pt x="1282" y="5539"/>
                    <a:pt x="1371" y="5539"/>
                  </a:cubicBezTo>
                  <a:cubicBezTo>
                    <a:pt x="1706" y="5539"/>
                    <a:pt x="2047" y="5471"/>
                    <a:pt x="2358" y="5358"/>
                  </a:cubicBezTo>
                  <a:cubicBezTo>
                    <a:pt x="2762" y="5227"/>
                    <a:pt x="3132" y="5025"/>
                    <a:pt x="3489" y="4798"/>
                  </a:cubicBezTo>
                  <a:cubicBezTo>
                    <a:pt x="3834" y="4572"/>
                    <a:pt x="4179" y="4322"/>
                    <a:pt x="4489" y="4036"/>
                  </a:cubicBezTo>
                  <a:cubicBezTo>
                    <a:pt x="5120" y="3489"/>
                    <a:pt x="5691" y="2858"/>
                    <a:pt x="6191" y="2191"/>
                  </a:cubicBezTo>
                  <a:cubicBezTo>
                    <a:pt x="6441" y="1846"/>
                    <a:pt x="6680" y="1512"/>
                    <a:pt x="6858" y="1119"/>
                  </a:cubicBezTo>
                  <a:cubicBezTo>
                    <a:pt x="6942" y="941"/>
                    <a:pt x="7025" y="738"/>
                    <a:pt x="7061" y="524"/>
                  </a:cubicBezTo>
                  <a:cubicBezTo>
                    <a:pt x="7084" y="417"/>
                    <a:pt x="7096" y="298"/>
                    <a:pt x="7061" y="179"/>
                  </a:cubicBezTo>
                  <a:cubicBezTo>
                    <a:pt x="7049" y="119"/>
                    <a:pt x="7013" y="60"/>
                    <a:pt x="6942" y="36"/>
                  </a:cubicBezTo>
                  <a:cubicBezTo>
                    <a:pt x="6882" y="0"/>
                    <a:pt x="6834" y="0"/>
                    <a:pt x="6763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10"/>
            <p:cNvSpPr/>
            <p:nvPr/>
          </p:nvSpPr>
          <p:spPr>
            <a:xfrm>
              <a:off x="5172950" y="1843400"/>
              <a:ext cx="29800" cy="47325"/>
            </a:xfrm>
            <a:custGeom>
              <a:avLst/>
              <a:gdLst/>
              <a:ahLst/>
              <a:cxnLst/>
              <a:rect l="l" t="t" r="r" b="b"/>
              <a:pathLst>
                <a:path w="1192" h="1893" extrusionOk="0">
                  <a:moveTo>
                    <a:pt x="868" y="1"/>
                  </a:moveTo>
                  <a:cubicBezTo>
                    <a:pt x="852" y="1"/>
                    <a:pt x="836" y="2"/>
                    <a:pt x="822" y="5"/>
                  </a:cubicBezTo>
                  <a:cubicBezTo>
                    <a:pt x="679" y="29"/>
                    <a:pt x="596" y="112"/>
                    <a:pt x="525" y="195"/>
                  </a:cubicBezTo>
                  <a:cubicBezTo>
                    <a:pt x="501" y="207"/>
                    <a:pt x="501" y="243"/>
                    <a:pt x="525" y="255"/>
                  </a:cubicBezTo>
                  <a:cubicBezTo>
                    <a:pt x="531" y="275"/>
                    <a:pt x="541" y="283"/>
                    <a:pt x="553" y="283"/>
                  </a:cubicBezTo>
                  <a:cubicBezTo>
                    <a:pt x="563" y="283"/>
                    <a:pt x="573" y="278"/>
                    <a:pt x="584" y="267"/>
                  </a:cubicBezTo>
                  <a:cubicBezTo>
                    <a:pt x="656" y="207"/>
                    <a:pt x="763" y="148"/>
                    <a:pt x="834" y="148"/>
                  </a:cubicBezTo>
                  <a:cubicBezTo>
                    <a:pt x="882" y="148"/>
                    <a:pt x="894" y="172"/>
                    <a:pt x="918" y="184"/>
                  </a:cubicBezTo>
                  <a:cubicBezTo>
                    <a:pt x="941" y="207"/>
                    <a:pt x="953" y="255"/>
                    <a:pt x="965" y="291"/>
                  </a:cubicBezTo>
                  <a:cubicBezTo>
                    <a:pt x="977" y="374"/>
                    <a:pt x="965" y="469"/>
                    <a:pt x="941" y="553"/>
                  </a:cubicBezTo>
                  <a:cubicBezTo>
                    <a:pt x="906" y="648"/>
                    <a:pt x="858" y="731"/>
                    <a:pt x="798" y="826"/>
                  </a:cubicBezTo>
                  <a:cubicBezTo>
                    <a:pt x="703" y="1005"/>
                    <a:pt x="560" y="1160"/>
                    <a:pt x="429" y="1327"/>
                  </a:cubicBezTo>
                  <a:cubicBezTo>
                    <a:pt x="298" y="1493"/>
                    <a:pt x="144" y="1660"/>
                    <a:pt x="13" y="1815"/>
                  </a:cubicBezTo>
                  <a:cubicBezTo>
                    <a:pt x="1" y="1839"/>
                    <a:pt x="1" y="1862"/>
                    <a:pt x="13" y="1874"/>
                  </a:cubicBezTo>
                  <a:cubicBezTo>
                    <a:pt x="19" y="1886"/>
                    <a:pt x="30" y="1892"/>
                    <a:pt x="42" y="1892"/>
                  </a:cubicBezTo>
                  <a:cubicBezTo>
                    <a:pt x="54" y="1892"/>
                    <a:pt x="66" y="1886"/>
                    <a:pt x="72" y="1874"/>
                  </a:cubicBezTo>
                  <a:cubicBezTo>
                    <a:pt x="239" y="1743"/>
                    <a:pt x="406" y="1600"/>
                    <a:pt x="548" y="1434"/>
                  </a:cubicBezTo>
                  <a:cubicBezTo>
                    <a:pt x="703" y="1267"/>
                    <a:pt x="846" y="1100"/>
                    <a:pt x="965" y="910"/>
                  </a:cubicBezTo>
                  <a:cubicBezTo>
                    <a:pt x="1025" y="803"/>
                    <a:pt x="1072" y="707"/>
                    <a:pt x="1120" y="600"/>
                  </a:cubicBezTo>
                  <a:cubicBezTo>
                    <a:pt x="1156" y="493"/>
                    <a:pt x="1191" y="362"/>
                    <a:pt x="1144" y="231"/>
                  </a:cubicBezTo>
                  <a:cubicBezTo>
                    <a:pt x="1120" y="148"/>
                    <a:pt x="1084" y="88"/>
                    <a:pt x="1025" y="53"/>
                  </a:cubicBezTo>
                  <a:cubicBezTo>
                    <a:pt x="979" y="16"/>
                    <a:pt x="920" y="1"/>
                    <a:pt x="868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10"/>
            <p:cNvSpPr/>
            <p:nvPr/>
          </p:nvSpPr>
          <p:spPr>
            <a:xfrm>
              <a:off x="5146475" y="1836550"/>
              <a:ext cx="45550" cy="44675"/>
            </a:xfrm>
            <a:custGeom>
              <a:avLst/>
              <a:gdLst/>
              <a:ahLst/>
              <a:cxnLst/>
              <a:rect l="l" t="t" r="r" b="b"/>
              <a:pathLst>
                <a:path w="1822" h="1787" extrusionOk="0">
                  <a:moveTo>
                    <a:pt x="1458" y="1"/>
                  </a:moveTo>
                  <a:cubicBezTo>
                    <a:pt x="1382" y="1"/>
                    <a:pt x="1313" y="14"/>
                    <a:pt x="1250" y="41"/>
                  </a:cubicBezTo>
                  <a:cubicBezTo>
                    <a:pt x="1072" y="100"/>
                    <a:pt x="929" y="172"/>
                    <a:pt x="786" y="279"/>
                  </a:cubicBezTo>
                  <a:cubicBezTo>
                    <a:pt x="655" y="386"/>
                    <a:pt x="524" y="481"/>
                    <a:pt x="405" y="589"/>
                  </a:cubicBezTo>
                  <a:lnTo>
                    <a:pt x="226" y="755"/>
                  </a:lnTo>
                  <a:cubicBezTo>
                    <a:pt x="167" y="803"/>
                    <a:pt x="83" y="874"/>
                    <a:pt x="48" y="898"/>
                  </a:cubicBezTo>
                  <a:lnTo>
                    <a:pt x="36" y="898"/>
                  </a:lnTo>
                  <a:cubicBezTo>
                    <a:pt x="12" y="922"/>
                    <a:pt x="0" y="946"/>
                    <a:pt x="12" y="958"/>
                  </a:cubicBezTo>
                  <a:cubicBezTo>
                    <a:pt x="30" y="984"/>
                    <a:pt x="41" y="998"/>
                    <a:pt x="56" y="998"/>
                  </a:cubicBezTo>
                  <a:cubicBezTo>
                    <a:pt x="60" y="998"/>
                    <a:pt x="66" y="996"/>
                    <a:pt x="72" y="993"/>
                  </a:cubicBezTo>
                  <a:cubicBezTo>
                    <a:pt x="179" y="946"/>
                    <a:pt x="226" y="886"/>
                    <a:pt x="298" y="839"/>
                  </a:cubicBezTo>
                  <a:lnTo>
                    <a:pt x="488" y="696"/>
                  </a:lnTo>
                  <a:cubicBezTo>
                    <a:pt x="607" y="589"/>
                    <a:pt x="738" y="505"/>
                    <a:pt x="881" y="410"/>
                  </a:cubicBezTo>
                  <a:cubicBezTo>
                    <a:pt x="1012" y="327"/>
                    <a:pt x="1155" y="243"/>
                    <a:pt x="1298" y="208"/>
                  </a:cubicBezTo>
                  <a:cubicBezTo>
                    <a:pt x="1341" y="190"/>
                    <a:pt x="1391" y="179"/>
                    <a:pt x="1438" y="179"/>
                  </a:cubicBezTo>
                  <a:cubicBezTo>
                    <a:pt x="1456" y="179"/>
                    <a:pt x="1472" y="181"/>
                    <a:pt x="1488" y="184"/>
                  </a:cubicBezTo>
                  <a:cubicBezTo>
                    <a:pt x="1524" y="184"/>
                    <a:pt x="1536" y="196"/>
                    <a:pt x="1560" y="219"/>
                  </a:cubicBezTo>
                  <a:cubicBezTo>
                    <a:pt x="1584" y="231"/>
                    <a:pt x="1596" y="243"/>
                    <a:pt x="1596" y="267"/>
                  </a:cubicBezTo>
                  <a:cubicBezTo>
                    <a:pt x="1596" y="303"/>
                    <a:pt x="1584" y="386"/>
                    <a:pt x="1548" y="446"/>
                  </a:cubicBezTo>
                  <a:cubicBezTo>
                    <a:pt x="1524" y="505"/>
                    <a:pt x="1476" y="577"/>
                    <a:pt x="1429" y="636"/>
                  </a:cubicBezTo>
                  <a:cubicBezTo>
                    <a:pt x="1345" y="767"/>
                    <a:pt x="1238" y="886"/>
                    <a:pt x="1131" y="1005"/>
                  </a:cubicBezTo>
                  <a:cubicBezTo>
                    <a:pt x="929" y="1243"/>
                    <a:pt x="691" y="1481"/>
                    <a:pt x="464" y="1708"/>
                  </a:cubicBezTo>
                  <a:cubicBezTo>
                    <a:pt x="453" y="1720"/>
                    <a:pt x="453" y="1755"/>
                    <a:pt x="464" y="1767"/>
                  </a:cubicBezTo>
                  <a:cubicBezTo>
                    <a:pt x="471" y="1781"/>
                    <a:pt x="482" y="1787"/>
                    <a:pt x="495" y="1787"/>
                  </a:cubicBezTo>
                  <a:cubicBezTo>
                    <a:pt x="504" y="1787"/>
                    <a:pt x="514" y="1784"/>
                    <a:pt x="524" y="1779"/>
                  </a:cubicBezTo>
                  <a:cubicBezTo>
                    <a:pt x="786" y="1589"/>
                    <a:pt x="1036" y="1362"/>
                    <a:pt x="1262" y="1124"/>
                  </a:cubicBezTo>
                  <a:cubicBezTo>
                    <a:pt x="1381" y="1005"/>
                    <a:pt x="1488" y="874"/>
                    <a:pt x="1596" y="731"/>
                  </a:cubicBezTo>
                  <a:lnTo>
                    <a:pt x="1726" y="517"/>
                  </a:lnTo>
                  <a:cubicBezTo>
                    <a:pt x="1774" y="434"/>
                    <a:pt x="1822" y="338"/>
                    <a:pt x="1786" y="219"/>
                  </a:cubicBezTo>
                  <a:cubicBezTo>
                    <a:pt x="1774" y="160"/>
                    <a:pt x="1726" y="100"/>
                    <a:pt x="1679" y="65"/>
                  </a:cubicBezTo>
                  <a:cubicBezTo>
                    <a:pt x="1631" y="41"/>
                    <a:pt x="1572" y="5"/>
                    <a:pt x="1536" y="5"/>
                  </a:cubicBezTo>
                  <a:cubicBezTo>
                    <a:pt x="1509" y="2"/>
                    <a:pt x="1483" y="1"/>
                    <a:pt x="1458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10"/>
            <p:cNvSpPr/>
            <p:nvPr/>
          </p:nvSpPr>
          <p:spPr>
            <a:xfrm>
              <a:off x="5067575" y="1841725"/>
              <a:ext cx="79800" cy="78750"/>
            </a:xfrm>
            <a:custGeom>
              <a:avLst/>
              <a:gdLst/>
              <a:ahLst/>
              <a:cxnLst/>
              <a:rect l="l" t="t" r="r" b="b"/>
              <a:pathLst>
                <a:path w="3192" h="3150" extrusionOk="0">
                  <a:moveTo>
                    <a:pt x="3120" y="1"/>
                  </a:moveTo>
                  <a:cubicBezTo>
                    <a:pt x="2918" y="36"/>
                    <a:pt x="2751" y="191"/>
                    <a:pt x="2680" y="382"/>
                  </a:cubicBezTo>
                  <a:cubicBezTo>
                    <a:pt x="2668" y="429"/>
                    <a:pt x="2644" y="489"/>
                    <a:pt x="2632" y="536"/>
                  </a:cubicBezTo>
                  <a:lnTo>
                    <a:pt x="2620" y="608"/>
                  </a:lnTo>
                  <a:cubicBezTo>
                    <a:pt x="2620" y="620"/>
                    <a:pt x="2620" y="632"/>
                    <a:pt x="2608" y="655"/>
                  </a:cubicBezTo>
                  <a:cubicBezTo>
                    <a:pt x="2596" y="715"/>
                    <a:pt x="2537" y="786"/>
                    <a:pt x="2477" y="846"/>
                  </a:cubicBezTo>
                  <a:cubicBezTo>
                    <a:pt x="2215" y="1084"/>
                    <a:pt x="1906" y="1310"/>
                    <a:pt x="1620" y="1525"/>
                  </a:cubicBezTo>
                  <a:cubicBezTo>
                    <a:pt x="1323" y="1763"/>
                    <a:pt x="1037" y="2001"/>
                    <a:pt x="775" y="2263"/>
                  </a:cubicBezTo>
                  <a:cubicBezTo>
                    <a:pt x="501" y="2513"/>
                    <a:pt x="239" y="2775"/>
                    <a:pt x="13" y="3072"/>
                  </a:cubicBezTo>
                  <a:cubicBezTo>
                    <a:pt x="1" y="3096"/>
                    <a:pt x="1" y="3120"/>
                    <a:pt x="13" y="3132"/>
                  </a:cubicBezTo>
                  <a:cubicBezTo>
                    <a:pt x="25" y="3144"/>
                    <a:pt x="37" y="3150"/>
                    <a:pt x="47" y="3150"/>
                  </a:cubicBezTo>
                  <a:cubicBezTo>
                    <a:pt x="57" y="3150"/>
                    <a:pt x="66" y="3144"/>
                    <a:pt x="72" y="3132"/>
                  </a:cubicBezTo>
                  <a:cubicBezTo>
                    <a:pt x="346" y="2870"/>
                    <a:pt x="596" y="2620"/>
                    <a:pt x="882" y="2382"/>
                  </a:cubicBezTo>
                  <a:cubicBezTo>
                    <a:pt x="1144" y="2144"/>
                    <a:pt x="1430" y="1906"/>
                    <a:pt x="1727" y="1679"/>
                  </a:cubicBezTo>
                  <a:lnTo>
                    <a:pt x="2156" y="1334"/>
                  </a:lnTo>
                  <a:cubicBezTo>
                    <a:pt x="2299" y="1215"/>
                    <a:pt x="2442" y="1096"/>
                    <a:pt x="2573" y="953"/>
                  </a:cubicBezTo>
                  <a:cubicBezTo>
                    <a:pt x="2632" y="870"/>
                    <a:pt x="2716" y="786"/>
                    <a:pt x="2739" y="679"/>
                  </a:cubicBezTo>
                  <a:cubicBezTo>
                    <a:pt x="2751" y="643"/>
                    <a:pt x="2751" y="620"/>
                    <a:pt x="2751" y="584"/>
                  </a:cubicBezTo>
                  <a:lnTo>
                    <a:pt x="2775" y="536"/>
                  </a:lnTo>
                  <a:cubicBezTo>
                    <a:pt x="2775" y="489"/>
                    <a:pt x="2787" y="453"/>
                    <a:pt x="2799" y="417"/>
                  </a:cubicBezTo>
                  <a:cubicBezTo>
                    <a:pt x="2847" y="262"/>
                    <a:pt x="2977" y="131"/>
                    <a:pt x="3132" y="72"/>
                  </a:cubicBezTo>
                  <a:cubicBezTo>
                    <a:pt x="3156" y="60"/>
                    <a:pt x="3168" y="24"/>
                    <a:pt x="3192" y="24"/>
                  </a:cubicBezTo>
                  <a:cubicBezTo>
                    <a:pt x="3168" y="12"/>
                    <a:pt x="3156" y="1"/>
                    <a:pt x="3120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10"/>
            <p:cNvSpPr/>
            <p:nvPr/>
          </p:nvSpPr>
          <p:spPr>
            <a:xfrm>
              <a:off x="5169975" y="1755175"/>
              <a:ext cx="75325" cy="15425"/>
            </a:xfrm>
            <a:custGeom>
              <a:avLst/>
              <a:gdLst/>
              <a:ahLst/>
              <a:cxnLst/>
              <a:rect l="l" t="t" r="r" b="b"/>
              <a:pathLst>
                <a:path w="3013" h="617" extrusionOk="0">
                  <a:moveTo>
                    <a:pt x="97" y="0"/>
                  </a:moveTo>
                  <a:cubicBezTo>
                    <a:pt x="70" y="0"/>
                    <a:pt x="50" y="20"/>
                    <a:pt x="24" y="45"/>
                  </a:cubicBezTo>
                  <a:cubicBezTo>
                    <a:pt x="1" y="81"/>
                    <a:pt x="13" y="117"/>
                    <a:pt x="36" y="153"/>
                  </a:cubicBezTo>
                  <a:cubicBezTo>
                    <a:pt x="251" y="319"/>
                    <a:pt x="489" y="415"/>
                    <a:pt x="739" y="498"/>
                  </a:cubicBezTo>
                  <a:cubicBezTo>
                    <a:pt x="989" y="569"/>
                    <a:pt x="1251" y="593"/>
                    <a:pt x="1513" y="617"/>
                  </a:cubicBezTo>
                  <a:cubicBezTo>
                    <a:pt x="1775" y="617"/>
                    <a:pt x="2037" y="581"/>
                    <a:pt x="2287" y="510"/>
                  </a:cubicBezTo>
                  <a:cubicBezTo>
                    <a:pt x="2549" y="438"/>
                    <a:pt x="2775" y="319"/>
                    <a:pt x="2989" y="141"/>
                  </a:cubicBezTo>
                  <a:cubicBezTo>
                    <a:pt x="3013" y="105"/>
                    <a:pt x="3013" y="81"/>
                    <a:pt x="3001" y="45"/>
                  </a:cubicBezTo>
                  <a:cubicBezTo>
                    <a:pt x="2992" y="28"/>
                    <a:pt x="2964" y="17"/>
                    <a:pt x="2941" y="17"/>
                  </a:cubicBezTo>
                  <a:cubicBezTo>
                    <a:pt x="2932" y="17"/>
                    <a:pt x="2924" y="18"/>
                    <a:pt x="2918" y="22"/>
                  </a:cubicBezTo>
                  <a:lnTo>
                    <a:pt x="2906" y="22"/>
                  </a:lnTo>
                  <a:cubicBezTo>
                    <a:pt x="2691" y="117"/>
                    <a:pt x="2453" y="200"/>
                    <a:pt x="2227" y="248"/>
                  </a:cubicBezTo>
                  <a:cubicBezTo>
                    <a:pt x="2042" y="279"/>
                    <a:pt x="1838" y="310"/>
                    <a:pt x="1632" y="310"/>
                  </a:cubicBezTo>
                  <a:cubicBezTo>
                    <a:pt x="1600" y="310"/>
                    <a:pt x="1568" y="309"/>
                    <a:pt x="1537" y="307"/>
                  </a:cubicBezTo>
                  <a:cubicBezTo>
                    <a:pt x="1298" y="284"/>
                    <a:pt x="1060" y="260"/>
                    <a:pt x="822" y="212"/>
                  </a:cubicBezTo>
                  <a:cubicBezTo>
                    <a:pt x="596" y="164"/>
                    <a:pt x="358" y="93"/>
                    <a:pt x="132" y="10"/>
                  </a:cubicBezTo>
                  <a:cubicBezTo>
                    <a:pt x="118" y="3"/>
                    <a:pt x="107" y="0"/>
                    <a:pt x="97" y="0"/>
                  </a:cubicBezTo>
                  <a:close/>
                </a:path>
              </a:pathLst>
            </a:custGeom>
            <a:solidFill>
              <a:srgbClr val="589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10"/>
            <p:cNvSpPr/>
            <p:nvPr/>
          </p:nvSpPr>
          <p:spPr>
            <a:xfrm>
              <a:off x="5222075" y="1853025"/>
              <a:ext cx="187850" cy="136350"/>
            </a:xfrm>
            <a:custGeom>
              <a:avLst/>
              <a:gdLst/>
              <a:ahLst/>
              <a:cxnLst/>
              <a:rect l="l" t="t" r="r" b="b"/>
              <a:pathLst>
                <a:path w="7514" h="5454" extrusionOk="0">
                  <a:moveTo>
                    <a:pt x="310" y="1"/>
                  </a:moveTo>
                  <a:cubicBezTo>
                    <a:pt x="250" y="1"/>
                    <a:pt x="179" y="1"/>
                    <a:pt x="119" y="37"/>
                  </a:cubicBezTo>
                  <a:cubicBezTo>
                    <a:pt x="60" y="60"/>
                    <a:pt x="24" y="144"/>
                    <a:pt x="12" y="203"/>
                  </a:cubicBezTo>
                  <a:cubicBezTo>
                    <a:pt x="0" y="322"/>
                    <a:pt x="24" y="441"/>
                    <a:pt x="60" y="537"/>
                  </a:cubicBezTo>
                  <a:cubicBezTo>
                    <a:pt x="119" y="751"/>
                    <a:pt x="238" y="942"/>
                    <a:pt x="346" y="1132"/>
                  </a:cubicBezTo>
                  <a:cubicBezTo>
                    <a:pt x="560" y="1525"/>
                    <a:pt x="834" y="1870"/>
                    <a:pt x="1096" y="2204"/>
                  </a:cubicBezTo>
                  <a:cubicBezTo>
                    <a:pt x="1655" y="2894"/>
                    <a:pt x="2251" y="3537"/>
                    <a:pt x="2929" y="4085"/>
                  </a:cubicBezTo>
                  <a:cubicBezTo>
                    <a:pt x="3274" y="4347"/>
                    <a:pt x="3644" y="4609"/>
                    <a:pt x="4013" y="4823"/>
                  </a:cubicBezTo>
                  <a:cubicBezTo>
                    <a:pt x="4394" y="5037"/>
                    <a:pt x="4787" y="5228"/>
                    <a:pt x="5227" y="5347"/>
                  </a:cubicBezTo>
                  <a:cubicBezTo>
                    <a:pt x="5322" y="5383"/>
                    <a:pt x="5441" y="5394"/>
                    <a:pt x="5549" y="5418"/>
                  </a:cubicBezTo>
                  <a:cubicBezTo>
                    <a:pt x="5656" y="5442"/>
                    <a:pt x="5775" y="5454"/>
                    <a:pt x="5882" y="5454"/>
                  </a:cubicBezTo>
                  <a:cubicBezTo>
                    <a:pt x="5977" y="5454"/>
                    <a:pt x="6096" y="5454"/>
                    <a:pt x="6203" y="5442"/>
                  </a:cubicBezTo>
                  <a:cubicBezTo>
                    <a:pt x="6322" y="5418"/>
                    <a:pt x="6430" y="5394"/>
                    <a:pt x="6537" y="5359"/>
                  </a:cubicBezTo>
                  <a:cubicBezTo>
                    <a:pt x="6965" y="5228"/>
                    <a:pt x="7311" y="4894"/>
                    <a:pt x="7513" y="4525"/>
                  </a:cubicBezTo>
                  <a:lnTo>
                    <a:pt x="7513" y="4525"/>
                  </a:lnTo>
                  <a:cubicBezTo>
                    <a:pt x="7394" y="4692"/>
                    <a:pt x="7251" y="4859"/>
                    <a:pt x="7084" y="5025"/>
                  </a:cubicBezTo>
                  <a:cubicBezTo>
                    <a:pt x="6918" y="5156"/>
                    <a:pt x="6727" y="5240"/>
                    <a:pt x="6513" y="5299"/>
                  </a:cubicBezTo>
                  <a:cubicBezTo>
                    <a:pt x="6418" y="5335"/>
                    <a:pt x="6311" y="5347"/>
                    <a:pt x="6203" y="5359"/>
                  </a:cubicBezTo>
                  <a:cubicBezTo>
                    <a:pt x="6168" y="5363"/>
                    <a:pt x="6133" y="5364"/>
                    <a:pt x="6099" y="5364"/>
                  </a:cubicBezTo>
                  <a:cubicBezTo>
                    <a:pt x="6031" y="5364"/>
                    <a:pt x="5965" y="5359"/>
                    <a:pt x="5894" y="5359"/>
                  </a:cubicBezTo>
                  <a:lnTo>
                    <a:pt x="5584" y="5311"/>
                  </a:lnTo>
                  <a:cubicBezTo>
                    <a:pt x="5477" y="5299"/>
                    <a:pt x="5370" y="5275"/>
                    <a:pt x="5263" y="5240"/>
                  </a:cubicBezTo>
                  <a:cubicBezTo>
                    <a:pt x="4453" y="4978"/>
                    <a:pt x="3715" y="4502"/>
                    <a:pt x="3060" y="3942"/>
                  </a:cubicBezTo>
                  <a:cubicBezTo>
                    <a:pt x="2727" y="3668"/>
                    <a:pt x="2405" y="3382"/>
                    <a:pt x="2108" y="3073"/>
                  </a:cubicBezTo>
                  <a:cubicBezTo>
                    <a:pt x="1810" y="2751"/>
                    <a:pt x="1536" y="2430"/>
                    <a:pt x="1250" y="2096"/>
                  </a:cubicBezTo>
                  <a:cubicBezTo>
                    <a:pt x="965" y="1775"/>
                    <a:pt x="715" y="1430"/>
                    <a:pt x="477" y="1073"/>
                  </a:cubicBezTo>
                  <a:cubicBezTo>
                    <a:pt x="357" y="894"/>
                    <a:pt x="250" y="703"/>
                    <a:pt x="179" y="513"/>
                  </a:cubicBezTo>
                  <a:cubicBezTo>
                    <a:pt x="131" y="418"/>
                    <a:pt x="107" y="322"/>
                    <a:pt x="119" y="227"/>
                  </a:cubicBezTo>
                  <a:cubicBezTo>
                    <a:pt x="131" y="180"/>
                    <a:pt x="143" y="144"/>
                    <a:pt x="179" y="120"/>
                  </a:cubicBezTo>
                  <a:cubicBezTo>
                    <a:pt x="203" y="96"/>
                    <a:pt x="262" y="96"/>
                    <a:pt x="310" y="96"/>
                  </a:cubicBezTo>
                  <a:cubicBezTo>
                    <a:pt x="346" y="96"/>
                    <a:pt x="357" y="84"/>
                    <a:pt x="357" y="49"/>
                  </a:cubicBezTo>
                  <a:cubicBezTo>
                    <a:pt x="357" y="25"/>
                    <a:pt x="346" y="1"/>
                    <a:pt x="310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10"/>
            <p:cNvSpPr/>
            <p:nvPr/>
          </p:nvSpPr>
          <p:spPr>
            <a:xfrm>
              <a:off x="5225050" y="1836550"/>
              <a:ext cx="29500" cy="47350"/>
            </a:xfrm>
            <a:custGeom>
              <a:avLst/>
              <a:gdLst/>
              <a:ahLst/>
              <a:cxnLst/>
              <a:rect l="l" t="t" r="r" b="b"/>
              <a:pathLst>
                <a:path w="1180" h="1894" extrusionOk="0">
                  <a:moveTo>
                    <a:pt x="310" y="1"/>
                  </a:moveTo>
                  <a:cubicBezTo>
                    <a:pt x="255" y="1"/>
                    <a:pt x="189" y="16"/>
                    <a:pt x="143" y="53"/>
                  </a:cubicBezTo>
                  <a:cubicBezTo>
                    <a:pt x="84" y="112"/>
                    <a:pt x="48" y="172"/>
                    <a:pt x="24" y="231"/>
                  </a:cubicBezTo>
                  <a:cubicBezTo>
                    <a:pt x="0" y="362"/>
                    <a:pt x="24" y="493"/>
                    <a:pt x="60" y="600"/>
                  </a:cubicBezTo>
                  <a:cubicBezTo>
                    <a:pt x="84" y="719"/>
                    <a:pt x="143" y="827"/>
                    <a:pt x="203" y="922"/>
                  </a:cubicBezTo>
                  <a:cubicBezTo>
                    <a:pt x="346" y="1112"/>
                    <a:pt x="477" y="1267"/>
                    <a:pt x="619" y="1434"/>
                  </a:cubicBezTo>
                  <a:cubicBezTo>
                    <a:pt x="774" y="1601"/>
                    <a:pt x="941" y="1755"/>
                    <a:pt x="1096" y="1886"/>
                  </a:cubicBezTo>
                  <a:cubicBezTo>
                    <a:pt x="1104" y="1891"/>
                    <a:pt x="1113" y="1893"/>
                    <a:pt x="1121" y="1893"/>
                  </a:cubicBezTo>
                  <a:cubicBezTo>
                    <a:pt x="1135" y="1893"/>
                    <a:pt x="1148" y="1885"/>
                    <a:pt x="1155" y="1862"/>
                  </a:cubicBezTo>
                  <a:cubicBezTo>
                    <a:pt x="1179" y="1851"/>
                    <a:pt x="1179" y="1827"/>
                    <a:pt x="1155" y="1803"/>
                  </a:cubicBezTo>
                  <a:cubicBezTo>
                    <a:pt x="1024" y="1648"/>
                    <a:pt x="881" y="1481"/>
                    <a:pt x="739" y="1315"/>
                  </a:cubicBezTo>
                  <a:cubicBezTo>
                    <a:pt x="608" y="1148"/>
                    <a:pt x="477" y="993"/>
                    <a:pt x="369" y="815"/>
                  </a:cubicBezTo>
                  <a:cubicBezTo>
                    <a:pt x="322" y="719"/>
                    <a:pt x="262" y="636"/>
                    <a:pt x="238" y="541"/>
                  </a:cubicBezTo>
                  <a:cubicBezTo>
                    <a:pt x="203" y="434"/>
                    <a:pt x="191" y="350"/>
                    <a:pt x="203" y="279"/>
                  </a:cubicBezTo>
                  <a:cubicBezTo>
                    <a:pt x="203" y="231"/>
                    <a:pt x="227" y="196"/>
                    <a:pt x="250" y="172"/>
                  </a:cubicBezTo>
                  <a:cubicBezTo>
                    <a:pt x="262" y="160"/>
                    <a:pt x="298" y="136"/>
                    <a:pt x="346" y="136"/>
                  </a:cubicBezTo>
                  <a:cubicBezTo>
                    <a:pt x="417" y="136"/>
                    <a:pt x="524" y="196"/>
                    <a:pt x="596" y="255"/>
                  </a:cubicBezTo>
                  <a:cubicBezTo>
                    <a:pt x="602" y="267"/>
                    <a:pt x="613" y="273"/>
                    <a:pt x="625" y="273"/>
                  </a:cubicBezTo>
                  <a:cubicBezTo>
                    <a:pt x="637" y="273"/>
                    <a:pt x="649" y="267"/>
                    <a:pt x="655" y="255"/>
                  </a:cubicBezTo>
                  <a:cubicBezTo>
                    <a:pt x="667" y="243"/>
                    <a:pt x="667" y="219"/>
                    <a:pt x="655" y="196"/>
                  </a:cubicBezTo>
                  <a:cubicBezTo>
                    <a:pt x="584" y="112"/>
                    <a:pt x="488" y="41"/>
                    <a:pt x="358" y="5"/>
                  </a:cubicBezTo>
                  <a:cubicBezTo>
                    <a:pt x="343" y="2"/>
                    <a:pt x="327" y="1"/>
                    <a:pt x="310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10"/>
            <p:cNvSpPr/>
            <p:nvPr/>
          </p:nvSpPr>
          <p:spPr>
            <a:xfrm>
              <a:off x="5236050" y="1829825"/>
              <a:ext cx="39625" cy="44450"/>
            </a:xfrm>
            <a:custGeom>
              <a:avLst/>
              <a:gdLst/>
              <a:ahLst/>
              <a:cxnLst/>
              <a:rect l="l" t="t" r="r" b="b"/>
              <a:pathLst>
                <a:path w="1585" h="1778" extrusionOk="0">
                  <a:moveTo>
                    <a:pt x="346" y="0"/>
                  </a:moveTo>
                  <a:cubicBezTo>
                    <a:pt x="299" y="0"/>
                    <a:pt x="263" y="0"/>
                    <a:pt x="203" y="12"/>
                  </a:cubicBezTo>
                  <a:cubicBezTo>
                    <a:pt x="144" y="24"/>
                    <a:pt x="96" y="72"/>
                    <a:pt x="60" y="119"/>
                  </a:cubicBezTo>
                  <a:cubicBezTo>
                    <a:pt x="1" y="215"/>
                    <a:pt x="25" y="334"/>
                    <a:pt x="48" y="417"/>
                  </a:cubicBezTo>
                  <a:cubicBezTo>
                    <a:pt x="96" y="572"/>
                    <a:pt x="203" y="715"/>
                    <a:pt x="287" y="834"/>
                  </a:cubicBezTo>
                  <a:cubicBezTo>
                    <a:pt x="382" y="953"/>
                    <a:pt x="477" y="1072"/>
                    <a:pt x="584" y="1167"/>
                  </a:cubicBezTo>
                  <a:cubicBezTo>
                    <a:pt x="810" y="1393"/>
                    <a:pt x="1037" y="1584"/>
                    <a:pt x="1275" y="1762"/>
                  </a:cubicBezTo>
                  <a:cubicBezTo>
                    <a:pt x="1279" y="1772"/>
                    <a:pt x="1286" y="1777"/>
                    <a:pt x="1295" y="1777"/>
                  </a:cubicBezTo>
                  <a:cubicBezTo>
                    <a:pt x="1309" y="1777"/>
                    <a:pt x="1329" y="1763"/>
                    <a:pt x="1358" y="1727"/>
                  </a:cubicBezTo>
                  <a:cubicBezTo>
                    <a:pt x="1370" y="1703"/>
                    <a:pt x="1370" y="1679"/>
                    <a:pt x="1358" y="1667"/>
                  </a:cubicBezTo>
                  <a:cubicBezTo>
                    <a:pt x="1144" y="1453"/>
                    <a:pt x="941" y="1250"/>
                    <a:pt x="751" y="1024"/>
                  </a:cubicBezTo>
                  <a:cubicBezTo>
                    <a:pt x="644" y="905"/>
                    <a:pt x="549" y="798"/>
                    <a:pt x="465" y="679"/>
                  </a:cubicBezTo>
                  <a:cubicBezTo>
                    <a:pt x="370" y="560"/>
                    <a:pt x="287" y="441"/>
                    <a:pt x="239" y="322"/>
                  </a:cubicBezTo>
                  <a:cubicBezTo>
                    <a:pt x="215" y="262"/>
                    <a:pt x="215" y="203"/>
                    <a:pt x="227" y="191"/>
                  </a:cubicBezTo>
                  <a:cubicBezTo>
                    <a:pt x="227" y="179"/>
                    <a:pt x="239" y="155"/>
                    <a:pt x="251" y="155"/>
                  </a:cubicBezTo>
                  <a:lnTo>
                    <a:pt x="334" y="155"/>
                  </a:lnTo>
                  <a:cubicBezTo>
                    <a:pt x="465" y="179"/>
                    <a:pt x="596" y="238"/>
                    <a:pt x="727" y="298"/>
                  </a:cubicBezTo>
                  <a:cubicBezTo>
                    <a:pt x="1001" y="417"/>
                    <a:pt x="1251" y="560"/>
                    <a:pt x="1513" y="727"/>
                  </a:cubicBezTo>
                  <a:cubicBezTo>
                    <a:pt x="1516" y="730"/>
                    <a:pt x="1521" y="731"/>
                    <a:pt x="1526" y="731"/>
                  </a:cubicBezTo>
                  <a:cubicBezTo>
                    <a:pt x="1539" y="731"/>
                    <a:pt x="1556" y="723"/>
                    <a:pt x="1572" y="715"/>
                  </a:cubicBezTo>
                  <a:cubicBezTo>
                    <a:pt x="1584" y="691"/>
                    <a:pt x="1572" y="667"/>
                    <a:pt x="1549" y="655"/>
                  </a:cubicBezTo>
                  <a:cubicBezTo>
                    <a:pt x="1311" y="477"/>
                    <a:pt x="1061" y="310"/>
                    <a:pt x="799" y="155"/>
                  </a:cubicBezTo>
                  <a:cubicBezTo>
                    <a:pt x="656" y="96"/>
                    <a:pt x="525" y="24"/>
                    <a:pt x="346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10"/>
            <p:cNvSpPr/>
            <p:nvPr/>
          </p:nvSpPr>
          <p:spPr>
            <a:xfrm>
              <a:off x="5262850" y="1826425"/>
              <a:ext cx="97650" cy="86400"/>
            </a:xfrm>
            <a:custGeom>
              <a:avLst/>
              <a:gdLst/>
              <a:ahLst/>
              <a:cxnLst/>
              <a:rect l="l" t="t" r="r" b="b"/>
              <a:pathLst>
                <a:path w="3906" h="3456" extrusionOk="0">
                  <a:moveTo>
                    <a:pt x="36" y="1"/>
                  </a:moveTo>
                  <a:cubicBezTo>
                    <a:pt x="21" y="1"/>
                    <a:pt x="3" y="14"/>
                    <a:pt x="12" y="41"/>
                  </a:cubicBezTo>
                  <a:cubicBezTo>
                    <a:pt x="0" y="65"/>
                    <a:pt x="12" y="101"/>
                    <a:pt x="48" y="101"/>
                  </a:cubicBezTo>
                  <a:cubicBezTo>
                    <a:pt x="250" y="148"/>
                    <a:pt x="453" y="232"/>
                    <a:pt x="631" y="339"/>
                  </a:cubicBezTo>
                  <a:cubicBezTo>
                    <a:pt x="786" y="446"/>
                    <a:pt x="953" y="577"/>
                    <a:pt x="1048" y="755"/>
                  </a:cubicBezTo>
                  <a:cubicBezTo>
                    <a:pt x="1108" y="851"/>
                    <a:pt x="1108" y="922"/>
                    <a:pt x="1167" y="1053"/>
                  </a:cubicBezTo>
                  <a:cubicBezTo>
                    <a:pt x="1227" y="1160"/>
                    <a:pt x="1310" y="1244"/>
                    <a:pt x="1382" y="1327"/>
                  </a:cubicBezTo>
                  <a:cubicBezTo>
                    <a:pt x="1548" y="1482"/>
                    <a:pt x="1727" y="1625"/>
                    <a:pt x="1894" y="1756"/>
                  </a:cubicBezTo>
                  <a:cubicBezTo>
                    <a:pt x="2239" y="2017"/>
                    <a:pt x="2560" y="2291"/>
                    <a:pt x="2894" y="2565"/>
                  </a:cubicBezTo>
                  <a:cubicBezTo>
                    <a:pt x="3215" y="2839"/>
                    <a:pt x="3525" y="3137"/>
                    <a:pt x="3822" y="3446"/>
                  </a:cubicBezTo>
                  <a:cubicBezTo>
                    <a:pt x="3834" y="3452"/>
                    <a:pt x="3846" y="3455"/>
                    <a:pt x="3858" y="3455"/>
                  </a:cubicBezTo>
                  <a:cubicBezTo>
                    <a:pt x="3870" y="3455"/>
                    <a:pt x="3882" y="3452"/>
                    <a:pt x="3894" y="3446"/>
                  </a:cubicBezTo>
                  <a:cubicBezTo>
                    <a:pt x="3906" y="3434"/>
                    <a:pt x="3906" y="3410"/>
                    <a:pt x="3894" y="3387"/>
                  </a:cubicBezTo>
                  <a:cubicBezTo>
                    <a:pt x="3620" y="3053"/>
                    <a:pt x="3310" y="2732"/>
                    <a:pt x="3001" y="2434"/>
                  </a:cubicBezTo>
                  <a:cubicBezTo>
                    <a:pt x="2667" y="2137"/>
                    <a:pt x="2334" y="1875"/>
                    <a:pt x="2001" y="1601"/>
                  </a:cubicBezTo>
                  <a:cubicBezTo>
                    <a:pt x="1834" y="1470"/>
                    <a:pt x="1655" y="1351"/>
                    <a:pt x="1513" y="1196"/>
                  </a:cubicBezTo>
                  <a:cubicBezTo>
                    <a:pt x="1429" y="1124"/>
                    <a:pt x="1358" y="1053"/>
                    <a:pt x="1310" y="982"/>
                  </a:cubicBezTo>
                  <a:cubicBezTo>
                    <a:pt x="1286" y="922"/>
                    <a:pt x="1251" y="767"/>
                    <a:pt x="1191" y="684"/>
                  </a:cubicBezTo>
                  <a:cubicBezTo>
                    <a:pt x="1072" y="470"/>
                    <a:pt x="881" y="327"/>
                    <a:pt x="691" y="220"/>
                  </a:cubicBezTo>
                  <a:cubicBezTo>
                    <a:pt x="477" y="112"/>
                    <a:pt x="274" y="41"/>
                    <a:pt x="48" y="5"/>
                  </a:cubicBezTo>
                  <a:cubicBezTo>
                    <a:pt x="45" y="2"/>
                    <a:pt x="41" y="1"/>
                    <a:pt x="36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10"/>
            <p:cNvSpPr/>
            <p:nvPr/>
          </p:nvSpPr>
          <p:spPr>
            <a:xfrm>
              <a:off x="5177725" y="2125175"/>
              <a:ext cx="142900" cy="112975"/>
            </a:xfrm>
            <a:custGeom>
              <a:avLst/>
              <a:gdLst/>
              <a:ahLst/>
              <a:cxnLst/>
              <a:rect l="l" t="t" r="r" b="b"/>
              <a:pathLst>
                <a:path w="5716" h="4519" extrusionOk="0">
                  <a:moveTo>
                    <a:pt x="49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0" y="33"/>
                    <a:pt x="0" y="69"/>
                    <a:pt x="12" y="92"/>
                  </a:cubicBezTo>
                  <a:cubicBezTo>
                    <a:pt x="429" y="521"/>
                    <a:pt x="893" y="890"/>
                    <a:pt x="1358" y="1283"/>
                  </a:cubicBezTo>
                  <a:cubicBezTo>
                    <a:pt x="1822" y="1664"/>
                    <a:pt x="2298" y="2021"/>
                    <a:pt x="2751" y="2390"/>
                  </a:cubicBezTo>
                  <a:lnTo>
                    <a:pt x="4179" y="3462"/>
                  </a:lnTo>
                  <a:cubicBezTo>
                    <a:pt x="4656" y="3807"/>
                    <a:pt x="5132" y="4164"/>
                    <a:pt x="5632" y="4510"/>
                  </a:cubicBezTo>
                  <a:cubicBezTo>
                    <a:pt x="5644" y="4516"/>
                    <a:pt x="5659" y="4519"/>
                    <a:pt x="5671" y="4519"/>
                  </a:cubicBezTo>
                  <a:cubicBezTo>
                    <a:pt x="5682" y="4519"/>
                    <a:pt x="5691" y="4516"/>
                    <a:pt x="5691" y="4510"/>
                  </a:cubicBezTo>
                  <a:cubicBezTo>
                    <a:pt x="5715" y="4486"/>
                    <a:pt x="5715" y="4450"/>
                    <a:pt x="5691" y="4438"/>
                  </a:cubicBezTo>
                  <a:cubicBezTo>
                    <a:pt x="5239" y="4057"/>
                    <a:pt x="4763" y="3688"/>
                    <a:pt x="4298" y="3319"/>
                  </a:cubicBezTo>
                  <a:lnTo>
                    <a:pt x="2893" y="2212"/>
                  </a:lnTo>
                  <a:lnTo>
                    <a:pt x="1477" y="1128"/>
                  </a:lnTo>
                  <a:cubicBezTo>
                    <a:pt x="1238" y="950"/>
                    <a:pt x="1012" y="759"/>
                    <a:pt x="774" y="581"/>
                  </a:cubicBezTo>
                  <a:cubicBezTo>
                    <a:pt x="536" y="402"/>
                    <a:pt x="310" y="212"/>
                    <a:pt x="95" y="9"/>
                  </a:cubicBezTo>
                  <a:cubicBezTo>
                    <a:pt x="78" y="3"/>
                    <a:pt x="63" y="0"/>
                    <a:pt x="49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10"/>
            <p:cNvSpPr/>
            <p:nvPr/>
          </p:nvSpPr>
          <p:spPr>
            <a:xfrm>
              <a:off x="4989000" y="2048925"/>
              <a:ext cx="298275" cy="259800"/>
            </a:xfrm>
            <a:custGeom>
              <a:avLst/>
              <a:gdLst/>
              <a:ahLst/>
              <a:cxnLst/>
              <a:rect l="l" t="t" r="r" b="b"/>
              <a:pathLst>
                <a:path w="11931" h="10392" extrusionOk="0">
                  <a:moveTo>
                    <a:pt x="2432" y="0"/>
                  </a:moveTo>
                  <a:cubicBezTo>
                    <a:pt x="2162" y="0"/>
                    <a:pt x="1894" y="35"/>
                    <a:pt x="1632" y="118"/>
                  </a:cubicBezTo>
                  <a:cubicBezTo>
                    <a:pt x="1370" y="190"/>
                    <a:pt x="1132" y="321"/>
                    <a:pt x="941" y="487"/>
                  </a:cubicBezTo>
                  <a:cubicBezTo>
                    <a:pt x="751" y="654"/>
                    <a:pt x="584" y="845"/>
                    <a:pt x="441" y="1047"/>
                  </a:cubicBezTo>
                  <a:cubicBezTo>
                    <a:pt x="144" y="1464"/>
                    <a:pt x="1" y="2011"/>
                    <a:pt x="36" y="2511"/>
                  </a:cubicBezTo>
                  <a:cubicBezTo>
                    <a:pt x="60" y="3035"/>
                    <a:pt x="227" y="3523"/>
                    <a:pt x="453" y="3964"/>
                  </a:cubicBezTo>
                  <a:cubicBezTo>
                    <a:pt x="667" y="4416"/>
                    <a:pt x="965" y="4833"/>
                    <a:pt x="1298" y="5202"/>
                  </a:cubicBezTo>
                  <a:cubicBezTo>
                    <a:pt x="1965" y="5964"/>
                    <a:pt x="2739" y="6607"/>
                    <a:pt x="3573" y="7143"/>
                  </a:cubicBezTo>
                  <a:cubicBezTo>
                    <a:pt x="4418" y="7667"/>
                    <a:pt x="5347" y="8060"/>
                    <a:pt x="6251" y="8429"/>
                  </a:cubicBezTo>
                  <a:cubicBezTo>
                    <a:pt x="7180" y="8810"/>
                    <a:pt x="8097" y="9155"/>
                    <a:pt x="9038" y="9477"/>
                  </a:cubicBezTo>
                  <a:cubicBezTo>
                    <a:pt x="9966" y="9810"/>
                    <a:pt x="10919" y="10108"/>
                    <a:pt x="11847" y="10381"/>
                  </a:cubicBezTo>
                  <a:cubicBezTo>
                    <a:pt x="11854" y="10388"/>
                    <a:pt x="11861" y="10391"/>
                    <a:pt x="11868" y="10391"/>
                  </a:cubicBezTo>
                  <a:cubicBezTo>
                    <a:pt x="11884" y="10391"/>
                    <a:pt x="11898" y="10374"/>
                    <a:pt x="11907" y="10358"/>
                  </a:cubicBezTo>
                  <a:cubicBezTo>
                    <a:pt x="11931" y="10322"/>
                    <a:pt x="11907" y="10298"/>
                    <a:pt x="11883" y="10286"/>
                  </a:cubicBezTo>
                  <a:cubicBezTo>
                    <a:pt x="10943" y="9989"/>
                    <a:pt x="10002" y="9667"/>
                    <a:pt x="9085" y="9334"/>
                  </a:cubicBezTo>
                  <a:cubicBezTo>
                    <a:pt x="8156" y="8988"/>
                    <a:pt x="7240" y="8643"/>
                    <a:pt x="6335" y="8274"/>
                  </a:cubicBezTo>
                  <a:cubicBezTo>
                    <a:pt x="5418" y="7905"/>
                    <a:pt x="4513" y="7500"/>
                    <a:pt x="3692" y="6976"/>
                  </a:cubicBezTo>
                  <a:cubicBezTo>
                    <a:pt x="2882" y="6441"/>
                    <a:pt x="2120" y="5821"/>
                    <a:pt x="1477" y="5071"/>
                  </a:cubicBezTo>
                  <a:cubicBezTo>
                    <a:pt x="1167" y="4702"/>
                    <a:pt x="882" y="4309"/>
                    <a:pt x="656" y="3881"/>
                  </a:cubicBezTo>
                  <a:cubicBezTo>
                    <a:pt x="441" y="3452"/>
                    <a:pt x="286" y="2988"/>
                    <a:pt x="251" y="2511"/>
                  </a:cubicBezTo>
                  <a:cubicBezTo>
                    <a:pt x="227" y="2047"/>
                    <a:pt x="346" y="1559"/>
                    <a:pt x="620" y="1178"/>
                  </a:cubicBezTo>
                  <a:cubicBezTo>
                    <a:pt x="751" y="964"/>
                    <a:pt x="917" y="797"/>
                    <a:pt x="1096" y="630"/>
                  </a:cubicBezTo>
                  <a:cubicBezTo>
                    <a:pt x="1263" y="475"/>
                    <a:pt x="1477" y="368"/>
                    <a:pt x="1703" y="297"/>
                  </a:cubicBezTo>
                  <a:cubicBezTo>
                    <a:pt x="1948" y="213"/>
                    <a:pt x="2206" y="182"/>
                    <a:pt x="2467" y="182"/>
                  </a:cubicBezTo>
                  <a:cubicBezTo>
                    <a:pt x="2689" y="182"/>
                    <a:pt x="2913" y="205"/>
                    <a:pt x="3132" y="237"/>
                  </a:cubicBezTo>
                  <a:cubicBezTo>
                    <a:pt x="3608" y="321"/>
                    <a:pt x="4073" y="464"/>
                    <a:pt x="4525" y="630"/>
                  </a:cubicBezTo>
                  <a:cubicBezTo>
                    <a:pt x="5442" y="976"/>
                    <a:pt x="6311" y="1440"/>
                    <a:pt x="7133" y="1976"/>
                  </a:cubicBezTo>
                  <a:cubicBezTo>
                    <a:pt x="7144" y="1980"/>
                    <a:pt x="7155" y="1981"/>
                    <a:pt x="7164" y="1981"/>
                  </a:cubicBezTo>
                  <a:cubicBezTo>
                    <a:pt x="7181" y="1981"/>
                    <a:pt x="7192" y="1976"/>
                    <a:pt x="7192" y="1976"/>
                  </a:cubicBezTo>
                  <a:cubicBezTo>
                    <a:pt x="7204" y="1940"/>
                    <a:pt x="7204" y="1916"/>
                    <a:pt x="7180" y="1904"/>
                  </a:cubicBezTo>
                  <a:cubicBezTo>
                    <a:pt x="6347" y="1345"/>
                    <a:pt x="5478" y="856"/>
                    <a:pt x="4561" y="487"/>
                  </a:cubicBezTo>
                  <a:cubicBezTo>
                    <a:pt x="4096" y="309"/>
                    <a:pt x="3620" y="154"/>
                    <a:pt x="3132" y="71"/>
                  </a:cubicBezTo>
                  <a:cubicBezTo>
                    <a:pt x="2900" y="27"/>
                    <a:pt x="2666" y="0"/>
                    <a:pt x="2432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10"/>
            <p:cNvSpPr/>
            <p:nvPr/>
          </p:nvSpPr>
          <p:spPr>
            <a:xfrm>
              <a:off x="5264325" y="2116350"/>
              <a:ext cx="96475" cy="82400"/>
            </a:xfrm>
            <a:custGeom>
              <a:avLst/>
              <a:gdLst/>
              <a:ahLst/>
              <a:cxnLst/>
              <a:rect l="l" t="t" r="r" b="b"/>
              <a:pathLst>
                <a:path w="3859" h="3296" extrusionOk="0">
                  <a:moveTo>
                    <a:pt x="3796" y="0"/>
                  </a:moveTo>
                  <a:cubicBezTo>
                    <a:pt x="3789" y="0"/>
                    <a:pt x="3782" y="2"/>
                    <a:pt x="3775" y="5"/>
                  </a:cubicBezTo>
                  <a:cubicBezTo>
                    <a:pt x="3394" y="219"/>
                    <a:pt x="3073" y="457"/>
                    <a:pt x="2739" y="707"/>
                  </a:cubicBezTo>
                  <a:cubicBezTo>
                    <a:pt x="2418" y="957"/>
                    <a:pt x="2120" y="1243"/>
                    <a:pt x="1811" y="1517"/>
                  </a:cubicBezTo>
                  <a:lnTo>
                    <a:pt x="918" y="2362"/>
                  </a:lnTo>
                  <a:lnTo>
                    <a:pt x="37" y="3208"/>
                  </a:lnTo>
                  <a:cubicBezTo>
                    <a:pt x="25" y="3220"/>
                    <a:pt x="1" y="3255"/>
                    <a:pt x="49" y="3267"/>
                  </a:cubicBezTo>
                  <a:cubicBezTo>
                    <a:pt x="55" y="3287"/>
                    <a:pt x="69" y="3296"/>
                    <a:pt x="84" y="3296"/>
                  </a:cubicBezTo>
                  <a:cubicBezTo>
                    <a:pt x="96" y="3296"/>
                    <a:pt x="109" y="3290"/>
                    <a:pt x="120" y="3279"/>
                  </a:cubicBezTo>
                  <a:cubicBezTo>
                    <a:pt x="453" y="3029"/>
                    <a:pt x="751" y="2767"/>
                    <a:pt x="1061" y="2493"/>
                  </a:cubicBezTo>
                  <a:lnTo>
                    <a:pt x="1965" y="1672"/>
                  </a:lnTo>
                  <a:cubicBezTo>
                    <a:pt x="2263" y="1398"/>
                    <a:pt x="2561" y="1124"/>
                    <a:pt x="2882" y="862"/>
                  </a:cubicBezTo>
                  <a:cubicBezTo>
                    <a:pt x="3192" y="588"/>
                    <a:pt x="3501" y="338"/>
                    <a:pt x="3835" y="100"/>
                  </a:cubicBezTo>
                  <a:cubicBezTo>
                    <a:pt x="3847" y="88"/>
                    <a:pt x="3859" y="53"/>
                    <a:pt x="3847" y="29"/>
                  </a:cubicBezTo>
                  <a:cubicBezTo>
                    <a:pt x="3838" y="11"/>
                    <a:pt x="3816" y="0"/>
                    <a:pt x="3796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10"/>
            <p:cNvSpPr/>
            <p:nvPr/>
          </p:nvSpPr>
          <p:spPr>
            <a:xfrm>
              <a:off x="5298275" y="2038825"/>
              <a:ext cx="177725" cy="70150"/>
            </a:xfrm>
            <a:custGeom>
              <a:avLst/>
              <a:gdLst/>
              <a:ahLst/>
              <a:cxnLst/>
              <a:rect l="l" t="t" r="r" b="b"/>
              <a:pathLst>
                <a:path w="7109" h="2806" extrusionOk="0">
                  <a:moveTo>
                    <a:pt x="4758" y="0"/>
                  </a:moveTo>
                  <a:cubicBezTo>
                    <a:pt x="4660" y="0"/>
                    <a:pt x="4562" y="4"/>
                    <a:pt x="4465" y="10"/>
                  </a:cubicBezTo>
                  <a:cubicBezTo>
                    <a:pt x="4108" y="58"/>
                    <a:pt x="3751" y="165"/>
                    <a:pt x="3417" y="284"/>
                  </a:cubicBezTo>
                  <a:cubicBezTo>
                    <a:pt x="2774" y="546"/>
                    <a:pt x="2155" y="927"/>
                    <a:pt x="1596" y="1344"/>
                  </a:cubicBezTo>
                  <a:cubicBezTo>
                    <a:pt x="1310" y="1546"/>
                    <a:pt x="1036" y="1761"/>
                    <a:pt x="774" y="1999"/>
                  </a:cubicBezTo>
                  <a:cubicBezTo>
                    <a:pt x="643" y="2118"/>
                    <a:pt x="512" y="2237"/>
                    <a:pt x="393" y="2356"/>
                  </a:cubicBezTo>
                  <a:lnTo>
                    <a:pt x="12" y="2725"/>
                  </a:lnTo>
                  <a:cubicBezTo>
                    <a:pt x="0" y="2737"/>
                    <a:pt x="0" y="2773"/>
                    <a:pt x="12" y="2796"/>
                  </a:cubicBezTo>
                  <a:cubicBezTo>
                    <a:pt x="24" y="2802"/>
                    <a:pt x="36" y="2805"/>
                    <a:pt x="49" y="2805"/>
                  </a:cubicBezTo>
                  <a:cubicBezTo>
                    <a:pt x="63" y="2805"/>
                    <a:pt x="78" y="2802"/>
                    <a:pt x="96" y="2796"/>
                  </a:cubicBezTo>
                  <a:cubicBezTo>
                    <a:pt x="357" y="2570"/>
                    <a:pt x="607" y="2320"/>
                    <a:pt x="881" y="2118"/>
                  </a:cubicBezTo>
                  <a:cubicBezTo>
                    <a:pt x="1143" y="1892"/>
                    <a:pt x="1429" y="1677"/>
                    <a:pt x="1715" y="1487"/>
                  </a:cubicBezTo>
                  <a:cubicBezTo>
                    <a:pt x="2274" y="1106"/>
                    <a:pt x="2870" y="749"/>
                    <a:pt x="3513" y="487"/>
                  </a:cubicBezTo>
                  <a:cubicBezTo>
                    <a:pt x="3822" y="368"/>
                    <a:pt x="4167" y="284"/>
                    <a:pt x="4489" y="237"/>
                  </a:cubicBezTo>
                  <a:cubicBezTo>
                    <a:pt x="4594" y="222"/>
                    <a:pt x="4699" y="215"/>
                    <a:pt x="4805" y="215"/>
                  </a:cubicBezTo>
                  <a:cubicBezTo>
                    <a:pt x="5037" y="215"/>
                    <a:pt x="5268" y="247"/>
                    <a:pt x="5489" y="296"/>
                  </a:cubicBezTo>
                  <a:cubicBezTo>
                    <a:pt x="5822" y="368"/>
                    <a:pt x="6120" y="522"/>
                    <a:pt x="6382" y="725"/>
                  </a:cubicBezTo>
                  <a:cubicBezTo>
                    <a:pt x="6632" y="939"/>
                    <a:pt x="6846" y="1201"/>
                    <a:pt x="6989" y="1522"/>
                  </a:cubicBezTo>
                  <a:cubicBezTo>
                    <a:pt x="7007" y="1540"/>
                    <a:pt x="7024" y="1551"/>
                    <a:pt x="7046" y="1551"/>
                  </a:cubicBezTo>
                  <a:cubicBezTo>
                    <a:pt x="7054" y="1551"/>
                    <a:pt x="7063" y="1549"/>
                    <a:pt x="7073" y="1546"/>
                  </a:cubicBezTo>
                  <a:cubicBezTo>
                    <a:pt x="7096" y="1534"/>
                    <a:pt x="7108" y="1499"/>
                    <a:pt x="7096" y="1475"/>
                  </a:cubicBezTo>
                  <a:cubicBezTo>
                    <a:pt x="6965" y="1141"/>
                    <a:pt x="6763" y="832"/>
                    <a:pt x="6489" y="594"/>
                  </a:cubicBezTo>
                  <a:cubicBezTo>
                    <a:pt x="6215" y="356"/>
                    <a:pt x="5882" y="189"/>
                    <a:pt x="5537" y="106"/>
                  </a:cubicBezTo>
                  <a:cubicBezTo>
                    <a:pt x="5285" y="28"/>
                    <a:pt x="5021" y="0"/>
                    <a:pt x="4758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10"/>
            <p:cNvSpPr/>
            <p:nvPr/>
          </p:nvSpPr>
          <p:spPr>
            <a:xfrm>
              <a:off x="5625700" y="1883700"/>
              <a:ext cx="74125" cy="18375"/>
            </a:xfrm>
            <a:custGeom>
              <a:avLst/>
              <a:gdLst/>
              <a:ahLst/>
              <a:cxnLst/>
              <a:rect l="l" t="t" r="r" b="b"/>
              <a:pathLst>
                <a:path w="2965" h="735" extrusionOk="0">
                  <a:moveTo>
                    <a:pt x="60" y="0"/>
                  </a:moveTo>
                  <a:cubicBezTo>
                    <a:pt x="36" y="0"/>
                    <a:pt x="12" y="0"/>
                    <a:pt x="12" y="24"/>
                  </a:cubicBezTo>
                  <a:cubicBezTo>
                    <a:pt x="0" y="48"/>
                    <a:pt x="12" y="72"/>
                    <a:pt x="36" y="72"/>
                  </a:cubicBezTo>
                  <a:cubicBezTo>
                    <a:pt x="250" y="167"/>
                    <a:pt x="488" y="238"/>
                    <a:pt x="726" y="322"/>
                  </a:cubicBezTo>
                  <a:cubicBezTo>
                    <a:pt x="965" y="417"/>
                    <a:pt x="1203" y="488"/>
                    <a:pt x="1441" y="548"/>
                  </a:cubicBezTo>
                  <a:cubicBezTo>
                    <a:pt x="1868" y="650"/>
                    <a:pt x="2287" y="734"/>
                    <a:pt x="2712" y="734"/>
                  </a:cubicBezTo>
                  <a:cubicBezTo>
                    <a:pt x="2784" y="734"/>
                    <a:pt x="2857" y="732"/>
                    <a:pt x="2929" y="727"/>
                  </a:cubicBezTo>
                  <a:cubicBezTo>
                    <a:pt x="2953" y="727"/>
                    <a:pt x="2965" y="715"/>
                    <a:pt x="2965" y="703"/>
                  </a:cubicBezTo>
                  <a:cubicBezTo>
                    <a:pt x="2965" y="667"/>
                    <a:pt x="2953" y="655"/>
                    <a:pt x="2929" y="655"/>
                  </a:cubicBezTo>
                  <a:cubicBezTo>
                    <a:pt x="2691" y="643"/>
                    <a:pt x="2441" y="608"/>
                    <a:pt x="2203" y="560"/>
                  </a:cubicBezTo>
                  <a:cubicBezTo>
                    <a:pt x="1965" y="524"/>
                    <a:pt x="1727" y="453"/>
                    <a:pt x="1488" y="393"/>
                  </a:cubicBezTo>
                  <a:lnTo>
                    <a:pt x="1131" y="310"/>
                  </a:lnTo>
                  <a:cubicBezTo>
                    <a:pt x="1012" y="274"/>
                    <a:pt x="893" y="238"/>
                    <a:pt x="774" y="203"/>
                  </a:cubicBezTo>
                  <a:cubicBezTo>
                    <a:pt x="536" y="131"/>
                    <a:pt x="298" y="60"/>
                    <a:pt x="60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10"/>
            <p:cNvSpPr/>
            <p:nvPr/>
          </p:nvSpPr>
          <p:spPr>
            <a:xfrm>
              <a:off x="5611400" y="1942025"/>
              <a:ext cx="164925" cy="40025"/>
            </a:xfrm>
            <a:custGeom>
              <a:avLst/>
              <a:gdLst/>
              <a:ahLst/>
              <a:cxnLst/>
              <a:rect l="l" t="t" r="r" b="b"/>
              <a:pathLst>
                <a:path w="6597" h="1601" extrusionOk="0">
                  <a:moveTo>
                    <a:pt x="6561" y="1"/>
                  </a:moveTo>
                  <a:cubicBezTo>
                    <a:pt x="6561" y="310"/>
                    <a:pt x="6466" y="644"/>
                    <a:pt x="6287" y="906"/>
                  </a:cubicBezTo>
                  <a:cubicBezTo>
                    <a:pt x="6109" y="1156"/>
                    <a:pt x="5823" y="1323"/>
                    <a:pt x="5525" y="1394"/>
                  </a:cubicBezTo>
                  <a:cubicBezTo>
                    <a:pt x="5285" y="1455"/>
                    <a:pt x="5037" y="1481"/>
                    <a:pt x="4788" y="1481"/>
                  </a:cubicBezTo>
                  <a:cubicBezTo>
                    <a:pt x="4407" y="1481"/>
                    <a:pt x="4023" y="1421"/>
                    <a:pt x="3656" y="1334"/>
                  </a:cubicBezTo>
                  <a:cubicBezTo>
                    <a:pt x="3025" y="1203"/>
                    <a:pt x="2418" y="1013"/>
                    <a:pt x="1822" y="787"/>
                  </a:cubicBezTo>
                  <a:cubicBezTo>
                    <a:pt x="1227" y="561"/>
                    <a:pt x="644" y="310"/>
                    <a:pt x="72" y="49"/>
                  </a:cubicBezTo>
                  <a:cubicBezTo>
                    <a:pt x="65" y="41"/>
                    <a:pt x="58" y="38"/>
                    <a:pt x="53" y="38"/>
                  </a:cubicBezTo>
                  <a:cubicBezTo>
                    <a:pt x="41" y="38"/>
                    <a:pt x="33" y="52"/>
                    <a:pt x="24" y="60"/>
                  </a:cubicBezTo>
                  <a:cubicBezTo>
                    <a:pt x="1" y="72"/>
                    <a:pt x="24" y="84"/>
                    <a:pt x="36" y="108"/>
                  </a:cubicBezTo>
                  <a:cubicBezTo>
                    <a:pt x="596" y="406"/>
                    <a:pt x="1179" y="668"/>
                    <a:pt x="1775" y="906"/>
                  </a:cubicBezTo>
                  <a:cubicBezTo>
                    <a:pt x="2370" y="1144"/>
                    <a:pt x="3001" y="1334"/>
                    <a:pt x="3620" y="1477"/>
                  </a:cubicBezTo>
                  <a:cubicBezTo>
                    <a:pt x="3954" y="1537"/>
                    <a:pt x="4263" y="1573"/>
                    <a:pt x="4596" y="1596"/>
                  </a:cubicBezTo>
                  <a:cubicBezTo>
                    <a:pt x="4659" y="1599"/>
                    <a:pt x="4721" y="1600"/>
                    <a:pt x="4784" y="1600"/>
                  </a:cubicBezTo>
                  <a:cubicBezTo>
                    <a:pt x="5046" y="1600"/>
                    <a:pt x="5311" y="1576"/>
                    <a:pt x="5561" y="1489"/>
                  </a:cubicBezTo>
                  <a:cubicBezTo>
                    <a:pt x="5728" y="1442"/>
                    <a:pt x="5870" y="1370"/>
                    <a:pt x="6001" y="1275"/>
                  </a:cubicBezTo>
                  <a:cubicBezTo>
                    <a:pt x="6144" y="1180"/>
                    <a:pt x="6263" y="1061"/>
                    <a:pt x="6347" y="918"/>
                  </a:cubicBezTo>
                  <a:cubicBezTo>
                    <a:pt x="6525" y="656"/>
                    <a:pt x="6597" y="310"/>
                    <a:pt x="6561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10"/>
            <p:cNvSpPr/>
            <p:nvPr/>
          </p:nvSpPr>
          <p:spPr>
            <a:xfrm>
              <a:off x="5471800" y="1803575"/>
              <a:ext cx="55700" cy="50725"/>
            </a:xfrm>
            <a:custGeom>
              <a:avLst/>
              <a:gdLst/>
              <a:ahLst/>
              <a:cxnLst/>
              <a:rect l="l" t="t" r="r" b="b"/>
              <a:pathLst>
                <a:path w="2228" h="2029" extrusionOk="0">
                  <a:moveTo>
                    <a:pt x="2062" y="0"/>
                  </a:moveTo>
                  <a:cubicBezTo>
                    <a:pt x="2013" y="0"/>
                    <a:pt x="1976" y="34"/>
                    <a:pt x="1965" y="86"/>
                  </a:cubicBezTo>
                  <a:lnTo>
                    <a:pt x="1965" y="110"/>
                  </a:lnTo>
                  <a:cubicBezTo>
                    <a:pt x="1929" y="324"/>
                    <a:pt x="1858" y="550"/>
                    <a:pt x="1751" y="753"/>
                  </a:cubicBezTo>
                  <a:cubicBezTo>
                    <a:pt x="1644" y="943"/>
                    <a:pt x="1513" y="1122"/>
                    <a:pt x="1346" y="1265"/>
                  </a:cubicBezTo>
                  <a:cubicBezTo>
                    <a:pt x="1191" y="1419"/>
                    <a:pt x="989" y="1550"/>
                    <a:pt x="798" y="1622"/>
                  </a:cubicBezTo>
                  <a:cubicBezTo>
                    <a:pt x="632" y="1684"/>
                    <a:pt x="429" y="1719"/>
                    <a:pt x="238" y="1719"/>
                  </a:cubicBezTo>
                  <a:cubicBezTo>
                    <a:pt x="210" y="1719"/>
                    <a:pt x="183" y="1719"/>
                    <a:pt x="155" y="1717"/>
                  </a:cubicBezTo>
                  <a:lnTo>
                    <a:pt x="132" y="1693"/>
                  </a:lnTo>
                  <a:cubicBezTo>
                    <a:pt x="84" y="1693"/>
                    <a:pt x="36" y="1717"/>
                    <a:pt x="24" y="1753"/>
                  </a:cubicBezTo>
                  <a:cubicBezTo>
                    <a:pt x="1" y="1812"/>
                    <a:pt x="24" y="1872"/>
                    <a:pt x="72" y="1908"/>
                  </a:cubicBezTo>
                  <a:cubicBezTo>
                    <a:pt x="224" y="1994"/>
                    <a:pt x="394" y="2028"/>
                    <a:pt x="567" y="2028"/>
                  </a:cubicBezTo>
                  <a:cubicBezTo>
                    <a:pt x="679" y="2028"/>
                    <a:pt x="793" y="2014"/>
                    <a:pt x="905" y="1991"/>
                  </a:cubicBezTo>
                  <a:cubicBezTo>
                    <a:pt x="1048" y="1967"/>
                    <a:pt x="1191" y="1896"/>
                    <a:pt x="1310" y="1836"/>
                  </a:cubicBezTo>
                  <a:cubicBezTo>
                    <a:pt x="1429" y="1753"/>
                    <a:pt x="1548" y="1669"/>
                    <a:pt x="1644" y="1574"/>
                  </a:cubicBezTo>
                  <a:cubicBezTo>
                    <a:pt x="1846" y="1396"/>
                    <a:pt x="2025" y="1157"/>
                    <a:pt x="2108" y="895"/>
                  </a:cubicBezTo>
                  <a:cubicBezTo>
                    <a:pt x="2203" y="622"/>
                    <a:pt x="2227" y="360"/>
                    <a:pt x="2168" y="74"/>
                  </a:cubicBezTo>
                  <a:cubicBezTo>
                    <a:pt x="2156" y="50"/>
                    <a:pt x="2120" y="3"/>
                    <a:pt x="2084" y="3"/>
                  </a:cubicBezTo>
                  <a:cubicBezTo>
                    <a:pt x="2077" y="1"/>
                    <a:pt x="2069" y="0"/>
                    <a:pt x="2062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10"/>
            <p:cNvSpPr/>
            <p:nvPr/>
          </p:nvSpPr>
          <p:spPr>
            <a:xfrm>
              <a:off x="5471800" y="1949475"/>
              <a:ext cx="21750" cy="31500"/>
            </a:xfrm>
            <a:custGeom>
              <a:avLst/>
              <a:gdLst/>
              <a:ahLst/>
              <a:cxnLst/>
              <a:rect l="l" t="t" r="r" b="b"/>
              <a:pathLst>
                <a:path w="870" h="1260" extrusionOk="0">
                  <a:moveTo>
                    <a:pt x="870" y="1"/>
                  </a:moveTo>
                  <a:cubicBezTo>
                    <a:pt x="858" y="1"/>
                    <a:pt x="846" y="1"/>
                    <a:pt x="834" y="12"/>
                  </a:cubicBezTo>
                  <a:cubicBezTo>
                    <a:pt x="751" y="120"/>
                    <a:pt x="691" y="227"/>
                    <a:pt x="632" y="334"/>
                  </a:cubicBezTo>
                  <a:cubicBezTo>
                    <a:pt x="572" y="429"/>
                    <a:pt x="501" y="524"/>
                    <a:pt x="441" y="632"/>
                  </a:cubicBezTo>
                  <a:cubicBezTo>
                    <a:pt x="370" y="727"/>
                    <a:pt x="310" y="822"/>
                    <a:pt x="239" y="929"/>
                  </a:cubicBezTo>
                  <a:cubicBezTo>
                    <a:pt x="155" y="1013"/>
                    <a:pt x="84" y="1108"/>
                    <a:pt x="13" y="1203"/>
                  </a:cubicBezTo>
                  <a:cubicBezTo>
                    <a:pt x="1" y="1227"/>
                    <a:pt x="1" y="1239"/>
                    <a:pt x="13" y="1251"/>
                  </a:cubicBezTo>
                  <a:cubicBezTo>
                    <a:pt x="13" y="1257"/>
                    <a:pt x="18" y="1260"/>
                    <a:pt x="27" y="1260"/>
                  </a:cubicBezTo>
                  <a:cubicBezTo>
                    <a:pt x="36" y="1260"/>
                    <a:pt x="48" y="1257"/>
                    <a:pt x="60" y="1251"/>
                  </a:cubicBezTo>
                  <a:cubicBezTo>
                    <a:pt x="143" y="1179"/>
                    <a:pt x="251" y="1084"/>
                    <a:pt x="322" y="1001"/>
                  </a:cubicBezTo>
                  <a:cubicBezTo>
                    <a:pt x="394" y="905"/>
                    <a:pt x="477" y="810"/>
                    <a:pt x="548" y="703"/>
                  </a:cubicBezTo>
                  <a:cubicBezTo>
                    <a:pt x="608" y="596"/>
                    <a:pt x="667" y="477"/>
                    <a:pt x="727" y="370"/>
                  </a:cubicBezTo>
                  <a:cubicBezTo>
                    <a:pt x="775" y="251"/>
                    <a:pt x="834" y="155"/>
                    <a:pt x="858" y="36"/>
                  </a:cubicBezTo>
                  <a:cubicBezTo>
                    <a:pt x="870" y="12"/>
                    <a:pt x="858" y="1"/>
                    <a:pt x="870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10"/>
            <p:cNvSpPr/>
            <p:nvPr/>
          </p:nvSpPr>
          <p:spPr>
            <a:xfrm>
              <a:off x="5529850" y="1976450"/>
              <a:ext cx="15500" cy="32875"/>
            </a:xfrm>
            <a:custGeom>
              <a:avLst/>
              <a:gdLst/>
              <a:ahLst/>
              <a:cxnLst/>
              <a:rect l="l" t="t" r="r" b="b"/>
              <a:pathLst>
                <a:path w="620" h="1315" extrusionOk="0">
                  <a:moveTo>
                    <a:pt x="595" y="0"/>
                  </a:moveTo>
                  <a:cubicBezTo>
                    <a:pt x="583" y="0"/>
                    <a:pt x="568" y="9"/>
                    <a:pt x="560" y="17"/>
                  </a:cubicBezTo>
                  <a:cubicBezTo>
                    <a:pt x="441" y="231"/>
                    <a:pt x="334" y="422"/>
                    <a:pt x="250" y="636"/>
                  </a:cubicBezTo>
                  <a:lnTo>
                    <a:pt x="119" y="946"/>
                  </a:lnTo>
                  <a:cubicBezTo>
                    <a:pt x="72" y="1053"/>
                    <a:pt x="24" y="1172"/>
                    <a:pt x="0" y="1279"/>
                  </a:cubicBezTo>
                  <a:cubicBezTo>
                    <a:pt x="0" y="1291"/>
                    <a:pt x="0" y="1303"/>
                    <a:pt x="24" y="1315"/>
                  </a:cubicBezTo>
                  <a:cubicBezTo>
                    <a:pt x="36" y="1315"/>
                    <a:pt x="60" y="1315"/>
                    <a:pt x="72" y="1303"/>
                  </a:cubicBezTo>
                  <a:cubicBezTo>
                    <a:pt x="131" y="1208"/>
                    <a:pt x="167" y="1112"/>
                    <a:pt x="227" y="1005"/>
                  </a:cubicBezTo>
                  <a:cubicBezTo>
                    <a:pt x="286" y="898"/>
                    <a:pt x="334" y="791"/>
                    <a:pt x="381" y="696"/>
                  </a:cubicBezTo>
                  <a:lnTo>
                    <a:pt x="512" y="374"/>
                  </a:lnTo>
                  <a:cubicBezTo>
                    <a:pt x="560" y="279"/>
                    <a:pt x="584" y="172"/>
                    <a:pt x="619" y="53"/>
                  </a:cubicBezTo>
                  <a:cubicBezTo>
                    <a:pt x="619" y="41"/>
                    <a:pt x="619" y="17"/>
                    <a:pt x="608" y="5"/>
                  </a:cubicBezTo>
                  <a:cubicBezTo>
                    <a:pt x="604" y="2"/>
                    <a:pt x="600" y="0"/>
                    <a:pt x="595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10"/>
            <p:cNvSpPr/>
            <p:nvPr/>
          </p:nvSpPr>
          <p:spPr>
            <a:xfrm>
              <a:off x="5719750" y="2104550"/>
              <a:ext cx="14900" cy="175425"/>
            </a:xfrm>
            <a:custGeom>
              <a:avLst/>
              <a:gdLst/>
              <a:ahLst/>
              <a:cxnLst/>
              <a:rect l="l" t="t" r="r" b="b"/>
              <a:pathLst>
                <a:path w="596" h="7017" extrusionOk="0">
                  <a:moveTo>
                    <a:pt x="48" y="1"/>
                  </a:moveTo>
                  <a:cubicBezTo>
                    <a:pt x="24" y="1"/>
                    <a:pt x="1" y="36"/>
                    <a:pt x="1" y="60"/>
                  </a:cubicBezTo>
                  <a:lnTo>
                    <a:pt x="167" y="1787"/>
                  </a:lnTo>
                  <a:cubicBezTo>
                    <a:pt x="215" y="2370"/>
                    <a:pt x="274" y="2942"/>
                    <a:pt x="298" y="3513"/>
                  </a:cubicBezTo>
                  <a:cubicBezTo>
                    <a:pt x="346" y="4096"/>
                    <a:pt x="393" y="4668"/>
                    <a:pt x="405" y="5239"/>
                  </a:cubicBezTo>
                  <a:cubicBezTo>
                    <a:pt x="417" y="5525"/>
                    <a:pt x="441" y="5823"/>
                    <a:pt x="441" y="6109"/>
                  </a:cubicBezTo>
                  <a:lnTo>
                    <a:pt x="441" y="6537"/>
                  </a:lnTo>
                  <a:lnTo>
                    <a:pt x="441" y="6966"/>
                  </a:lnTo>
                  <a:cubicBezTo>
                    <a:pt x="441" y="7002"/>
                    <a:pt x="465" y="7013"/>
                    <a:pt x="465" y="7013"/>
                  </a:cubicBezTo>
                  <a:cubicBezTo>
                    <a:pt x="471" y="7016"/>
                    <a:pt x="477" y="7017"/>
                    <a:pt x="483" y="7017"/>
                  </a:cubicBezTo>
                  <a:cubicBezTo>
                    <a:pt x="508" y="7017"/>
                    <a:pt x="524" y="6995"/>
                    <a:pt x="524" y="6966"/>
                  </a:cubicBezTo>
                  <a:cubicBezTo>
                    <a:pt x="584" y="6394"/>
                    <a:pt x="596" y="5811"/>
                    <a:pt x="596" y="5228"/>
                  </a:cubicBezTo>
                  <a:cubicBezTo>
                    <a:pt x="596" y="4644"/>
                    <a:pt x="560" y="4073"/>
                    <a:pt x="524" y="3489"/>
                  </a:cubicBezTo>
                  <a:cubicBezTo>
                    <a:pt x="477" y="2906"/>
                    <a:pt x="441" y="2334"/>
                    <a:pt x="358" y="1763"/>
                  </a:cubicBezTo>
                  <a:cubicBezTo>
                    <a:pt x="298" y="1191"/>
                    <a:pt x="215" y="620"/>
                    <a:pt x="108" y="48"/>
                  </a:cubicBezTo>
                  <a:cubicBezTo>
                    <a:pt x="108" y="25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10"/>
            <p:cNvSpPr/>
            <p:nvPr/>
          </p:nvSpPr>
          <p:spPr>
            <a:xfrm>
              <a:off x="5598300" y="1974475"/>
              <a:ext cx="198875" cy="323575"/>
            </a:xfrm>
            <a:custGeom>
              <a:avLst/>
              <a:gdLst/>
              <a:ahLst/>
              <a:cxnLst/>
              <a:rect l="l" t="t" r="r" b="b"/>
              <a:pathLst>
                <a:path w="7955" h="12943" extrusionOk="0">
                  <a:moveTo>
                    <a:pt x="2293" y="0"/>
                  </a:moveTo>
                  <a:cubicBezTo>
                    <a:pt x="1818" y="0"/>
                    <a:pt x="1324" y="201"/>
                    <a:pt x="977" y="548"/>
                  </a:cubicBezTo>
                  <a:cubicBezTo>
                    <a:pt x="620" y="906"/>
                    <a:pt x="417" y="1370"/>
                    <a:pt x="275" y="1834"/>
                  </a:cubicBezTo>
                  <a:cubicBezTo>
                    <a:pt x="13" y="2763"/>
                    <a:pt x="1" y="3715"/>
                    <a:pt x="36" y="4668"/>
                  </a:cubicBezTo>
                  <a:cubicBezTo>
                    <a:pt x="96" y="5620"/>
                    <a:pt x="239" y="6561"/>
                    <a:pt x="429" y="7490"/>
                  </a:cubicBezTo>
                  <a:cubicBezTo>
                    <a:pt x="620" y="8406"/>
                    <a:pt x="870" y="9335"/>
                    <a:pt x="1227" y="10204"/>
                  </a:cubicBezTo>
                  <a:cubicBezTo>
                    <a:pt x="1406" y="10645"/>
                    <a:pt x="1572" y="11085"/>
                    <a:pt x="1703" y="11538"/>
                  </a:cubicBezTo>
                  <a:cubicBezTo>
                    <a:pt x="1846" y="11978"/>
                    <a:pt x="1965" y="12443"/>
                    <a:pt x="2001" y="12907"/>
                  </a:cubicBezTo>
                  <a:cubicBezTo>
                    <a:pt x="2001" y="12931"/>
                    <a:pt x="2037" y="12943"/>
                    <a:pt x="2061" y="12943"/>
                  </a:cubicBezTo>
                  <a:cubicBezTo>
                    <a:pt x="2108" y="12943"/>
                    <a:pt x="2120" y="12919"/>
                    <a:pt x="2120" y="12883"/>
                  </a:cubicBezTo>
                  <a:cubicBezTo>
                    <a:pt x="2084" y="12407"/>
                    <a:pt x="1977" y="11955"/>
                    <a:pt x="1846" y="11490"/>
                  </a:cubicBezTo>
                  <a:cubicBezTo>
                    <a:pt x="1727" y="11026"/>
                    <a:pt x="1560" y="10585"/>
                    <a:pt x="1394" y="10133"/>
                  </a:cubicBezTo>
                  <a:cubicBezTo>
                    <a:pt x="1049" y="9276"/>
                    <a:pt x="810" y="8359"/>
                    <a:pt x="620" y="7442"/>
                  </a:cubicBezTo>
                  <a:cubicBezTo>
                    <a:pt x="441" y="6537"/>
                    <a:pt x="310" y="5597"/>
                    <a:pt x="263" y="4656"/>
                  </a:cubicBezTo>
                  <a:cubicBezTo>
                    <a:pt x="215" y="3715"/>
                    <a:pt x="251" y="2787"/>
                    <a:pt x="501" y="1894"/>
                  </a:cubicBezTo>
                  <a:cubicBezTo>
                    <a:pt x="632" y="1453"/>
                    <a:pt x="834" y="1025"/>
                    <a:pt x="1144" y="715"/>
                  </a:cubicBezTo>
                  <a:cubicBezTo>
                    <a:pt x="1437" y="422"/>
                    <a:pt x="1837" y="225"/>
                    <a:pt x="2262" y="225"/>
                  </a:cubicBezTo>
                  <a:cubicBezTo>
                    <a:pt x="2286" y="225"/>
                    <a:pt x="2310" y="226"/>
                    <a:pt x="2334" y="227"/>
                  </a:cubicBezTo>
                  <a:cubicBezTo>
                    <a:pt x="2775" y="239"/>
                    <a:pt x="3215" y="417"/>
                    <a:pt x="3596" y="656"/>
                  </a:cubicBezTo>
                  <a:cubicBezTo>
                    <a:pt x="3811" y="775"/>
                    <a:pt x="3989" y="906"/>
                    <a:pt x="4168" y="1060"/>
                  </a:cubicBezTo>
                  <a:cubicBezTo>
                    <a:pt x="4347" y="1203"/>
                    <a:pt x="4525" y="1370"/>
                    <a:pt x="4680" y="1525"/>
                  </a:cubicBezTo>
                  <a:cubicBezTo>
                    <a:pt x="5335" y="2203"/>
                    <a:pt x="5906" y="2965"/>
                    <a:pt x="6430" y="3739"/>
                  </a:cubicBezTo>
                  <a:cubicBezTo>
                    <a:pt x="6942" y="4513"/>
                    <a:pt x="7418" y="5323"/>
                    <a:pt x="7859" y="6156"/>
                  </a:cubicBezTo>
                  <a:cubicBezTo>
                    <a:pt x="7866" y="6179"/>
                    <a:pt x="7879" y="6187"/>
                    <a:pt x="7893" y="6187"/>
                  </a:cubicBezTo>
                  <a:cubicBezTo>
                    <a:pt x="7901" y="6187"/>
                    <a:pt x="7910" y="6184"/>
                    <a:pt x="7918" y="6180"/>
                  </a:cubicBezTo>
                  <a:cubicBezTo>
                    <a:pt x="7942" y="6156"/>
                    <a:pt x="7954" y="6132"/>
                    <a:pt x="7942" y="6097"/>
                  </a:cubicBezTo>
                  <a:cubicBezTo>
                    <a:pt x="7526" y="5251"/>
                    <a:pt x="7061" y="4430"/>
                    <a:pt x="6561" y="3632"/>
                  </a:cubicBezTo>
                  <a:cubicBezTo>
                    <a:pt x="6037" y="2846"/>
                    <a:pt x="5490" y="2072"/>
                    <a:pt x="4823" y="1382"/>
                  </a:cubicBezTo>
                  <a:cubicBezTo>
                    <a:pt x="4489" y="1037"/>
                    <a:pt x="4132" y="715"/>
                    <a:pt x="3716" y="465"/>
                  </a:cubicBezTo>
                  <a:cubicBezTo>
                    <a:pt x="3299" y="203"/>
                    <a:pt x="2834" y="13"/>
                    <a:pt x="2334" y="1"/>
                  </a:cubicBezTo>
                  <a:cubicBezTo>
                    <a:pt x="2321" y="0"/>
                    <a:pt x="2307" y="0"/>
                    <a:pt x="2293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10"/>
            <p:cNvSpPr/>
            <p:nvPr/>
          </p:nvSpPr>
          <p:spPr>
            <a:xfrm>
              <a:off x="5593250" y="2128375"/>
              <a:ext cx="8650" cy="163425"/>
            </a:xfrm>
            <a:custGeom>
              <a:avLst/>
              <a:gdLst/>
              <a:ahLst/>
              <a:cxnLst/>
              <a:rect l="l" t="t" r="r" b="b"/>
              <a:pathLst>
                <a:path w="346" h="6537" extrusionOk="0">
                  <a:moveTo>
                    <a:pt x="48" y="0"/>
                  </a:moveTo>
                  <a:cubicBezTo>
                    <a:pt x="24" y="0"/>
                    <a:pt x="0" y="36"/>
                    <a:pt x="0" y="60"/>
                  </a:cubicBezTo>
                  <a:cubicBezTo>
                    <a:pt x="36" y="334"/>
                    <a:pt x="48" y="596"/>
                    <a:pt x="60" y="869"/>
                  </a:cubicBezTo>
                  <a:cubicBezTo>
                    <a:pt x="84" y="1131"/>
                    <a:pt x="96" y="1405"/>
                    <a:pt x="96" y="1667"/>
                  </a:cubicBezTo>
                  <a:cubicBezTo>
                    <a:pt x="108" y="2203"/>
                    <a:pt x="119" y="2739"/>
                    <a:pt x="119" y="3274"/>
                  </a:cubicBezTo>
                  <a:lnTo>
                    <a:pt x="143" y="4882"/>
                  </a:lnTo>
                  <a:lnTo>
                    <a:pt x="143" y="5691"/>
                  </a:lnTo>
                  <a:cubicBezTo>
                    <a:pt x="143" y="5953"/>
                    <a:pt x="143" y="6227"/>
                    <a:pt x="155" y="6489"/>
                  </a:cubicBezTo>
                  <a:cubicBezTo>
                    <a:pt x="155" y="6525"/>
                    <a:pt x="167" y="6537"/>
                    <a:pt x="215" y="6537"/>
                  </a:cubicBezTo>
                  <a:cubicBezTo>
                    <a:pt x="238" y="6537"/>
                    <a:pt x="274" y="6513"/>
                    <a:pt x="274" y="6477"/>
                  </a:cubicBezTo>
                  <a:cubicBezTo>
                    <a:pt x="298" y="5941"/>
                    <a:pt x="334" y="5406"/>
                    <a:pt x="346" y="4870"/>
                  </a:cubicBezTo>
                  <a:lnTo>
                    <a:pt x="346" y="3263"/>
                  </a:lnTo>
                  <a:cubicBezTo>
                    <a:pt x="334" y="2727"/>
                    <a:pt x="322" y="2191"/>
                    <a:pt x="286" y="1655"/>
                  </a:cubicBezTo>
                  <a:cubicBezTo>
                    <a:pt x="262" y="1119"/>
                    <a:pt x="215" y="584"/>
                    <a:pt x="108" y="48"/>
                  </a:cubicBezTo>
                  <a:cubicBezTo>
                    <a:pt x="108" y="24"/>
                    <a:pt x="84" y="0"/>
                    <a:pt x="48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10"/>
            <p:cNvSpPr/>
            <p:nvPr/>
          </p:nvSpPr>
          <p:spPr>
            <a:xfrm>
              <a:off x="5610800" y="1851550"/>
              <a:ext cx="44075" cy="42450"/>
            </a:xfrm>
            <a:custGeom>
              <a:avLst/>
              <a:gdLst/>
              <a:ahLst/>
              <a:cxnLst/>
              <a:rect l="l" t="t" r="r" b="b"/>
              <a:pathLst>
                <a:path w="1763" h="1698" extrusionOk="0">
                  <a:moveTo>
                    <a:pt x="13" y="0"/>
                  </a:moveTo>
                  <a:cubicBezTo>
                    <a:pt x="1" y="24"/>
                    <a:pt x="1" y="36"/>
                    <a:pt x="13" y="48"/>
                  </a:cubicBezTo>
                  <a:cubicBezTo>
                    <a:pt x="132" y="179"/>
                    <a:pt x="287" y="334"/>
                    <a:pt x="418" y="465"/>
                  </a:cubicBezTo>
                  <a:lnTo>
                    <a:pt x="834" y="881"/>
                  </a:lnTo>
                  <a:cubicBezTo>
                    <a:pt x="1120" y="1143"/>
                    <a:pt x="1406" y="1429"/>
                    <a:pt x="1703" y="1679"/>
                  </a:cubicBezTo>
                  <a:cubicBezTo>
                    <a:pt x="1709" y="1691"/>
                    <a:pt x="1715" y="1697"/>
                    <a:pt x="1721" y="1697"/>
                  </a:cubicBezTo>
                  <a:cubicBezTo>
                    <a:pt x="1727" y="1697"/>
                    <a:pt x="1733" y="1691"/>
                    <a:pt x="1739" y="1679"/>
                  </a:cubicBezTo>
                  <a:cubicBezTo>
                    <a:pt x="1763" y="1679"/>
                    <a:pt x="1763" y="1655"/>
                    <a:pt x="1739" y="1643"/>
                  </a:cubicBezTo>
                  <a:cubicBezTo>
                    <a:pt x="1489" y="1346"/>
                    <a:pt x="1227" y="1060"/>
                    <a:pt x="941" y="786"/>
                  </a:cubicBezTo>
                  <a:cubicBezTo>
                    <a:pt x="787" y="655"/>
                    <a:pt x="656" y="524"/>
                    <a:pt x="513" y="393"/>
                  </a:cubicBezTo>
                  <a:cubicBezTo>
                    <a:pt x="358" y="274"/>
                    <a:pt x="215" y="143"/>
                    <a:pt x="60" y="24"/>
                  </a:cubicBezTo>
                  <a:cubicBezTo>
                    <a:pt x="48" y="0"/>
                    <a:pt x="37" y="0"/>
                    <a:pt x="13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10"/>
            <p:cNvSpPr/>
            <p:nvPr/>
          </p:nvSpPr>
          <p:spPr>
            <a:xfrm>
              <a:off x="5468225" y="1930125"/>
              <a:ext cx="8650" cy="46175"/>
            </a:xfrm>
            <a:custGeom>
              <a:avLst/>
              <a:gdLst/>
              <a:ahLst/>
              <a:cxnLst/>
              <a:rect l="l" t="t" r="r" b="b"/>
              <a:pathLst>
                <a:path w="346" h="1847" extrusionOk="0">
                  <a:moveTo>
                    <a:pt x="60" y="1"/>
                  </a:moveTo>
                  <a:cubicBezTo>
                    <a:pt x="36" y="1"/>
                    <a:pt x="13" y="13"/>
                    <a:pt x="13" y="24"/>
                  </a:cubicBezTo>
                  <a:cubicBezTo>
                    <a:pt x="1" y="191"/>
                    <a:pt x="1" y="346"/>
                    <a:pt x="1" y="489"/>
                  </a:cubicBezTo>
                  <a:cubicBezTo>
                    <a:pt x="1" y="656"/>
                    <a:pt x="25" y="798"/>
                    <a:pt x="36" y="953"/>
                  </a:cubicBezTo>
                  <a:cubicBezTo>
                    <a:pt x="60" y="1096"/>
                    <a:pt x="72" y="1251"/>
                    <a:pt x="120" y="1394"/>
                  </a:cubicBezTo>
                  <a:cubicBezTo>
                    <a:pt x="156" y="1548"/>
                    <a:pt x="191" y="1691"/>
                    <a:pt x="275" y="1834"/>
                  </a:cubicBezTo>
                  <a:cubicBezTo>
                    <a:pt x="286" y="1846"/>
                    <a:pt x="298" y="1846"/>
                    <a:pt x="310" y="1846"/>
                  </a:cubicBezTo>
                  <a:cubicBezTo>
                    <a:pt x="346" y="1846"/>
                    <a:pt x="346" y="1810"/>
                    <a:pt x="346" y="1799"/>
                  </a:cubicBezTo>
                  <a:cubicBezTo>
                    <a:pt x="275" y="1513"/>
                    <a:pt x="227" y="1215"/>
                    <a:pt x="179" y="917"/>
                  </a:cubicBezTo>
                  <a:lnTo>
                    <a:pt x="144" y="477"/>
                  </a:lnTo>
                  <a:lnTo>
                    <a:pt x="96" y="24"/>
                  </a:lnTo>
                  <a:cubicBezTo>
                    <a:pt x="96" y="13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10"/>
            <p:cNvSpPr/>
            <p:nvPr/>
          </p:nvSpPr>
          <p:spPr>
            <a:xfrm>
              <a:off x="5491750" y="1640225"/>
              <a:ext cx="16100" cy="24975"/>
            </a:xfrm>
            <a:custGeom>
              <a:avLst/>
              <a:gdLst/>
              <a:ahLst/>
              <a:cxnLst/>
              <a:rect l="l" t="t" r="r" b="b"/>
              <a:pathLst>
                <a:path w="644" h="999" extrusionOk="0">
                  <a:moveTo>
                    <a:pt x="445" y="0"/>
                  </a:moveTo>
                  <a:cubicBezTo>
                    <a:pt x="378" y="0"/>
                    <a:pt x="308" y="18"/>
                    <a:pt x="238" y="60"/>
                  </a:cubicBezTo>
                  <a:cubicBezTo>
                    <a:pt x="131" y="143"/>
                    <a:pt x="60" y="262"/>
                    <a:pt x="24" y="357"/>
                  </a:cubicBezTo>
                  <a:cubicBezTo>
                    <a:pt x="0" y="476"/>
                    <a:pt x="0" y="583"/>
                    <a:pt x="12" y="691"/>
                  </a:cubicBezTo>
                  <a:cubicBezTo>
                    <a:pt x="36" y="774"/>
                    <a:pt x="60" y="881"/>
                    <a:pt x="119" y="976"/>
                  </a:cubicBezTo>
                  <a:cubicBezTo>
                    <a:pt x="126" y="989"/>
                    <a:pt x="136" y="999"/>
                    <a:pt x="144" y="999"/>
                  </a:cubicBezTo>
                  <a:cubicBezTo>
                    <a:pt x="150" y="999"/>
                    <a:pt x="155" y="992"/>
                    <a:pt x="155" y="976"/>
                  </a:cubicBezTo>
                  <a:cubicBezTo>
                    <a:pt x="160" y="978"/>
                    <a:pt x="165" y="979"/>
                    <a:pt x="170" y="979"/>
                  </a:cubicBezTo>
                  <a:cubicBezTo>
                    <a:pt x="203" y="979"/>
                    <a:pt x="238" y="948"/>
                    <a:pt x="238" y="917"/>
                  </a:cubicBezTo>
                  <a:cubicBezTo>
                    <a:pt x="274" y="738"/>
                    <a:pt x="274" y="560"/>
                    <a:pt x="310" y="417"/>
                  </a:cubicBezTo>
                  <a:cubicBezTo>
                    <a:pt x="346" y="345"/>
                    <a:pt x="369" y="298"/>
                    <a:pt x="405" y="262"/>
                  </a:cubicBezTo>
                  <a:cubicBezTo>
                    <a:pt x="429" y="214"/>
                    <a:pt x="512" y="179"/>
                    <a:pt x="584" y="155"/>
                  </a:cubicBezTo>
                  <a:lnTo>
                    <a:pt x="596" y="155"/>
                  </a:lnTo>
                  <a:cubicBezTo>
                    <a:pt x="631" y="155"/>
                    <a:pt x="643" y="119"/>
                    <a:pt x="643" y="107"/>
                  </a:cubicBezTo>
                  <a:cubicBezTo>
                    <a:pt x="643" y="60"/>
                    <a:pt x="619" y="36"/>
                    <a:pt x="584" y="24"/>
                  </a:cubicBezTo>
                  <a:cubicBezTo>
                    <a:pt x="539" y="9"/>
                    <a:pt x="493" y="0"/>
                    <a:pt x="445" y="0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10"/>
            <p:cNvSpPr/>
            <p:nvPr/>
          </p:nvSpPr>
          <p:spPr>
            <a:xfrm>
              <a:off x="5540850" y="1919125"/>
              <a:ext cx="18200" cy="58875"/>
            </a:xfrm>
            <a:custGeom>
              <a:avLst/>
              <a:gdLst/>
              <a:ahLst/>
              <a:cxnLst/>
              <a:rect l="l" t="t" r="r" b="b"/>
              <a:pathLst>
                <a:path w="728" h="2355" extrusionOk="0">
                  <a:moveTo>
                    <a:pt x="549" y="0"/>
                  </a:moveTo>
                  <a:cubicBezTo>
                    <a:pt x="489" y="0"/>
                    <a:pt x="441" y="24"/>
                    <a:pt x="418" y="48"/>
                  </a:cubicBezTo>
                  <a:cubicBezTo>
                    <a:pt x="310" y="167"/>
                    <a:pt x="239" y="310"/>
                    <a:pt x="179" y="429"/>
                  </a:cubicBezTo>
                  <a:cubicBezTo>
                    <a:pt x="120" y="548"/>
                    <a:pt x="60" y="679"/>
                    <a:pt x="13" y="810"/>
                  </a:cubicBezTo>
                  <a:cubicBezTo>
                    <a:pt x="1" y="834"/>
                    <a:pt x="13" y="845"/>
                    <a:pt x="13" y="857"/>
                  </a:cubicBezTo>
                  <a:cubicBezTo>
                    <a:pt x="16" y="861"/>
                    <a:pt x="21" y="862"/>
                    <a:pt x="26" y="862"/>
                  </a:cubicBezTo>
                  <a:cubicBezTo>
                    <a:pt x="38" y="862"/>
                    <a:pt x="52" y="854"/>
                    <a:pt x="60" y="845"/>
                  </a:cubicBezTo>
                  <a:cubicBezTo>
                    <a:pt x="120" y="715"/>
                    <a:pt x="179" y="595"/>
                    <a:pt x="251" y="464"/>
                  </a:cubicBezTo>
                  <a:cubicBezTo>
                    <a:pt x="322" y="345"/>
                    <a:pt x="406" y="226"/>
                    <a:pt x="489" y="155"/>
                  </a:cubicBezTo>
                  <a:lnTo>
                    <a:pt x="544" y="133"/>
                  </a:lnTo>
                  <a:lnTo>
                    <a:pt x="544" y="133"/>
                  </a:lnTo>
                  <a:cubicBezTo>
                    <a:pt x="546" y="135"/>
                    <a:pt x="549" y="138"/>
                    <a:pt x="549" y="143"/>
                  </a:cubicBezTo>
                  <a:cubicBezTo>
                    <a:pt x="560" y="191"/>
                    <a:pt x="560" y="262"/>
                    <a:pt x="560" y="322"/>
                  </a:cubicBezTo>
                  <a:cubicBezTo>
                    <a:pt x="560" y="453"/>
                    <a:pt x="537" y="595"/>
                    <a:pt x="525" y="726"/>
                  </a:cubicBezTo>
                  <a:cubicBezTo>
                    <a:pt x="489" y="988"/>
                    <a:pt x="429" y="1262"/>
                    <a:pt x="358" y="1524"/>
                  </a:cubicBezTo>
                  <a:cubicBezTo>
                    <a:pt x="322" y="1655"/>
                    <a:pt x="287" y="1798"/>
                    <a:pt x="239" y="1929"/>
                  </a:cubicBezTo>
                  <a:cubicBezTo>
                    <a:pt x="191" y="2060"/>
                    <a:pt x="144" y="2191"/>
                    <a:pt x="72" y="2298"/>
                  </a:cubicBezTo>
                  <a:cubicBezTo>
                    <a:pt x="60" y="2310"/>
                    <a:pt x="60" y="2334"/>
                    <a:pt x="72" y="2346"/>
                  </a:cubicBezTo>
                  <a:cubicBezTo>
                    <a:pt x="78" y="2352"/>
                    <a:pt x="87" y="2355"/>
                    <a:pt x="96" y="2355"/>
                  </a:cubicBezTo>
                  <a:cubicBezTo>
                    <a:pt x="105" y="2355"/>
                    <a:pt x="114" y="2352"/>
                    <a:pt x="120" y="2346"/>
                  </a:cubicBezTo>
                  <a:cubicBezTo>
                    <a:pt x="299" y="2108"/>
                    <a:pt x="394" y="1834"/>
                    <a:pt x="477" y="1572"/>
                  </a:cubicBezTo>
                  <a:cubicBezTo>
                    <a:pt x="560" y="1298"/>
                    <a:pt x="632" y="1036"/>
                    <a:pt x="668" y="750"/>
                  </a:cubicBezTo>
                  <a:cubicBezTo>
                    <a:pt x="703" y="607"/>
                    <a:pt x="715" y="464"/>
                    <a:pt x="715" y="322"/>
                  </a:cubicBezTo>
                  <a:cubicBezTo>
                    <a:pt x="715" y="250"/>
                    <a:pt x="727" y="191"/>
                    <a:pt x="703" y="95"/>
                  </a:cubicBezTo>
                  <a:cubicBezTo>
                    <a:pt x="691" y="72"/>
                    <a:pt x="691" y="48"/>
                    <a:pt x="656" y="24"/>
                  </a:cubicBezTo>
                  <a:cubicBezTo>
                    <a:pt x="644" y="12"/>
                    <a:pt x="608" y="0"/>
                    <a:pt x="596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10"/>
            <p:cNvSpPr/>
            <p:nvPr/>
          </p:nvSpPr>
          <p:spPr>
            <a:xfrm>
              <a:off x="5528650" y="1908475"/>
              <a:ext cx="21450" cy="32225"/>
            </a:xfrm>
            <a:custGeom>
              <a:avLst/>
              <a:gdLst/>
              <a:ahLst/>
              <a:cxnLst/>
              <a:rect l="l" t="t" r="r" b="b"/>
              <a:pathLst>
                <a:path w="858" h="1289" extrusionOk="0">
                  <a:moveTo>
                    <a:pt x="714" y="0"/>
                  </a:moveTo>
                  <a:cubicBezTo>
                    <a:pt x="688" y="0"/>
                    <a:pt x="667" y="9"/>
                    <a:pt x="656" y="21"/>
                  </a:cubicBezTo>
                  <a:cubicBezTo>
                    <a:pt x="620" y="33"/>
                    <a:pt x="596" y="57"/>
                    <a:pt x="584" y="81"/>
                  </a:cubicBezTo>
                  <a:cubicBezTo>
                    <a:pt x="548" y="128"/>
                    <a:pt x="501" y="152"/>
                    <a:pt x="477" y="200"/>
                  </a:cubicBezTo>
                  <a:cubicBezTo>
                    <a:pt x="406" y="283"/>
                    <a:pt x="358" y="355"/>
                    <a:pt x="298" y="450"/>
                  </a:cubicBezTo>
                  <a:cubicBezTo>
                    <a:pt x="191" y="629"/>
                    <a:pt x="108" y="807"/>
                    <a:pt x="13" y="986"/>
                  </a:cubicBezTo>
                  <a:cubicBezTo>
                    <a:pt x="1" y="998"/>
                    <a:pt x="13" y="1021"/>
                    <a:pt x="48" y="1057"/>
                  </a:cubicBezTo>
                  <a:cubicBezTo>
                    <a:pt x="60" y="1057"/>
                    <a:pt x="72" y="1057"/>
                    <a:pt x="84" y="1045"/>
                  </a:cubicBezTo>
                  <a:cubicBezTo>
                    <a:pt x="191" y="879"/>
                    <a:pt x="298" y="724"/>
                    <a:pt x="417" y="557"/>
                  </a:cubicBezTo>
                  <a:cubicBezTo>
                    <a:pt x="477" y="462"/>
                    <a:pt x="536" y="390"/>
                    <a:pt x="596" y="319"/>
                  </a:cubicBezTo>
                  <a:cubicBezTo>
                    <a:pt x="620" y="271"/>
                    <a:pt x="656" y="248"/>
                    <a:pt x="679" y="212"/>
                  </a:cubicBezTo>
                  <a:cubicBezTo>
                    <a:pt x="703" y="200"/>
                    <a:pt x="715" y="188"/>
                    <a:pt x="727" y="188"/>
                  </a:cubicBezTo>
                  <a:lnTo>
                    <a:pt x="727" y="248"/>
                  </a:lnTo>
                  <a:cubicBezTo>
                    <a:pt x="727" y="283"/>
                    <a:pt x="715" y="331"/>
                    <a:pt x="715" y="379"/>
                  </a:cubicBezTo>
                  <a:cubicBezTo>
                    <a:pt x="703" y="462"/>
                    <a:pt x="667" y="569"/>
                    <a:pt x="656" y="664"/>
                  </a:cubicBezTo>
                  <a:cubicBezTo>
                    <a:pt x="608" y="855"/>
                    <a:pt x="548" y="1045"/>
                    <a:pt x="501" y="1236"/>
                  </a:cubicBezTo>
                  <a:cubicBezTo>
                    <a:pt x="489" y="1260"/>
                    <a:pt x="501" y="1283"/>
                    <a:pt x="525" y="1283"/>
                  </a:cubicBezTo>
                  <a:cubicBezTo>
                    <a:pt x="528" y="1287"/>
                    <a:pt x="532" y="1288"/>
                    <a:pt x="535" y="1288"/>
                  </a:cubicBezTo>
                  <a:cubicBezTo>
                    <a:pt x="543" y="1288"/>
                    <a:pt x="552" y="1280"/>
                    <a:pt x="560" y="1271"/>
                  </a:cubicBezTo>
                  <a:cubicBezTo>
                    <a:pt x="644" y="1093"/>
                    <a:pt x="715" y="902"/>
                    <a:pt x="775" y="700"/>
                  </a:cubicBezTo>
                  <a:cubicBezTo>
                    <a:pt x="798" y="605"/>
                    <a:pt x="834" y="509"/>
                    <a:pt x="846" y="402"/>
                  </a:cubicBezTo>
                  <a:cubicBezTo>
                    <a:pt x="846" y="343"/>
                    <a:pt x="858" y="307"/>
                    <a:pt x="858" y="248"/>
                  </a:cubicBezTo>
                  <a:lnTo>
                    <a:pt x="858" y="152"/>
                  </a:lnTo>
                  <a:cubicBezTo>
                    <a:pt x="846" y="105"/>
                    <a:pt x="846" y="81"/>
                    <a:pt x="798" y="33"/>
                  </a:cubicBezTo>
                  <a:cubicBezTo>
                    <a:pt x="769" y="9"/>
                    <a:pt x="739" y="0"/>
                    <a:pt x="714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10"/>
            <p:cNvSpPr/>
            <p:nvPr/>
          </p:nvSpPr>
          <p:spPr>
            <a:xfrm>
              <a:off x="5506625" y="1902925"/>
              <a:ext cx="35750" cy="34300"/>
            </a:xfrm>
            <a:custGeom>
              <a:avLst/>
              <a:gdLst/>
              <a:ahLst/>
              <a:cxnLst/>
              <a:rect l="l" t="t" r="r" b="b"/>
              <a:pathLst>
                <a:path w="1430" h="1372" extrusionOk="0">
                  <a:moveTo>
                    <a:pt x="1231" y="1"/>
                  </a:moveTo>
                  <a:cubicBezTo>
                    <a:pt x="1218" y="1"/>
                    <a:pt x="1204" y="2"/>
                    <a:pt x="1191" y="5"/>
                  </a:cubicBezTo>
                  <a:cubicBezTo>
                    <a:pt x="1120" y="29"/>
                    <a:pt x="1060" y="65"/>
                    <a:pt x="1001" y="112"/>
                  </a:cubicBezTo>
                  <a:cubicBezTo>
                    <a:pt x="786" y="267"/>
                    <a:pt x="620" y="481"/>
                    <a:pt x="465" y="672"/>
                  </a:cubicBezTo>
                  <a:cubicBezTo>
                    <a:pt x="298" y="862"/>
                    <a:pt x="155" y="1077"/>
                    <a:pt x="13" y="1303"/>
                  </a:cubicBezTo>
                  <a:cubicBezTo>
                    <a:pt x="1" y="1315"/>
                    <a:pt x="1" y="1327"/>
                    <a:pt x="60" y="1363"/>
                  </a:cubicBezTo>
                  <a:cubicBezTo>
                    <a:pt x="66" y="1368"/>
                    <a:pt x="75" y="1371"/>
                    <a:pt x="84" y="1371"/>
                  </a:cubicBezTo>
                  <a:cubicBezTo>
                    <a:pt x="93" y="1371"/>
                    <a:pt x="102" y="1368"/>
                    <a:pt x="108" y="1363"/>
                  </a:cubicBezTo>
                  <a:lnTo>
                    <a:pt x="596" y="779"/>
                  </a:lnTo>
                  <a:cubicBezTo>
                    <a:pt x="763" y="589"/>
                    <a:pt x="917" y="386"/>
                    <a:pt x="1120" y="243"/>
                  </a:cubicBezTo>
                  <a:cubicBezTo>
                    <a:pt x="1167" y="208"/>
                    <a:pt x="1203" y="184"/>
                    <a:pt x="1251" y="172"/>
                  </a:cubicBezTo>
                  <a:cubicBezTo>
                    <a:pt x="1287" y="172"/>
                    <a:pt x="1287" y="172"/>
                    <a:pt x="1298" y="208"/>
                  </a:cubicBezTo>
                  <a:cubicBezTo>
                    <a:pt x="1298" y="315"/>
                    <a:pt x="1263" y="434"/>
                    <a:pt x="1215" y="553"/>
                  </a:cubicBezTo>
                  <a:cubicBezTo>
                    <a:pt x="1132" y="779"/>
                    <a:pt x="1025" y="1017"/>
                    <a:pt x="906" y="1243"/>
                  </a:cubicBezTo>
                  <a:cubicBezTo>
                    <a:pt x="906" y="1255"/>
                    <a:pt x="906" y="1267"/>
                    <a:pt x="917" y="1279"/>
                  </a:cubicBezTo>
                  <a:cubicBezTo>
                    <a:pt x="941" y="1279"/>
                    <a:pt x="953" y="1279"/>
                    <a:pt x="965" y="1267"/>
                  </a:cubicBezTo>
                  <a:cubicBezTo>
                    <a:pt x="1120" y="1041"/>
                    <a:pt x="1239" y="827"/>
                    <a:pt x="1334" y="589"/>
                  </a:cubicBezTo>
                  <a:cubicBezTo>
                    <a:pt x="1358" y="517"/>
                    <a:pt x="1382" y="446"/>
                    <a:pt x="1406" y="386"/>
                  </a:cubicBezTo>
                  <a:cubicBezTo>
                    <a:pt x="1417" y="315"/>
                    <a:pt x="1429" y="255"/>
                    <a:pt x="1417" y="172"/>
                  </a:cubicBezTo>
                  <a:cubicBezTo>
                    <a:pt x="1406" y="124"/>
                    <a:pt x="1382" y="65"/>
                    <a:pt x="1334" y="29"/>
                  </a:cubicBezTo>
                  <a:cubicBezTo>
                    <a:pt x="1308" y="12"/>
                    <a:pt x="1269" y="1"/>
                    <a:pt x="1231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10"/>
            <p:cNvSpPr/>
            <p:nvPr/>
          </p:nvSpPr>
          <p:spPr>
            <a:xfrm>
              <a:off x="5490250" y="1945600"/>
              <a:ext cx="55400" cy="34300"/>
            </a:xfrm>
            <a:custGeom>
              <a:avLst/>
              <a:gdLst/>
              <a:ahLst/>
              <a:cxnLst/>
              <a:rect l="l" t="t" r="r" b="b"/>
              <a:pathLst>
                <a:path w="2216" h="1372" extrusionOk="0">
                  <a:moveTo>
                    <a:pt x="48" y="1"/>
                  </a:moveTo>
                  <a:cubicBezTo>
                    <a:pt x="13" y="25"/>
                    <a:pt x="1" y="60"/>
                    <a:pt x="13" y="96"/>
                  </a:cubicBezTo>
                  <a:cubicBezTo>
                    <a:pt x="108" y="298"/>
                    <a:pt x="227" y="477"/>
                    <a:pt x="370" y="644"/>
                  </a:cubicBezTo>
                  <a:cubicBezTo>
                    <a:pt x="525" y="810"/>
                    <a:pt x="691" y="953"/>
                    <a:pt x="882" y="1072"/>
                  </a:cubicBezTo>
                  <a:cubicBezTo>
                    <a:pt x="1060" y="1191"/>
                    <a:pt x="1263" y="1287"/>
                    <a:pt x="1489" y="1334"/>
                  </a:cubicBezTo>
                  <a:cubicBezTo>
                    <a:pt x="1594" y="1362"/>
                    <a:pt x="1702" y="1372"/>
                    <a:pt x="1808" y="1372"/>
                  </a:cubicBezTo>
                  <a:cubicBezTo>
                    <a:pt x="1929" y="1372"/>
                    <a:pt x="2048" y="1359"/>
                    <a:pt x="2156" y="1346"/>
                  </a:cubicBezTo>
                  <a:cubicBezTo>
                    <a:pt x="2192" y="1346"/>
                    <a:pt x="2215" y="1310"/>
                    <a:pt x="2215" y="1287"/>
                  </a:cubicBezTo>
                  <a:cubicBezTo>
                    <a:pt x="2215" y="1251"/>
                    <a:pt x="2203" y="1215"/>
                    <a:pt x="2156" y="1215"/>
                  </a:cubicBezTo>
                  <a:cubicBezTo>
                    <a:pt x="1965" y="1180"/>
                    <a:pt x="1763" y="1168"/>
                    <a:pt x="1584" y="1096"/>
                  </a:cubicBezTo>
                  <a:cubicBezTo>
                    <a:pt x="1406" y="1037"/>
                    <a:pt x="1227" y="941"/>
                    <a:pt x="1060" y="834"/>
                  </a:cubicBezTo>
                  <a:cubicBezTo>
                    <a:pt x="894" y="739"/>
                    <a:pt x="727" y="620"/>
                    <a:pt x="584" y="477"/>
                  </a:cubicBezTo>
                  <a:cubicBezTo>
                    <a:pt x="429" y="346"/>
                    <a:pt x="287" y="203"/>
                    <a:pt x="156" y="48"/>
                  </a:cubicBezTo>
                  <a:cubicBezTo>
                    <a:pt x="132" y="25"/>
                    <a:pt x="96" y="25"/>
                    <a:pt x="48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10"/>
            <p:cNvSpPr/>
            <p:nvPr/>
          </p:nvSpPr>
          <p:spPr>
            <a:xfrm>
              <a:off x="5566450" y="1910475"/>
              <a:ext cx="48250" cy="33975"/>
            </a:xfrm>
            <a:custGeom>
              <a:avLst/>
              <a:gdLst/>
              <a:ahLst/>
              <a:cxnLst/>
              <a:rect l="l" t="t" r="r" b="b"/>
              <a:pathLst>
                <a:path w="1930" h="1359" extrusionOk="0">
                  <a:moveTo>
                    <a:pt x="239" y="1"/>
                  </a:moveTo>
                  <a:cubicBezTo>
                    <a:pt x="215" y="1"/>
                    <a:pt x="179" y="1"/>
                    <a:pt x="144" y="13"/>
                  </a:cubicBezTo>
                  <a:cubicBezTo>
                    <a:pt x="96" y="25"/>
                    <a:pt x="37" y="48"/>
                    <a:pt x="25" y="108"/>
                  </a:cubicBezTo>
                  <a:cubicBezTo>
                    <a:pt x="1" y="120"/>
                    <a:pt x="1" y="179"/>
                    <a:pt x="25" y="191"/>
                  </a:cubicBezTo>
                  <a:cubicBezTo>
                    <a:pt x="37" y="227"/>
                    <a:pt x="37" y="239"/>
                    <a:pt x="48" y="251"/>
                  </a:cubicBezTo>
                  <a:lnTo>
                    <a:pt x="120" y="322"/>
                  </a:lnTo>
                  <a:cubicBezTo>
                    <a:pt x="167" y="370"/>
                    <a:pt x="227" y="406"/>
                    <a:pt x="275" y="441"/>
                  </a:cubicBezTo>
                  <a:cubicBezTo>
                    <a:pt x="358" y="525"/>
                    <a:pt x="465" y="596"/>
                    <a:pt x="572" y="656"/>
                  </a:cubicBezTo>
                  <a:cubicBezTo>
                    <a:pt x="775" y="787"/>
                    <a:pt x="1001" y="906"/>
                    <a:pt x="1215" y="1025"/>
                  </a:cubicBezTo>
                  <a:cubicBezTo>
                    <a:pt x="1418" y="1144"/>
                    <a:pt x="1644" y="1251"/>
                    <a:pt x="1870" y="1358"/>
                  </a:cubicBezTo>
                  <a:cubicBezTo>
                    <a:pt x="1882" y="1358"/>
                    <a:pt x="1894" y="1358"/>
                    <a:pt x="1906" y="1334"/>
                  </a:cubicBezTo>
                  <a:cubicBezTo>
                    <a:pt x="1930" y="1322"/>
                    <a:pt x="1906" y="1311"/>
                    <a:pt x="1894" y="1287"/>
                  </a:cubicBezTo>
                  <a:lnTo>
                    <a:pt x="1275" y="918"/>
                  </a:lnTo>
                  <a:cubicBezTo>
                    <a:pt x="1060" y="799"/>
                    <a:pt x="858" y="680"/>
                    <a:pt x="644" y="549"/>
                  </a:cubicBezTo>
                  <a:cubicBezTo>
                    <a:pt x="537" y="489"/>
                    <a:pt x="441" y="429"/>
                    <a:pt x="346" y="358"/>
                  </a:cubicBezTo>
                  <a:cubicBezTo>
                    <a:pt x="298" y="322"/>
                    <a:pt x="263" y="299"/>
                    <a:pt x="215" y="251"/>
                  </a:cubicBezTo>
                  <a:cubicBezTo>
                    <a:pt x="179" y="239"/>
                    <a:pt x="167" y="203"/>
                    <a:pt x="156" y="191"/>
                  </a:cubicBezTo>
                  <a:lnTo>
                    <a:pt x="144" y="179"/>
                  </a:lnTo>
                  <a:cubicBezTo>
                    <a:pt x="120" y="168"/>
                    <a:pt x="167" y="144"/>
                    <a:pt x="227" y="144"/>
                  </a:cubicBezTo>
                  <a:cubicBezTo>
                    <a:pt x="275" y="144"/>
                    <a:pt x="334" y="144"/>
                    <a:pt x="394" y="168"/>
                  </a:cubicBezTo>
                  <a:cubicBezTo>
                    <a:pt x="513" y="179"/>
                    <a:pt x="620" y="227"/>
                    <a:pt x="739" y="251"/>
                  </a:cubicBezTo>
                  <a:cubicBezTo>
                    <a:pt x="751" y="251"/>
                    <a:pt x="763" y="251"/>
                    <a:pt x="799" y="203"/>
                  </a:cubicBezTo>
                  <a:cubicBezTo>
                    <a:pt x="810" y="191"/>
                    <a:pt x="799" y="179"/>
                    <a:pt x="775" y="156"/>
                  </a:cubicBezTo>
                  <a:cubicBezTo>
                    <a:pt x="679" y="96"/>
                    <a:pt x="560" y="60"/>
                    <a:pt x="441" y="25"/>
                  </a:cubicBezTo>
                  <a:cubicBezTo>
                    <a:pt x="382" y="13"/>
                    <a:pt x="322" y="1"/>
                    <a:pt x="239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10"/>
            <p:cNvSpPr/>
            <p:nvPr/>
          </p:nvSpPr>
          <p:spPr>
            <a:xfrm>
              <a:off x="5562300" y="1894400"/>
              <a:ext cx="27700" cy="22175"/>
            </a:xfrm>
            <a:custGeom>
              <a:avLst/>
              <a:gdLst/>
              <a:ahLst/>
              <a:cxnLst/>
              <a:rect l="l" t="t" r="r" b="b"/>
              <a:pathLst>
                <a:path w="1108" h="887" extrusionOk="0">
                  <a:moveTo>
                    <a:pt x="286" y="1"/>
                  </a:moveTo>
                  <a:cubicBezTo>
                    <a:pt x="238" y="1"/>
                    <a:pt x="179" y="1"/>
                    <a:pt x="119" y="13"/>
                  </a:cubicBezTo>
                  <a:cubicBezTo>
                    <a:pt x="60" y="25"/>
                    <a:pt x="0" y="108"/>
                    <a:pt x="0" y="180"/>
                  </a:cubicBezTo>
                  <a:cubicBezTo>
                    <a:pt x="0" y="251"/>
                    <a:pt x="36" y="299"/>
                    <a:pt x="60" y="346"/>
                  </a:cubicBezTo>
                  <a:cubicBezTo>
                    <a:pt x="95" y="394"/>
                    <a:pt x="143" y="430"/>
                    <a:pt x="167" y="465"/>
                  </a:cubicBezTo>
                  <a:cubicBezTo>
                    <a:pt x="238" y="537"/>
                    <a:pt x="322" y="596"/>
                    <a:pt x="393" y="644"/>
                  </a:cubicBezTo>
                  <a:cubicBezTo>
                    <a:pt x="560" y="727"/>
                    <a:pt x="703" y="834"/>
                    <a:pt x="893" y="882"/>
                  </a:cubicBezTo>
                  <a:cubicBezTo>
                    <a:pt x="899" y="885"/>
                    <a:pt x="906" y="887"/>
                    <a:pt x="912" y="887"/>
                  </a:cubicBezTo>
                  <a:cubicBezTo>
                    <a:pt x="928" y="887"/>
                    <a:pt x="941" y="876"/>
                    <a:pt x="941" y="858"/>
                  </a:cubicBezTo>
                  <a:cubicBezTo>
                    <a:pt x="953" y="846"/>
                    <a:pt x="941" y="834"/>
                    <a:pt x="929" y="822"/>
                  </a:cubicBezTo>
                  <a:cubicBezTo>
                    <a:pt x="857" y="787"/>
                    <a:pt x="774" y="727"/>
                    <a:pt x="703" y="691"/>
                  </a:cubicBezTo>
                  <a:cubicBezTo>
                    <a:pt x="631" y="644"/>
                    <a:pt x="560" y="596"/>
                    <a:pt x="476" y="537"/>
                  </a:cubicBezTo>
                  <a:cubicBezTo>
                    <a:pt x="417" y="489"/>
                    <a:pt x="345" y="430"/>
                    <a:pt x="286" y="370"/>
                  </a:cubicBezTo>
                  <a:cubicBezTo>
                    <a:pt x="226" y="310"/>
                    <a:pt x="167" y="239"/>
                    <a:pt x="167" y="191"/>
                  </a:cubicBezTo>
                  <a:cubicBezTo>
                    <a:pt x="167" y="180"/>
                    <a:pt x="167" y="180"/>
                    <a:pt x="203" y="168"/>
                  </a:cubicBezTo>
                  <a:cubicBezTo>
                    <a:pt x="226" y="144"/>
                    <a:pt x="262" y="144"/>
                    <a:pt x="298" y="144"/>
                  </a:cubicBezTo>
                  <a:cubicBezTo>
                    <a:pt x="393" y="144"/>
                    <a:pt x="464" y="180"/>
                    <a:pt x="560" y="191"/>
                  </a:cubicBezTo>
                  <a:cubicBezTo>
                    <a:pt x="726" y="239"/>
                    <a:pt x="905" y="299"/>
                    <a:pt x="1060" y="358"/>
                  </a:cubicBezTo>
                  <a:cubicBezTo>
                    <a:pt x="1066" y="361"/>
                    <a:pt x="1071" y="363"/>
                    <a:pt x="1075" y="363"/>
                  </a:cubicBezTo>
                  <a:cubicBezTo>
                    <a:pt x="1089" y="363"/>
                    <a:pt x="1095" y="349"/>
                    <a:pt x="1095" y="322"/>
                  </a:cubicBezTo>
                  <a:cubicBezTo>
                    <a:pt x="1107" y="310"/>
                    <a:pt x="1095" y="299"/>
                    <a:pt x="1072" y="287"/>
                  </a:cubicBezTo>
                  <a:cubicBezTo>
                    <a:pt x="917" y="191"/>
                    <a:pt x="750" y="120"/>
                    <a:pt x="572" y="60"/>
                  </a:cubicBezTo>
                  <a:cubicBezTo>
                    <a:pt x="476" y="25"/>
                    <a:pt x="393" y="13"/>
                    <a:pt x="286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10"/>
            <p:cNvSpPr/>
            <p:nvPr/>
          </p:nvSpPr>
          <p:spPr>
            <a:xfrm>
              <a:off x="5571525" y="1882675"/>
              <a:ext cx="32175" cy="20700"/>
            </a:xfrm>
            <a:custGeom>
              <a:avLst/>
              <a:gdLst/>
              <a:ahLst/>
              <a:cxnLst/>
              <a:rect l="l" t="t" r="r" b="b"/>
              <a:pathLst>
                <a:path w="1287" h="828" extrusionOk="0">
                  <a:moveTo>
                    <a:pt x="176" y="0"/>
                  </a:moveTo>
                  <a:cubicBezTo>
                    <a:pt x="166" y="0"/>
                    <a:pt x="155" y="2"/>
                    <a:pt x="143" y="6"/>
                  </a:cubicBezTo>
                  <a:cubicBezTo>
                    <a:pt x="95" y="29"/>
                    <a:pt x="60" y="53"/>
                    <a:pt x="36" y="89"/>
                  </a:cubicBezTo>
                  <a:cubicBezTo>
                    <a:pt x="0" y="160"/>
                    <a:pt x="24" y="232"/>
                    <a:pt x="36" y="279"/>
                  </a:cubicBezTo>
                  <a:cubicBezTo>
                    <a:pt x="84" y="363"/>
                    <a:pt x="155" y="446"/>
                    <a:pt x="215" y="518"/>
                  </a:cubicBezTo>
                  <a:cubicBezTo>
                    <a:pt x="357" y="649"/>
                    <a:pt x="512" y="768"/>
                    <a:pt x="691" y="827"/>
                  </a:cubicBezTo>
                  <a:cubicBezTo>
                    <a:pt x="715" y="827"/>
                    <a:pt x="726" y="827"/>
                    <a:pt x="738" y="815"/>
                  </a:cubicBezTo>
                  <a:cubicBezTo>
                    <a:pt x="750" y="803"/>
                    <a:pt x="738" y="779"/>
                    <a:pt x="726" y="768"/>
                  </a:cubicBezTo>
                  <a:cubicBezTo>
                    <a:pt x="572" y="684"/>
                    <a:pt x="441" y="565"/>
                    <a:pt x="322" y="422"/>
                  </a:cubicBezTo>
                  <a:cubicBezTo>
                    <a:pt x="262" y="363"/>
                    <a:pt x="215" y="291"/>
                    <a:pt x="191" y="220"/>
                  </a:cubicBezTo>
                  <a:cubicBezTo>
                    <a:pt x="179" y="172"/>
                    <a:pt x="179" y="148"/>
                    <a:pt x="179" y="148"/>
                  </a:cubicBezTo>
                  <a:lnTo>
                    <a:pt x="238" y="148"/>
                  </a:lnTo>
                  <a:cubicBezTo>
                    <a:pt x="381" y="172"/>
                    <a:pt x="560" y="268"/>
                    <a:pt x="726" y="327"/>
                  </a:cubicBezTo>
                  <a:cubicBezTo>
                    <a:pt x="905" y="398"/>
                    <a:pt x="1072" y="470"/>
                    <a:pt x="1262" y="506"/>
                  </a:cubicBezTo>
                  <a:cubicBezTo>
                    <a:pt x="1274" y="506"/>
                    <a:pt x="1286" y="506"/>
                    <a:pt x="1274" y="482"/>
                  </a:cubicBezTo>
                  <a:cubicBezTo>
                    <a:pt x="1274" y="470"/>
                    <a:pt x="1262" y="434"/>
                    <a:pt x="1250" y="434"/>
                  </a:cubicBezTo>
                  <a:cubicBezTo>
                    <a:pt x="1167" y="410"/>
                    <a:pt x="1084" y="387"/>
                    <a:pt x="1012" y="339"/>
                  </a:cubicBezTo>
                  <a:lnTo>
                    <a:pt x="774" y="220"/>
                  </a:lnTo>
                  <a:cubicBezTo>
                    <a:pt x="607" y="125"/>
                    <a:pt x="441" y="41"/>
                    <a:pt x="238" y="6"/>
                  </a:cubicBezTo>
                  <a:cubicBezTo>
                    <a:pt x="215" y="6"/>
                    <a:pt x="196" y="0"/>
                    <a:pt x="176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10"/>
            <p:cNvSpPr/>
            <p:nvPr/>
          </p:nvSpPr>
          <p:spPr>
            <a:xfrm>
              <a:off x="5610800" y="1881200"/>
              <a:ext cx="19375" cy="66950"/>
            </a:xfrm>
            <a:custGeom>
              <a:avLst/>
              <a:gdLst/>
              <a:ahLst/>
              <a:cxnLst/>
              <a:rect l="l" t="t" r="r" b="b"/>
              <a:pathLst>
                <a:path w="775" h="2678" extrusionOk="0">
                  <a:moveTo>
                    <a:pt x="603" y="1"/>
                  </a:moveTo>
                  <a:cubicBezTo>
                    <a:pt x="596" y="1"/>
                    <a:pt x="590" y="2"/>
                    <a:pt x="584" y="5"/>
                  </a:cubicBezTo>
                  <a:cubicBezTo>
                    <a:pt x="537" y="5"/>
                    <a:pt x="513" y="41"/>
                    <a:pt x="513" y="76"/>
                  </a:cubicBezTo>
                  <a:cubicBezTo>
                    <a:pt x="513" y="303"/>
                    <a:pt x="489" y="529"/>
                    <a:pt x="477" y="731"/>
                  </a:cubicBezTo>
                  <a:cubicBezTo>
                    <a:pt x="465" y="958"/>
                    <a:pt x="429" y="1172"/>
                    <a:pt x="406" y="1374"/>
                  </a:cubicBezTo>
                  <a:cubicBezTo>
                    <a:pt x="370" y="1589"/>
                    <a:pt x="334" y="1779"/>
                    <a:pt x="275" y="1981"/>
                  </a:cubicBezTo>
                  <a:cubicBezTo>
                    <a:pt x="191" y="2184"/>
                    <a:pt x="120" y="2374"/>
                    <a:pt x="13" y="2565"/>
                  </a:cubicBezTo>
                  <a:cubicBezTo>
                    <a:pt x="1" y="2601"/>
                    <a:pt x="1" y="2624"/>
                    <a:pt x="37" y="2660"/>
                  </a:cubicBezTo>
                  <a:cubicBezTo>
                    <a:pt x="48" y="2672"/>
                    <a:pt x="66" y="2678"/>
                    <a:pt x="84" y="2678"/>
                  </a:cubicBezTo>
                  <a:cubicBezTo>
                    <a:pt x="102" y="2678"/>
                    <a:pt x="120" y="2672"/>
                    <a:pt x="132" y="2660"/>
                  </a:cubicBezTo>
                  <a:cubicBezTo>
                    <a:pt x="298" y="2493"/>
                    <a:pt x="429" y="2279"/>
                    <a:pt x="525" y="2077"/>
                  </a:cubicBezTo>
                  <a:cubicBezTo>
                    <a:pt x="608" y="1851"/>
                    <a:pt x="656" y="1636"/>
                    <a:pt x="703" y="1410"/>
                  </a:cubicBezTo>
                  <a:cubicBezTo>
                    <a:pt x="775" y="946"/>
                    <a:pt x="763" y="493"/>
                    <a:pt x="656" y="53"/>
                  </a:cubicBezTo>
                  <a:cubicBezTo>
                    <a:pt x="647" y="16"/>
                    <a:pt x="624" y="1"/>
                    <a:pt x="603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10"/>
            <p:cNvSpPr/>
            <p:nvPr/>
          </p:nvSpPr>
          <p:spPr>
            <a:xfrm>
              <a:off x="5413175" y="1661800"/>
              <a:ext cx="36925" cy="16850"/>
            </a:xfrm>
            <a:custGeom>
              <a:avLst/>
              <a:gdLst/>
              <a:ahLst/>
              <a:cxnLst/>
              <a:rect l="l" t="t" r="r" b="b"/>
              <a:pathLst>
                <a:path w="1477" h="674" extrusionOk="0">
                  <a:moveTo>
                    <a:pt x="824" y="1"/>
                  </a:moveTo>
                  <a:cubicBezTo>
                    <a:pt x="765" y="1"/>
                    <a:pt x="704" y="6"/>
                    <a:pt x="643" y="18"/>
                  </a:cubicBezTo>
                  <a:cubicBezTo>
                    <a:pt x="179" y="113"/>
                    <a:pt x="0" y="447"/>
                    <a:pt x="48" y="566"/>
                  </a:cubicBezTo>
                  <a:cubicBezTo>
                    <a:pt x="77" y="644"/>
                    <a:pt x="127" y="673"/>
                    <a:pt x="190" y="673"/>
                  </a:cubicBezTo>
                  <a:cubicBezTo>
                    <a:pt x="357" y="673"/>
                    <a:pt x="622" y="473"/>
                    <a:pt x="881" y="447"/>
                  </a:cubicBezTo>
                  <a:cubicBezTo>
                    <a:pt x="1250" y="423"/>
                    <a:pt x="1476" y="447"/>
                    <a:pt x="1465" y="304"/>
                  </a:cubicBezTo>
                  <a:cubicBezTo>
                    <a:pt x="1465" y="192"/>
                    <a:pt x="1176" y="1"/>
                    <a:pt x="824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10"/>
            <p:cNvSpPr/>
            <p:nvPr/>
          </p:nvSpPr>
          <p:spPr>
            <a:xfrm>
              <a:off x="5347375" y="1719975"/>
              <a:ext cx="25025" cy="34950"/>
            </a:xfrm>
            <a:custGeom>
              <a:avLst/>
              <a:gdLst/>
              <a:ahLst/>
              <a:cxnLst/>
              <a:rect l="l" t="t" r="r" b="b"/>
              <a:pathLst>
                <a:path w="1001" h="1398" extrusionOk="0">
                  <a:moveTo>
                    <a:pt x="694" y="1"/>
                  </a:moveTo>
                  <a:cubicBezTo>
                    <a:pt x="548" y="1"/>
                    <a:pt x="255" y="168"/>
                    <a:pt x="132" y="549"/>
                  </a:cubicBezTo>
                  <a:cubicBezTo>
                    <a:pt x="1" y="965"/>
                    <a:pt x="191" y="1370"/>
                    <a:pt x="334" y="1394"/>
                  </a:cubicBezTo>
                  <a:cubicBezTo>
                    <a:pt x="344" y="1396"/>
                    <a:pt x="353" y="1398"/>
                    <a:pt x="362" y="1398"/>
                  </a:cubicBezTo>
                  <a:cubicBezTo>
                    <a:pt x="476" y="1398"/>
                    <a:pt x="470" y="1179"/>
                    <a:pt x="537" y="846"/>
                  </a:cubicBezTo>
                  <a:cubicBezTo>
                    <a:pt x="596" y="477"/>
                    <a:pt x="1001" y="144"/>
                    <a:pt x="751" y="13"/>
                  </a:cubicBezTo>
                  <a:cubicBezTo>
                    <a:pt x="736" y="5"/>
                    <a:pt x="717" y="1"/>
                    <a:pt x="694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10"/>
            <p:cNvSpPr/>
            <p:nvPr/>
          </p:nvSpPr>
          <p:spPr>
            <a:xfrm>
              <a:off x="5452450" y="1706150"/>
              <a:ext cx="56000" cy="51000"/>
            </a:xfrm>
            <a:custGeom>
              <a:avLst/>
              <a:gdLst/>
              <a:ahLst/>
              <a:cxnLst/>
              <a:rect l="l" t="t" r="r" b="b"/>
              <a:pathLst>
                <a:path w="2240" h="2040" extrusionOk="0">
                  <a:moveTo>
                    <a:pt x="1120" y="0"/>
                  </a:moveTo>
                  <a:cubicBezTo>
                    <a:pt x="858" y="0"/>
                    <a:pt x="596" y="101"/>
                    <a:pt x="394" y="304"/>
                  </a:cubicBezTo>
                  <a:cubicBezTo>
                    <a:pt x="1" y="697"/>
                    <a:pt x="1" y="1340"/>
                    <a:pt x="394" y="1744"/>
                  </a:cubicBezTo>
                  <a:cubicBezTo>
                    <a:pt x="596" y="1941"/>
                    <a:pt x="858" y="2039"/>
                    <a:pt x="1120" y="2039"/>
                  </a:cubicBezTo>
                  <a:cubicBezTo>
                    <a:pt x="1382" y="2039"/>
                    <a:pt x="1644" y="1941"/>
                    <a:pt x="1846" y="1744"/>
                  </a:cubicBezTo>
                  <a:cubicBezTo>
                    <a:pt x="2239" y="1340"/>
                    <a:pt x="2239" y="697"/>
                    <a:pt x="1846" y="304"/>
                  </a:cubicBezTo>
                  <a:cubicBezTo>
                    <a:pt x="1644" y="101"/>
                    <a:pt x="1382" y="0"/>
                    <a:pt x="1120" y="0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10"/>
            <p:cNvSpPr/>
            <p:nvPr/>
          </p:nvSpPr>
          <p:spPr>
            <a:xfrm>
              <a:off x="5373875" y="1779675"/>
              <a:ext cx="56275" cy="51200"/>
            </a:xfrm>
            <a:custGeom>
              <a:avLst/>
              <a:gdLst/>
              <a:ahLst/>
              <a:cxnLst/>
              <a:rect l="l" t="t" r="r" b="b"/>
              <a:pathLst>
                <a:path w="2251" h="2048" extrusionOk="0">
                  <a:moveTo>
                    <a:pt x="1121" y="0"/>
                  </a:moveTo>
                  <a:cubicBezTo>
                    <a:pt x="861" y="0"/>
                    <a:pt x="602" y="101"/>
                    <a:pt x="405" y="304"/>
                  </a:cubicBezTo>
                  <a:cubicBezTo>
                    <a:pt x="0" y="708"/>
                    <a:pt x="0" y="1363"/>
                    <a:pt x="405" y="1744"/>
                  </a:cubicBezTo>
                  <a:cubicBezTo>
                    <a:pt x="602" y="1947"/>
                    <a:pt x="861" y="2048"/>
                    <a:pt x="1121" y="2048"/>
                  </a:cubicBezTo>
                  <a:cubicBezTo>
                    <a:pt x="1382" y="2048"/>
                    <a:pt x="1644" y="1947"/>
                    <a:pt x="1846" y="1744"/>
                  </a:cubicBezTo>
                  <a:cubicBezTo>
                    <a:pt x="2251" y="1351"/>
                    <a:pt x="2251" y="708"/>
                    <a:pt x="1846" y="304"/>
                  </a:cubicBezTo>
                  <a:cubicBezTo>
                    <a:pt x="1644" y="101"/>
                    <a:pt x="1382" y="0"/>
                    <a:pt x="1121" y="0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10"/>
            <p:cNvSpPr/>
            <p:nvPr/>
          </p:nvSpPr>
          <p:spPr>
            <a:xfrm>
              <a:off x="5409600" y="1736650"/>
              <a:ext cx="15200" cy="17600"/>
            </a:xfrm>
            <a:custGeom>
              <a:avLst/>
              <a:gdLst/>
              <a:ahLst/>
              <a:cxnLst/>
              <a:rect l="l" t="t" r="r" b="b"/>
              <a:pathLst>
                <a:path w="608" h="704" extrusionOk="0">
                  <a:moveTo>
                    <a:pt x="72" y="1"/>
                  </a:moveTo>
                  <a:cubicBezTo>
                    <a:pt x="72" y="36"/>
                    <a:pt x="60" y="36"/>
                    <a:pt x="60" y="48"/>
                  </a:cubicBezTo>
                  <a:cubicBezTo>
                    <a:pt x="60" y="48"/>
                    <a:pt x="24" y="108"/>
                    <a:pt x="12" y="191"/>
                  </a:cubicBezTo>
                  <a:cubicBezTo>
                    <a:pt x="12" y="239"/>
                    <a:pt x="0" y="298"/>
                    <a:pt x="0" y="358"/>
                  </a:cubicBezTo>
                  <a:cubicBezTo>
                    <a:pt x="0" y="394"/>
                    <a:pt x="0" y="417"/>
                    <a:pt x="12" y="453"/>
                  </a:cubicBezTo>
                  <a:cubicBezTo>
                    <a:pt x="12" y="477"/>
                    <a:pt x="24" y="524"/>
                    <a:pt x="60" y="548"/>
                  </a:cubicBezTo>
                  <a:cubicBezTo>
                    <a:pt x="167" y="691"/>
                    <a:pt x="310" y="703"/>
                    <a:pt x="417" y="703"/>
                  </a:cubicBezTo>
                  <a:cubicBezTo>
                    <a:pt x="465" y="703"/>
                    <a:pt x="500" y="691"/>
                    <a:pt x="536" y="667"/>
                  </a:cubicBezTo>
                  <a:cubicBezTo>
                    <a:pt x="560" y="655"/>
                    <a:pt x="584" y="655"/>
                    <a:pt x="584" y="655"/>
                  </a:cubicBezTo>
                  <a:cubicBezTo>
                    <a:pt x="596" y="644"/>
                    <a:pt x="607" y="632"/>
                    <a:pt x="596" y="608"/>
                  </a:cubicBezTo>
                  <a:cubicBezTo>
                    <a:pt x="596" y="596"/>
                    <a:pt x="560" y="596"/>
                    <a:pt x="548" y="596"/>
                  </a:cubicBezTo>
                  <a:lnTo>
                    <a:pt x="405" y="596"/>
                  </a:lnTo>
                  <a:cubicBezTo>
                    <a:pt x="322" y="596"/>
                    <a:pt x="203" y="548"/>
                    <a:pt x="167" y="477"/>
                  </a:cubicBezTo>
                  <a:cubicBezTo>
                    <a:pt x="143" y="465"/>
                    <a:pt x="143" y="453"/>
                    <a:pt x="131" y="417"/>
                  </a:cubicBezTo>
                  <a:cubicBezTo>
                    <a:pt x="119" y="394"/>
                    <a:pt x="119" y="370"/>
                    <a:pt x="119" y="346"/>
                  </a:cubicBezTo>
                  <a:cubicBezTo>
                    <a:pt x="119" y="298"/>
                    <a:pt x="107" y="239"/>
                    <a:pt x="107" y="191"/>
                  </a:cubicBezTo>
                  <a:lnTo>
                    <a:pt x="107" y="48"/>
                  </a:lnTo>
                  <a:cubicBezTo>
                    <a:pt x="107" y="24"/>
                    <a:pt x="84" y="1"/>
                    <a:pt x="72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10"/>
            <p:cNvSpPr/>
            <p:nvPr/>
          </p:nvSpPr>
          <p:spPr>
            <a:xfrm>
              <a:off x="5438475" y="1699000"/>
              <a:ext cx="21750" cy="19975"/>
            </a:xfrm>
            <a:custGeom>
              <a:avLst/>
              <a:gdLst/>
              <a:ahLst/>
              <a:cxnLst/>
              <a:rect l="l" t="t" r="r" b="b"/>
              <a:pathLst>
                <a:path w="870" h="799" extrusionOk="0">
                  <a:moveTo>
                    <a:pt x="369" y="0"/>
                  </a:moveTo>
                  <a:cubicBezTo>
                    <a:pt x="295" y="0"/>
                    <a:pt x="224" y="22"/>
                    <a:pt x="167" y="66"/>
                  </a:cubicBezTo>
                  <a:cubicBezTo>
                    <a:pt x="0" y="197"/>
                    <a:pt x="0" y="435"/>
                    <a:pt x="155" y="626"/>
                  </a:cubicBezTo>
                  <a:cubicBezTo>
                    <a:pt x="245" y="738"/>
                    <a:pt x="381" y="798"/>
                    <a:pt x="506" y="798"/>
                  </a:cubicBezTo>
                  <a:cubicBezTo>
                    <a:pt x="580" y="798"/>
                    <a:pt x="649" y="777"/>
                    <a:pt x="703" y="733"/>
                  </a:cubicBezTo>
                  <a:cubicBezTo>
                    <a:pt x="857" y="614"/>
                    <a:pt x="869" y="364"/>
                    <a:pt x="714" y="173"/>
                  </a:cubicBezTo>
                  <a:cubicBezTo>
                    <a:pt x="625" y="61"/>
                    <a:pt x="493" y="0"/>
                    <a:pt x="369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10"/>
            <p:cNvSpPr/>
            <p:nvPr/>
          </p:nvSpPr>
          <p:spPr>
            <a:xfrm>
              <a:off x="5445025" y="1689925"/>
              <a:ext cx="11925" cy="16400"/>
            </a:xfrm>
            <a:custGeom>
              <a:avLst/>
              <a:gdLst/>
              <a:ahLst/>
              <a:cxnLst/>
              <a:rect l="l" t="t" r="r" b="b"/>
              <a:pathLst>
                <a:path w="477" h="656" extrusionOk="0">
                  <a:moveTo>
                    <a:pt x="322" y="0"/>
                  </a:moveTo>
                  <a:cubicBezTo>
                    <a:pt x="262" y="0"/>
                    <a:pt x="298" y="96"/>
                    <a:pt x="179" y="298"/>
                  </a:cubicBezTo>
                  <a:cubicBezTo>
                    <a:pt x="119" y="393"/>
                    <a:pt x="0" y="488"/>
                    <a:pt x="0" y="488"/>
                  </a:cubicBezTo>
                  <a:cubicBezTo>
                    <a:pt x="23" y="557"/>
                    <a:pt x="233" y="648"/>
                    <a:pt x="239" y="655"/>
                  </a:cubicBezTo>
                  <a:lnTo>
                    <a:pt x="239" y="655"/>
                  </a:lnTo>
                  <a:cubicBezTo>
                    <a:pt x="476" y="393"/>
                    <a:pt x="369" y="0"/>
                    <a:pt x="322" y="0"/>
                  </a:cubicBezTo>
                  <a:close/>
                  <a:moveTo>
                    <a:pt x="239" y="655"/>
                  </a:moveTo>
                  <a:cubicBezTo>
                    <a:pt x="238" y="655"/>
                    <a:pt x="238" y="655"/>
                    <a:pt x="238" y="655"/>
                  </a:cubicBezTo>
                  <a:cubicBezTo>
                    <a:pt x="239" y="655"/>
                    <a:pt x="239" y="655"/>
                    <a:pt x="239" y="655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10"/>
            <p:cNvSpPr/>
            <p:nvPr/>
          </p:nvSpPr>
          <p:spPr>
            <a:xfrm>
              <a:off x="5373575" y="1750825"/>
              <a:ext cx="21450" cy="20375"/>
            </a:xfrm>
            <a:custGeom>
              <a:avLst/>
              <a:gdLst/>
              <a:ahLst/>
              <a:cxnLst/>
              <a:rect l="l" t="t" r="r" b="b"/>
              <a:pathLst>
                <a:path w="858" h="815" extrusionOk="0">
                  <a:moveTo>
                    <a:pt x="372" y="0"/>
                  </a:moveTo>
                  <a:cubicBezTo>
                    <a:pt x="289" y="0"/>
                    <a:pt x="208" y="29"/>
                    <a:pt x="143" y="88"/>
                  </a:cubicBezTo>
                  <a:cubicBezTo>
                    <a:pt x="1" y="219"/>
                    <a:pt x="1" y="481"/>
                    <a:pt x="155" y="660"/>
                  </a:cubicBezTo>
                  <a:cubicBezTo>
                    <a:pt x="245" y="763"/>
                    <a:pt x="366" y="815"/>
                    <a:pt x="482" y="815"/>
                  </a:cubicBezTo>
                  <a:cubicBezTo>
                    <a:pt x="567" y="815"/>
                    <a:pt x="649" y="787"/>
                    <a:pt x="715" y="731"/>
                  </a:cubicBezTo>
                  <a:cubicBezTo>
                    <a:pt x="858" y="600"/>
                    <a:pt x="858" y="338"/>
                    <a:pt x="691" y="160"/>
                  </a:cubicBezTo>
                  <a:cubicBezTo>
                    <a:pt x="608" y="56"/>
                    <a:pt x="488" y="0"/>
                    <a:pt x="372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10"/>
            <p:cNvSpPr/>
            <p:nvPr/>
          </p:nvSpPr>
          <p:spPr>
            <a:xfrm>
              <a:off x="5364650" y="1755700"/>
              <a:ext cx="16400" cy="8675"/>
            </a:xfrm>
            <a:custGeom>
              <a:avLst/>
              <a:gdLst/>
              <a:ahLst/>
              <a:cxnLst/>
              <a:rect l="l" t="t" r="r" b="b"/>
              <a:pathLst>
                <a:path w="656" h="347" extrusionOk="0">
                  <a:moveTo>
                    <a:pt x="536" y="1"/>
                  </a:moveTo>
                  <a:cubicBezTo>
                    <a:pt x="536" y="1"/>
                    <a:pt x="429" y="108"/>
                    <a:pt x="310" y="143"/>
                  </a:cubicBezTo>
                  <a:cubicBezTo>
                    <a:pt x="96" y="227"/>
                    <a:pt x="0" y="191"/>
                    <a:pt x="0" y="239"/>
                  </a:cubicBezTo>
                  <a:cubicBezTo>
                    <a:pt x="0" y="270"/>
                    <a:pt x="157" y="346"/>
                    <a:pt x="346" y="346"/>
                  </a:cubicBezTo>
                  <a:cubicBezTo>
                    <a:pt x="446" y="346"/>
                    <a:pt x="556" y="325"/>
                    <a:pt x="655" y="263"/>
                  </a:cubicBezTo>
                  <a:cubicBezTo>
                    <a:pt x="655" y="263"/>
                    <a:pt x="608" y="24"/>
                    <a:pt x="536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10"/>
            <p:cNvSpPr/>
            <p:nvPr/>
          </p:nvSpPr>
          <p:spPr>
            <a:xfrm>
              <a:off x="5428950" y="1757500"/>
              <a:ext cx="29475" cy="25325"/>
            </a:xfrm>
            <a:custGeom>
              <a:avLst/>
              <a:gdLst/>
              <a:ahLst/>
              <a:cxnLst/>
              <a:rect l="l" t="t" r="r" b="b"/>
              <a:pathLst>
                <a:path w="1179" h="1013" extrusionOk="0">
                  <a:moveTo>
                    <a:pt x="1053" y="1"/>
                  </a:moveTo>
                  <a:cubicBezTo>
                    <a:pt x="900" y="1"/>
                    <a:pt x="628" y="42"/>
                    <a:pt x="345" y="286"/>
                  </a:cubicBezTo>
                  <a:cubicBezTo>
                    <a:pt x="107" y="488"/>
                    <a:pt x="0" y="1012"/>
                    <a:pt x="0" y="1012"/>
                  </a:cubicBezTo>
                  <a:cubicBezTo>
                    <a:pt x="0" y="1012"/>
                    <a:pt x="786" y="643"/>
                    <a:pt x="1179" y="12"/>
                  </a:cubicBezTo>
                  <a:cubicBezTo>
                    <a:pt x="1179" y="12"/>
                    <a:pt x="1132" y="1"/>
                    <a:pt x="1053" y="1"/>
                  </a:cubicBezTo>
                  <a:close/>
                </a:path>
              </a:pathLst>
            </a:custGeom>
            <a:solidFill>
              <a:srgbClr val="FF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10"/>
            <p:cNvSpPr/>
            <p:nvPr/>
          </p:nvSpPr>
          <p:spPr>
            <a:xfrm>
              <a:off x="5429525" y="1756300"/>
              <a:ext cx="32775" cy="28625"/>
            </a:xfrm>
            <a:custGeom>
              <a:avLst/>
              <a:gdLst/>
              <a:ahLst/>
              <a:cxnLst/>
              <a:rect l="l" t="t" r="r" b="b"/>
              <a:pathLst>
                <a:path w="1311" h="1145" extrusionOk="0">
                  <a:moveTo>
                    <a:pt x="1180" y="0"/>
                  </a:moveTo>
                  <a:cubicBezTo>
                    <a:pt x="1179" y="1"/>
                    <a:pt x="406" y="929"/>
                    <a:pt x="1" y="1036"/>
                  </a:cubicBezTo>
                  <a:cubicBezTo>
                    <a:pt x="1" y="1036"/>
                    <a:pt x="162" y="1145"/>
                    <a:pt x="385" y="1145"/>
                  </a:cubicBezTo>
                  <a:cubicBezTo>
                    <a:pt x="516" y="1145"/>
                    <a:pt x="668" y="1108"/>
                    <a:pt x="822" y="989"/>
                  </a:cubicBezTo>
                  <a:cubicBezTo>
                    <a:pt x="1311" y="596"/>
                    <a:pt x="1180" y="1"/>
                    <a:pt x="1180" y="0"/>
                  </a:cubicBezTo>
                  <a:close/>
                </a:path>
              </a:pathLst>
            </a:custGeom>
            <a:solidFill>
              <a:srgbClr val="FF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10"/>
            <p:cNvSpPr/>
            <p:nvPr/>
          </p:nvSpPr>
          <p:spPr>
            <a:xfrm>
              <a:off x="5406925" y="1736350"/>
              <a:ext cx="59250" cy="48975"/>
            </a:xfrm>
            <a:custGeom>
              <a:avLst/>
              <a:gdLst/>
              <a:ahLst/>
              <a:cxnLst/>
              <a:rect l="l" t="t" r="r" b="b"/>
              <a:pathLst>
                <a:path w="2370" h="1959" extrusionOk="0">
                  <a:moveTo>
                    <a:pt x="2322" y="1"/>
                  </a:moveTo>
                  <a:cubicBezTo>
                    <a:pt x="2298" y="1"/>
                    <a:pt x="2274" y="13"/>
                    <a:pt x="2274" y="48"/>
                  </a:cubicBezTo>
                  <a:lnTo>
                    <a:pt x="2274" y="72"/>
                  </a:lnTo>
                  <a:cubicBezTo>
                    <a:pt x="2274" y="84"/>
                    <a:pt x="2262" y="132"/>
                    <a:pt x="2262" y="167"/>
                  </a:cubicBezTo>
                  <a:cubicBezTo>
                    <a:pt x="2250" y="203"/>
                    <a:pt x="2238" y="251"/>
                    <a:pt x="2215" y="310"/>
                  </a:cubicBezTo>
                  <a:cubicBezTo>
                    <a:pt x="2203" y="370"/>
                    <a:pt x="2179" y="429"/>
                    <a:pt x="2143" y="501"/>
                  </a:cubicBezTo>
                  <a:cubicBezTo>
                    <a:pt x="2119" y="560"/>
                    <a:pt x="2084" y="644"/>
                    <a:pt x="2036" y="727"/>
                  </a:cubicBezTo>
                  <a:lnTo>
                    <a:pt x="1905" y="953"/>
                  </a:lnTo>
                  <a:cubicBezTo>
                    <a:pt x="1857" y="1025"/>
                    <a:pt x="1786" y="1096"/>
                    <a:pt x="1726" y="1179"/>
                  </a:cubicBezTo>
                  <a:cubicBezTo>
                    <a:pt x="1667" y="1251"/>
                    <a:pt x="1595" y="1310"/>
                    <a:pt x="1524" y="1382"/>
                  </a:cubicBezTo>
                  <a:lnTo>
                    <a:pt x="1453" y="1429"/>
                  </a:lnTo>
                  <a:cubicBezTo>
                    <a:pt x="1453" y="1429"/>
                    <a:pt x="1429" y="1441"/>
                    <a:pt x="1441" y="1441"/>
                  </a:cubicBezTo>
                  <a:lnTo>
                    <a:pt x="1417" y="1453"/>
                  </a:lnTo>
                  <a:cubicBezTo>
                    <a:pt x="1369" y="1489"/>
                    <a:pt x="1322" y="1513"/>
                    <a:pt x="1298" y="1549"/>
                  </a:cubicBezTo>
                  <a:cubicBezTo>
                    <a:pt x="1203" y="1608"/>
                    <a:pt x="1131" y="1632"/>
                    <a:pt x="1036" y="1679"/>
                  </a:cubicBezTo>
                  <a:cubicBezTo>
                    <a:pt x="964" y="1727"/>
                    <a:pt x="881" y="1739"/>
                    <a:pt x="786" y="1775"/>
                  </a:cubicBezTo>
                  <a:cubicBezTo>
                    <a:pt x="714" y="1799"/>
                    <a:pt x="631" y="1799"/>
                    <a:pt x="548" y="1810"/>
                  </a:cubicBezTo>
                  <a:cubicBezTo>
                    <a:pt x="476" y="1822"/>
                    <a:pt x="411" y="1828"/>
                    <a:pt x="351" y="1828"/>
                  </a:cubicBezTo>
                  <a:cubicBezTo>
                    <a:pt x="292" y="1828"/>
                    <a:pt x="238" y="1822"/>
                    <a:pt x="191" y="1810"/>
                  </a:cubicBezTo>
                  <a:cubicBezTo>
                    <a:pt x="107" y="1799"/>
                    <a:pt x="60" y="1799"/>
                    <a:pt x="60" y="1799"/>
                  </a:cubicBezTo>
                  <a:cubicBezTo>
                    <a:pt x="24" y="1799"/>
                    <a:pt x="12" y="1810"/>
                    <a:pt x="0" y="1846"/>
                  </a:cubicBezTo>
                  <a:cubicBezTo>
                    <a:pt x="0" y="1870"/>
                    <a:pt x="12" y="1894"/>
                    <a:pt x="24" y="1906"/>
                  </a:cubicBezTo>
                  <a:cubicBezTo>
                    <a:pt x="24" y="1906"/>
                    <a:pt x="83" y="1918"/>
                    <a:pt x="179" y="1930"/>
                  </a:cubicBezTo>
                  <a:cubicBezTo>
                    <a:pt x="226" y="1930"/>
                    <a:pt x="286" y="1953"/>
                    <a:pt x="345" y="1953"/>
                  </a:cubicBezTo>
                  <a:cubicBezTo>
                    <a:pt x="385" y="1953"/>
                    <a:pt x="430" y="1959"/>
                    <a:pt x="480" y="1959"/>
                  </a:cubicBezTo>
                  <a:cubicBezTo>
                    <a:pt x="505" y="1959"/>
                    <a:pt x="532" y="1957"/>
                    <a:pt x="560" y="1953"/>
                  </a:cubicBezTo>
                  <a:cubicBezTo>
                    <a:pt x="643" y="1930"/>
                    <a:pt x="726" y="1953"/>
                    <a:pt x="822" y="1918"/>
                  </a:cubicBezTo>
                  <a:cubicBezTo>
                    <a:pt x="905" y="1894"/>
                    <a:pt x="1000" y="1894"/>
                    <a:pt x="1095" y="1846"/>
                  </a:cubicBezTo>
                  <a:cubicBezTo>
                    <a:pt x="1191" y="1799"/>
                    <a:pt x="1298" y="1775"/>
                    <a:pt x="1381" y="1715"/>
                  </a:cubicBezTo>
                  <a:lnTo>
                    <a:pt x="1524" y="1620"/>
                  </a:lnTo>
                  <a:lnTo>
                    <a:pt x="1548" y="1608"/>
                  </a:lnTo>
                  <a:cubicBezTo>
                    <a:pt x="1584" y="1596"/>
                    <a:pt x="1584" y="1596"/>
                    <a:pt x="1584" y="1572"/>
                  </a:cubicBezTo>
                  <a:lnTo>
                    <a:pt x="1643" y="1513"/>
                  </a:lnTo>
                  <a:cubicBezTo>
                    <a:pt x="1715" y="1441"/>
                    <a:pt x="1798" y="1382"/>
                    <a:pt x="1857" y="1298"/>
                  </a:cubicBezTo>
                  <a:cubicBezTo>
                    <a:pt x="1917" y="1203"/>
                    <a:pt x="2000" y="1132"/>
                    <a:pt x="2036" y="1060"/>
                  </a:cubicBezTo>
                  <a:cubicBezTo>
                    <a:pt x="2084" y="965"/>
                    <a:pt x="2143" y="894"/>
                    <a:pt x="2179" y="798"/>
                  </a:cubicBezTo>
                  <a:cubicBezTo>
                    <a:pt x="2203" y="715"/>
                    <a:pt x="2238" y="644"/>
                    <a:pt x="2262" y="560"/>
                  </a:cubicBezTo>
                  <a:cubicBezTo>
                    <a:pt x="2274" y="489"/>
                    <a:pt x="2310" y="417"/>
                    <a:pt x="2322" y="358"/>
                  </a:cubicBezTo>
                  <a:cubicBezTo>
                    <a:pt x="2334" y="298"/>
                    <a:pt x="2334" y="239"/>
                    <a:pt x="2357" y="191"/>
                  </a:cubicBezTo>
                  <a:cubicBezTo>
                    <a:pt x="2369" y="108"/>
                    <a:pt x="2369" y="48"/>
                    <a:pt x="2369" y="48"/>
                  </a:cubicBezTo>
                  <a:cubicBezTo>
                    <a:pt x="2369" y="13"/>
                    <a:pt x="2357" y="1"/>
                    <a:pt x="2322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10"/>
            <p:cNvSpPr/>
            <p:nvPr/>
          </p:nvSpPr>
          <p:spPr>
            <a:xfrm>
              <a:off x="5412925" y="1605200"/>
              <a:ext cx="53775" cy="38925"/>
            </a:xfrm>
            <a:custGeom>
              <a:avLst/>
              <a:gdLst/>
              <a:ahLst/>
              <a:cxnLst/>
              <a:rect l="l" t="t" r="r" b="b"/>
              <a:pathLst>
                <a:path w="2151" h="1557" extrusionOk="0">
                  <a:moveTo>
                    <a:pt x="96" y="0"/>
                  </a:moveTo>
                  <a:cubicBezTo>
                    <a:pt x="48" y="0"/>
                    <a:pt x="1" y="49"/>
                    <a:pt x="34" y="115"/>
                  </a:cubicBezTo>
                  <a:cubicBezTo>
                    <a:pt x="236" y="484"/>
                    <a:pt x="522" y="806"/>
                    <a:pt x="867" y="1068"/>
                  </a:cubicBezTo>
                  <a:cubicBezTo>
                    <a:pt x="1201" y="1318"/>
                    <a:pt x="1606" y="1544"/>
                    <a:pt x="2034" y="1556"/>
                  </a:cubicBezTo>
                  <a:cubicBezTo>
                    <a:pt x="2038" y="1556"/>
                    <a:pt x="2041" y="1557"/>
                    <a:pt x="2045" y="1557"/>
                  </a:cubicBezTo>
                  <a:cubicBezTo>
                    <a:pt x="2120" y="1557"/>
                    <a:pt x="2150" y="1435"/>
                    <a:pt x="2082" y="1389"/>
                  </a:cubicBezTo>
                  <a:cubicBezTo>
                    <a:pt x="1725" y="1222"/>
                    <a:pt x="1355" y="1091"/>
                    <a:pt x="1010" y="865"/>
                  </a:cubicBezTo>
                  <a:cubicBezTo>
                    <a:pt x="689" y="651"/>
                    <a:pt x="391" y="365"/>
                    <a:pt x="153" y="32"/>
                  </a:cubicBezTo>
                  <a:cubicBezTo>
                    <a:pt x="138" y="10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10"/>
            <p:cNvSpPr/>
            <p:nvPr/>
          </p:nvSpPr>
          <p:spPr>
            <a:xfrm>
              <a:off x="5424900" y="1598425"/>
              <a:ext cx="39875" cy="27050"/>
            </a:xfrm>
            <a:custGeom>
              <a:avLst/>
              <a:gdLst/>
              <a:ahLst/>
              <a:cxnLst/>
              <a:rect l="l" t="t" r="r" b="b"/>
              <a:pathLst>
                <a:path w="1595" h="1082" extrusionOk="0">
                  <a:moveTo>
                    <a:pt x="124" y="1"/>
                  </a:moveTo>
                  <a:cubicBezTo>
                    <a:pt x="57" y="1"/>
                    <a:pt x="0" y="87"/>
                    <a:pt x="55" y="160"/>
                  </a:cubicBezTo>
                  <a:cubicBezTo>
                    <a:pt x="245" y="362"/>
                    <a:pt x="460" y="541"/>
                    <a:pt x="686" y="708"/>
                  </a:cubicBezTo>
                  <a:cubicBezTo>
                    <a:pt x="900" y="874"/>
                    <a:pt x="1162" y="1017"/>
                    <a:pt x="1424" y="1077"/>
                  </a:cubicBezTo>
                  <a:cubicBezTo>
                    <a:pt x="1436" y="1080"/>
                    <a:pt x="1448" y="1082"/>
                    <a:pt x="1458" y="1082"/>
                  </a:cubicBezTo>
                  <a:cubicBezTo>
                    <a:pt x="1554" y="1082"/>
                    <a:pt x="1594" y="952"/>
                    <a:pt x="1519" y="898"/>
                  </a:cubicBezTo>
                  <a:cubicBezTo>
                    <a:pt x="1293" y="755"/>
                    <a:pt x="1055" y="636"/>
                    <a:pt x="829" y="505"/>
                  </a:cubicBezTo>
                  <a:cubicBezTo>
                    <a:pt x="603" y="362"/>
                    <a:pt x="400" y="208"/>
                    <a:pt x="186" y="29"/>
                  </a:cubicBezTo>
                  <a:cubicBezTo>
                    <a:pt x="166" y="9"/>
                    <a:pt x="144" y="1"/>
                    <a:pt x="124" y="1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10"/>
            <p:cNvSpPr/>
            <p:nvPr/>
          </p:nvSpPr>
          <p:spPr>
            <a:xfrm>
              <a:off x="5330075" y="1646675"/>
              <a:ext cx="20300" cy="104425"/>
            </a:xfrm>
            <a:custGeom>
              <a:avLst/>
              <a:gdLst/>
              <a:ahLst/>
              <a:cxnLst/>
              <a:rect l="l" t="t" r="r" b="b"/>
              <a:pathLst>
                <a:path w="812" h="4177" extrusionOk="0">
                  <a:moveTo>
                    <a:pt x="751" y="1"/>
                  </a:moveTo>
                  <a:cubicBezTo>
                    <a:pt x="720" y="1"/>
                    <a:pt x="687" y="22"/>
                    <a:pt x="681" y="63"/>
                  </a:cubicBezTo>
                  <a:cubicBezTo>
                    <a:pt x="621" y="754"/>
                    <a:pt x="538" y="1445"/>
                    <a:pt x="431" y="2123"/>
                  </a:cubicBezTo>
                  <a:cubicBezTo>
                    <a:pt x="312" y="2802"/>
                    <a:pt x="145" y="3469"/>
                    <a:pt x="14" y="4123"/>
                  </a:cubicBezTo>
                  <a:cubicBezTo>
                    <a:pt x="0" y="4158"/>
                    <a:pt x="27" y="4177"/>
                    <a:pt x="54" y="4177"/>
                  </a:cubicBezTo>
                  <a:cubicBezTo>
                    <a:pt x="73" y="4177"/>
                    <a:pt x="93" y="4167"/>
                    <a:pt x="97" y="4147"/>
                  </a:cubicBezTo>
                  <a:cubicBezTo>
                    <a:pt x="348" y="3492"/>
                    <a:pt x="502" y="2802"/>
                    <a:pt x="621" y="2111"/>
                  </a:cubicBezTo>
                  <a:cubicBezTo>
                    <a:pt x="729" y="1433"/>
                    <a:pt x="800" y="742"/>
                    <a:pt x="812" y="63"/>
                  </a:cubicBezTo>
                  <a:cubicBezTo>
                    <a:pt x="812" y="22"/>
                    <a:pt x="782" y="1"/>
                    <a:pt x="751" y="1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10"/>
            <p:cNvSpPr/>
            <p:nvPr/>
          </p:nvSpPr>
          <p:spPr>
            <a:xfrm>
              <a:off x="5319400" y="1684725"/>
              <a:ext cx="11625" cy="40725"/>
            </a:xfrm>
            <a:custGeom>
              <a:avLst/>
              <a:gdLst/>
              <a:ahLst/>
              <a:cxnLst/>
              <a:rect l="l" t="t" r="r" b="b"/>
              <a:pathLst>
                <a:path w="465" h="1629" extrusionOk="0">
                  <a:moveTo>
                    <a:pt x="377" y="1"/>
                  </a:moveTo>
                  <a:cubicBezTo>
                    <a:pt x="343" y="1"/>
                    <a:pt x="309" y="17"/>
                    <a:pt x="298" y="54"/>
                  </a:cubicBezTo>
                  <a:cubicBezTo>
                    <a:pt x="239" y="304"/>
                    <a:pt x="179" y="542"/>
                    <a:pt x="143" y="804"/>
                  </a:cubicBezTo>
                  <a:cubicBezTo>
                    <a:pt x="108" y="923"/>
                    <a:pt x="84" y="1042"/>
                    <a:pt x="48" y="1173"/>
                  </a:cubicBezTo>
                  <a:cubicBezTo>
                    <a:pt x="24" y="1292"/>
                    <a:pt x="1" y="1423"/>
                    <a:pt x="1" y="1554"/>
                  </a:cubicBezTo>
                  <a:cubicBezTo>
                    <a:pt x="1" y="1605"/>
                    <a:pt x="35" y="1628"/>
                    <a:pt x="72" y="1628"/>
                  </a:cubicBezTo>
                  <a:cubicBezTo>
                    <a:pt x="104" y="1628"/>
                    <a:pt x="139" y="1611"/>
                    <a:pt x="155" y="1578"/>
                  </a:cubicBezTo>
                  <a:cubicBezTo>
                    <a:pt x="203" y="1447"/>
                    <a:pt x="239" y="1339"/>
                    <a:pt x="274" y="1208"/>
                  </a:cubicBezTo>
                  <a:cubicBezTo>
                    <a:pt x="298" y="1077"/>
                    <a:pt x="334" y="958"/>
                    <a:pt x="346" y="827"/>
                  </a:cubicBezTo>
                  <a:cubicBezTo>
                    <a:pt x="394" y="577"/>
                    <a:pt x="417" y="315"/>
                    <a:pt x="465" y="65"/>
                  </a:cubicBezTo>
                  <a:cubicBezTo>
                    <a:pt x="465" y="26"/>
                    <a:pt x="421" y="1"/>
                    <a:pt x="377" y="1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10"/>
            <p:cNvSpPr/>
            <p:nvPr/>
          </p:nvSpPr>
          <p:spPr>
            <a:xfrm>
              <a:off x="5236050" y="1557875"/>
              <a:ext cx="76825" cy="75375"/>
            </a:xfrm>
            <a:custGeom>
              <a:avLst/>
              <a:gdLst/>
              <a:ahLst/>
              <a:cxnLst/>
              <a:rect l="l" t="t" r="r" b="b"/>
              <a:pathLst>
                <a:path w="3073" h="3015" extrusionOk="0">
                  <a:moveTo>
                    <a:pt x="1590" y="0"/>
                  </a:moveTo>
                  <a:cubicBezTo>
                    <a:pt x="1101" y="0"/>
                    <a:pt x="581" y="96"/>
                    <a:pt x="299" y="306"/>
                  </a:cubicBezTo>
                  <a:cubicBezTo>
                    <a:pt x="96" y="472"/>
                    <a:pt x="1" y="2484"/>
                    <a:pt x="572" y="2806"/>
                  </a:cubicBezTo>
                  <a:cubicBezTo>
                    <a:pt x="811" y="2948"/>
                    <a:pt x="1181" y="3014"/>
                    <a:pt x="1552" y="3014"/>
                  </a:cubicBezTo>
                  <a:cubicBezTo>
                    <a:pt x="2052" y="3014"/>
                    <a:pt x="2555" y="2894"/>
                    <a:pt x="2739" y="2675"/>
                  </a:cubicBezTo>
                  <a:cubicBezTo>
                    <a:pt x="3073" y="2282"/>
                    <a:pt x="3037" y="603"/>
                    <a:pt x="2680" y="258"/>
                  </a:cubicBezTo>
                  <a:cubicBezTo>
                    <a:pt x="2520" y="93"/>
                    <a:pt x="2071" y="0"/>
                    <a:pt x="1590" y="0"/>
                  </a:cubicBezTo>
                  <a:close/>
                </a:path>
              </a:pathLst>
            </a:custGeom>
            <a:solidFill>
              <a:srgbClr val="FF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10"/>
            <p:cNvSpPr/>
            <p:nvPr/>
          </p:nvSpPr>
          <p:spPr>
            <a:xfrm>
              <a:off x="5119975" y="1563125"/>
              <a:ext cx="76825" cy="75325"/>
            </a:xfrm>
            <a:custGeom>
              <a:avLst/>
              <a:gdLst/>
              <a:ahLst/>
              <a:cxnLst/>
              <a:rect l="l" t="t" r="r" b="b"/>
              <a:pathLst>
                <a:path w="3073" h="3013" extrusionOk="0">
                  <a:moveTo>
                    <a:pt x="1596" y="0"/>
                  </a:moveTo>
                  <a:cubicBezTo>
                    <a:pt x="1106" y="0"/>
                    <a:pt x="582" y="98"/>
                    <a:pt x="298" y="310"/>
                  </a:cubicBezTo>
                  <a:cubicBezTo>
                    <a:pt x="96" y="465"/>
                    <a:pt x="0" y="2477"/>
                    <a:pt x="572" y="2810"/>
                  </a:cubicBezTo>
                  <a:cubicBezTo>
                    <a:pt x="810" y="2947"/>
                    <a:pt x="1180" y="3013"/>
                    <a:pt x="1551" y="3013"/>
                  </a:cubicBezTo>
                  <a:cubicBezTo>
                    <a:pt x="2051" y="3013"/>
                    <a:pt x="2554" y="2893"/>
                    <a:pt x="2739" y="2667"/>
                  </a:cubicBezTo>
                  <a:cubicBezTo>
                    <a:pt x="3072" y="2286"/>
                    <a:pt x="3037" y="608"/>
                    <a:pt x="2679" y="262"/>
                  </a:cubicBezTo>
                  <a:cubicBezTo>
                    <a:pt x="2515" y="92"/>
                    <a:pt x="2071" y="0"/>
                    <a:pt x="1596" y="0"/>
                  </a:cubicBezTo>
                  <a:close/>
                </a:path>
              </a:pathLst>
            </a:custGeom>
            <a:solidFill>
              <a:srgbClr val="FF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10"/>
            <p:cNvSpPr/>
            <p:nvPr/>
          </p:nvSpPr>
          <p:spPr>
            <a:xfrm>
              <a:off x="5042575" y="1630050"/>
              <a:ext cx="29500" cy="16150"/>
            </a:xfrm>
            <a:custGeom>
              <a:avLst/>
              <a:gdLst/>
              <a:ahLst/>
              <a:cxnLst/>
              <a:rect l="l" t="t" r="r" b="b"/>
              <a:pathLst>
                <a:path w="1180" h="646" extrusionOk="0">
                  <a:moveTo>
                    <a:pt x="534" y="1"/>
                  </a:moveTo>
                  <a:cubicBezTo>
                    <a:pt x="465" y="1"/>
                    <a:pt x="398" y="12"/>
                    <a:pt x="334" y="38"/>
                  </a:cubicBezTo>
                  <a:cubicBezTo>
                    <a:pt x="215" y="86"/>
                    <a:pt x="108" y="145"/>
                    <a:pt x="37" y="252"/>
                  </a:cubicBezTo>
                  <a:cubicBezTo>
                    <a:pt x="25" y="264"/>
                    <a:pt x="25" y="288"/>
                    <a:pt x="1" y="324"/>
                  </a:cubicBezTo>
                  <a:cubicBezTo>
                    <a:pt x="11" y="344"/>
                    <a:pt x="39" y="374"/>
                    <a:pt x="77" y="374"/>
                  </a:cubicBezTo>
                  <a:cubicBezTo>
                    <a:pt x="83" y="374"/>
                    <a:pt x="90" y="373"/>
                    <a:pt x="96" y="371"/>
                  </a:cubicBezTo>
                  <a:lnTo>
                    <a:pt x="108" y="371"/>
                  </a:lnTo>
                  <a:cubicBezTo>
                    <a:pt x="191" y="336"/>
                    <a:pt x="287" y="324"/>
                    <a:pt x="370" y="312"/>
                  </a:cubicBezTo>
                  <a:cubicBezTo>
                    <a:pt x="413" y="301"/>
                    <a:pt x="451" y="295"/>
                    <a:pt x="486" y="295"/>
                  </a:cubicBezTo>
                  <a:cubicBezTo>
                    <a:pt x="529" y="295"/>
                    <a:pt x="569" y="304"/>
                    <a:pt x="608" y="324"/>
                  </a:cubicBezTo>
                  <a:cubicBezTo>
                    <a:pt x="691" y="347"/>
                    <a:pt x="751" y="383"/>
                    <a:pt x="822" y="443"/>
                  </a:cubicBezTo>
                  <a:cubicBezTo>
                    <a:pt x="846" y="467"/>
                    <a:pt x="894" y="502"/>
                    <a:pt x="929" y="526"/>
                  </a:cubicBezTo>
                  <a:cubicBezTo>
                    <a:pt x="953" y="562"/>
                    <a:pt x="989" y="609"/>
                    <a:pt x="1025" y="633"/>
                  </a:cubicBezTo>
                  <a:lnTo>
                    <a:pt x="1049" y="633"/>
                  </a:lnTo>
                  <a:cubicBezTo>
                    <a:pt x="1060" y="645"/>
                    <a:pt x="1072" y="645"/>
                    <a:pt x="1108" y="645"/>
                  </a:cubicBezTo>
                  <a:cubicBezTo>
                    <a:pt x="1144" y="633"/>
                    <a:pt x="1180" y="609"/>
                    <a:pt x="1168" y="562"/>
                  </a:cubicBezTo>
                  <a:cubicBezTo>
                    <a:pt x="1168" y="502"/>
                    <a:pt x="1132" y="455"/>
                    <a:pt x="1120" y="395"/>
                  </a:cubicBezTo>
                  <a:cubicBezTo>
                    <a:pt x="1084" y="347"/>
                    <a:pt x="1072" y="288"/>
                    <a:pt x="1025" y="252"/>
                  </a:cubicBezTo>
                  <a:cubicBezTo>
                    <a:pt x="953" y="145"/>
                    <a:pt x="858" y="74"/>
                    <a:pt x="715" y="26"/>
                  </a:cubicBezTo>
                  <a:cubicBezTo>
                    <a:pt x="654" y="9"/>
                    <a:pt x="594" y="1"/>
                    <a:pt x="534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10"/>
            <p:cNvSpPr/>
            <p:nvPr/>
          </p:nvSpPr>
          <p:spPr>
            <a:xfrm>
              <a:off x="5205400" y="1546150"/>
              <a:ext cx="27700" cy="92600"/>
            </a:xfrm>
            <a:custGeom>
              <a:avLst/>
              <a:gdLst/>
              <a:ahLst/>
              <a:cxnLst/>
              <a:rect l="l" t="t" r="r" b="b"/>
              <a:pathLst>
                <a:path w="1108" h="3704" extrusionOk="0">
                  <a:moveTo>
                    <a:pt x="751" y="1"/>
                  </a:moveTo>
                  <a:cubicBezTo>
                    <a:pt x="739" y="13"/>
                    <a:pt x="727" y="36"/>
                    <a:pt x="727" y="48"/>
                  </a:cubicBezTo>
                  <a:lnTo>
                    <a:pt x="846" y="1084"/>
                  </a:lnTo>
                  <a:cubicBezTo>
                    <a:pt x="893" y="1429"/>
                    <a:pt x="917" y="1787"/>
                    <a:pt x="953" y="2132"/>
                  </a:cubicBezTo>
                  <a:cubicBezTo>
                    <a:pt x="965" y="2310"/>
                    <a:pt x="977" y="2477"/>
                    <a:pt x="977" y="2656"/>
                  </a:cubicBezTo>
                  <a:cubicBezTo>
                    <a:pt x="977" y="2739"/>
                    <a:pt x="977" y="2810"/>
                    <a:pt x="965" y="2906"/>
                  </a:cubicBezTo>
                  <a:cubicBezTo>
                    <a:pt x="953" y="2953"/>
                    <a:pt x="953" y="2989"/>
                    <a:pt x="929" y="3025"/>
                  </a:cubicBezTo>
                  <a:cubicBezTo>
                    <a:pt x="929" y="3049"/>
                    <a:pt x="905" y="3084"/>
                    <a:pt x="870" y="3108"/>
                  </a:cubicBezTo>
                  <a:cubicBezTo>
                    <a:pt x="774" y="3227"/>
                    <a:pt x="632" y="3334"/>
                    <a:pt x="489" y="3430"/>
                  </a:cubicBezTo>
                  <a:cubicBezTo>
                    <a:pt x="358" y="3513"/>
                    <a:pt x="191" y="3584"/>
                    <a:pt x="24" y="3632"/>
                  </a:cubicBezTo>
                  <a:cubicBezTo>
                    <a:pt x="1" y="3644"/>
                    <a:pt x="1" y="3668"/>
                    <a:pt x="1" y="3680"/>
                  </a:cubicBezTo>
                  <a:cubicBezTo>
                    <a:pt x="1" y="3703"/>
                    <a:pt x="24" y="3703"/>
                    <a:pt x="36" y="3703"/>
                  </a:cubicBezTo>
                  <a:cubicBezTo>
                    <a:pt x="382" y="3632"/>
                    <a:pt x="727" y="3489"/>
                    <a:pt x="977" y="3203"/>
                  </a:cubicBezTo>
                  <a:lnTo>
                    <a:pt x="1024" y="3144"/>
                  </a:lnTo>
                  <a:cubicBezTo>
                    <a:pt x="1036" y="3132"/>
                    <a:pt x="1048" y="3096"/>
                    <a:pt x="1072" y="3072"/>
                  </a:cubicBezTo>
                  <a:cubicBezTo>
                    <a:pt x="1084" y="3013"/>
                    <a:pt x="1096" y="2965"/>
                    <a:pt x="1096" y="2918"/>
                  </a:cubicBezTo>
                  <a:cubicBezTo>
                    <a:pt x="1108" y="2822"/>
                    <a:pt x="1108" y="2739"/>
                    <a:pt x="1108" y="2656"/>
                  </a:cubicBezTo>
                  <a:cubicBezTo>
                    <a:pt x="1108" y="2477"/>
                    <a:pt x="1108" y="2287"/>
                    <a:pt x="1096" y="2120"/>
                  </a:cubicBezTo>
                  <a:cubicBezTo>
                    <a:pt x="1072" y="1775"/>
                    <a:pt x="1024" y="1417"/>
                    <a:pt x="977" y="1072"/>
                  </a:cubicBezTo>
                  <a:cubicBezTo>
                    <a:pt x="929" y="715"/>
                    <a:pt x="870" y="370"/>
                    <a:pt x="798" y="36"/>
                  </a:cubicBezTo>
                  <a:cubicBezTo>
                    <a:pt x="798" y="13"/>
                    <a:pt x="786" y="1"/>
                    <a:pt x="751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10"/>
            <p:cNvSpPr/>
            <p:nvPr/>
          </p:nvSpPr>
          <p:spPr>
            <a:xfrm>
              <a:off x="5172075" y="1647050"/>
              <a:ext cx="66975" cy="27525"/>
            </a:xfrm>
            <a:custGeom>
              <a:avLst/>
              <a:gdLst/>
              <a:ahLst/>
              <a:cxnLst/>
              <a:rect l="l" t="t" r="r" b="b"/>
              <a:pathLst>
                <a:path w="2679" h="1101" extrusionOk="0">
                  <a:moveTo>
                    <a:pt x="60" y="1"/>
                  </a:moveTo>
                  <a:cubicBezTo>
                    <a:pt x="12" y="13"/>
                    <a:pt x="0" y="60"/>
                    <a:pt x="12" y="84"/>
                  </a:cubicBezTo>
                  <a:cubicBezTo>
                    <a:pt x="107" y="358"/>
                    <a:pt x="286" y="596"/>
                    <a:pt x="512" y="787"/>
                  </a:cubicBezTo>
                  <a:cubicBezTo>
                    <a:pt x="726" y="977"/>
                    <a:pt x="1048" y="1096"/>
                    <a:pt x="1345" y="1096"/>
                  </a:cubicBezTo>
                  <a:cubicBezTo>
                    <a:pt x="1379" y="1099"/>
                    <a:pt x="1412" y="1100"/>
                    <a:pt x="1445" y="1100"/>
                  </a:cubicBezTo>
                  <a:cubicBezTo>
                    <a:pt x="1709" y="1100"/>
                    <a:pt x="1969" y="1017"/>
                    <a:pt x="2191" y="858"/>
                  </a:cubicBezTo>
                  <a:cubicBezTo>
                    <a:pt x="2441" y="703"/>
                    <a:pt x="2619" y="429"/>
                    <a:pt x="2679" y="144"/>
                  </a:cubicBezTo>
                  <a:cubicBezTo>
                    <a:pt x="2679" y="120"/>
                    <a:pt x="2667" y="84"/>
                    <a:pt x="2631" y="72"/>
                  </a:cubicBezTo>
                  <a:cubicBezTo>
                    <a:pt x="2625" y="69"/>
                    <a:pt x="2618" y="68"/>
                    <a:pt x="2610" y="68"/>
                  </a:cubicBezTo>
                  <a:cubicBezTo>
                    <a:pt x="2586" y="68"/>
                    <a:pt x="2557" y="81"/>
                    <a:pt x="2548" y="108"/>
                  </a:cubicBezTo>
                  <a:lnTo>
                    <a:pt x="2548" y="120"/>
                  </a:lnTo>
                  <a:cubicBezTo>
                    <a:pt x="2441" y="346"/>
                    <a:pt x="2262" y="537"/>
                    <a:pt x="2060" y="656"/>
                  </a:cubicBezTo>
                  <a:cubicBezTo>
                    <a:pt x="1845" y="775"/>
                    <a:pt x="1607" y="822"/>
                    <a:pt x="1357" y="822"/>
                  </a:cubicBezTo>
                  <a:cubicBezTo>
                    <a:pt x="1107" y="822"/>
                    <a:pt x="881" y="727"/>
                    <a:pt x="679" y="596"/>
                  </a:cubicBezTo>
                  <a:cubicBezTo>
                    <a:pt x="476" y="441"/>
                    <a:pt x="286" y="251"/>
                    <a:pt x="155" y="48"/>
                  </a:cubicBezTo>
                  <a:cubicBezTo>
                    <a:pt x="119" y="13"/>
                    <a:pt x="95" y="1"/>
                    <a:pt x="60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10"/>
            <p:cNvSpPr/>
            <p:nvPr/>
          </p:nvSpPr>
          <p:spPr>
            <a:xfrm>
              <a:off x="5159850" y="1600925"/>
              <a:ext cx="16400" cy="19375"/>
            </a:xfrm>
            <a:custGeom>
              <a:avLst/>
              <a:gdLst/>
              <a:ahLst/>
              <a:cxnLst/>
              <a:rect l="l" t="t" r="r" b="b"/>
              <a:pathLst>
                <a:path w="656" h="775" extrusionOk="0">
                  <a:moveTo>
                    <a:pt x="334" y="0"/>
                  </a:moveTo>
                  <a:cubicBezTo>
                    <a:pt x="156" y="0"/>
                    <a:pt x="1" y="179"/>
                    <a:pt x="1" y="381"/>
                  </a:cubicBezTo>
                  <a:cubicBezTo>
                    <a:pt x="1" y="596"/>
                    <a:pt x="156" y="774"/>
                    <a:pt x="334" y="774"/>
                  </a:cubicBezTo>
                  <a:cubicBezTo>
                    <a:pt x="513" y="774"/>
                    <a:pt x="656" y="596"/>
                    <a:pt x="656" y="381"/>
                  </a:cubicBezTo>
                  <a:cubicBezTo>
                    <a:pt x="656" y="179"/>
                    <a:pt x="525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10"/>
            <p:cNvSpPr/>
            <p:nvPr/>
          </p:nvSpPr>
          <p:spPr>
            <a:xfrm>
              <a:off x="5132475" y="1526050"/>
              <a:ext cx="36225" cy="24950"/>
            </a:xfrm>
            <a:custGeom>
              <a:avLst/>
              <a:gdLst/>
              <a:ahLst/>
              <a:cxnLst/>
              <a:rect l="l" t="t" r="r" b="b"/>
              <a:pathLst>
                <a:path w="1449" h="998" extrusionOk="0">
                  <a:moveTo>
                    <a:pt x="1125" y="1"/>
                  </a:moveTo>
                  <a:cubicBezTo>
                    <a:pt x="989" y="1"/>
                    <a:pt x="819" y="37"/>
                    <a:pt x="632" y="114"/>
                  </a:cubicBezTo>
                  <a:cubicBezTo>
                    <a:pt x="191" y="328"/>
                    <a:pt x="0" y="745"/>
                    <a:pt x="84" y="912"/>
                  </a:cubicBezTo>
                  <a:cubicBezTo>
                    <a:pt x="119" y="973"/>
                    <a:pt x="162" y="998"/>
                    <a:pt x="211" y="998"/>
                  </a:cubicBezTo>
                  <a:cubicBezTo>
                    <a:pt x="343" y="998"/>
                    <a:pt x="522" y="822"/>
                    <a:pt x="739" y="709"/>
                  </a:cubicBezTo>
                  <a:cubicBezTo>
                    <a:pt x="1084" y="567"/>
                    <a:pt x="1429" y="531"/>
                    <a:pt x="1441" y="221"/>
                  </a:cubicBezTo>
                  <a:cubicBezTo>
                    <a:pt x="1448" y="79"/>
                    <a:pt x="1324" y="1"/>
                    <a:pt x="1125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10"/>
            <p:cNvSpPr/>
            <p:nvPr/>
          </p:nvSpPr>
          <p:spPr>
            <a:xfrm>
              <a:off x="5262375" y="1519225"/>
              <a:ext cx="36225" cy="24650"/>
            </a:xfrm>
            <a:custGeom>
              <a:avLst/>
              <a:gdLst/>
              <a:ahLst/>
              <a:cxnLst/>
              <a:rect l="l" t="t" r="r" b="b"/>
              <a:pathLst>
                <a:path w="1449" h="986" extrusionOk="0">
                  <a:moveTo>
                    <a:pt x="324" y="0"/>
                  </a:moveTo>
                  <a:cubicBezTo>
                    <a:pt x="124" y="0"/>
                    <a:pt x="0" y="79"/>
                    <a:pt x="8" y="220"/>
                  </a:cubicBezTo>
                  <a:cubicBezTo>
                    <a:pt x="19" y="530"/>
                    <a:pt x="365" y="554"/>
                    <a:pt x="710" y="709"/>
                  </a:cubicBezTo>
                  <a:cubicBezTo>
                    <a:pt x="935" y="812"/>
                    <a:pt x="1110" y="985"/>
                    <a:pt x="1239" y="985"/>
                  </a:cubicBezTo>
                  <a:cubicBezTo>
                    <a:pt x="1287" y="985"/>
                    <a:pt x="1329" y="961"/>
                    <a:pt x="1365" y="899"/>
                  </a:cubicBezTo>
                  <a:cubicBezTo>
                    <a:pt x="1448" y="732"/>
                    <a:pt x="1258" y="316"/>
                    <a:pt x="817" y="113"/>
                  </a:cubicBezTo>
                  <a:cubicBezTo>
                    <a:pt x="629" y="36"/>
                    <a:pt x="459" y="0"/>
                    <a:pt x="324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10"/>
            <p:cNvSpPr/>
            <p:nvPr/>
          </p:nvSpPr>
          <p:spPr>
            <a:xfrm>
              <a:off x="5259275" y="1597650"/>
              <a:ext cx="16400" cy="19375"/>
            </a:xfrm>
            <a:custGeom>
              <a:avLst/>
              <a:gdLst/>
              <a:ahLst/>
              <a:cxnLst/>
              <a:rect l="l" t="t" r="r" b="b"/>
              <a:pathLst>
                <a:path w="656" h="775" extrusionOk="0">
                  <a:moveTo>
                    <a:pt x="322" y="0"/>
                  </a:moveTo>
                  <a:cubicBezTo>
                    <a:pt x="143" y="0"/>
                    <a:pt x="1" y="179"/>
                    <a:pt x="1" y="381"/>
                  </a:cubicBezTo>
                  <a:cubicBezTo>
                    <a:pt x="1" y="596"/>
                    <a:pt x="143" y="774"/>
                    <a:pt x="322" y="774"/>
                  </a:cubicBezTo>
                  <a:cubicBezTo>
                    <a:pt x="501" y="774"/>
                    <a:pt x="655" y="596"/>
                    <a:pt x="655" y="381"/>
                  </a:cubicBezTo>
                  <a:cubicBezTo>
                    <a:pt x="655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10"/>
            <p:cNvSpPr/>
            <p:nvPr/>
          </p:nvSpPr>
          <p:spPr>
            <a:xfrm>
              <a:off x="5121450" y="1561175"/>
              <a:ext cx="77425" cy="79050"/>
            </a:xfrm>
            <a:custGeom>
              <a:avLst/>
              <a:gdLst/>
              <a:ahLst/>
              <a:cxnLst/>
              <a:rect l="l" t="t" r="r" b="b"/>
              <a:pathLst>
                <a:path w="3097" h="3162" extrusionOk="0">
                  <a:moveTo>
                    <a:pt x="1554" y="149"/>
                  </a:moveTo>
                  <a:cubicBezTo>
                    <a:pt x="2007" y="149"/>
                    <a:pt x="2429" y="232"/>
                    <a:pt x="2585" y="388"/>
                  </a:cubicBezTo>
                  <a:cubicBezTo>
                    <a:pt x="2894" y="697"/>
                    <a:pt x="2942" y="2317"/>
                    <a:pt x="2620" y="2686"/>
                  </a:cubicBezTo>
                  <a:cubicBezTo>
                    <a:pt x="2453" y="2900"/>
                    <a:pt x="1983" y="3013"/>
                    <a:pt x="1509" y="3013"/>
                  </a:cubicBezTo>
                  <a:cubicBezTo>
                    <a:pt x="1141" y="3013"/>
                    <a:pt x="771" y="2945"/>
                    <a:pt x="537" y="2805"/>
                  </a:cubicBezTo>
                  <a:cubicBezTo>
                    <a:pt x="346" y="2686"/>
                    <a:pt x="215" y="2293"/>
                    <a:pt x="168" y="1709"/>
                  </a:cubicBezTo>
                  <a:cubicBezTo>
                    <a:pt x="120" y="1043"/>
                    <a:pt x="215" y="507"/>
                    <a:pt x="287" y="447"/>
                  </a:cubicBezTo>
                  <a:cubicBezTo>
                    <a:pt x="551" y="244"/>
                    <a:pt x="1070" y="149"/>
                    <a:pt x="1554" y="149"/>
                  </a:cubicBezTo>
                  <a:close/>
                  <a:moveTo>
                    <a:pt x="1540" y="1"/>
                  </a:moveTo>
                  <a:cubicBezTo>
                    <a:pt x="1037" y="1"/>
                    <a:pt x="507" y="102"/>
                    <a:pt x="215" y="328"/>
                  </a:cubicBezTo>
                  <a:cubicBezTo>
                    <a:pt x="49" y="447"/>
                    <a:pt x="1" y="1197"/>
                    <a:pt x="37" y="1662"/>
                  </a:cubicBezTo>
                  <a:cubicBezTo>
                    <a:pt x="49" y="2055"/>
                    <a:pt x="144" y="2733"/>
                    <a:pt x="477" y="2948"/>
                  </a:cubicBezTo>
                  <a:cubicBezTo>
                    <a:pt x="739" y="3091"/>
                    <a:pt x="1120" y="3162"/>
                    <a:pt x="1513" y="3162"/>
                  </a:cubicBezTo>
                  <a:cubicBezTo>
                    <a:pt x="2025" y="3162"/>
                    <a:pt x="2549" y="3031"/>
                    <a:pt x="2763" y="2793"/>
                  </a:cubicBezTo>
                  <a:cubicBezTo>
                    <a:pt x="3097" y="2364"/>
                    <a:pt x="3073" y="650"/>
                    <a:pt x="2704" y="281"/>
                  </a:cubicBezTo>
                  <a:cubicBezTo>
                    <a:pt x="2519" y="102"/>
                    <a:pt x="2043" y="1"/>
                    <a:pt x="1540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10"/>
            <p:cNvSpPr/>
            <p:nvPr/>
          </p:nvSpPr>
          <p:spPr>
            <a:xfrm>
              <a:off x="5237550" y="1555950"/>
              <a:ext cx="77400" cy="79225"/>
            </a:xfrm>
            <a:custGeom>
              <a:avLst/>
              <a:gdLst/>
              <a:ahLst/>
              <a:cxnLst/>
              <a:rect l="l" t="t" r="r" b="b"/>
              <a:pathLst>
                <a:path w="3096" h="3169" extrusionOk="0">
                  <a:moveTo>
                    <a:pt x="1560" y="153"/>
                  </a:moveTo>
                  <a:cubicBezTo>
                    <a:pt x="2010" y="153"/>
                    <a:pt x="2429" y="233"/>
                    <a:pt x="2584" y="383"/>
                  </a:cubicBezTo>
                  <a:cubicBezTo>
                    <a:pt x="2894" y="692"/>
                    <a:pt x="2941" y="2323"/>
                    <a:pt x="2620" y="2692"/>
                  </a:cubicBezTo>
                  <a:cubicBezTo>
                    <a:pt x="2451" y="2901"/>
                    <a:pt x="1979" y="3011"/>
                    <a:pt x="1503" y="3011"/>
                  </a:cubicBezTo>
                  <a:cubicBezTo>
                    <a:pt x="1137" y="3011"/>
                    <a:pt x="769" y="2946"/>
                    <a:pt x="536" y="2811"/>
                  </a:cubicBezTo>
                  <a:cubicBezTo>
                    <a:pt x="346" y="2692"/>
                    <a:pt x="215" y="2288"/>
                    <a:pt x="167" y="1704"/>
                  </a:cubicBezTo>
                  <a:cubicBezTo>
                    <a:pt x="119" y="1037"/>
                    <a:pt x="215" y="502"/>
                    <a:pt x="286" y="442"/>
                  </a:cubicBezTo>
                  <a:cubicBezTo>
                    <a:pt x="557" y="245"/>
                    <a:pt x="1077" y="153"/>
                    <a:pt x="1560" y="153"/>
                  </a:cubicBezTo>
                  <a:close/>
                  <a:moveTo>
                    <a:pt x="1555" y="0"/>
                  </a:moveTo>
                  <a:cubicBezTo>
                    <a:pt x="1047" y="0"/>
                    <a:pt x="509" y="101"/>
                    <a:pt x="215" y="323"/>
                  </a:cubicBezTo>
                  <a:cubicBezTo>
                    <a:pt x="48" y="442"/>
                    <a:pt x="0" y="1204"/>
                    <a:pt x="36" y="1668"/>
                  </a:cubicBezTo>
                  <a:cubicBezTo>
                    <a:pt x="48" y="2049"/>
                    <a:pt x="143" y="2740"/>
                    <a:pt x="477" y="2942"/>
                  </a:cubicBezTo>
                  <a:cubicBezTo>
                    <a:pt x="739" y="3097"/>
                    <a:pt x="1120" y="3169"/>
                    <a:pt x="1512" y="3169"/>
                  </a:cubicBezTo>
                  <a:cubicBezTo>
                    <a:pt x="2024" y="3169"/>
                    <a:pt x="2548" y="3038"/>
                    <a:pt x="2763" y="2799"/>
                  </a:cubicBezTo>
                  <a:cubicBezTo>
                    <a:pt x="3096" y="2359"/>
                    <a:pt x="3072" y="656"/>
                    <a:pt x="2703" y="275"/>
                  </a:cubicBezTo>
                  <a:cubicBezTo>
                    <a:pt x="2526" y="98"/>
                    <a:pt x="2055" y="0"/>
                    <a:pt x="1555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10"/>
            <p:cNvSpPr/>
            <p:nvPr/>
          </p:nvSpPr>
          <p:spPr>
            <a:xfrm>
              <a:off x="5192900" y="1582175"/>
              <a:ext cx="48850" cy="13350"/>
            </a:xfrm>
            <a:custGeom>
              <a:avLst/>
              <a:gdLst/>
              <a:ahLst/>
              <a:cxnLst/>
              <a:rect l="l" t="t" r="r" b="b"/>
              <a:pathLst>
                <a:path w="1954" h="534" extrusionOk="0">
                  <a:moveTo>
                    <a:pt x="989" y="0"/>
                  </a:moveTo>
                  <a:cubicBezTo>
                    <a:pt x="810" y="24"/>
                    <a:pt x="643" y="48"/>
                    <a:pt x="477" y="107"/>
                  </a:cubicBezTo>
                  <a:cubicBezTo>
                    <a:pt x="322" y="167"/>
                    <a:pt x="167" y="238"/>
                    <a:pt x="36" y="346"/>
                  </a:cubicBezTo>
                  <a:cubicBezTo>
                    <a:pt x="24" y="357"/>
                    <a:pt x="0" y="393"/>
                    <a:pt x="24" y="417"/>
                  </a:cubicBezTo>
                  <a:cubicBezTo>
                    <a:pt x="34" y="446"/>
                    <a:pt x="52" y="468"/>
                    <a:pt x="84" y="468"/>
                  </a:cubicBezTo>
                  <a:cubicBezTo>
                    <a:pt x="91" y="468"/>
                    <a:pt x="99" y="467"/>
                    <a:pt x="108" y="465"/>
                  </a:cubicBezTo>
                  <a:cubicBezTo>
                    <a:pt x="262" y="441"/>
                    <a:pt x="405" y="393"/>
                    <a:pt x="560" y="357"/>
                  </a:cubicBezTo>
                  <a:cubicBezTo>
                    <a:pt x="703" y="334"/>
                    <a:pt x="858" y="298"/>
                    <a:pt x="1001" y="298"/>
                  </a:cubicBezTo>
                  <a:cubicBezTo>
                    <a:pt x="1155" y="298"/>
                    <a:pt x="1298" y="322"/>
                    <a:pt x="1429" y="346"/>
                  </a:cubicBezTo>
                  <a:cubicBezTo>
                    <a:pt x="1584" y="381"/>
                    <a:pt x="1703" y="453"/>
                    <a:pt x="1834" y="524"/>
                  </a:cubicBezTo>
                  <a:cubicBezTo>
                    <a:pt x="1840" y="530"/>
                    <a:pt x="1852" y="533"/>
                    <a:pt x="1865" y="533"/>
                  </a:cubicBezTo>
                  <a:cubicBezTo>
                    <a:pt x="1879" y="533"/>
                    <a:pt x="1894" y="530"/>
                    <a:pt x="1905" y="524"/>
                  </a:cubicBezTo>
                  <a:cubicBezTo>
                    <a:pt x="1941" y="500"/>
                    <a:pt x="1953" y="453"/>
                    <a:pt x="1929" y="417"/>
                  </a:cubicBezTo>
                  <a:cubicBezTo>
                    <a:pt x="1822" y="286"/>
                    <a:pt x="1667" y="167"/>
                    <a:pt x="1513" y="96"/>
                  </a:cubicBezTo>
                  <a:cubicBezTo>
                    <a:pt x="1346" y="24"/>
                    <a:pt x="1167" y="0"/>
                    <a:pt x="989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10"/>
            <p:cNvSpPr/>
            <p:nvPr/>
          </p:nvSpPr>
          <p:spPr>
            <a:xfrm>
              <a:off x="5067875" y="1590200"/>
              <a:ext cx="56000" cy="25925"/>
            </a:xfrm>
            <a:custGeom>
              <a:avLst/>
              <a:gdLst/>
              <a:ahLst/>
              <a:cxnLst/>
              <a:rect l="l" t="t" r="r" b="b"/>
              <a:pathLst>
                <a:path w="2240" h="1037" extrusionOk="0">
                  <a:moveTo>
                    <a:pt x="2239" y="1"/>
                  </a:moveTo>
                  <a:lnTo>
                    <a:pt x="1" y="787"/>
                  </a:lnTo>
                  <a:cubicBezTo>
                    <a:pt x="1" y="787"/>
                    <a:pt x="191" y="929"/>
                    <a:pt x="310" y="1037"/>
                  </a:cubicBezTo>
                  <a:lnTo>
                    <a:pt x="2239" y="548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10"/>
            <p:cNvSpPr/>
            <p:nvPr/>
          </p:nvSpPr>
          <p:spPr>
            <a:xfrm>
              <a:off x="5310175" y="1586325"/>
              <a:ext cx="14600" cy="12825"/>
            </a:xfrm>
            <a:custGeom>
              <a:avLst/>
              <a:gdLst/>
              <a:ahLst/>
              <a:cxnLst/>
              <a:rect l="l" t="t" r="r" b="b"/>
              <a:pathLst>
                <a:path w="584" h="513" extrusionOk="0">
                  <a:moveTo>
                    <a:pt x="1" y="1"/>
                  </a:moveTo>
                  <a:lnTo>
                    <a:pt x="36" y="513"/>
                  </a:lnTo>
                  <a:lnTo>
                    <a:pt x="512" y="513"/>
                  </a:lnTo>
                  <a:cubicBezTo>
                    <a:pt x="512" y="513"/>
                    <a:pt x="584" y="180"/>
                    <a:pt x="572" y="156"/>
                  </a:cubicBezTo>
                  <a:cubicBezTo>
                    <a:pt x="512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10"/>
            <p:cNvSpPr/>
            <p:nvPr/>
          </p:nvSpPr>
          <p:spPr>
            <a:xfrm>
              <a:off x="5079075" y="1503525"/>
              <a:ext cx="9375" cy="41325"/>
            </a:xfrm>
            <a:custGeom>
              <a:avLst/>
              <a:gdLst/>
              <a:ahLst/>
              <a:cxnLst/>
              <a:rect l="l" t="t" r="r" b="b"/>
              <a:pathLst>
                <a:path w="375" h="1653" extrusionOk="0">
                  <a:moveTo>
                    <a:pt x="126" y="0"/>
                  </a:moveTo>
                  <a:cubicBezTo>
                    <a:pt x="65" y="0"/>
                    <a:pt x="1" y="76"/>
                    <a:pt x="17" y="134"/>
                  </a:cubicBezTo>
                  <a:cubicBezTo>
                    <a:pt x="17" y="229"/>
                    <a:pt x="29" y="348"/>
                    <a:pt x="53" y="467"/>
                  </a:cubicBezTo>
                  <a:cubicBezTo>
                    <a:pt x="65" y="586"/>
                    <a:pt x="65" y="706"/>
                    <a:pt x="77" y="825"/>
                  </a:cubicBezTo>
                  <a:cubicBezTo>
                    <a:pt x="89" y="1063"/>
                    <a:pt x="77" y="1325"/>
                    <a:pt x="112" y="1563"/>
                  </a:cubicBezTo>
                  <a:cubicBezTo>
                    <a:pt x="119" y="1617"/>
                    <a:pt x="165" y="1652"/>
                    <a:pt x="209" y="1652"/>
                  </a:cubicBezTo>
                  <a:cubicBezTo>
                    <a:pt x="243" y="1652"/>
                    <a:pt x="276" y="1632"/>
                    <a:pt x="291" y="1587"/>
                  </a:cubicBezTo>
                  <a:cubicBezTo>
                    <a:pt x="362" y="1337"/>
                    <a:pt x="374" y="1063"/>
                    <a:pt x="351" y="813"/>
                  </a:cubicBezTo>
                  <a:cubicBezTo>
                    <a:pt x="327" y="694"/>
                    <a:pt x="315" y="563"/>
                    <a:pt x="303" y="444"/>
                  </a:cubicBezTo>
                  <a:cubicBezTo>
                    <a:pt x="291" y="313"/>
                    <a:pt x="255" y="170"/>
                    <a:pt x="196" y="51"/>
                  </a:cubicBezTo>
                  <a:cubicBezTo>
                    <a:pt x="178" y="15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10"/>
            <p:cNvSpPr/>
            <p:nvPr/>
          </p:nvSpPr>
          <p:spPr>
            <a:xfrm>
              <a:off x="5064900" y="1514000"/>
              <a:ext cx="7175" cy="26225"/>
            </a:xfrm>
            <a:custGeom>
              <a:avLst/>
              <a:gdLst/>
              <a:ahLst/>
              <a:cxnLst/>
              <a:rect l="l" t="t" r="r" b="b"/>
              <a:pathLst>
                <a:path w="287" h="1049" extrusionOk="0">
                  <a:moveTo>
                    <a:pt x="144" y="1"/>
                  </a:moveTo>
                  <a:cubicBezTo>
                    <a:pt x="60" y="1"/>
                    <a:pt x="25" y="72"/>
                    <a:pt x="25" y="132"/>
                  </a:cubicBezTo>
                  <a:cubicBezTo>
                    <a:pt x="1" y="263"/>
                    <a:pt x="1" y="394"/>
                    <a:pt x="1" y="525"/>
                  </a:cubicBezTo>
                  <a:cubicBezTo>
                    <a:pt x="1" y="668"/>
                    <a:pt x="1" y="798"/>
                    <a:pt x="25" y="929"/>
                  </a:cubicBezTo>
                  <a:cubicBezTo>
                    <a:pt x="25" y="989"/>
                    <a:pt x="60" y="1049"/>
                    <a:pt x="144" y="1049"/>
                  </a:cubicBezTo>
                  <a:cubicBezTo>
                    <a:pt x="215" y="1049"/>
                    <a:pt x="263" y="989"/>
                    <a:pt x="263" y="929"/>
                  </a:cubicBezTo>
                  <a:cubicBezTo>
                    <a:pt x="275" y="798"/>
                    <a:pt x="287" y="656"/>
                    <a:pt x="275" y="525"/>
                  </a:cubicBezTo>
                  <a:cubicBezTo>
                    <a:pt x="275" y="394"/>
                    <a:pt x="275" y="263"/>
                    <a:pt x="263" y="132"/>
                  </a:cubicBezTo>
                  <a:cubicBezTo>
                    <a:pt x="239" y="72"/>
                    <a:pt x="215" y="1"/>
                    <a:pt x="144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10"/>
            <p:cNvSpPr/>
            <p:nvPr/>
          </p:nvSpPr>
          <p:spPr>
            <a:xfrm>
              <a:off x="5131875" y="1573200"/>
              <a:ext cx="17300" cy="16250"/>
            </a:xfrm>
            <a:custGeom>
              <a:avLst/>
              <a:gdLst/>
              <a:ahLst/>
              <a:cxnLst/>
              <a:rect l="l" t="t" r="r" b="b"/>
              <a:pathLst>
                <a:path w="692" h="650" extrusionOk="0">
                  <a:moveTo>
                    <a:pt x="548" y="1"/>
                  </a:moveTo>
                  <a:cubicBezTo>
                    <a:pt x="505" y="1"/>
                    <a:pt x="457" y="15"/>
                    <a:pt x="417" y="38"/>
                  </a:cubicBezTo>
                  <a:cubicBezTo>
                    <a:pt x="405" y="50"/>
                    <a:pt x="394" y="50"/>
                    <a:pt x="382" y="62"/>
                  </a:cubicBezTo>
                  <a:cubicBezTo>
                    <a:pt x="346" y="85"/>
                    <a:pt x="334" y="109"/>
                    <a:pt x="298" y="121"/>
                  </a:cubicBezTo>
                  <a:lnTo>
                    <a:pt x="215" y="216"/>
                  </a:lnTo>
                  <a:cubicBezTo>
                    <a:pt x="179" y="240"/>
                    <a:pt x="155" y="276"/>
                    <a:pt x="120" y="312"/>
                  </a:cubicBezTo>
                  <a:lnTo>
                    <a:pt x="84" y="359"/>
                  </a:lnTo>
                  <a:cubicBezTo>
                    <a:pt x="60" y="383"/>
                    <a:pt x="48" y="395"/>
                    <a:pt x="36" y="419"/>
                  </a:cubicBezTo>
                  <a:cubicBezTo>
                    <a:pt x="36" y="443"/>
                    <a:pt x="24" y="443"/>
                    <a:pt x="24" y="455"/>
                  </a:cubicBezTo>
                  <a:cubicBezTo>
                    <a:pt x="1" y="478"/>
                    <a:pt x="1" y="514"/>
                    <a:pt x="1" y="538"/>
                  </a:cubicBezTo>
                  <a:cubicBezTo>
                    <a:pt x="1" y="574"/>
                    <a:pt x="24" y="597"/>
                    <a:pt x="48" y="609"/>
                  </a:cubicBezTo>
                  <a:cubicBezTo>
                    <a:pt x="60" y="633"/>
                    <a:pt x="96" y="645"/>
                    <a:pt x="108" y="645"/>
                  </a:cubicBezTo>
                  <a:cubicBezTo>
                    <a:pt x="118" y="649"/>
                    <a:pt x="129" y="650"/>
                    <a:pt x="139" y="650"/>
                  </a:cubicBezTo>
                  <a:cubicBezTo>
                    <a:pt x="164" y="650"/>
                    <a:pt x="190" y="642"/>
                    <a:pt x="215" y="633"/>
                  </a:cubicBezTo>
                  <a:cubicBezTo>
                    <a:pt x="227" y="609"/>
                    <a:pt x="239" y="609"/>
                    <a:pt x="263" y="597"/>
                  </a:cubicBezTo>
                  <a:cubicBezTo>
                    <a:pt x="286" y="586"/>
                    <a:pt x="322" y="550"/>
                    <a:pt x="334" y="538"/>
                  </a:cubicBezTo>
                  <a:cubicBezTo>
                    <a:pt x="358" y="514"/>
                    <a:pt x="394" y="490"/>
                    <a:pt x="417" y="466"/>
                  </a:cubicBezTo>
                  <a:cubicBezTo>
                    <a:pt x="477" y="407"/>
                    <a:pt x="560" y="335"/>
                    <a:pt x="596" y="252"/>
                  </a:cubicBezTo>
                  <a:cubicBezTo>
                    <a:pt x="620" y="240"/>
                    <a:pt x="632" y="216"/>
                    <a:pt x="644" y="193"/>
                  </a:cubicBezTo>
                  <a:cubicBezTo>
                    <a:pt x="691" y="169"/>
                    <a:pt x="691" y="109"/>
                    <a:pt x="656" y="62"/>
                  </a:cubicBezTo>
                  <a:cubicBezTo>
                    <a:pt x="637" y="18"/>
                    <a:pt x="595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10"/>
            <p:cNvSpPr/>
            <p:nvPr/>
          </p:nvSpPr>
          <p:spPr>
            <a:xfrm>
              <a:off x="5144375" y="1580025"/>
              <a:ext cx="9475" cy="8425"/>
            </a:xfrm>
            <a:custGeom>
              <a:avLst/>
              <a:gdLst/>
              <a:ahLst/>
              <a:cxnLst/>
              <a:rect l="l" t="t" r="r" b="b"/>
              <a:pathLst>
                <a:path w="379" h="337" extrusionOk="0">
                  <a:moveTo>
                    <a:pt x="282" y="1"/>
                  </a:moveTo>
                  <a:cubicBezTo>
                    <a:pt x="275" y="1"/>
                    <a:pt x="269" y="1"/>
                    <a:pt x="263" y="3"/>
                  </a:cubicBezTo>
                  <a:cubicBezTo>
                    <a:pt x="251" y="3"/>
                    <a:pt x="239" y="15"/>
                    <a:pt x="215" y="15"/>
                  </a:cubicBezTo>
                  <a:lnTo>
                    <a:pt x="179" y="62"/>
                  </a:lnTo>
                  <a:lnTo>
                    <a:pt x="144" y="86"/>
                  </a:lnTo>
                  <a:lnTo>
                    <a:pt x="132" y="110"/>
                  </a:lnTo>
                  <a:cubicBezTo>
                    <a:pt x="123" y="119"/>
                    <a:pt x="121" y="127"/>
                    <a:pt x="111" y="132"/>
                  </a:cubicBezTo>
                  <a:lnTo>
                    <a:pt x="111" y="132"/>
                  </a:lnTo>
                  <a:cubicBezTo>
                    <a:pt x="114" y="128"/>
                    <a:pt x="117" y="125"/>
                    <a:pt x="120" y="122"/>
                  </a:cubicBezTo>
                  <a:lnTo>
                    <a:pt x="120" y="122"/>
                  </a:lnTo>
                  <a:lnTo>
                    <a:pt x="96" y="134"/>
                  </a:lnTo>
                  <a:cubicBezTo>
                    <a:pt x="102" y="134"/>
                    <a:pt x="107" y="133"/>
                    <a:pt x="111" y="132"/>
                  </a:cubicBezTo>
                  <a:lnTo>
                    <a:pt x="111" y="132"/>
                  </a:lnTo>
                  <a:cubicBezTo>
                    <a:pt x="93" y="152"/>
                    <a:pt x="81" y="171"/>
                    <a:pt x="60" y="182"/>
                  </a:cubicBezTo>
                  <a:cubicBezTo>
                    <a:pt x="36" y="193"/>
                    <a:pt x="25" y="205"/>
                    <a:pt x="25" y="229"/>
                  </a:cubicBezTo>
                  <a:cubicBezTo>
                    <a:pt x="25" y="229"/>
                    <a:pt x="25" y="241"/>
                    <a:pt x="13" y="241"/>
                  </a:cubicBezTo>
                  <a:cubicBezTo>
                    <a:pt x="1" y="253"/>
                    <a:pt x="1" y="265"/>
                    <a:pt x="1" y="289"/>
                  </a:cubicBezTo>
                  <a:lnTo>
                    <a:pt x="1" y="313"/>
                  </a:lnTo>
                  <a:cubicBezTo>
                    <a:pt x="1" y="324"/>
                    <a:pt x="13" y="324"/>
                    <a:pt x="25" y="324"/>
                  </a:cubicBezTo>
                  <a:cubicBezTo>
                    <a:pt x="36" y="324"/>
                    <a:pt x="60" y="336"/>
                    <a:pt x="72" y="336"/>
                  </a:cubicBezTo>
                  <a:lnTo>
                    <a:pt x="96" y="336"/>
                  </a:lnTo>
                  <a:cubicBezTo>
                    <a:pt x="120" y="336"/>
                    <a:pt x="144" y="324"/>
                    <a:pt x="156" y="324"/>
                  </a:cubicBezTo>
                  <a:cubicBezTo>
                    <a:pt x="191" y="313"/>
                    <a:pt x="203" y="301"/>
                    <a:pt x="215" y="277"/>
                  </a:cubicBezTo>
                  <a:lnTo>
                    <a:pt x="263" y="241"/>
                  </a:lnTo>
                  <a:lnTo>
                    <a:pt x="310" y="193"/>
                  </a:lnTo>
                  <a:lnTo>
                    <a:pt x="334" y="158"/>
                  </a:lnTo>
                  <a:cubicBezTo>
                    <a:pt x="358" y="134"/>
                    <a:pt x="358" y="98"/>
                    <a:pt x="358" y="86"/>
                  </a:cubicBezTo>
                  <a:cubicBezTo>
                    <a:pt x="379" y="34"/>
                    <a:pt x="327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10"/>
            <p:cNvSpPr/>
            <p:nvPr/>
          </p:nvSpPr>
          <p:spPr>
            <a:xfrm>
              <a:off x="5247075" y="1566975"/>
              <a:ext cx="17000" cy="18650"/>
            </a:xfrm>
            <a:custGeom>
              <a:avLst/>
              <a:gdLst/>
              <a:ahLst/>
              <a:cxnLst/>
              <a:rect l="l" t="t" r="r" b="b"/>
              <a:pathLst>
                <a:path w="680" h="746" extrusionOk="0">
                  <a:moveTo>
                    <a:pt x="507" y="1"/>
                  </a:moveTo>
                  <a:cubicBezTo>
                    <a:pt x="488" y="1"/>
                    <a:pt x="470" y="5"/>
                    <a:pt x="453" y="13"/>
                  </a:cubicBezTo>
                  <a:cubicBezTo>
                    <a:pt x="429" y="49"/>
                    <a:pt x="381" y="61"/>
                    <a:pt x="358" y="96"/>
                  </a:cubicBezTo>
                  <a:cubicBezTo>
                    <a:pt x="334" y="108"/>
                    <a:pt x="322" y="132"/>
                    <a:pt x="310" y="156"/>
                  </a:cubicBezTo>
                  <a:cubicBezTo>
                    <a:pt x="262" y="215"/>
                    <a:pt x="203" y="275"/>
                    <a:pt x="155" y="346"/>
                  </a:cubicBezTo>
                  <a:lnTo>
                    <a:pt x="191" y="311"/>
                  </a:lnTo>
                  <a:lnTo>
                    <a:pt x="191" y="311"/>
                  </a:lnTo>
                  <a:cubicBezTo>
                    <a:pt x="131" y="394"/>
                    <a:pt x="72" y="465"/>
                    <a:pt x="24" y="537"/>
                  </a:cubicBezTo>
                  <a:cubicBezTo>
                    <a:pt x="0" y="584"/>
                    <a:pt x="12" y="656"/>
                    <a:pt x="36" y="704"/>
                  </a:cubicBezTo>
                  <a:cubicBezTo>
                    <a:pt x="63" y="730"/>
                    <a:pt x="93" y="746"/>
                    <a:pt x="125" y="746"/>
                  </a:cubicBezTo>
                  <a:cubicBezTo>
                    <a:pt x="151" y="746"/>
                    <a:pt x="177" y="736"/>
                    <a:pt x="203" y="715"/>
                  </a:cubicBezTo>
                  <a:cubicBezTo>
                    <a:pt x="262" y="692"/>
                    <a:pt x="310" y="644"/>
                    <a:pt x="358" y="596"/>
                  </a:cubicBezTo>
                  <a:lnTo>
                    <a:pt x="477" y="477"/>
                  </a:lnTo>
                  <a:cubicBezTo>
                    <a:pt x="500" y="430"/>
                    <a:pt x="548" y="406"/>
                    <a:pt x="572" y="358"/>
                  </a:cubicBezTo>
                  <a:cubicBezTo>
                    <a:pt x="608" y="334"/>
                    <a:pt x="620" y="299"/>
                    <a:pt x="631" y="275"/>
                  </a:cubicBezTo>
                  <a:cubicBezTo>
                    <a:pt x="655" y="239"/>
                    <a:pt x="667" y="192"/>
                    <a:pt x="679" y="168"/>
                  </a:cubicBezTo>
                  <a:cubicBezTo>
                    <a:pt x="679" y="120"/>
                    <a:pt x="655" y="61"/>
                    <a:pt x="608" y="37"/>
                  </a:cubicBezTo>
                  <a:cubicBezTo>
                    <a:pt x="577" y="14"/>
                    <a:pt x="541" y="1"/>
                    <a:pt x="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10"/>
            <p:cNvSpPr/>
            <p:nvPr/>
          </p:nvSpPr>
          <p:spPr>
            <a:xfrm>
              <a:off x="5258975" y="1572650"/>
              <a:ext cx="11050" cy="11025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322" y="0"/>
                  </a:moveTo>
                  <a:cubicBezTo>
                    <a:pt x="298" y="0"/>
                    <a:pt x="274" y="0"/>
                    <a:pt x="263" y="12"/>
                  </a:cubicBezTo>
                  <a:cubicBezTo>
                    <a:pt x="251" y="24"/>
                    <a:pt x="215" y="36"/>
                    <a:pt x="215" y="60"/>
                  </a:cubicBezTo>
                  <a:lnTo>
                    <a:pt x="215" y="72"/>
                  </a:lnTo>
                  <a:cubicBezTo>
                    <a:pt x="215" y="72"/>
                    <a:pt x="215" y="84"/>
                    <a:pt x="203" y="84"/>
                  </a:cubicBezTo>
                  <a:lnTo>
                    <a:pt x="191" y="107"/>
                  </a:lnTo>
                  <a:cubicBezTo>
                    <a:pt x="179" y="119"/>
                    <a:pt x="179" y="131"/>
                    <a:pt x="155" y="131"/>
                  </a:cubicBezTo>
                  <a:lnTo>
                    <a:pt x="120" y="179"/>
                  </a:lnTo>
                  <a:lnTo>
                    <a:pt x="72" y="227"/>
                  </a:lnTo>
                  <a:lnTo>
                    <a:pt x="60" y="238"/>
                  </a:lnTo>
                  <a:cubicBezTo>
                    <a:pt x="60" y="238"/>
                    <a:pt x="36" y="250"/>
                    <a:pt x="36" y="262"/>
                  </a:cubicBezTo>
                  <a:lnTo>
                    <a:pt x="24" y="274"/>
                  </a:lnTo>
                  <a:cubicBezTo>
                    <a:pt x="13" y="298"/>
                    <a:pt x="1" y="310"/>
                    <a:pt x="1" y="334"/>
                  </a:cubicBezTo>
                  <a:cubicBezTo>
                    <a:pt x="1" y="357"/>
                    <a:pt x="1" y="381"/>
                    <a:pt x="13" y="405"/>
                  </a:cubicBezTo>
                  <a:cubicBezTo>
                    <a:pt x="24" y="417"/>
                    <a:pt x="24" y="429"/>
                    <a:pt x="36" y="429"/>
                  </a:cubicBezTo>
                  <a:cubicBezTo>
                    <a:pt x="72" y="441"/>
                    <a:pt x="84" y="441"/>
                    <a:pt x="120" y="441"/>
                  </a:cubicBezTo>
                  <a:cubicBezTo>
                    <a:pt x="132" y="441"/>
                    <a:pt x="144" y="441"/>
                    <a:pt x="155" y="429"/>
                  </a:cubicBezTo>
                  <a:cubicBezTo>
                    <a:pt x="179" y="429"/>
                    <a:pt x="203" y="417"/>
                    <a:pt x="215" y="405"/>
                  </a:cubicBezTo>
                  <a:cubicBezTo>
                    <a:pt x="251" y="381"/>
                    <a:pt x="274" y="357"/>
                    <a:pt x="310" y="334"/>
                  </a:cubicBezTo>
                  <a:cubicBezTo>
                    <a:pt x="334" y="310"/>
                    <a:pt x="358" y="274"/>
                    <a:pt x="382" y="250"/>
                  </a:cubicBezTo>
                  <a:cubicBezTo>
                    <a:pt x="417" y="227"/>
                    <a:pt x="441" y="179"/>
                    <a:pt x="441" y="119"/>
                  </a:cubicBezTo>
                  <a:cubicBezTo>
                    <a:pt x="441" y="72"/>
                    <a:pt x="429" y="48"/>
                    <a:pt x="382" y="12"/>
                  </a:cubicBezTo>
                  <a:cubicBezTo>
                    <a:pt x="370" y="0"/>
                    <a:pt x="334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10"/>
            <p:cNvSpPr/>
            <p:nvPr/>
          </p:nvSpPr>
          <p:spPr>
            <a:xfrm>
              <a:off x="4549375" y="1914650"/>
              <a:ext cx="110150" cy="150925"/>
            </a:xfrm>
            <a:custGeom>
              <a:avLst/>
              <a:gdLst/>
              <a:ahLst/>
              <a:cxnLst/>
              <a:rect l="l" t="t" r="r" b="b"/>
              <a:pathLst>
                <a:path w="4406" h="6037" extrusionOk="0">
                  <a:moveTo>
                    <a:pt x="1524" y="1"/>
                  </a:moveTo>
                  <a:cubicBezTo>
                    <a:pt x="857" y="2203"/>
                    <a:pt x="0" y="4346"/>
                    <a:pt x="560" y="4739"/>
                  </a:cubicBezTo>
                  <a:cubicBezTo>
                    <a:pt x="619" y="4787"/>
                    <a:pt x="667" y="4811"/>
                    <a:pt x="726" y="4834"/>
                  </a:cubicBezTo>
                  <a:cubicBezTo>
                    <a:pt x="655" y="5251"/>
                    <a:pt x="774" y="5692"/>
                    <a:pt x="1286" y="5930"/>
                  </a:cubicBezTo>
                  <a:cubicBezTo>
                    <a:pt x="1440" y="6004"/>
                    <a:pt x="1591" y="6036"/>
                    <a:pt x="1737" y="6036"/>
                  </a:cubicBezTo>
                  <a:cubicBezTo>
                    <a:pt x="2157" y="6036"/>
                    <a:pt x="2533" y="5768"/>
                    <a:pt x="2798" y="5442"/>
                  </a:cubicBezTo>
                  <a:cubicBezTo>
                    <a:pt x="2893" y="5632"/>
                    <a:pt x="3072" y="5787"/>
                    <a:pt x="3346" y="5835"/>
                  </a:cubicBezTo>
                  <a:cubicBezTo>
                    <a:pt x="3368" y="5838"/>
                    <a:pt x="3390" y="5840"/>
                    <a:pt x="3413" y="5840"/>
                  </a:cubicBezTo>
                  <a:cubicBezTo>
                    <a:pt x="3914" y="5840"/>
                    <a:pt x="4405" y="4968"/>
                    <a:pt x="4405" y="4477"/>
                  </a:cubicBezTo>
                  <a:cubicBezTo>
                    <a:pt x="4132" y="4263"/>
                    <a:pt x="3882" y="4025"/>
                    <a:pt x="3632" y="3715"/>
                  </a:cubicBezTo>
                  <a:cubicBezTo>
                    <a:pt x="3643" y="3584"/>
                    <a:pt x="3691" y="3453"/>
                    <a:pt x="3751" y="3299"/>
                  </a:cubicBezTo>
                  <a:cubicBezTo>
                    <a:pt x="2929" y="2275"/>
                    <a:pt x="2215" y="941"/>
                    <a:pt x="1524" y="1"/>
                  </a:cubicBezTo>
                  <a:close/>
                </a:path>
              </a:pathLst>
            </a:custGeom>
            <a:solidFill>
              <a:srgbClr val="993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10"/>
            <p:cNvSpPr/>
            <p:nvPr/>
          </p:nvSpPr>
          <p:spPr>
            <a:xfrm>
              <a:off x="4582700" y="1723425"/>
              <a:ext cx="95275" cy="180225"/>
            </a:xfrm>
            <a:custGeom>
              <a:avLst/>
              <a:gdLst/>
              <a:ahLst/>
              <a:cxnLst/>
              <a:rect l="l" t="t" r="r" b="b"/>
              <a:pathLst>
                <a:path w="3811" h="7209" extrusionOk="0">
                  <a:moveTo>
                    <a:pt x="2371" y="0"/>
                  </a:moveTo>
                  <a:cubicBezTo>
                    <a:pt x="2157" y="0"/>
                    <a:pt x="1916" y="34"/>
                    <a:pt x="1644" y="113"/>
                  </a:cubicBezTo>
                  <a:cubicBezTo>
                    <a:pt x="1" y="577"/>
                    <a:pt x="989" y="3601"/>
                    <a:pt x="822" y="4828"/>
                  </a:cubicBezTo>
                  <a:cubicBezTo>
                    <a:pt x="1370" y="5423"/>
                    <a:pt x="2215" y="6590"/>
                    <a:pt x="2870" y="7209"/>
                  </a:cubicBezTo>
                  <a:cubicBezTo>
                    <a:pt x="2870" y="7209"/>
                    <a:pt x="1798" y="5780"/>
                    <a:pt x="2060" y="3851"/>
                  </a:cubicBezTo>
                  <a:cubicBezTo>
                    <a:pt x="2179" y="2982"/>
                    <a:pt x="2608" y="2447"/>
                    <a:pt x="3013" y="2137"/>
                  </a:cubicBezTo>
                  <a:cubicBezTo>
                    <a:pt x="2739" y="1649"/>
                    <a:pt x="3453" y="923"/>
                    <a:pt x="3811" y="827"/>
                  </a:cubicBezTo>
                  <a:cubicBezTo>
                    <a:pt x="3811" y="827"/>
                    <a:pt x="3439" y="0"/>
                    <a:pt x="2371" y="0"/>
                  </a:cubicBezTo>
                  <a:close/>
                </a:path>
              </a:pathLst>
            </a:custGeom>
            <a:solidFill>
              <a:srgbClr val="993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10"/>
            <p:cNvSpPr/>
            <p:nvPr/>
          </p:nvSpPr>
          <p:spPr>
            <a:xfrm>
              <a:off x="4624075" y="1709725"/>
              <a:ext cx="237550" cy="206150"/>
            </a:xfrm>
            <a:custGeom>
              <a:avLst/>
              <a:gdLst/>
              <a:ahLst/>
              <a:cxnLst/>
              <a:rect l="l" t="t" r="r" b="b"/>
              <a:pathLst>
                <a:path w="9502" h="8246" extrusionOk="0">
                  <a:moveTo>
                    <a:pt x="5903" y="1"/>
                  </a:moveTo>
                  <a:cubicBezTo>
                    <a:pt x="4698" y="1"/>
                    <a:pt x="3470" y="545"/>
                    <a:pt x="2668" y="1530"/>
                  </a:cubicBezTo>
                  <a:cubicBezTo>
                    <a:pt x="2489" y="1744"/>
                    <a:pt x="2322" y="1982"/>
                    <a:pt x="2191" y="2256"/>
                  </a:cubicBezTo>
                  <a:cubicBezTo>
                    <a:pt x="2191" y="2256"/>
                    <a:pt x="1775" y="2363"/>
                    <a:pt x="1358" y="2685"/>
                  </a:cubicBezTo>
                  <a:cubicBezTo>
                    <a:pt x="941" y="2995"/>
                    <a:pt x="358" y="3506"/>
                    <a:pt x="251" y="4364"/>
                  </a:cubicBezTo>
                  <a:cubicBezTo>
                    <a:pt x="1" y="6304"/>
                    <a:pt x="1072" y="7447"/>
                    <a:pt x="1072" y="7447"/>
                  </a:cubicBezTo>
                  <a:cubicBezTo>
                    <a:pt x="1441" y="7793"/>
                    <a:pt x="1775" y="7924"/>
                    <a:pt x="2132" y="8245"/>
                  </a:cubicBezTo>
                  <a:lnTo>
                    <a:pt x="2156" y="8221"/>
                  </a:lnTo>
                  <a:cubicBezTo>
                    <a:pt x="2275" y="8096"/>
                    <a:pt x="2390" y="8066"/>
                    <a:pt x="2473" y="8066"/>
                  </a:cubicBezTo>
                  <a:cubicBezTo>
                    <a:pt x="2548" y="8066"/>
                    <a:pt x="2596" y="8090"/>
                    <a:pt x="2596" y="8090"/>
                  </a:cubicBezTo>
                  <a:cubicBezTo>
                    <a:pt x="3989" y="6590"/>
                    <a:pt x="3096" y="3935"/>
                    <a:pt x="3072" y="3852"/>
                  </a:cubicBezTo>
                  <a:lnTo>
                    <a:pt x="3072" y="3852"/>
                  </a:lnTo>
                  <a:cubicBezTo>
                    <a:pt x="3281" y="4281"/>
                    <a:pt x="3683" y="4960"/>
                    <a:pt x="4134" y="4960"/>
                  </a:cubicBezTo>
                  <a:cubicBezTo>
                    <a:pt x="4145" y="4960"/>
                    <a:pt x="4156" y="4960"/>
                    <a:pt x="4168" y="4959"/>
                  </a:cubicBezTo>
                  <a:cubicBezTo>
                    <a:pt x="4704" y="4900"/>
                    <a:pt x="7906" y="3649"/>
                    <a:pt x="9037" y="3137"/>
                  </a:cubicBezTo>
                  <a:cubicBezTo>
                    <a:pt x="9264" y="3030"/>
                    <a:pt x="9395" y="2959"/>
                    <a:pt x="9418" y="2923"/>
                  </a:cubicBezTo>
                  <a:cubicBezTo>
                    <a:pt x="9502" y="2828"/>
                    <a:pt x="9442" y="2614"/>
                    <a:pt x="9335" y="2363"/>
                  </a:cubicBezTo>
                  <a:cubicBezTo>
                    <a:pt x="9216" y="2090"/>
                    <a:pt x="9037" y="1792"/>
                    <a:pt x="8906" y="1590"/>
                  </a:cubicBezTo>
                  <a:cubicBezTo>
                    <a:pt x="8190" y="500"/>
                    <a:pt x="7057" y="1"/>
                    <a:pt x="5903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10"/>
            <p:cNvSpPr/>
            <p:nvPr/>
          </p:nvSpPr>
          <p:spPr>
            <a:xfrm>
              <a:off x="4651175" y="1743225"/>
              <a:ext cx="39000" cy="33350"/>
            </a:xfrm>
            <a:custGeom>
              <a:avLst/>
              <a:gdLst/>
              <a:ahLst/>
              <a:cxnLst/>
              <a:rect l="l" t="t" r="r" b="b"/>
              <a:pathLst>
                <a:path w="1560" h="1334" extrusionOk="0">
                  <a:moveTo>
                    <a:pt x="1232" y="1"/>
                  </a:moveTo>
                  <a:cubicBezTo>
                    <a:pt x="1184" y="1"/>
                    <a:pt x="1131" y="7"/>
                    <a:pt x="1072" y="23"/>
                  </a:cubicBezTo>
                  <a:cubicBezTo>
                    <a:pt x="714" y="107"/>
                    <a:pt x="0" y="845"/>
                    <a:pt x="262" y="1333"/>
                  </a:cubicBezTo>
                  <a:cubicBezTo>
                    <a:pt x="691" y="1000"/>
                    <a:pt x="1084" y="904"/>
                    <a:pt x="1084" y="904"/>
                  </a:cubicBezTo>
                  <a:cubicBezTo>
                    <a:pt x="1226" y="631"/>
                    <a:pt x="1381" y="392"/>
                    <a:pt x="1560" y="166"/>
                  </a:cubicBezTo>
                  <a:cubicBezTo>
                    <a:pt x="1560" y="166"/>
                    <a:pt x="1469" y="1"/>
                    <a:pt x="1232" y="1"/>
                  </a:cubicBezTo>
                  <a:close/>
                </a:path>
              </a:pathLst>
            </a:custGeom>
            <a:solidFill>
              <a:srgbClr val="A09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10"/>
            <p:cNvSpPr/>
            <p:nvPr/>
          </p:nvSpPr>
          <p:spPr>
            <a:xfrm>
              <a:off x="4924425" y="2301600"/>
              <a:ext cx="69675" cy="106375"/>
            </a:xfrm>
            <a:custGeom>
              <a:avLst/>
              <a:gdLst/>
              <a:ahLst/>
              <a:cxnLst/>
              <a:rect l="l" t="t" r="r" b="b"/>
              <a:pathLst>
                <a:path w="2787" h="4255" extrusionOk="0">
                  <a:moveTo>
                    <a:pt x="286" y="1"/>
                  </a:moveTo>
                  <a:lnTo>
                    <a:pt x="286" y="1"/>
                  </a:lnTo>
                  <a:cubicBezTo>
                    <a:pt x="286" y="1"/>
                    <a:pt x="357" y="2180"/>
                    <a:pt x="0" y="3311"/>
                  </a:cubicBezTo>
                  <a:lnTo>
                    <a:pt x="0" y="3394"/>
                  </a:lnTo>
                  <a:cubicBezTo>
                    <a:pt x="191" y="3406"/>
                    <a:pt x="357" y="3406"/>
                    <a:pt x="488" y="3418"/>
                  </a:cubicBezTo>
                  <a:cubicBezTo>
                    <a:pt x="762" y="3430"/>
                    <a:pt x="905" y="3465"/>
                    <a:pt x="1024" y="3489"/>
                  </a:cubicBezTo>
                  <a:cubicBezTo>
                    <a:pt x="1516" y="3620"/>
                    <a:pt x="1908" y="4255"/>
                    <a:pt x="2274" y="4255"/>
                  </a:cubicBezTo>
                  <a:cubicBezTo>
                    <a:pt x="2306" y="4255"/>
                    <a:pt x="2338" y="4250"/>
                    <a:pt x="2369" y="4239"/>
                  </a:cubicBezTo>
                  <a:cubicBezTo>
                    <a:pt x="2786" y="4108"/>
                    <a:pt x="2572" y="3037"/>
                    <a:pt x="2215" y="2037"/>
                  </a:cubicBezTo>
                  <a:cubicBezTo>
                    <a:pt x="1905" y="1167"/>
                    <a:pt x="1453" y="370"/>
                    <a:pt x="1179" y="298"/>
                  </a:cubicBezTo>
                  <a:cubicBezTo>
                    <a:pt x="1012" y="251"/>
                    <a:pt x="702" y="144"/>
                    <a:pt x="286" y="1"/>
                  </a:cubicBezTo>
                  <a:close/>
                </a:path>
              </a:pathLst>
            </a:custGeom>
            <a:solidFill>
              <a:srgbClr val="FF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10"/>
            <p:cNvSpPr/>
            <p:nvPr/>
          </p:nvSpPr>
          <p:spPr>
            <a:xfrm>
              <a:off x="4835650" y="2388225"/>
              <a:ext cx="59625" cy="72550"/>
            </a:xfrm>
            <a:custGeom>
              <a:avLst/>
              <a:gdLst/>
              <a:ahLst/>
              <a:cxnLst/>
              <a:rect l="l" t="t" r="r" b="b"/>
              <a:pathLst>
                <a:path w="2385" h="2902" extrusionOk="0">
                  <a:moveTo>
                    <a:pt x="527" y="0"/>
                  </a:moveTo>
                  <a:cubicBezTo>
                    <a:pt x="324" y="405"/>
                    <a:pt x="182" y="679"/>
                    <a:pt x="158" y="786"/>
                  </a:cubicBezTo>
                  <a:cubicBezTo>
                    <a:pt x="1" y="1290"/>
                    <a:pt x="1394" y="2901"/>
                    <a:pt x="1787" y="2901"/>
                  </a:cubicBezTo>
                  <a:cubicBezTo>
                    <a:pt x="1812" y="2901"/>
                    <a:pt x="1832" y="2895"/>
                    <a:pt x="1848" y="2882"/>
                  </a:cubicBezTo>
                  <a:cubicBezTo>
                    <a:pt x="2134" y="2667"/>
                    <a:pt x="2015" y="1631"/>
                    <a:pt x="2241" y="1322"/>
                  </a:cubicBezTo>
                  <a:cubicBezTo>
                    <a:pt x="2265" y="1274"/>
                    <a:pt x="2325" y="1215"/>
                    <a:pt x="2384" y="1155"/>
                  </a:cubicBezTo>
                  <a:cubicBezTo>
                    <a:pt x="1658" y="1096"/>
                    <a:pt x="527" y="12"/>
                    <a:pt x="527" y="0"/>
                  </a:cubicBezTo>
                  <a:close/>
                </a:path>
              </a:pathLst>
            </a:custGeom>
            <a:solidFill>
              <a:srgbClr val="FF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10"/>
            <p:cNvSpPr/>
            <p:nvPr/>
          </p:nvSpPr>
          <p:spPr>
            <a:xfrm>
              <a:off x="4848800" y="2384350"/>
              <a:ext cx="87850" cy="39900"/>
            </a:xfrm>
            <a:custGeom>
              <a:avLst/>
              <a:gdLst/>
              <a:ahLst/>
              <a:cxnLst/>
              <a:rect l="l" t="t" r="r" b="b"/>
              <a:pathLst>
                <a:path w="3514" h="1596" extrusionOk="0">
                  <a:moveTo>
                    <a:pt x="96" y="1"/>
                  </a:moveTo>
                  <a:cubicBezTo>
                    <a:pt x="60" y="60"/>
                    <a:pt x="37" y="108"/>
                    <a:pt x="1" y="167"/>
                  </a:cubicBezTo>
                  <a:cubicBezTo>
                    <a:pt x="1" y="167"/>
                    <a:pt x="1025" y="1536"/>
                    <a:pt x="1763" y="1596"/>
                  </a:cubicBezTo>
                  <a:cubicBezTo>
                    <a:pt x="2061" y="1334"/>
                    <a:pt x="2751" y="632"/>
                    <a:pt x="3513" y="108"/>
                  </a:cubicBezTo>
                  <a:cubicBezTo>
                    <a:pt x="3382" y="96"/>
                    <a:pt x="3216" y="96"/>
                    <a:pt x="3025" y="84"/>
                  </a:cubicBezTo>
                  <a:cubicBezTo>
                    <a:pt x="2442" y="48"/>
                    <a:pt x="1537" y="24"/>
                    <a:pt x="96" y="1"/>
                  </a:cubicBezTo>
                  <a:close/>
                </a:path>
              </a:pathLst>
            </a:custGeom>
            <a:solidFill>
              <a:srgbClr val="A09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10"/>
            <p:cNvSpPr/>
            <p:nvPr/>
          </p:nvSpPr>
          <p:spPr>
            <a:xfrm>
              <a:off x="4618425" y="2127000"/>
              <a:ext cx="512875" cy="258875"/>
            </a:xfrm>
            <a:custGeom>
              <a:avLst/>
              <a:gdLst/>
              <a:ahLst/>
              <a:cxnLst/>
              <a:rect l="l" t="t" r="r" b="b"/>
              <a:pathLst>
                <a:path w="20515" h="10355" extrusionOk="0">
                  <a:moveTo>
                    <a:pt x="16294" y="1"/>
                  </a:moveTo>
                  <a:cubicBezTo>
                    <a:pt x="15256" y="1"/>
                    <a:pt x="14217" y="592"/>
                    <a:pt x="13383" y="1246"/>
                  </a:cubicBezTo>
                  <a:cubicBezTo>
                    <a:pt x="12776" y="1722"/>
                    <a:pt x="12264" y="2246"/>
                    <a:pt x="11954" y="2591"/>
                  </a:cubicBezTo>
                  <a:lnTo>
                    <a:pt x="11942" y="2579"/>
                  </a:lnTo>
                  <a:cubicBezTo>
                    <a:pt x="9942" y="3925"/>
                    <a:pt x="7370" y="3925"/>
                    <a:pt x="7370" y="3925"/>
                  </a:cubicBezTo>
                  <a:cubicBezTo>
                    <a:pt x="6711" y="3727"/>
                    <a:pt x="5343" y="3357"/>
                    <a:pt x="4022" y="3357"/>
                  </a:cubicBezTo>
                  <a:cubicBezTo>
                    <a:pt x="3911" y="3357"/>
                    <a:pt x="3801" y="3360"/>
                    <a:pt x="3691" y="3365"/>
                  </a:cubicBezTo>
                  <a:cubicBezTo>
                    <a:pt x="2560" y="3437"/>
                    <a:pt x="1536" y="3841"/>
                    <a:pt x="1120" y="4925"/>
                  </a:cubicBezTo>
                  <a:cubicBezTo>
                    <a:pt x="0" y="7842"/>
                    <a:pt x="2667" y="10152"/>
                    <a:pt x="7275" y="10235"/>
                  </a:cubicBezTo>
                  <a:cubicBezTo>
                    <a:pt x="8037" y="10259"/>
                    <a:pt x="8692" y="10271"/>
                    <a:pt x="9275" y="10283"/>
                  </a:cubicBezTo>
                  <a:cubicBezTo>
                    <a:pt x="10728" y="10318"/>
                    <a:pt x="11621" y="10330"/>
                    <a:pt x="12216" y="10354"/>
                  </a:cubicBezTo>
                  <a:lnTo>
                    <a:pt x="12216" y="10283"/>
                  </a:lnTo>
                  <a:cubicBezTo>
                    <a:pt x="12597" y="9164"/>
                    <a:pt x="12502" y="6961"/>
                    <a:pt x="12502" y="6961"/>
                  </a:cubicBezTo>
                  <a:lnTo>
                    <a:pt x="12502" y="6961"/>
                  </a:lnTo>
                  <a:cubicBezTo>
                    <a:pt x="12931" y="7104"/>
                    <a:pt x="13228" y="7223"/>
                    <a:pt x="13395" y="7258"/>
                  </a:cubicBezTo>
                  <a:cubicBezTo>
                    <a:pt x="13681" y="7354"/>
                    <a:pt x="14121" y="8151"/>
                    <a:pt x="14443" y="9021"/>
                  </a:cubicBezTo>
                  <a:cubicBezTo>
                    <a:pt x="15586" y="8151"/>
                    <a:pt x="16729" y="7354"/>
                    <a:pt x="17598" y="6270"/>
                  </a:cubicBezTo>
                  <a:cubicBezTo>
                    <a:pt x="20515" y="2591"/>
                    <a:pt x="18288" y="734"/>
                    <a:pt x="17479" y="293"/>
                  </a:cubicBezTo>
                  <a:cubicBezTo>
                    <a:pt x="17092" y="88"/>
                    <a:pt x="16693" y="1"/>
                    <a:pt x="16294" y="1"/>
                  </a:cubicBezTo>
                  <a:close/>
                </a:path>
              </a:pathLst>
            </a:custGeom>
            <a:solidFill>
              <a:srgbClr val="A09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10"/>
            <p:cNvSpPr/>
            <p:nvPr/>
          </p:nvSpPr>
          <p:spPr>
            <a:xfrm>
              <a:off x="4781825" y="1967625"/>
              <a:ext cx="59575" cy="30200"/>
            </a:xfrm>
            <a:custGeom>
              <a:avLst/>
              <a:gdLst/>
              <a:ahLst/>
              <a:cxnLst/>
              <a:rect l="l" t="t" r="r" b="b"/>
              <a:pathLst>
                <a:path w="2383" h="1208" extrusionOk="0">
                  <a:moveTo>
                    <a:pt x="2382" y="1"/>
                  </a:moveTo>
                  <a:cubicBezTo>
                    <a:pt x="2287" y="48"/>
                    <a:pt x="2215" y="96"/>
                    <a:pt x="2132" y="120"/>
                  </a:cubicBezTo>
                  <a:cubicBezTo>
                    <a:pt x="1449" y="393"/>
                    <a:pt x="854" y="490"/>
                    <a:pt x="334" y="490"/>
                  </a:cubicBezTo>
                  <a:cubicBezTo>
                    <a:pt x="219" y="490"/>
                    <a:pt x="108" y="486"/>
                    <a:pt x="1" y="477"/>
                  </a:cubicBezTo>
                  <a:lnTo>
                    <a:pt x="1" y="477"/>
                  </a:lnTo>
                  <a:cubicBezTo>
                    <a:pt x="1" y="499"/>
                    <a:pt x="557" y="1208"/>
                    <a:pt x="1240" y="1208"/>
                  </a:cubicBezTo>
                  <a:cubicBezTo>
                    <a:pt x="1298" y="1208"/>
                    <a:pt x="1358" y="1203"/>
                    <a:pt x="1418" y="1191"/>
                  </a:cubicBezTo>
                  <a:cubicBezTo>
                    <a:pt x="2382" y="1013"/>
                    <a:pt x="2382" y="1"/>
                    <a:pt x="2382" y="1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10"/>
            <p:cNvSpPr/>
            <p:nvPr/>
          </p:nvSpPr>
          <p:spPr>
            <a:xfrm>
              <a:off x="4849100" y="1618725"/>
              <a:ext cx="102125" cy="271550"/>
            </a:xfrm>
            <a:custGeom>
              <a:avLst/>
              <a:gdLst/>
              <a:ahLst/>
              <a:cxnLst/>
              <a:rect l="l" t="t" r="r" b="b"/>
              <a:pathLst>
                <a:path w="4085" h="10862" extrusionOk="0">
                  <a:moveTo>
                    <a:pt x="2562" y="1"/>
                  </a:moveTo>
                  <a:cubicBezTo>
                    <a:pt x="2558" y="1"/>
                    <a:pt x="2553" y="1"/>
                    <a:pt x="2549" y="3"/>
                  </a:cubicBezTo>
                  <a:cubicBezTo>
                    <a:pt x="2322" y="62"/>
                    <a:pt x="1941" y="1360"/>
                    <a:pt x="1941" y="1360"/>
                  </a:cubicBezTo>
                  <a:cubicBezTo>
                    <a:pt x="1941" y="1360"/>
                    <a:pt x="1707" y="695"/>
                    <a:pt x="1530" y="695"/>
                  </a:cubicBezTo>
                  <a:cubicBezTo>
                    <a:pt x="1511" y="695"/>
                    <a:pt x="1494" y="702"/>
                    <a:pt x="1477" y="717"/>
                  </a:cubicBezTo>
                  <a:cubicBezTo>
                    <a:pt x="1310" y="884"/>
                    <a:pt x="1477" y="1420"/>
                    <a:pt x="1453" y="1777"/>
                  </a:cubicBezTo>
                  <a:cubicBezTo>
                    <a:pt x="1429" y="2134"/>
                    <a:pt x="322" y="5920"/>
                    <a:pt x="298" y="5980"/>
                  </a:cubicBezTo>
                  <a:cubicBezTo>
                    <a:pt x="417" y="6242"/>
                    <a:pt x="465" y="6456"/>
                    <a:pt x="394" y="6551"/>
                  </a:cubicBezTo>
                  <a:cubicBezTo>
                    <a:pt x="358" y="6575"/>
                    <a:pt x="227" y="6658"/>
                    <a:pt x="1" y="6754"/>
                  </a:cubicBezTo>
                  <a:lnTo>
                    <a:pt x="25" y="6789"/>
                  </a:lnTo>
                  <a:cubicBezTo>
                    <a:pt x="25" y="6789"/>
                    <a:pt x="513" y="8218"/>
                    <a:pt x="703" y="8385"/>
                  </a:cubicBezTo>
                  <a:cubicBezTo>
                    <a:pt x="953" y="8587"/>
                    <a:pt x="1370" y="8766"/>
                    <a:pt x="1644" y="9825"/>
                  </a:cubicBezTo>
                  <a:cubicBezTo>
                    <a:pt x="1691" y="10004"/>
                    <a:pt x="1715" y="10242"/>
                    <a:pt x="1703" y="10504"/>
                  </a:cubicBezTo>
                  <a:cubicBezTo>
                    <a:pt x="1703" y="10504"/>
                    <a:pt x="2346" y="10671"/>
                    <a:pt x="2823" y="10861"/>
                  </a:cubicBezTo>
                  <a:cubicBezTo>
                    <a:pt x="2906" y="10433"/>
                    <a:pt x="3656" y="2455"/>
                    <a:pt x="3680" y="2098"/>
                  </a:cubicBezTo>
                  <a:cubicBezTo>
                    <a:pt x="3727" y="1562"/>
                    <a:pt x="4085" y="646"/>
                    <a:pt x="3846" y="527"/>
                  </a:cubicBezTo>
                  <a:cubicBezTo>
                    <a:pt x="3832" y="519"/>
                    <a:pt x="3817" y="516"/>
                    <a:pt x="3801" y="516"/>
                  </a:cubicBezTo>
                  <a:cubicBezTo>
                    <a:pt x="3554" y="516"/>
                    <a:pt x="3135" y="1329"/>
                    <a:pt x="3097" y="1395"/>
                  </a:cubicBezTo>
                  <a:lnTo>
                    <a:pt x="3097" y="1395"/>
                  </a:lnTo>
                  <a:cubicBezTo>
                    <a:pt x="3127" y="1340"/>
                    <a:pt x="3530" y="146"/>
                    <a:pt x="3243" y="146"/>
                  </a:cubicBezTo>
                  <a:cubicBezTo>
                    <a:pt x="3242" y="146"/>
                    <a:pt x="3241" y="146"/>
                    <a:pt x="3239" y="146"/>
                  </a:cubicBezTo>
                  <a:cubicBezTo>
                    <a:pt x="2965" y="169"/>
                    <a:pt x="2561" y="1241"/>
                    <a:pt x="2537" y="1312"/>
                  </a:cubicBezTo>
                  <a:cubicBezTo>
                    <a:pt x="2548" y="1243"/>
                    <a:pt x="2753" y="1"/>
                    <a:pt x="2562" y="1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10"/>
            <p:cNvSpPr/>
            <p:nvPr/>
          </p:nvSpPr>
          <p:spPr>
            <a:xfrm>
              <a:off x="4849100" y="1785475"/>
              <a:ext cx="72650" cy="105100"/>
            </a:xfrm>
            <a:custGeom>
              <a:avLst/>
              <a:gdLst/>
              <a:ahLst/>
              <a:cxnLst/>
              <a:rect l="l" t="t" r="r" b="b"/>
              <a:pathLst>
                <a:path w="2906" h="4204" extrusionOk="0">
                  <a:moveTo>
                    <a:pt x="215" y="0"/>
                  </a:moveTo>
                  <a:cubicBezTo>
                    <a:pt x="156" y="48"/>
                    <a:pt x="167" y="24"/>
                    <a:pt x="1" y="107"/>
                  </a:cubicBezTo>
                  <a:lnTo>
                    <a:pt x="13" y="131"/>
                  </a:lnTo>
                  <a:cubicBezTo>
                    <a:pt x="13" y="131"/>
                    <a:pt x="513" y="1560"/>
                    <a:pt x="703" y="1727"/>
                  </a:cubicBezTo>
                  <a:cubicBezTo>
                    <a:pt x="941" y="1929"/>
                    <a:pt x="1370" y="2108"/>
                    <a:pt x="1644" y="3167"/>
                  </a:cubicBezTo>
                  <a:cubicBezTo>
                    <a:pt x="1680" y="3358"/>
                    <a:pt x="1715" y="3584"/>
                    <a:pt x="1703" y="3858"/>
                  </a:cubicBezTo>
                  <a:cubicBezTo>
                    <a:pt x="1703" y="3858"/>
                    <a:pt x="2334" y="4013"/>
                    <a:pt x="2811" y="4203"/>
                  </a:cubicBezTo>
                  <a:cubicBezTo>
                    <a:pt x="2834" y="4132"/>
                    <a:pt x="2858" y="3882"/>
                    <a:pt x="2906" y="3477"/>
                  </a:cubicBezTo>
                  <a:lnTo>
                    <a:pt x="2906" y="3477"/>
                  </a:lnTo>
                  <a:cubicBezTo>
                    <a:pt x="2813" y="3505"/>
                    <a:pt x="2729" y="3518"/>
                    <a:pt x="2652" y="3518"/>
                  </a:cubicBezTo>
                  <a:cubicBezTo>
                    <a:pt x="1955" y="3518"/>
                    <a:pt x="1865" y="2423"/>
                    <a:pt x="953" y="1608"/>
                  </a:cubicBezTo>
                  <a:cubicBezTo>
                    <a:pt x="703" y="1393"/>
                    <a:pt x="298" y="524"/>
                    <a:pt x="215" y="0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10"/>
            <p:cNvSpPr/>
            <p:nvPr/>
          </p:nvSpPr>
          <p:spPr>
            <a:xfrm>
              <a:off x="4505025" y="1779550"/>
              <a:ext cx="183375" cy="217275"/>
            </a:xfrm>
            <a:custGeom>
              <a:avLst/>
              <a:gdLst/>
              <a:ahLst/>
              <a:cxnLst/>
              <a:rect l="l" t="t" r="r" b="b"/>
              <a:pathLst>
                <a:path w="7335" h="8691" extrusionOk="0">
                  <a:moveTo>
                    <a:pt x="1077" y="1"/>
                  </a:moveTo>
                  <a:cubicBezTo>
                    <a:pt x="1058" y="1"/>
                    <a:pt x="1040" y="4"/>
                    <a:pt x="1024" y="11"/>
                  </a:cubicBezTo>
                  <a:cubicBezTo>
                    <a:pt x="726" y="142"/>
                    <a:pt x="1417" y="1094"/>
                    <a:pt x="1441" y="1142"/>
                  </a:cubicBezTo>
                  <a:cubicBezTo>
                    <a:pt x="1420" y="1100"/>
                    <a:pt x="832" y="501"/>
                    <a:pt x="580" y="501"/>
                  </a:cubicBezTo>
                  <a:cubicBezTo>
                    <a:pt x="547" y="501"/>
                    <a:pt x="520" y="511"/>
                    <a:pt x="500" y="535"/>
                  </a:cubicBezTo>
                  <a:cubicBezTo>
                    <a:pt x="345" y="713"/>
                    <a:pt x="1060" y="1618"/>
                    <a:pt x="1084" y="1666"/>
                  </a:cubicBezTo>
                  <a:cubicBezTo>
                    <a:pt x="1054" y="1656"/>
                    <a:pt x="571" y="1352"/>
                    <a:pt x="305" y="1352"/>
                  </a:cubicBezTo>
                  <a:cubicBezTo>
                    <a:pt x="246" y="1352"/>
                    <a:pt x="197" y="1367"/>
                    <a:pt x="167" y="1404"/>
                  </a:cubicBezTo>
                  <a:cubicBezTo>
                    <a:pt x="0" y="1630"/>
                    <a:pt x="1024" y="2464"/>
                    <a:pt x="1024" y="2464"/>
                  </a:cubicBezTo>
                  <a:cubicBezTo>
                    <a:pt x="1024" y="2464"/>
                    <a:pt x="1941" y="3845"/>
                    <a:pt x="3215" y="5631"/>
                  </a:cubicBezTo>
                  <a:cubicBezTo>
                    <a:pt x="3893" y="6607"/>
                    <a:pt x="4703" y="7667"/>
                    <a:pt x="5525" y="8691"/>
                  </a:cubicBezTo>
                  <a:cubicBezTo>
                    <a:pt x="5941" y="7571"/>
                    <a:pt x="7251" y="5964"/>
                    <a:pt x="7334" y="5857"/>
                  </a:cubicBezTo>
                  <a:lnTo>
                    <a:pt x="6894" y="5452"/>
                  </a:lnTo>
                  <a:cubicBezTo>
                    <a:pt x="6537" y="5131"/>
                    <a:pt x="6156" y="4785"/>
                    <a:pt x="5787" y="4428"/>
                  </a:cubicBezTo>
                  <a:cubicBezTo>
                    <a:pt x="5132" y="3809"/>
                    <a:pt x="4477" y="3166"/>
                    <a:pt x="3929" y="2571"/>
                  </a:cubicBezTo>
                  <a:cubicBezTo>
                    <a:pt x="3512" y="2130"/>
                    <a:pt x="3167" y="1714"/>
                    <a:pt x="2917" y="1368"/>
                  </a:cubicBezTo>
                  <a:cubicBezTo>
                    <a:pt x="2690" y="1050"/>
                    <a:pt x="2745" y="136"/>
                    <a:pt x="2502" y="136"/>
                  </a:cubicBezTo>
                  <a:cubicBezTo>
                    <a:pt x="2490" y="136"/>
                    <a:pt x="2478" y="138"/>
                    <a:pt x="2465" y="142"/>
                  </a:cubicBezTo>
                  <a:cubicBezTo>
                    <a:pt x="2191" y="261"/>
                    <a:pt x="2215" y="1071"/>
                    <a:pt x="2215" y="1071"/>
                  </a:cubicBezTo>
                  <a:cubicBezTo>
                    <a:pt x="2215" y="1071"/>
                    <a:pt x="1423" y="1"/>
                    <a:pt x="1077" y="1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10"/>
            <p:cNvSpPr/>
            <p:nvPr/>
          </p:nvSpPr>
          <p:spPr>
            <a:xfrm>
              <a:off x="4677350" y="178755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6871" y="1"/>
                  </a:moveTo>
                  <a:cubicBezTo>
                    <a:pt x="5740" y="524"/>
                    <a:pt x="2549" y="1787"/>
                    <a:pt x="2013" y="1834"/>
                  </a:cubicBezTo>
                  <a:cubicBezTo>
                    <a:pt x="1999" y="1836"/>
                    <a:pt x="1984" y="1836"/>
                    <a:pt x="1970" y="1836"/>
                  </a:cubicBezTo>
                  <a:cubicBezTo>
                    <a:pt x="1546" y="1836"/>
                    <a:pt x="1149" y="1165"/>
                    <a:pt x="941" y="739"/>
                  </a:cubicBezTo>
                  <a:lnTo>
                    <a:pt x="941" y="739"/>
                  </a:lnTo>
                  <a:cubicBezTo>
                    <a:pt x="977" y="822"/>
                    <a:pt x="1870" y="3477"/>
                    <a:pt x="465" y="4977"/>
                  </a:cubicBezTo>
                  <a:cubicBezTo>
                    <a:pt x="465" y="4977"/>
                    <a:pt x="411" y="4949"/>
                    <a:pt x="331" y="4949"/>
                  </a:cubicBezTo>
                  <a:cubicBezTo>
                    <a:pt x="247" y="4949"/>
                    <a:pt x="134" y="4980"/>
                    <a:pt x="25" y="5108"/>
                  </a:cubicBezTo>
                  <a:lnTo>
                    <a:pt x="1" y="5144"/>
                  </a:lnTo>
                  <a:lnTo>
                    <a:pt x="441" y="5537"/>
                  </a:lnTo>
                  <a:cubicBezTo>
                    <a:pt x="1239" y="6251"/>
                    <a:pt x="1906" y="6835"/>
                    <a:pt x="2251" y="7132"/>
                  </a:cubicBezTo>
                  <a:cubicBezTo>
                    <a:pt x="2727" y="7299"/>
                    <a:pt x="3346" y="7609"/>
                    <a:pt x="4180" y="7680"/>
                  </a:cubicBezTo>
                  <a:cubicBezTo>
                    <a:pt x="4302" y="7692"/>
                    <a:pt x="4428" y="7699"/>
                    <a:pt x="4559" y="7699"/>
                  </a:cubicBezTo>
                  <a:cubicBezTo>
                    <a:pt x="5068" y="7699"/>
                    <a:pt x="5648" y="7598"/>
                    <a:pt x="6311" y="7323"/>
                  </a:cubicBezTo>
                  <a:cubicBezTo>
                    <a:pt x="6394" y="7287"/>
                    <a:pt x="6490" y="7251"/>
                    <a:pt x="6561" y="7204"/>
                  </a:cubicBezTo>
                  <a:cubicBezTo>
                    <a:pt x="8002" y="6478"/>
                    <a:pt x="8538" y="4858"/>
                    <a:pt x="8573" y="3751"/>
                  </a:cubicBezTo>
                  <a:cubicBezTo>
                    <a:pt x="8585" y="3489"/>
                    <a:pt x="8550" y="3263"/>
                    <a:pt x="8514" y="3072"/>
                  </a:cubicBezTo>
                  <a:cubicBezTo>
                    <a:pt x="8240" y="2013"/>
                    <a:pt x="7811" y="1834"/>
                    <a:pt x="7573" y="1632"/>
                  </a:cubicBezTo>
                  <a:cubicBezTo>
                    <a:pt x="7383" y="1465"/>
                    <a:pt x="6895" y="36"/>
                    <a:pt x="6895" y="36"/>
                  </a:cubicBezTo>
                  <a:lnTo>
                    <a:pt x="6871" y="1"/>
                  </a:lnTo>
                  <a:close/>
                </a:path>
              </a:pathLst>
            </a:custGeom>
            <a:solidFill>
              <a:srgbClr val="FF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10"/>
            <p:cNvSpPr/>
            <p:nvPr/>
          </p:nvSpPr>
          <p:spPr>
            <a:xfrm>
              <a:off x="4671700" y="1910775"/>
              <a:ext cx="91400" cy="65225"/>
            </a:xfrm>
            <a:custGeom>
              <a:avLst/>
              <a:gdLst/>
              <a:ahLst/>
              <a:cxnLst/>
              <a:rect l="l" t="t" r="r" b="b"/>
              <a:pathLst>
                <a:path w="3656" h="2609" extrusionOk="0">
                  <a:moveTo>
                    <a:pt x="1" y="1"/>
                  </a:moveTo>
                  <a:cubicBezTo>
                    <a:pt x="72" y="72"/>
                    <a:pt x="143" y="156"/>
                    <a:pt x="227" y="203"/>
                  </a:cubicBezTo>
                  <a:lnTo>
                    <a:pt x="667" y="608"/>
                  </a:lnTo>
                  <a:cubicBezTo>
                    <a:pt x="1453" y="1322"/>
                    <a:pt x="2132" y="1906"/>
                    <a:pt x="2465" y="2192"/>
                  </a:cubicBezTo>
                  <a:cubicBezTo>
                    <a:pt x="2799" y="2311"/>
                    <a:pt x="3180" y="2489"/>
                    <a:pt x="3656" y="2608"/>
                  </a:cubicBezTo>
                  <a:cubicBezTo>
                    <a:pt x="2572" y="1882"/>
                    <a:pt x="1608" y="929"/>
                    <a:pt x="632" y="36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10"/>
            <p:cNvSpPr/>
            <p:nvPr/>
          </p:nvSpPr>
          <p:spPr>
            <a:xfrm>
              <a:off x="4638075" y="1873275"/>
              <a:ext cx="49425" cy="43175"/>
            </a:xfrm>
            <a:custGeom>
              <a:avLst/>
              <a:gdLst/>
              <a:ahLst/>
              <a:cxnLst/>
              <a:rect l="l" t="t" r="r" b="b"/>
              <a:pathLst>
                <a:path w="1977" h="1727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465"/>
                    <a:pt x="488" y="691"/>
                    <a:pt x="488" y="691"/>
                  </a:cubicBezTo>
                  <a:cubicBezTo>
                    <a:pt x="667" y="870"/>
                    <a:pt x="857" y="1048"/>
                    <a:pt x="1036" y="1215"/>
                  </a:cubicBezTo>
                  <a:cubicBezTo>
                    <a:pt x="1215" y="1382"/>
                    <a:pt x="1405" y="1560"/>
                    <a:pt x="1584" y="1727"/>
                  </a:cubicBezTo>
                  <a:lnTo>
                    <a:pt x="1596" y="1679"/>
                  </a:lnTo>
                  <a:cubicBezTo>
                    <a:pt x="1703" y="1556"/>
                    <a:pt x="1804" y="1518"/>
                    <a:pt x="1884" y="1518"/>
                  </a:cubicBezTo>
                  <a:cubicBezTo>
                    <a:pt x="1919" y="1518"/>
                    <a:pt x="1951" y="1525"/>
                    <a:pt x="1977" y="1536"/>
                  </a:cubicBezTo>
                  <a:cubicBezTo>
                    <a:pt x="1346" y="965"/>
                    <a:pt x="691" y="429"/>
                    <a:pt x="0" y="1"/>
                  </a:cubicBezTo>
                  <a:close/>
                </a:path>
              </a:pathLst>
            </a:custGeom>
            <a:solidFill>
              <a:srgbClr val="993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10"/>
            <p:cNvSpPr/>
            <p:nvPr/>
          </p:nvSpPr>
          <p:spPr>
            <a:xfrm>
              <a:off x="4686875" y="1787550"/>
              <a:ext cx="204825" cy="192350"/>
            </a:xfrm>
            <a:custGeom>
              <a:avLst/>
              <a:gdLst/>
              <a:ahLst/>
              <a:cxnLst/>
              <a:rect l="l" t="t" r="r" b="b"/>
              <a:pathLst>
                <a:path w="8193" h="7694" extrusionOk="0">
                  <a:moveTo>
                    <a:pt x="6478" y="1"/>
                  </a:moveTo>
                  <a:cubicBezTo>
                    <a:pt x="5347" y="524"/>
                    <a:pt x="2144" y="1775"/>
                    <a:pt x="1608" y="1834"/>
                  </a:cubicBezTo>
                  <a:cubicBezTo>
                    <a:pt x="1594" y="1836"/>
                    <a:pt x="1580" y="1836"/>
                    <a:pt x="1566" y="1836"/>
                  </a:cubicBezTo>
                  <a:cubicBezTo>
                    <a:pt x="1153" y="1836"/>
                    <a:pt x="755" y="1165"/>
                    <a:pt x="537" y="739"/>
                  </a:cubicBezTo>
                  <a:lnTo>
                    <a:pt x="537" y="739"/>
                  </a:lnTo>
                  <a:cubicBezTo>
                    <a:pt x="572" y="822"/>
                    <a:pt x="1465" y="3477"/>
                    <a:pt x="60" y="4977"/>
                  </a:cubicBezTo>
                  <a:cubicBezTo>
                    <a:pt x="60" y="4977"/>
                    <a:pt x="48" y="4965"/>
                    <a:pt x="1" y="4965"/>
                  </a:cubicBezTo>
                  <a:cubicBezTo>
                    <a:pt x="1001" y="5858"/>
                    <a:pt x="1953" y="6823"/>
                    <a:pt x="3037" y="7549"/>
                  </a:cubicBezTo>
                  <a:cubicBezTo>
                    <a:pt x="3263" y="7609"/>
                    <a:pt x="3513" y="7656"/>
                    <a:pt x="3787" y="7680"/>
                  </a:cubicBezTo>
                  <a:cubicBezTo>
                    <a:pt x="3894" y="7689"/>
                    <a:pt x="4005" y="7693"/>
                    <a:pt x="4120" y="7693"/>
                  </a:cubicBezTo>
                  <a:cubicBezTo>
                    <a:pt x="4640" y="7693"/>
                    <a:pt x="5235" y="7596"/>
                    <a:pt x="5918" y="7323"/>
                  </a:cubicBezTo>
                  <a:cubicBezTo>
                    <a:pt x="6002" y="7299"/>
                    <a:pt x="6073" y="7251"/>
                    <a:pt x="6168" y="7204"/>
                  </a:cubicBezTo>
                  <a:cubicBezTo>
                    <a:pt x="7609" y="6478"/>
                    <a:pt x="8145" y="4870"/>
                    <a:pt x="8180" y="3751"/>
                  </a:cubicBezTo>
                  <a:cubicBezTo>
                    <a:pt x="8192" y="3501"/>
                    <a:pt x="8157" y="3263"/>
                    <a:pt x="8121" y="3072"/>
                  </a:cubicBezTo>
                  <a:cubicBezTo>
                    <a:pt x="7847" y="2013"/>
                    <a:pt x="7430" y="1834"/>
                    <a:pt x="7180" y="1632"/>
                  </a:cubicBezTo>
                  <a:cubicBezTo>
                    <a:pt x="6990" y="1465"/>
                    <a:pt x="6490" y="36"/>
                    <a:pt x="6490" y="36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10"/>
            <p:cNvSpPr/>
            <p:nvPr/>
          </p:nvSpPr>
          <p:spPr>
            <a:xfrm>
              <a:off x="4722000" y="1816200"/>
              <a:ext cx="36050" cy="37050"/>
            </a:xfrm>
            <a:custGeom>
              <a:avLst/>
              <a:gdLst/>
              <a:ahLst/>
              <a:cxnLst/>
              <a:rect l="l" t="t" r="r" b="b"/>
              <a:pathLst>
                <a:path w="1442" h="1482" extrusionOk="0">
                  <a:moveTo>
                    <a:pt x="1020" y="0"/>
                  </a:moveTo>
                  <a:cubicBezTo>
                    <a:pt x="824" y="0"/>
                    <a:pt x="519" y="108"/>
                    <a:pt x="298" y="438"/>
                  </a:cubicBezTo>
                  <a:cubicBezTo>
                    <a:pt x="1" y="867"/>
                    <a:pt x="72" y="1403"/>
                    <a:pt x="203" y="1462"/>
                  </a:cubicBezTo>
                  <a:cubicBezTo>
                    <a:pt x="226" y="1475"/>
                    <a:pt x="248" y="1482"/>
                    <a:pt x="268" y="1482"/>
                  </a:cubicBezTo>
                  <a:cubicBezTo>
                    <a:pt x="390" y="1482"/>
                    <a:pt x="459" y="1242"/>
                    <a:pt x="644" y="914"/>
                  </a:cubicBezTo>
                  <a:cubicBezTo>
                    <a:pt x="858" y="521"/>
                    <a:pt x="1441" y="307"/>
                    <a:pt x="1191" y="45"/>
                  </a:cubicBezTo>
                  <a:cubicBezTo>
                    <a:pt x="1161" y="18"/>
                    <a:pt x="1099" y="0"/>
                    <a:pt x="1020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10"/>
            <p:cNvSpPr/>
            <p:nvPr/>
          </p:nvSpPr>
          <p:spPr>
            <a:xfrm>
              <a:off x="4796125" y="1787525"/>
              <a:ext cx="43775" cy="22600"/>
            </a:xfrm>
            <a:custGeom>
              <a:avLst/>
              <a:gdLst/>
              <a:ahLst/>
              <a:cxnLst/>
              <a:rect l="l" t="t" r="r" b="b"/>
              <a:pathLst>
                <a:path w="1751" h="904" extrusionOk="0">
                  <a:moveTo>
                    <a:pt x="631" y="1"/>
                  </a:moveTo>
                  <a:cubicBezTo>
                    <a:pt x="282" y="1"/>
                    <a:pt x="45" y="179"/>
                    <a:pt x="36" y="287"/>
                  </a:cubicBezTo>
                  <a:cubicBezTo>
                    <a:pt x="0" y="633"/>
                    <a:pt x="596" y="466"/>
                    <a:pt x="989" y="656"/>
                  </a:cubicBezTo>
                  <a:cubicBezTo>
                    <a:pt x="1276" y="783"/>
                    <a:pt x="1467" y="904"/>
                    <a:pt x="1579" y="904"/>
                  </a:cubicBezTo>
                  <a:cubicBezTo>
                    <a:pt x="1626" y="904"/>
                    <a:pt x="1658" y="883"/>
                    <a:pt x="1679" y="835"/>
                  </a:cubicBezTo>
                  <a:cubicBezTo>
                    <a:pt x="1751" y="704"/>
                    <a:pt x="1501" y="228"/>
                    <a:pt x="989" y="61"/>
                  </a:cubicBezTo>
                  <a:cubicBezTo>
                    <a:pt x="861" y="18"/>
                    <a:pt x="740" y="1"/>
                    <a:pt x="631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10"/>
            <p:cNvSpPr/>
            <p:nvPr/>
          </p:nvSpPr>
          <p:spPr>
            <a:xfrm>
              <a:off x="4803300" y="1838475"/>
              <a:ext cx="13375" cy="19300"/>
            </a:xfrm>
            <a:custGeom>
              <a:avLst/>
              <a:gdLst/>
              <a:ahLst/>
              <a:cxnLst/>
              <a:rect l="l" t="t" r="r" b="b"/>
              <a:pathLst>
                <a:path w="535" h="772" extrusionOk="0">
                  <a:moveTo>
                    <a:pt x="108" y="1"/>
                  </a:moveTo>
                  <a:cubicBezTo>
                    <a:pt x="55" y="1"/>
                    <a:pt x="23" y="11"/>
                    <a:pt x="23" y="11"/>
                  </a:cubicBezTo>
                  <a:cubicBezTo>
                    <a:pt x="15" y="20"/>
                    <a:pt x="0" y="28"/>
                    <a:pt x="9" y="28"/>
                  </a:cubicBezTo>
                  <a:cubicBezTo>
                    <a:pt x="13" y="28"/>
                    <a:pt x="21" y="27"/>
                    <a:pt x="35" y="23"/>
                  </a:cubicBezTo>
                  <a:cubicBezTo>
                    <a:pt x="35" y="47"/>
                    <a:pt x="47" y="71"/>
                    <a:pt x="71" y="71"/>
                  </a:cubicBezTo>
                  <a:lnTo>
                    <a:pt x="106" y="71"/>
                  </a:lnTo>
                  <a:cubicBezTo>
                    <a:pt x="142" y="71"/>
                    <a:pt x="166" y="83"/>
                    <a:pt x="213" y="95"/>
                  </a:cubicBezTo>
                  <a:cubicBezTo>
                    <a:pt x="249" y="107"/>
                    <a:pt x="309" y="142"/>
                    <a:pt x="333" y="166"/>
                  </a:cubicBezTo>
                  <a:cubicBezTo>
                    <a:pt x="344" y="190"/>
                    <a:pt x="368" y="214"/>
                    <a:pt x="380" y="226"/>
                  </a:cubicBezTo>
                  <a:cubicBezTo>
                    <a:pt x="380" y="226"/>
                    <a:pt x="392" y="250"/>
                    <a:pt x="392" y="261"/>
                  </a:cubicBezTo>
                  <a:lnTo>
                    <a:pt x="392" y="273"/>
                  </a:lnTo>
                  <a:lnTo>
                    <a:pt x="392" y="309"/>
                  </a:lnTo>
                  <a:cubicBezTo>
                    <a:pt x="404" y="345"/>
                    <a:pt x="416" y="404"/>
                    <a:pt x="404" y="452"/>
                  </a:cubicBezTo>
                  <a:cubicBezTo>
                    <a:pt x="392" y="512"/>
                    <a:pt x="380" y="559"/>
                    <a:pt x="356" y="583"/>
                  </a:cubicBezTo>
                  <a:cubicBezTo>
                    <a:pt x="344" y="631"/>
                    <a:pt x="321" y="666"/>
                    <a:pt x="297" y="678"/>
                  </a:cubicBezTo>
                  <a:lnTo>
                    <a:pt x="273" y="702"/>
                  </a:lnTo>
                  <a:cubicBezTo>
                    <a:pt x="261" y="726"/>
                    <a:pt x="261" y="738"/>
                    <a:pt x="261" y="750"/>
                  </a:cubicBezTo>
                  <a:cubicBezTo>
                    <a:pt x="261" y="758"/>
                    <a:pt x="272" y="772"/>
                    <a:pt x="283" y="772"/>
                  </a:cubicBezTo>
                  <a:cubicBezTo>
                    <a:pt x="288" y="772"/>
                    <a:pt x="293" y="769"/>
                    <a:pt x="297" y="762"/>
                  </a:cubicBezTo>
                  <a:cubicBezTo>
                    <a:pt x="297" y="762"/>
                    <a:pt x="321" y="762"/>
                    <a:pt x="344" y="750"/>
                  </a:cubicBezTo>
                  <a:cubicBezTo>
                    <a:pt x="380" y="738"/>
                    <a:pt x="416" y="702"/>
                    <a:pt x="452" y="666"/>
                  </a:cubicBezTo>
                  <a:cubicBezTo>
                    <a:pt x="475" y="619"/>
                    <a:pt x="511" y="559"/>
                    <a:pt x="523" y="488"/>
                  </a:cubicBezTo>
                  <a:cubicBezTo>
                    <a:pt x="535" y="404"/>
                    <a:pt x="535" y="333"/>
                    <a:pt x="511" y="261"/>
                  </a:cubicBezTo>
                  <a:lnTo>
                    <a:pt x="499" y="226"/>
                  </a:lnTo>
                  <a:lnTo>
                    <a:pt x="487" y="202"/>
                  </a:lnTo>
                  <a:cubicBezTo>
                    <a:pt x="464" y="190"/>
                    <a:pt x="464" y="166"/>
                    <a:pt x="452" y="154"/>
                  </a:cubicBezTo>
                  <a:cubicBezTo>
                    <a:pt x="440" y="131"/>
                    <a:pt x="404" y="95"/>
                    <a:pt x="380" y="83"/>
                  </a:cubicBezTo>
                  <a:cubicBezTo>
                    <a:pt x="321" y="35"/>
                    <a:pt x="237" y="23"/>
                    <a:pt x="202" y="11"/>
                  </a:cubicBezTo>
                  <a:cubicBezTo>
                    <a:pt x="166" y="4"/>
                    <a:pt x="134" y="1"/>
                    <a:pt x="108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10"/>
            <p:cNvSpPr/>
            <p:nvPr/>
          </p:nvSpPr>
          <p:spPr>
            <a:xfrm>
              <a:off x="4722000" y="1883650"/>
              <a:ext cx="60150" cy="56075"/>
            </a:xfrm>
            <a:custGeom>
              <a:avLst/>
              <a:gdLst/>
              <a:ahLst/>
              <a:cxnLst/>
              <a:rect l="l" t="t" r="r" b="b"/>
              <a:pathLst>
                <a:path w="2406" h="2243" extrusionOk="0">
                  <a:moveTo>
                    <a:pt x="1198" y="1"/>
                  </a:moveTo>
                  <a:cubicBezTo>
                    <a:pt x="1141" y="1"/>
                    <a:pt x="1083" y="5"/>
                    <a:pt x="1025" y="14"/>
                  </a:cubicBezTo>
                  <a:cubicBezTo>
                    <a:pt x="417" y="121"/>
                    <a:pt x="1" y="693"/>
                    <a:pt x="96" y="1300"/>
                  </a:cubicBezTo>
                  <a:cubicBezTo>
                    <a:pt x="193" y="1849"/>
                    <a:pt x="669" y="2242"/>
                    <a:pt x="1209" y="2242"/>
                  </a:cubicBezTo>
                  <a:cubicBezTo>
                    <a:pt x="1266" y="2242"/>
                    <a:pt x="1324" y="2238"/>
                    <a:pt x="1382" y="2229"/>
                  </a:cubicBezTo>
                  <a:cubicBezTo>
                    <a:pt x="1989" y="2122"/>
                    <a:pt x="2406" y="1550"/>
                    <a:pt x="2299" y="943"/>
                  </a:cubicBezTo>
                  <a:cubicBezTo>
                    <a:pt x="2213" y="394"/>
                    <a:pt x="1737" y="1"/>
                    <a:pt x="1198" y="1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10"/>
            <p:cNvSpPr/>
            <p:nvPr/>
          </p:nvSpPr>
          <p:spPr>
            <a:xfrm>
              <a:off x="4838400" y="1840825"/>
              <a:ext cx="52100" cy="52125"/>
            </a:xfrm>
            <a:custGeom>
              <a:avLst/>
              <a:gdLst/>
              <a:ahLst/>
              <a:cxnLst/>
              <a:rect l="l" t="t" r="r" b="b"/>
              <a:pathLst>
                <a:path w="2084" h="2085" extrusionOk="0">
                  <a:moveTo>
                    <a:pt x="1048" y="1"/>
                  </a:moveTo>
                  <a:cubicBezTo>
                    <a:pt x="464" y="1"/>
                    <a:pt x="0" y="465"/>
                    <a:pt x="0" y="1049"/>
                  </a:cubicBezTo>
                  <a:cubicBezTo>
                    <a:pt x="0" y="1620"/>
                    <a:pt x="464" y="2084"/>
                    <a:pt x="1048" y="2084"/>
                  </a:cubicBezTo>
                  <a:cubicBezTo>
                    <a:pt x="1619" y="2084"/>
                    <a:pt x="2084" y="1620"/>
                    <a:pt x="2084" y="1049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10"/>
            <p:cNvSpPr/>
            <p:nvPr/>
          </p:nvSpPr>
          <p:spPr>
            <a:xfrm>
              <a:off x="4769325" y="1859675"/>
              <a:ext cx="89625" cy="58575"/>
            </a:xfrm>
            <a:custGeom>
              <a:avLst/>
              <a:gdLst/>
              <a:ahLst/>
              <a:cxnLst/>
              <a:rect l="l" t="t" r="r" b="b"/>
              <a:pathLst>
                <a:path w="3585" h="2343" extrusionOk="0">
                  <a:moveTo>
                    <a:pt x="3085" y="0"/>
                  </a:moveTo>
                  <a:cubicBezTo>
                    <a:pt x="2365" y="0"/>
                    <a:pt x="165" y="905"/>
                    <a:pt x="72" y="1235"/>
                  </a:cubicBezTo>
                  <a:cubicBezTo>
                    <a:pt x="1" y="1473"/>
                    <a:pt x="441" y="2069"/>
                    <a:pt x="1084" y="2342"/>
                  </a:cubicBezTo>
                  <a:cubicBezTo>
                    <a:pt x="1084" y="2342"/>
                    <a:pt x="1334" y="1688"/>
                    <a:pt x="1977" y="1461"/>
                  </a:cubicBezTo>
                  <a:cubicBezTo>
                    <a:pt x="2146" y="1404"/>
                    <a:pt x="2297" y="1381"/>
                    <a:pt x="2431" y="1381"/>
                  </a:cubicBezTo>
                  <a:cubicBezTo>
                    <a:pt x="2932" y="1381"/>
                    <a:pt x="3192" y="1699"/>
                    <a:pt x="3192" y="1699"/>
                  </a:cubicBezTo>
                  <a:cubicBezTo>
                    <a:pt x="3585" y="1104"/>
                    <a:pt x="3489" y="378"/>
                    <a:pt x="3299" y="68"/>
                  </a:cubicBezTo>
                  <a:cubicBezTo>
                    <a:pt x="3271" y="21"/>
                    <a:pt x="3195" y="0"/>
                    <a:pt x="3085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10"/>
            <p:cNvSpPr/>
            <p:nvPr/>
          </p:nvSpPr>
          <p:spPr>
            <a:xfrm>
              <a:off x="4796425" y="1894000"/>
              <a:ext cx="52700" cy="27250"/>
            </a:xfrm>
            <a:custGeom>
              <a:avLst/>
              <a:gdLst/>
              <a:ahLst/>
              <a:cxnLst/>
              <a:rect l="l" t="t" r="r" b="b"/>
              <a:pathLst>
                <a:path w="2108" h="1090" extrusionOk="0">
                  <a:moveTo>
                    <a:pt x="0" y="946"/>
                  </a:moveTo>
                  <a:cubicBezTo>
                    <a:pt x="0" y="946"/>
                    <a:pt x="0" y="946"/>
                    <a:pt x="0" y="946"/>
                  </a:cubicBezTo>
                  <a:cubicBezTo>
                    <a:pt x="0" y="946"/>
                    <a:pt x="0" y="946"/>
                    <a:pt x="1" y="946"/>
                  </a:cubicBezTo>
                  <a:lnTo>
                    <a:pt x="1" y="946"/>
                  </a:lnTo>
                  <a:cubicBezTo>
                    <a:pt x="0" y="946"/>
                    <a:pt x="0" y="946"/>
                    <a:pt x="0" y="946"/>
                  </a:cubicBezTo>
                  <a:close/>
                  <a:moveTo>
                    <a:pt x="1340" y="1"/>
                  </a:moveTo>
                  <a:cubicBezTo>
                    <a:pt x="1208" y="1"/>
                    <a:pt x="1059" y="22"/>
                    <a:pt x="893" y="76"/>
                  </a:cubicBezTo>
                  <a:cubicBezTo>
                    <a:pt x="260" y="299"/>
                    <a:pt x="8" y="937"/>
                    <a:pt x="1" y="946"/>
                  </a:cubicBezTo>
                  <a:lnTo>
                    <a:pt x="1" y="946"/>
                  </a:lnTo>
                  <a:cubicBezTo>
                    <a:pt x="220" y="1033"/>
                    <a:pt x="457" y="1090"/>
                    <a:pt x="704" y="1090"/>
                  </a:cubicBezTo>
                  <a:cubicBezTo>
                    <a:pt x="859" y="1090"/>
                    <a:pt x="1018" y="1068"/>
                    <a:pt x="1179" y="1017"/>
                  </a:cubicBezTo>
                  <a:cubicBezTo>
                    <a:pt x="1620" y="850"/>
                    <a:pt x="1917" y="600"/>
                    <a:pt x="2108" y="315"/>
                  </a:cubicBezTo>
                  <a:cubicBezTo>
                    <a:pt x="2108" y="315"/>
                    <a:pt x="1846" y="1"/>
                    <a:pt x="1340" y="1"/>
                  </a:cubicBezTo>
                  <a:close/>
                </a:path>
              </a:pathLst>
            </a:custGeom>
            <a:solidFill>
              <a:srgbClr val="FF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10"/>
            <p:cNvSpPr/>
            <p:nvPr/>
          </p:nvSpPr>
          <p:spPr>
            <a:xfrm>
              <a:off x="4747900" y="1843275"/>
              <a:ext cx="30975" cy="28900"/>
            </a:xfrm>
            <a:custGeom>
              <a:avLst/>
              <a:gdLst/>
              <a:ahLst/>
              <a:cxnLst/>
              <a:rect l="l" t="t" r="r" b="b"/>
              <a:pathLst>
                <a:path w="1239" h="1156" extrusionOk="0">
                  <a:moveTo>
                    <a:pt x="982" y="0"/>
                  </a:moveTo>
                  <a:cubicBezTo>
                    <a:pt x="973" y="0"/>
                    <a:pt x="964" y="3"/>
                    <a:pt x="953" y="10"/>
                  </a:cubicBezTo>
                  <a:cubicBezTo>
                    <a:pt x="929" y="22"/>
                    <a:pt x="894" y="58"/>
                    <a:pt x="917" y="81"/>
                  </a:cubicBezTo>
                  <a:cubicBezTo>
                    <a:pt x="977" y="224"/>
                    <a:pt x="1001" y="391"/>
                    <a:pt x="1001" y="546"/>
                  </a:cubicBezTo>
                  <a:cubicBezTo>
                    <a:pt x="1001" y="617"/>
                    <a:pt x="989" y="677"/>
                    <a:pt x="953" y="736"/>
                  </a:cubicBezTo>
                  <a:cubicBezTo>
                    <a:pt x="941" y="772"/>
                    <a:pt x="929" y="784"/>
                    <a:pt x="917" y="808"/>
                  </a:cubicBezTo>
                  <a:cubicBezTo>
                    <a:pt x="882" y="843"/>
                    <a:pt x="870" y="855"/>
                    <a:pt x="834" y="867"/>
                  </a:cubicBezTo>
                  <a:cubicBezTo>
                    <a:pt x="779" y="905"/>
                    <a:pt x="730" y="921"/>
                    <a:pt x="678" y="921"/>
                  </a:cubicBezTo>
                  <a:cubicBezTo>
                    <a:pt x="617" y="921"/>
                    <a:pt x="554" y="899"/>
                    <a:pt x="477" y="867"/>
                  </a:cubicBezTo>
                  <a:cubicBezTo>
                    <a:pt x="346" y="796"/>
                    <a:pt x="227" y="689"/>
                    <a:pt x="120" y="570"/>
                  </a:cubicBezTo>
                  <a:cubicBezTo>
                    <a:pt x="108" y="546"/>
                    <a:pt x="72" y="546"/>
                    <a:pt x="48" y="546"/>
                  </a:cubicBezTo>
                  <a:cubicBezTo>
                    <a:pt x="24" y="558"/>
                    <a:pt x="1" y="581"/>
                    <a:pt x="24" y="617"/>
                  </a:cubicBezTo>
                  <a:cubicBezTo>
                    <a:pt x="96" y="784"/>
                    <a:pt x="203" y="927"/>
                    <a:pt x="358" y="1046"/>
                  </a:cubicBezTo>
                  <a:cubicBezTo>
                    <a:pt x="441" y="1093"/>
                    <a:pt x="536" y="1141"/>
                    <a:pt x="644" y="1153"/>
                  </a:cubicBezTo>
                  <a:cubicBezTo>
                    <a:pt x="661" y="1155"/>
                    <a:pt x="680" y="1156"/>
                    <a:pt x="698" y="1156"/>
                  </a:cubicBezTo>
                  <a:cubicBezTo>
                    <a:pt x="789" y="1156"/>
                    <a:pt x="884" y="1131"/>
                    <a:pt x="953" y="1082"/>
                  </a:cubicBezTo>
                  <a:cubicBezTo>
                    <a:pt x="1013" y="1046"/>
                    <a:pt x="1048" y="998"/>
                    <a:pt x="1096" y="974"/>
                  </a:cubicBezTo>
                  <a:cubicBezTo>
                    <a:pt x="1120" y="927"/>
                    <a:pt x="1167" y="903"/>
                    <a:pt x="1179" y="843"/>
                  </a:cubicBezTo>
                  <a:cubicBezTo>
                    <a:pt x="1227" y="748"/>
                    <a:pt x="1239" y="629"/>
                    <a:pt x="1227" y="546"/>
                  </a:cubicBezTo>
                  <a:cubicBezTo>
                    <a:pt x="1215" y="355"/>
                    <a:pt x="1132" y="189"/>
                    <a:pt x="1036" y="34"/>
                  </a:cubicBezTo>
                  <a:cubicBezTo>
                    <a:pt x="1020" y="17"/>
                    <a:pt x="1003" y="0"/>
                    <a:pt x="982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10"/>
            <p:cNvSpPr/>
            <p:nvPr/>
          </p:nvSpPr>
          <p:spPr>
            <a:xfrm>
              <a:off x="4759800" y="1867025"/>
              <a:ext cx="5700" cy="13825"/>
            </a:xfrm>
            <a:custGeom>
              <a:avLst/>
              <a:gdLst/>
              <a:ahLst/>
              <a:cxnLst/>
              <a:rect l="l" t="t" r="r" b="b"/>
              <a:pathLst>
                <a:path w="228" h="553" extrusionOk="0">
                  <a:moveTo>
                    <a:pt x="120" y="1"/>
                  </a:moveTo>
                  <a:cubicBezTo>
                    <a:pt x="48" y="1"/>
                    <a:pt x="1" y="36"/>
                    <a:pt x="1" y="96"/>
                  </a:cubicBezTo>
                  <a:lnTo>
                    <a:pt x="1" y="120"/>
                  </a:lnTo>
                  <a:cubicBezTo>
                    <a:pt x="1" y="179"/>
                    <a:pt x="1" y="251"/>
                    <a:pt x="25" y="310"/>
                  </a:cubicBezTo>
                  <a:cubicBezTo>
                    <a:pt x="25" y="370"/>
                    <a:pt x="37" y="429"/>
                    <a:pt x="60" y="501"/>
                  </a:cubicBezTo>
                  <a:cubicBezTo>
                    <a:pt x="84" y="513"/>
                    <a:pt x="84" y="513"/>
                    <a:pt x="96" y="548"/>
                  </a:cubicBezTo>
                  <a:cubicBezTo>
                    <a:pt x="102" y="551"/>
                    <a:pt x="109" y="553"/>
                    <a:pt x="116" y="553"/>
                  </a:cubicBezTo>
                  <a:cubicBezTo>
                    <a:pt x="136" y="553"/>
                    <a:pt x="159" y="539"/>
                    <a:pt x="168" y="513"/>
                  </a:cubicBezTo>
                  <a:cubicBezTo>
                    <a:pt x="203" y="441"/>
                    <a:pt x="215" y="382"/>
                    <a:pt x="215" y="310"/>
                  </a:cubicBezTo>
                  <a:cubicBezTo>
                    <a:pt x="227" y="227"/>
                    <a:pt x="227" y="167"/>
                    <a:pt x="227" y="96"/>
                  </a:cubicBezTo>
                  <a:cubicBezTo>
                    <a:pt x="227" y="36"/>
                    <a:pt x="179" y="1"/>
                    <a:pt x="120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10"/>
            <p:cNvSpPr/>
            <p:nvPr/>
          </p:nvSpPr>
          <p:spPr>
            <a:xfrm>
              <a:off x="4767550" y="1864300"/>
              <a:ext cx="9250" cy="13475"/>
            </a:xfrm>
            <a:custGeom>
              <a:avLst/>
              <a:gdLst/>
              <a:ahLst/>
              <a:cxnLst/>
              <a:rect l="l" t="t" r="r" b="b"/>
              <a:pathLst>
                <a:path w="370" h="539" extrusionOk="0">
                  <a:moveTo>
                    <a:pt x="144" y="0"/>
                  </a:moveTo>
                  <a:cubicBezTo>
                    <a:pt x="128" y="0"/>
                    <a:pt x="112" y="4"/>
                    <a:pt x="96" y="14"/>
                  </a:cubicBezTo>
                  <a:cubicBezTo>
                    <a:pt x="36" y="38"/>
                    <a:pt x="0" y="110"/>
                    <a:pt x="36" y="157"/>
                  </a:cubicBezTo>
                  <a:cubicBezTo>
                    <a:pt x="72" y="217"/>
                    <a:pt x="96" y="276"/>
                    <a:pt x="143" y="336"/>
                  </a:cubicBezTo>
                  <a:cubicBezTo>
                    <a:pt x="191" y="407"/>
                    <a:pt x="215" y="455"/>
                    <a:pt x="274" y="502"/>
                  </a:cubicBezTo>
                  <a:cubicBezTo>
                    <a:pt x="286" y="526"/>
                    <a:pt x="310" y="526"/>
                    <a:pt x="322" y="538"/>
                  </a:cubicBezTo>
                  <a:cubicBezTo>
                    <a:pt x="334" y="538"/>
                    <a:pt x="370" y="502"/>
                    <a:pt x="370" y="479"/>
                  </a:cubicBezTo>
                  <a:cubicBezTo>
                    <a:pt x="370" y="395"/>
                    <a:pt x="346" y="324"/>
                    <a:pt x="322" y="264"/>
                  </a:cubicBezTo>
                  <a:cubicBezTo>
                    <a:pt x="310" y="205"/>
                    <a:pt x="274" y="133"/>
                    <a:pt x="250" y="74"/>
                  </a:cubicBezTo>
                  <a:cubicBezTo>
                    <a:pt x="225" y="31"/>
                    <a:pt x="186" y="0"/>
                    <a:pt x="144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10"/>
            <p:cNvSpPr/>
            <p:nvPr/>
          </p:nvSpPr>
          <p:spPr>
            <a:xfrm>
              <a:off x="4772600" y="1858750"/>
              <a:ext cx="12825" cy="8900"/>
            </a:xfrm>
            <a:custGeom>
              <a:avLst/>
              <a:gdLst/>
              <a:ahLst/>
              <a:cxnLst/>
              <a:rect l="l" t="t" r="r" b="b"/>
              <a:pathLst>
                <a:path w="513" h="356" extrusionOk="0">
                  <a:moveTo>
                    <a:pt x="137" y="1"/>
                  </a:moveTo>
                  <a:cubicBezTo>
                    <a:pt x="96" y="1"/>
                    <a:pt x="51" y="23"/>
                    <a:pt x="25" y="58"/>
                  </a:cubicBezTo>
                  <a:cubicBezTo>
                    <a:pt x="1" y="105"/>
                    <a:pt x="13" y="177"/>
                    <a:pt x="72" y="201"/>
                  </a:cubicBezTo>
                  <a:lnTo>
                    <a:pt x="251" y="296"/>
                  </a:lnTo>
                  <a:cubicBezTo>
                    <a:pt x="322" y="332"/>
                    <a:pt x="382" y="343"/>
                    <a:pt x="465" y="355"/>
                  </a:cubicBezTo>
                  <a:lnTo>
                    <a:pt x="489" y="355"/>
                  </a:lnTo>
                  <a:cubicBezTo>
                    <a:pt x="513" y="343"/>
                    <a:pt x="513" y="308"/>
                    <a:pt x="501" y="284"/>
                  </a:cubicBezTo>
                  <a:cubicBezTo>
                    <a:pt x="465" y="224"/>
                    <a:pt x="418" y="177"/>
                    <a:pt x="358" y="129"/>
                  </a:cubicBezTo>
                  <a:cubicBezTo>
                    <a:pt x="298" y="82"/>
                    <a:pt x="239" y="46"/>
                    <a:pt x="179" y="10"/>
                  </a:cubicBezTo>
                  <a:cubicBezTo>
                    <a:pt x="167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10"/>
            <p:cNvSpPr/>
            <p:nvPr/>
          </p:nvSpPr>
          <p:spPr>
            <a:xfrm>
              <a:off x="4816075" y="1814225"/>
              <a:ext cx="30975" cy="28900"/>
            </a:xfrm>
            <a:custGeom>
              <a:avLst/>
              <a:gdLst/>
              <a:ahLst/>
              <a:cxnLst/>
              <a:rect l="l" t="t" r="r" b="b"/>
              <a:pathLst>
                <a:path w="1239" h="1156" extrusionOk="0">
                  <a:moveTo>
                    <a:pt x="977" y="1"/>
                  </a:moveTo>
                  <a:cubicBezTo>
                    <a:pt x="970" y="1"/>
                    <a:pt x="962" y="2"/>
                    <a:pt x="953" y="5"/>
                  </a:cubicBezTo>
                  <a:cubicBezTo>
                    <a:pt x="929" y="29"/>
                    <a:pt x="893" y="53"/>
                    <a:pt x="905" y="77"/>
                  </a:cubicBezTo>
                  <a:cubicBezTo>
                    <a:pt x="965" y="231"/>
                    <a:pt x="1000" y="398"/>
                    <a:pt x="1000" y="541"/>
                  </a:cubicBezTo>
                  <a:cubicBezTo>
                    <a:pt x="1000" y="624"/>
                    <a:pt x="988" y="684"/>
                    <a:pt x="953" y="743"/>
                  </a:cubicBezTo>
                  <a:cubicBezTo>
                    <a:pt x="941" y="767"/>
                    <a:pt x="929" y="779"/>
                    <a:pt x="905" y="815"/>
                  </a:cubicBezTo>
                  <a:cubicBezTo>
                    <a:pt x="881" y="839"/>
                    <a:pt x="869" y="850"/>
                    <a:pt x="834" y="874"/>
                  </a:cubicBezTo>
                  <a:cubicBezTo>
                    <a:pt x="777" y="908"/>
                    <a:pt x="723" y="924"/>
                    <a:pt x="667" y="924"/>
                  </a:cubicBezTo>
                  <a:cubicBezTo>
                    <a:pt x="607" y="924"/>
                    <a:pt x="545" y="905"/>
                    <a:pt x="476" y="874"/>
                  </a:cubicBezTo>
                  <a:cubicBezTo>
                    <a:pt x="345" y="791"/>
                    <a:pt x="226" y="696"/>
                    <a:pt x="119" y="577"/>
                  </a:cubicBezTo>
                  <a:cubicBezTo>
                    <a:pt x="95" y="565"/>
                    <a:pt x="72" y="541"/>
                    <a:pt x="48" y="541"/>
                  </a:cubicBezTo>
                  <a:cubicBezTo>
                    <a:pt x="12" y="553"/>
                    <a:pt x="0" y="589"/>
                    <a:pt x="12" y="612"/>
                  </a:cubicBezTo>
                  <a:cubicBezTo>
                    <a:pt x="95" y="779"/>
                    <a:pt x="191" y="934"/>
                    <a:pt x="357" y="1053"/>
                  </a:cubicBezTo>
                  <a:cubicBezTo>
                    <a:pt x="429" y="1089"/>
                    <a:pt x="536" y="1136"/>
                    <a:pt x="643" y="1148"/>
                  </a:cubicBezTo>
                  <a:cubicBezTo>
                    <a:pt x="666" y="1153"/>
                    <a:pt x="689" y="1156"/>
                    <a:pt x="713" y="1156"/>
                  </a:cubicBezTo>
                  <a:cubicBezTo>
                    <a:pt x="799" y="1156"/>
                    <a:pt x="887" y="1124"/>
                    <a:pt x="953" y="1077"/>
                  </a:cubicBezTo>
                  <a:cubicBezTo>
                    <a:pt x="1012" y="1053"/>
                    <a:pt x="1048" y="1005"/>
                    <a:pt x="1084" y="970"/>
                  </a:cubicBezTo>
                  <a:cubicBezTo>
                    <a:pt x="1119" y="934"/>
                    <a:pt x="1167" y="898"/>
                    <a:pt x="1179" y="839"/>
                  </a:cubicBezTo>
                  <a:cubicBezTo>
                    <a:pt x="1226" y="755"/>
                    <a:pt x="1238" y="636"/>
                    <a:pt x="1226" y="541"/>
                  </a:cubicBezTo>
                  <a:cubicBezTo>
                    <a:pt x="1203" y="350"/>
                    <a:pt x="1131" y="184"/>
                    <a:pt x="1024" y="41"/>
                  </a:cubicBezTo>
                  <a:cubicBezTo>
                    <a:pt x="1015" y="14"/>
                    <a:pt x="1000" y="1"/>
                    <a:pt x="977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10"/>
            <p:cNvSpPr/>
            <p:nvPr/>
          </p:nvSpPr>
          <p:spPr>
            <a:xfrm>
              <a:off x="4827975" y="1837850"/>
              <a:ext cx="5675" cy="13850"/>
            </a:xfrm>
            <a:custGeom>
              <a:avLst/>
              <a:gdLst/>
              <a:ahLst/>
              <a:cxnLst/>
              <a:rect l="l" t="t" r="r" b="b"/>
              <a:pathLst>
                <a:path w="227" h="554" extrusionOk="0">
                  <a:moveTo>
                    <a:pt x="119" y="1"/>
                  </a:moveTo>
                  <a:cubicBezTo>
                    <a:pt x="48" y="1"/>
                    <a:pt x="0" y="48"/>
                    <a:pt x="0" y="108"/>
                  </a:cubicBezTo>
                  <a:lnTo>
                    <a:pt x="0" y="120"/>
                  </a:lnTo>
                  <a:cubicBezTo>
                    <a:pt x="0" y="179"/>
                    <a:pt x="0" y="251"/>
                    <a:pt x="12" y="310"/>
                  </a:cubicBezTo>
                  <a:cubicBezTo>
                    <a:pt x="12" y="370"/>
                    <a:pt x="36" y="429"/>
                    <a:pt x="60" y="513"/>
                  </a:cubicBezTo>
                  <a:cubicBezTo>
                    <a:pt x="60" y="525"/>
                    <a:pt x="72" y="537"/>
                    <a:pt x="96" y="548"/>
                  </a:cubicBezTo>
                  <a:cubicBezTo>
                    <a:pt x="102" y="552"/>
                    <a:pt x="109" y="553"/>
                    <a:pt x="117" y="553"/>
                  </a:cubicBezTo>
                  <a:cubicBezTo>
                    <a:pt x="137" y="553"/>
                    <a:pt x="158" y="542"/>
                    <a:pt x="167" y="525"/>
                  </a:cubicBezTo>
                  <a:cubicBezTo>
                    <a:pt x="191" y="441"/>
                    <a:pt x="215" y="382"/>
                    <a:pt x="215" y="310"/>
                  </a:cubicBezTo>
                  <a:cubicBezTo>
                    <a:pt x="227" y="239"/>
                    <a:pt x="227" y="179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10"/>
            <p:cNvSpPr/>
            <p:nvPr/>
          </p:nvSpPr>
          <p:spPr>
            <a:xfrm>
              <a:off x="4835700" y="1835725"/>
              <a:ext cx="8975" cy="13175"/>
            </a:xfrm>
            <a:custGeom>
              <a:avLst/>
              <a:gdLst/>
              <a:ahLst/>
              <a:cxnLst/>
              <a:rect l="l" t="t" r="r" b="b"/>
              <a:pathLst>
                <a:path w="359" h="527" extrusionOk="0">
                  <a:moveTo>
                    <a:pt x="145" y="0"/>
                  </a:moveTo>
                  <a:cubicBezTo>
                    <a:pt x="129" y="0"/>
                    <a:pt x="113" y="4"/>
                    <a:pt x="96" y="14"/>
                  </a:cubicBezTo>
                  <a:cubicBezTo>
                    <a:pt x="37" y="38"/>
                    <a:pt x="1" y="98"/>
                    <a:pt x="37" y="157"/>
                  </a:cubicBezTo>
                  <a:cubicBezTo>
                    <a:pt x="60" y="217"/>
                    <a:pt x="96" y="276"/>
                    <a:pt x="132" y="336"/>
                  </a:cubicBezTo>
                  <a:cubicBezTo>
                    <a:pt x="180" y="395"/>
                    <a:pt x="215" y="455"/>
                    <a:pt x="275" y="502"/>
                  </a:cubicBezTo>
                  <a:cubicBezTo>
                    <a:pt x="275" y="514"/>
                    <a:pt x="287" y="514"/>
                    <a:pt x="322" y="526"/>
                  </a:cubicBezTo>
                  <a:cubicBezTo>
                    <a:pt x="334" y="526"/>
                    <a:pt x="358" y="502"/>
                    <a:pt x="358" y="467"/>
                  </a:cubicBezTo>
                  <a:cubicBezTo>
                    <a:pt x="358" y="395"/>
                    <a:pt x="346" y="324"/>
                    <a:pt x="322" y="264"/>
                  </a:cubicBezTo>
                  <a:cubicBezTo>
                    <a:pt x="299" y="205"/>
                    <a:pt x="275" y="133"/>
                    <a:pt x="239" y="74"/>
                  </a:cubicBezTo>
                  <a:cubicBezTo>
                    <a:pt x="222" y="31"/>
                    <a:pt x="186" y="0"/>
                    <a:pt x="145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10"/>
            <p:cNvSpPr/>
            <p:nvPr/>
          </p:nvSpPr>
          <p:spPr>
            <a:xfrm>
              <a:off x="4840175" y="1830175"/>
              <a:ext cx="13125" cy="8900"/>
            </a:xfrm>
            <a:custGeom>
              <a:avLst/>
              <a:gdLst/>
              <a:ahLst/>
              <a:cxnLst/>
              <a:rect l="l" t="t" r="r" b="b"/>
              <a:pathLst>
                <a:path w="525" h="356" extrusionOk="0">
                  <a:moveTo>
                    <a:pt x="142" y="1"/>
                  </a:moveTo>
                  <a:cubicBezTo>
                    <a:pt x="103" y="1"/>
                    <a:pt x="54" y="23"/>
                    <a:pt x="36" y="58"/>
                  </a:cubicBezTo>
                  <a:cubicBezTo>
                    <a:pt x="1" y="105"/>
                    <a:pt x="12" y="177"/>
                    <a:pt x="72" y="201"/>
                  </a:cubicBezTo>
                  <a:lnTo>
                    <a:pt x="251" y="296"/>
                  </a:lnTo>
                  <a:cubicBezTo>
                    <a:pt x="334" y="320"/>
                    <a:pt x="393" y="332"/>
                    <a:pt x="465" y="355"/>
                  </a:cubicBezTo>
                  <a:cubicBezTo>
                    <a:pt x="473" y="355"/>
                    <a:pt x="486" y="350"/>
                    <a:pt x="494" y="350"/>
                  </a:cubicBezTo>
                  <a:cubicBezTo>
                    <a:pt x="498" y="350"/>
                    <a:pt x="501" y="351"/>
                    <a:pt x="501" y="355"/>
                  </a:cubicBezTo>
                  <a:cubicBezTo>
                    <a:pt x="524" y="332"/>
                    <a:pt x="524" y="308"/>
                    <a:pt x="513" y="284"/>
                  </a:cubicBezTo>
                  <a:cubicBezTo>
                    <a:pt x="465" y="224"/>
                    <a:pt x="417" y="177"/>
                    <a:pt x="358" y="129"/>
                  </a:cubicBezTo>
                  <a:cubicBezTo>
                    <a:pt x="298" y="82"/>
                    <a:pt x="239" y="34"/>
                    <a:pt x="179" y="10"/>
                  </a:cubicBezTo>
                  <a:cubicBezTo>
                    <a:pt x="170" y="4"/>
                    <a:pt x="157" y="1"/>
                    <a:pt x="142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10"/>
            <p:cNvSpPr/>
            <p:nvPr/>
          </p:nvSpPr>
          <p:spPr>
            <a:xfrm>
              <a:off x="4640150" y="1881325"/>
              <a:ext cx="312275" cy="343500"/>
            </a:xfrm>
            <a:custGeom>
              <a:avLst/>
              <a:gdLst/>
              <a:ahLst/>
              <a:cxnLst/>
              <a:rect l="l" t="t" r="r" b="b"/>
              <a:pathLst>
                <a:path w="12491" h="13740" extrusionOk="0">
                  <a:moveTo>
                    <a:pt x="10026" y="0"/>
                  </a:moveTo>
                  <a:cubicBezTo>
                    <a:pt x="10002" y="1119"/>
                    <a:pt x="9466" y="2727"/>
                    <a:pt x="8025" y="3453"/>
                  </a:cubicBezTo>
                  <a:cubicBezTo>
                    <a:pt x="8025" y="3453"/>
                    <a:pt x="8025" y="4489"/>
                    <a:pt x="7049" y="4643"/>
                  </a:cubicBezTo>
                  <a:cubicBezTo>
                    <a:pt x="6991" y="4655"/>
                    <a:pt x="6933" y="4660"/>
                    <a:pt x="6876" y="4660"/>
                  </a:cubicBezTo>
                  <a:cubicBezTo>
                    <a:pt x="6212" y="4660"/>
                    <a:pt x="5656" y="3953"/>
                    <a:pt x="5656" y="3953"/>
                  </a:cubicBezTo>
                  <a:lnTo>
                    <a:pt x="5656" y="3929"/>
                  </a:lnTo>
                  <a:cubicBezTo>
                    <a:pt x="4823" y="3870"/>
                    <a:pt x="4192" y="3560"/>
                    <a:pt x="3715" y="3381"/>
                  </a:cubicBezTo>
                  <a:cubicBezTo>
                    <a:pt x="3394" y="3084"/>
                    <a:pt x="2799" y="2322"/>
                    <a:pt x="2013" y="1595"/>
                  </a:cubicBezTo>
                  <a:cubicBezTo>
                    <a:pt x="1917" y="1715"/>
                    <a:pt x="536" y="3500"/>
                    <a:pt x="120" y="4620"/>
                  </a:cubicBezTo>
                  <a:cubicBezTo>
                    <a:pt x="60" y="4763"/>
                    <a:pt x="12" y="4893"/>
                    <a:pt x="1" y="5036"/>
                  </a:cubicBezTo>
                  <a:cubicBezTo>
                    <a:pt x="239" y="5334"/>
                    <a:pt x="501" y="5584"/>
                    <a:pt x="763" y="5786"/>
                  </a:cubicBezTo>
                  <a:cubicBezTo>
                    <a:pt x="1239" y="6191"/>
                    <a:pt x="1739" y="6501"/>
                    <a:pt x="2215" y="7001"/>
                  </a:cubicBezTo>
                  <a:cubicBezTo>
                    <a:pt x="2441" y="7239"/>
                    <a:pt x="2751" y="12263"/>
                    <a:pt x="2810" y="13192"/>
                  </a:cubicBezTo>
                  <a:cubicBezTo>
                    <a:pt x="2951" y="13183"/>
                    <a:pt x="3093" y="13178"/>
                    <a:pt x="3235" y="13178"/>
                  </a:cubicBezTo>
                  <a:cubicBezTo>
                    <a:pt x="4518" y="13178"/>
                    <a:pt x="5845" y="13536"/>
                    <a:pt x="6478" y="13740"/>
                  </a:cubicBezTo>
                  <a:cubicBezTo>
                    <a:pt x="6478" y="13740"/>
                    <a:pt x="9049" y="13740"/>
                    <a:pt x="11038" y="12383"/>
                  </a:cubicBezTo>
                  <a:lnTo>
                    <a:pt x="11061" y="12406"/>
                  </a:lnTo>
                  <a:cubicBezTo>
                    <a:pt x="11371" y="12061"/>
                    <a:pt x="11871" y="11537"/>
                    <a:pt x="12490" y="11061"/>
                  </a:cubicBezTo>
                  <a:lnTo>
                    <a:pt x="12454" y="11037"/>
                  </a:lnTo>
                  <a:lnTo>
                    <a:pt x="10716" y="5346"/>
                  </a:lnTo>
                  <a:cubicBezTo>
                    <a:pt x="10716" y="5346"/>
                    <a:pt x="11633" y="1345"/>
                    <a:pt x="11633" y="738"/>
                  </a:cubicBezTo>
                  <a:cubicBezTo>
                    <a:pt x="11633" y="619"/>
                    <a:pt x="11419" y="476"/>
                    <a:pt x="11145" y="357"/>
                  </a:cubicBezTo>
                  <a:cubicBezTo>
                    <a:pt x="10669" y="167"/>
                    <a:pt x="10026" y="0"/>
                    <a:pt x="10026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10"/>
            <p:cNvSpPr/>
            <p:nvPr/>
          </p:nvSpPr>
          <p:spPr>
            <a:xfrm>
              <a:off x="4779150" y="1966150"/>
              <a:ext cx="63725" cy="35075"/>
            </a:xfrm>
            <a:custGeom>
              <a:avLst/>
              <a:gdLst/>
              <a:ahLst/>
              <a:cxnLst/>
              <a:rect l="l" t="t" r="r" b="b"/>
              <a:pathLst>
                <a:path w="2549" h="1403" extrusionOk="0">
                  <a:moveTo>
                    <a:pt x="2477" y="0"/>
                  </a:moveTo>
                  <a:cubicBezTo>
                    <a:pt x="2442" y="0"/>
                    <a:pt x="2394" y="12"/>
                    <a:pt x="2394" y="60"/>
                  </a:cubicBezTo>
                  <a:lnTo>
                    <a:pt x="2394" y="72"/>
                  </a:lnTo>
                  <a:cubicBezTo>
                    <a:pt x="2358" y="334"/>
                    <a:pt x="2251" y="584"/>
                    <a:pt x="2096" y="762"/>
                  </a:cubicBezTo>
                  <a:cubicBezTo>
                    <a:pt x="1953" y="953"/>
                    <a:pt x="1727" y="1060"/>
                    <a:pt x="1489" y="1108"/>
                  </a:cubicBezTo>
                  <a:cubicBezTo>
                    <a:pt x="1439" y="1119"/>
                    <a:pt x="1386" y="1124"/>
                    <a:pt x="1332" y="1124"/>
                  </a:cubicBezTo>
                  <a:cubicBezTo>
                    <a:pt x="1155" y="1124"/>
                    <a:pt x="963" y="1068"/>
                    <a:pt x="798" y="977"/>
                  </a:cubicBezTo>
                  <a:cubicBezTo>
                    <a:pt x="572" y="858"/>
                    <a:pt x="346" y="691"/>
                    <a:pt x="156" y="512"/>
                  </a:cubicBezTo>
                  <a:cubicBezTo>
                    <a:pt x="148" y="490"/>
                    <a:pt x="126" y="481"/>
                    <a:pt x="96" y="481"/>
                  </a:cubicBezTo>
                  <a:cubicBezTo>
                    <a:pt x="78" y="481"/>
                    <a:pt x="58" y="484"/>
                    <a:pt x="36" y="488"/>
                  </a:cubicBezTo>
                  <a:cubicBezTo>
                    <a:pt x="1" y="524"/>
                    <a:pt x="1" y="572"/>
                    <a:pt x="13" y="596"/>
                  </a:cubicBezTo>
                  <a:cubicBezTo>
                    <a:pt x="179" y="834"/>
                    <a:pt x="394" y="1024"/>
                    <a:pt x="644" y="1191"/>
                  </a:cubicBezTo>
                  <a:cubicBezTo>
                    <a:pt x="775" y="1262"/>
                    <a:pt x="906" y="1322"/>
                    <a:pt x="1060" y="1370"/>
                  </a:cubicBezTo>
                  <a:cubicBezTo>
                    <a:pt x="1157" y="1390"/>
                    <a:pt x="1254" y="1403"/>
                    <a:pt x="1346" y="1403"/>
                  </a:cubicBezTo>
                  <a:cubicBezTo>
                    <a:pt x="1413" y="1403"/>
                    <a:pt x="1477" y="1396"/>
                    <a:pt x="1537" y="1381"/>
                  </a:cubicBezTo>
                  <a:cubicBezTo>
                    <a:pt x="1834" y="1322"/>
                    <a:pt x="2132" y="1179"/>
                    <a:pt x="2311" y="905"/>
                  </a:cubicBezTo>
                  <a:cubicBezTo>
                    <a:pt x="2477" y="655"/>
                    <a:pt x="2549" y="358"/>
                    <a:pt x="2537" y="60"/>
                  </a:cubicBezTo>
                  <a:cubicBezTo>
                    <a:pt x="2537" y="36"/>
                    <a:pt x="2501" y="0"/>
                    <a:pt x="2477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10"/>
            <p:cNvSpPr/>
            <p:nvPr/>
          </p:nvSpPr>
          <p:spPr>
            <a:xfrm>
              <a:off x="4792250" y="2270350"/>
              <a:ext cx="140225" cy="31975"/>
            </a:xfrm>
            <a:custGeom>
              <a:avLst/>
              <a:gdLst/>
              <a:ahLst/>
              <a:cxnLst/>
              <a:rect l="l" t="t" r="r" b="b"/>
              <a:pathLst>
                <a:path w="5609" h="1279" extrusionOk="0">
                  <a:moveTo>
                    <a:pt x="48" y="0"/>
                  </a:moveTo>
                  <a:cubicBezTo>
                    <a:pt x="36" y="0"/>
                    <a:pt x="1" y="12"/>
                    <a:pt x="1" y="36"/>
                  </a:cubicBezTo>
                  <a:cubicBezTo>
                    <a:pt x="1" y="72"/>
                    <a:pt x="13" y="96"/>
                    <a:pt x="48" y="96"/>
                  </a:cubicBezTo>
                  <a:cubicBezTo>
                    <a:pt x="525" y="143"/>
                    <a:pt x="989" y="215"/>
                    <a:pt x="1441" y="298"/>
                  </a:cubicBezTo>
                  <a:cubicBezTo>
                    <a:pt x="1906" y="370"/>
                    <a:pt x="2370" y="453"/>
                    <a:pt x="2834" y="560"/>
                  </a:cubicBezTo>
                  <a:cubicBezTo>
                    <a:pt x="3287" y="643"/>
                    <a:pt x="3751" y="762"/>
                    <a:pt x="4204" y="893"/>
                  </a:cubicBezTo>
                  <a:cubicBezTo>
                    <a:pt x="4418" y="953"/>
                    <a:pt x="4644" y="1013"/>
                    <a:pt x="4870" y="1084"/>
                  </a:cubicBezTo>
                  <a:cubicBezTo>
                    <a:pt x="5108" y="1143"/>
                    <a:pt x="5335" y="1215"/>
                    <a:pt x="5549" y="1274"/>
                  </a:cubicBezTo>
                  <a:cubicBezTo>
                    <a:pt x="5558" y="1277"/>
                    <a:pt x="5566" y="1279"/>
                    <a:pt x="5573" y="1279"/>
                  </a:cubicBezTo>
                  <a:cubicBezTo>
                    <a:pt x="5594" y="1279"/>
                    <a:pt x="5606" y="1266"/>
                    <a:pt x="5597" y="1239"/>
                  </a:cubicBezTo>
                  <a:cubicBezTo>
                    <a:pt x="5608" y="1227"/>
                    <a:pt x="5597" y="1203"/>
                    <a:pt x="5573" y="1191"/>
                  </a:cubicBezTo>
                  <a:cubicBezTo>
                    <a:pt x="5120" y="1024"/>
                    <a:pt x="4680" y="858"/>
                    <a:pt x="4227" y="727"/>
                  </a:cubicBezTo>
                  <a:cubicBezTo>
                    <a:pt x="3787" y="596"/>
                    <a:pt x="3322" y="465"/>
                    <a:pt x="2858" y="370"/>
                  </a:cubicBezTo>
                  <a:cubicBezTo>
                    <a:pt x="2394" y="262"/>
                    <a:pt x="1918" y="167"/>
                    <a:pt x="1465" y="120"/>
                  </a:cubicBezTo>
                  <a:cubicBezTo>
                    <a:pt x="977" y="48"/>
                    <a:pt x="525" y="12"/>
                    <a:pt x="48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10"/>
            <p:cNvSpPr/>
            <p:nvPr/>
          </p:nvSpPr>
          <p:spPr>
            <a:xfrm>
              <a:off x="4637475" y="2208800"/>
              <a:ext cx="287550" cy="178250"/>
            </a:xfrm>
            <a:custGeom>
              <a:avLst/>
              <a:gdLst/>
              <a:ahLst/>
              <a:cxnLst/>
              <a:rect l="l" t="t" r="r" b="b"/>
              <a:pathLst>
                <a:path w="11502" h="7130" extrusionOk="0">
                  <a:moveTo>
                    <a:pt x="3289" y="1"/>
                  </a:moveTo>
                  <a:cubicBezTo>
                    <a:pt x="3169" y="1"/>
                    <a:pt x="3049" y="4"/>
                    <a:pt x="2929" y="10"/>
                  </a:cubicBezTo>
                  <a:cubicBezTo>
                    <a:pt x="2465" y="46"/>
                    <a:pt x="2001" y="117"/>
                    <a:pt x="1560" y="296"/>
                  </a:cubicBezTo>
                  <a:cubicBezTo>
                    <a:pt x="1131" y="474"/>
                    <a:pt x="727" y="784"/>
                    <a:pt x="477" y="1189"/>
                  </a:cubicBezTo>
                  <a:cubicBezTo>
                    <a:pt x="346" y="1379"/>
                    <a:pt x="250" y="1605"/>
                    <a:pt x="179" y="1831"/>
                  </a:cubicBezTo>
                  <a:cubicBezTo>
                    <a:pt x="155" y="1951"/>
                    <a:pt x="119" y="2058"/>
                    <a:pt x="96" y="2177"/>
                  </a:cubicBezTo>
                  <a:cubicBezTo>
                    <a:pt x="72" y="2272"/>
                    <a:pt x="48" y="2391"/>
                    <a:pt x="24" y="2510"/>
                  </a:cubicBezTo>
                  <a:cubicBezTo>
                    <a:pt x="0" y="2736"/>
                    <a:pt x="0" y="2974"/>
                    <a:pt x="12" y="3213"/>
                  </a:cubicBezTo>
                  <a:cubicBezTo>
                    <a:pt x="48" y="3451"/>
                    <a:pt x="96" y="3689"/>
                    <a:pt x="167" y="3915"/>
                  </a:cubicBezTo>
                  <a:cubicBezTo>
                    <a:pt x="239" y="4141"/>
                    <a:pt x="346" y="4356"/>
                    <a:pt x="465" y="4558"/>
                  </a:cubicBezTo>
                  <a:cubicBezTo>
                    <a:pt x="596" y="4760"/>
                    <a:pt x="727" y="4939"/>
                    <a:pt x="893" y="5118"/>
                  </a:cubicBezTo>
                  <a:cubicBezTo>
                    <a:pt x="1536" y="5820"/>
                    <a:pt x="2382" y="6249"/>
                    <a:pt x="3263" y="6546"/>
                  </a:cubicBezTo>
                  <a:cubicBezTo>
                    <a:pt x="4144" y="6844"/>
                    <a:pt x="5061" y="6999"/>
                    <a:pt x="5989" y="7046"/>
                  </a:cubicBezTo>
                  <a:cubicBezTo>
                    <a:pt x="6442" y="7070"/>
                    <a:pt x="6894" y="7070"/>
                    <a:pt x="7358" y="7070"/>
                  </a:cubicBezTo>
                  <a:lnTo>
                    <a:pt x="8728" y="7082"/>
                  </a:lnTo>
                  <a:lnTo>
                    <a:pt x="11466" y="7130"/>
                  </a:lnTo>
                  <a:cubicBezTo>
                    <a:pt x="11478" y="7130"/>
                    <a:pt x="11502" y="7118"/>
                    <a:pt x="11502" y="7082"/>
                  </a:cubicBezTo>
                  <a:cubicBezTo>
                    <a:pt x="11502" y="7070"/>
                    <a:pt x="11490" y="7046"/>
                    <a:pt x="11466" y="7046"/>
                  </a:cubicBezTo>
                  <a:lnTo>
                    <a:pt x="8728" y="6939"/>
                  </a:lnTo>
                  <a:lnTo>
                    <a:pt x="7358" y="6903"/>
                  </a:lnTo>
                  <a:cubicBezTo>
                    <a:pt x="6894" y="6892"/>
                    <a:pt x="6430" y="6892"/>
                    <a:pt x="5989" y="6868"/>
                  </a:cubicBezTo>
                  <a:cubicBezTo>
                    <a:pt x="5072" y="6796"/>
                    <a:pt x="4179" y="6653"/>
                    <a:pt x="3322" y="6368"/>
                  </a:cubicBezTo>
                  <a:cubicBezTo>
                    <a:pt x="2477" y="6070"/>
                    <a:pt x="1655" y="5641"/>
                    <a:pt x="1048" y="4987"/>
                  </a:cubicBezTo>
                  <a:cubicBezTo>
                    <a:pt x="750" y="4653"/>
                    <a:pt x="489" y="4272"/>
                    <a:pt x="358" y="3856"/>
                  </a:cubicBezTo>
                  <a:cubicBezTo>
                    <a:pt x="286" y="3641"/>
                    <a:pt x="250" y="3439"/>
                    <a:pt x="227" y="3213"/>
                  </a:cubicBezTo>
                  <a:cubicBezTo>
                    <a:pt x="215" y="2986"/>
                    <a:pt x="215" y="2772"/>
                    <a:pt x="239" y="2546"/>
                  </a:cubicBezTo>
                  <a:cubicBezTo>
                    <a:pt x="250" y="2439"/>
                    <a:pt x="286" y="2320"/>
                    <a:pt x="298" y="2212"/>
                  </a:cubicBezTo>
                  <a:cubicBezTo>
                    <a:pt x="322" y="2093"/>
                    <a:pt x="346" y="1998"/>
                    <a:pt x="393" y="1891"/>
                  </a:cubicBezTo>
                  <a:cubicBezTo>
                    <a:pt x="441" y="1689"/>
                    <a:pt x="536" y="1474"/>
                    <a:pt x="655" y="1296"/>
                  </a:cubicBezTo>
                  <a:cubicBezTo>
                    <a:pt x="881" y="927"/>
                    <a:pt x="1251" y="653"/>
                    <a:pt x="1655" y="474"/>
                  </a:cubicBezTo>
                  <a:cubicBezTo>
                    <a:pt x="2072" y="296"/>
                    <a:pt x="2513" y="224"/>
                    <a:pt x="2965" y="200"/>
                  </a:cubicBezTo>
                  <a:cubicBezTo>
                    <a:pt x="3094" y="190"/>
                    <a:pt x="3225" y="185"/>
                    <a:pt x="3357" y="185"/>
                  </a:cubicBezTo>
                  <a:cubicBezTo>
                    <a:pt x="3676" y="185"/>
                    <a:pt x="3999" y="211"/>
                    <a:pt x="4310" y="236"/>
                  </a:cubicBezTo>
                  <a:cubicBezTo>
                    <a:pt x="5227" y="343"/>
                    <a:pt x="6120" y="557"/>
                    <a:pt x="6977" y="831"/>
                  </a:cubicBezTo>
                  <a:cubicBezTo>
                    <a:pt x="7013" y="831"/>
                    <a:pt x="7025" y="819"/>
                    <a:pt x="7025" y="784"/>
                  </a:cubicBezTo>
                  <a:cubicBezTo>
                    <a:pt x="7037" y="772"/>
                    <a:pt x="7025" y="748"/>
                    <a:pt x="6989" y="724"/>
                  </a:cubicBezTo>
                  <a:cubicBezTo>
                    <a:pt x="6132" y="415"/>
                    <a:pt x="5227" y="188"/>
                    <a:pt x="4310" y="69"/>
                  </a:cubicBezTo>
                  <a:cubicBezTo>
                    <a:pt x="3975" y="25"/>
                    <a:pt x="3633" y="1"/>
                    <a:pt x="3289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10"/>
            <p:cNvSpPr/>
            <p:nvPr/>
          </p:nvSpPr>
          <p:spPr>
            <a:xfrm>
              <a:off x="4904175" y="2202250"/>
              <a:ext cx="71450" cy="91600"/>
            </a:xfrm>
            <a:custGeom>
              <a:avLst/>
              <a:gdLst/>
              <a:ahLst/>
              <a:cxnLst/>
              <a:rect l="l" t="t" r="r" b="b"/>
              <a:pathLst>
                <a:path w="2858" h="3664" extrusionOk="0">
                  <a:moveTo>
                    <a:pt x="2806" y="1"/>
                  </a:moveTo>
                  <a:cubicBezTo>
                    <a:pt x="2792" y="1"/>
                    <a:pt x="2780" y="4"/>
                    <a:pt x="2775" y="10"/>
                  </a:cubicBezTo>
                  <a:cubicBezTo>
                    <a:pt x="2489" y="260"/>
                    <a:pt x="2239" y="546"/>
                    <a:pt x="1989" y="831"/>
                  </a:cubicBezTo>
                  <a:cubicBezTo>
                    <a:pt x="1727" y="1117"/>
                    <a:pt x="1489" y="1415"/>
                    <a:pt x="1274" y="1712"/>
                  </a:cubicBezTo>
                  <a:cubicBezTo>
                    <a:pt x="1048" y="2010"/>
                    <a:pt x="822" y="2320"/>
                    <a:pt x="620" y="2629"/>
                  </a:cubicBezTo>
                  <a:cubicBezTo>
                    <a:pt x="405" y="2963"/>
                    <a:pt x="203" y="3272"/>
                    <a:pt x="24" y="3594"/>
                  </a:cubicBezTo>
                  <a:cubicBezTo>
                    <a:pt x="0" y="3617"/>
                    <a:pt x="24" y="3641"/>
                    <a:pt x="48" y="3653"/>
                  </a:cubicBezTo>
                  <a:cubicBezTo>
                    <a:pt x="59" y="3661"/>
                    <a:pt x="69" y="3663"/>
                    <a:pt x="78" y="3663"/>
                  </a:cubicBezTo>
                  <a:cubicBezTo>
                    <a:pt x="97" y="3663"/>
                    <a:pt x="111" y="3649"/>
                    <a:pt x="119" y="3641"/>
                  </a:cubicBezTo>
                  <a:cubicBezTo>
                    <a:pt x="346" y="3344"/>
                    <a:pt x="560" y="3034"/>
                    <a:pt x="774" y="2736"/>
                  </a:cubicBezTo>
                  <a:cubicBezTo>
                    <a:pt x="1001" y="2427"/>
                    <a:pt x="1227" y="2129"/>
                    <a:pt x="1453" y="1832"/>
                  </a:cubicBezTo>
                  <a:cubicBezTo>
                    <a:pt x="1667" y="1510"/>
                    <a:pt x="1893" y="1236"/>
                    <a:pt x="2132" y="939"/>
                  </a:cubicBezTo>
                  <a:cubicBezTo>
                    <a:pt x="2370" y="653"/>
                    <a:pt x="2608" y="355"/>
                    <a:pt x="2846" y="69"/>
                  </a:cubicBezTo>
                  <a:cubicBezTo>
                    <a:pt x="2858" y="57"/>
                    <a:pt x="2858" y="22"/>
                    <a:pt x="2846" y="10"/>
                  </a:cubicBezTo>
                  <a:cubicBezTo>
                    <a:pt x="2834" y="4"/>
                    <a:pt x="2819" y="1"/>
                    <a:pt x="2806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10"/>
            <p:cNvSpPr/>
            <p:nvPr/>
          </p:nvSpPr>
          <p:spPr>
            <a:xfrm>
              <a:off x="4907150" y="2125275"/>
              <a:ext cx="149750" cy="77975"/>
            </a:xfrm>
            <a:custGeom>
              <a:avLst/>
              <a:gdLst/>
              <a:ahLst/>
              <a:cxnLst/>
              <a:rect l="l" t="t" r="r" b="b"/>
              <a:pathLst>
                <a:path w="5990" h="3119" extrusionOk="0">
                  <a:moveTo>
                    <a:pt x="4698" y="1"/>
                  </a:moveTo>
                  <a:cubicBezTo>
                    <a:pt x="4541" y="1"/>
                    <a:pt x="4384" y="16"/>
                    <a:pt x="4227" y="41"/>
                  </a:cubicBezTo>
                  <a:cubicBezTo>
                    <a:pt x="3941" y="65"/>
                    <a:pt x="3644" y="172"/>
                    <a:pt x="3382" y="279"/>
                  </a:cubicBezTo>
                  <a:cubicBezTo>
                    <a:pt x="3120" y="398"/>
                    <a:pt x="2846" y="529"/>
                    <a:pt x="2596" y="684"/>
                  </a:cubicBezTo>
                  <a:cubicBezTo>
                    <a:pt x="2334" y="839"/>
                    <a:pt x="2096" y="1005"/>
                    <a:pt x="1858" y="1184"/>
                  </a:cubicBezTo>
                  <a:cubicBezTo>
                    <a:pt x="1632" y="1362"/>
                    <a:pt x="1405" y="1541"/>
                    <a:pt x="1191" y="1755"/>
                  </a:cubicBezTo>
                  <a:cubicBezTo>
                    <a:pt x="989" y="1958"/>
                    <a:pt x="774" y="2172"/>
                    <a:pt x="584" y="2374"/>
                  </a:cubicBezTo>
                  <a:cubicBezTo>
                    <a:pt x="381" y="2589"/>
                    <a:pt x="203" y="2827"/>
                    <a:pt x="24" y="3041"/>
                  </a:cubicBezTo>
                  <a:cubicBezTo>
                    <a:pt x="0" y="3065"/>
                    <a:pt x="0" y="3089"/>
                    <a:pt x="48" y="3101"/>
                  </a:cubicBezTo>
                  <a:cubicBezTo>
                    <a:pt x="60" y="3113"/>
                    <a:pt x="75" y="3119"/>
                    <a:pt x="88" y="3119"/>
                  </a:cubicBezTo>
                  <a:cubicBezTo>
                    <a:pt x="102" y="3119"/>
                    <a:pt x="114" y="3113"/>
                    <a:pt x="120" y="3101"/>
                  </a:cubicBezTo>
                  <a:cubicBezTo>
                    <a:pt x="512" y="2672"/>
                    <a:pt x="905" y="2255"/>
                    <a:pt x="1346" y="1886"/>
                  </a:cubicBezTo>
                  <a:cubicBezTo>
                    <a:pt x="1774" y="1517"/>
                    <a:pt x="2215" y="1160"/>
                    <a:pt x="2715" y="862"/>
                  </a:cubicBezTo>
                  <a:cubicBezTo>
                    <a:pt x="2953" y="708"/>
                    <a:pt x="3203" y="577"/>
                    <a:pt x="3465" y="469"/>
                  </a:cubicBezTo>
                  <a:cubicBezTo>
                    <a:pt x="3727" y="350"/>
                    <a:pt x="3989" y="267"/>
                    <a:pt x="4275" y="219"/>
                  </a:cubicBezTo>
                  <a:cubicBezTo>
                    <a:pt x="4449" y="188"/>
                    <a:pt x="4635" y="172"/>
                    <a:pt x="4823" y="172"/>
                  </a:cubicBezTo>
                  <a:cubicBezTo>
                    <a:pt x="4918" y="172"/>
                    <a:pt x="5013" y="176"/>
                    <a:pt x="5108" y="184"/>
                  </a:cubicBezTo>
                  <a:cubicBezTo>
                    <a:pt x="5370" y="219"/>
                    <a:pt x="5656" y="303"/>
                    <a:pt x="5906" y="422"/>
                  </a:cubicBezTo>
                  <a:cubicBezTo>
                    <a:pt x="5917" y="433"/>
                    <a:pt x="5927" y="438"/>
                    <a:pt x="5937" y="438"/>
                  </a:cubicBezTo>
                  <a:cubicBezTo>
                    <a:pt x="5949" y="438"/>
                    <a:pt x="5959" y="430"/>
                    <a:pt x="5965" y="410"/>
                  </a:cubicBezTo>
                  <a:cubicBezTo>
                    <a:pt x="5989" y="386"/>
                    <a:pt x="5989" y="350"/>
                    <a:pt x="5954" y="339"/>
                  </a:cubicBezTo>
                  <a:cubicBezTo>
                    <a:pt x="5704" y="184"/>
                    <a:pt x="5418" y="100"/>
                    <a:pt x="5120" y="41"/>
                  </a:cubicBezTo>
                  <a:cubicBezTo>
                    <a:pt x="4979" y="13"/>
                    <a:pt x="4839" y="1"/>
                    <a:pt x="4698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10"/>
            <p:cNvSpPr/>
            <p:nvPr/>
          </p:nvSpPr>
          <p:spPr>
            <a:xfrm>
              <a:off x="4638075" y="1797175"/>
              <a:ext cx="21850" cy="60800"/>
            </a:xfrm>
            <a:custGeom>
              <a:avLst/>
              <a:gdLst/>
              <a:ahLst/>
              <a:cxnLst/>
              <a:rect l="l" t="t" r="r" b="b"/>
              <a:pathLst>
                <a:path w="874" h="2432" extrusionOk="0">
                  <a:moveTo>
                    <a:pt x="802" y="0"/>
                  </a:moveTo>
                  <a:cubicBezTo>
                    <a:pt x="784" y="0"/>
                    <a:pt x="765" y="10"/>
                    <a:pt x="750" y="32"/>
                  </a:cubicBezTo>
                  <a:cubicBezTo>
                    <a:pt x="72" y="1151"/>
                    <a:pt x="0" y="1163"/>
                    <a:pt x="381" y="2390"/>
                  </a:cubicBezTo>
                  <a:cubicBezTo>
                    <a:pt x="387" y="2417"/>
                    <a:pt x="415" y="2432"/>
                    <a:pt x="442" y="2432"/>
                  </a:cubicBezTo>
                  <a:cubicBezTo>
                    <a:pt x="475" y="2432"/>
                    <a:pt x="507" y="2411"/>
                    <a:pt x="500" y="2366"/>
                  </a:cubicBezTo>
                  <a:cubicBezTo>
                    <a:pt x="465" y="1985"/>
                    <a:pt x="453" y="1604"/>
                    <a:pt x="512" y="1211"/>
                  </a:cubicBezTo>
                  <a:cubicBezTo>
                    <a:pt x="572" y="818"/>
                    <a:pt x="691" y="437"/>
                    <a:pt x="857" y="92"/>
                  </a:cubicBezTo>
                  <a:cubicBezTo>
                    <a:pt x="874" y="43"/>
                    <a:pt x="840" y="0"/>
                    <a:pt x="802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10"/>
            <p:cNvSpPr/>
            <p:nvPr/>
          </p:nvSpPr>
          <p:spPr>
            <a:xfrm>
              <a:off x="4671175" y="1795975"/>
              <a:ext cx="11575" cy="79175"/>
            </a:xfrm>
            <a:custGeom>
              <a:avLst/>
              <a:gdLst/>
              <a:ahLst/>
              <a:cxnLst/>
              <a:rect l="l" t="t" r="r" b="b"/>
              <a:pathLst>
                <a:path w="463" h="3167" extrusionOk="0">
                  <a:moveTo>
                    <a:pt x="90" y="0"/>
                  </a:moveTo>
                  <a:cubicBezTo>
                    <a:pt x="46" y="0"/>
                    <a:pt x="1" y="59"/>
                    <a:pt x="10" y="104"/>
                  </a:cubicBezTo>
                  <a:cubicBezTo>
                    <a:pt x="57" y="318"/>
                    <a:pt x="141" y="545"/>
                    <a:pt x="200" y="783"/>
                  </a:cubicBezTo>
                  <a:cubicBezTo>
                    <a:pt x="248" y="1033"/>
                    <a:pt x="272" y="1295"/>
                    <a:pt x="272" y="1545"/>
                  </a:cubicBezTo>
                  <a:cubicBezTo>
                    <a:pt x="272" y="2069"/>
                    <a:pt x="176" y="2569"/>
                    <a:pt x="188" y="3093"/>
                  </a:cubicBezTo>
                  <a:cubicBezTo>
                    <a:pt x="188" y="3138"/>
                    <a:pt x="224" y="3166"/>
                    <a:pt x="261" y="3166"/>
                  </a:cubicBezTo>
                  <a:cubicBezTo>
                    <a:pt x="290" y="3166"/>
                    <a:pt x="320" y="3147"/>
                    <a:pt x="331" y="3104"/>
                  </a:cubicBezTo>
                  <a:cubicBezTo>
                    <a:pt x="462" y="2569"/>
                    <a:pt x="355" y="1973"/>
                    <a:pt x="331" y="1438"/>
                  </a:cubicBezTo>
                  <a:cubicBezTo>
                    <a:pt x="319" y="1199"/>
                    <a:pt x="438" y="949"/>
                    <a:pt x="391" y="711"/>
                  </a:cubicBezTo>
                  <a:cubicBezTo>
                    <a:pt x="355" y="473"/>
                    <a:pt x="272" y="199"/>
                    <a:pt x="129" y="21"/>
                  </a:cubicBezTo>
                  <a:cubicBezTo>
                    <a:pt x="117" y="6"/>
                    <a:pt x="104" y="0"/>
                    <a:pt x="90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10"/>
            <p:cNvSpPr/>
            <p:nvPr/>
          </p:nvSpPr>
          <p:spPr>
            <a:xfrm>
              <a:off x="4709400" y="1756975"/>
              <a:ext cx="41125" cy="47000"/>
            </a:xfrm>
            <a:custGeom>
              <a:avLst/>
              <a:gdLst/>
              <a:ahLst/>
              <a:cxnLst/>
              <a:rect l="l" t="t" r="r" b="b"/>
              <a:pathLst>
                <a:path w="1645" h="1880" extrusionOk="0">
                  <a:moveTo>
                    <a:pt x="75" y="0"/>
                  </a:moveTo>
                  <a:cubicBezTo>
                    <a:pt x="35" y="0"/>
                    <a:pt x="1" y="61"/>
                    <a:pt x="40" y="81"/>
                  </a:cubicBezTo>
                  <a:cubicBezTo>
                    <a:pt x="338" y="319"/>
                    <a:pt x="624" y="604"/>
                    <a:pt x="874" y="902"/>
                  </a:cubicBezTo>
                  <a:cubicBezTo>
                    <a:pt x="993" y="1045"/>
                    <a:pt x="1112" y="1200"/>
                    <a:pt x="1219" y="1366"/>
                  </a:cubicBezTo>
                  <a:cubicBezTo>
                    <a:pt x="1314" y="1521"/>
                    <a:pt x="1410" y="1688"/>
                    <a:pt x="1541" y="1855"/>
                  </a:cubicBezTo>
                  <a:cubicBezTo>
                    <a:pt x="1551" y="1872"/>
                    <a:pt x="1565" y="1879"/>
                    <a:pt x="1578" y="1879"/>
                  </a:cubicBezTo>
                  <a:cubicBezTo>
                    <a:pt x="1611" y="1879"/>
                    <a:pt x="1644" y="1837"/>
                    <a:pt x="1636" y="1795"/>
                  </a:cubicBezTo>
                  <a:cubicBezTo>
                    <a:pt x="1576" y="1593"/>
                    <a:pt x="1326" y="1438"/>
                    <a:pt x="1207" y="1259"/>
                  </a:cubicBezTo>
                  <a:cubicBezTo>
                    <a:pt x="1088" y="1093"/>
                    <a:pt x="1112" y="950"/>
                    <a:pt x="993" y="795"/>
                  </a:cubicBezTo>
                  <a:cubicBezTo>
                    <a:pt x="719" y="497"/>
                    <a:pt x="421" y="235"/>
                    <a:pt x="100" y="9"/>
                  </a:cubicBezTo>
                  <a:cubicBezTo>
                    <a:pt x="92" y="3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10"/>
            <p:cNvSpPr/>
            <p:nvPr/>
          </p:nvSpPr>
          <p:spPr>
            <a:xfrm>
              <a:off x="4723650" y="1735050"/>
              <a:ext cx="53450" cy="65200"/>
            </a:xfrm>
            <a:custGeom>
              <a:avLst/>
              <a:gdLst/>
              <a:ahLst/>
              <a:cxnLst/>
              <a:rect l="l" t="t" r="r" b="b"/>
              <a:pathLst>
                <a:path w="2138" h="2608" extrusionOk="0">
                  <a:moveTo>
                    <a:pt x="80" y="1"/>
                  </a:moveTo>
                  <a:cubicBezTo>
                    <a:pt x="32" y="1"/>
                    <a:pt x="0" y="69"/>
                    <a:pt x="42" y="100"/>
                  </a:cubicBezTo>
                  <a:cubicBezTo>
                    <a:pt x="494" y="398"/>
                    <a:pt x="768" y="731"/>
                    <a:pt x="1113" y="1172"/>
                  </a:cubicBezTo>
                  <a:cubicBezTo>
                    <a:pt x="1268" y="1374"/>
                    <a:pt x="1566" y="1601"/>
                    <a:pt x="1709" y="1839"/>
                  </a:cubicBezTo>
                  <a:cubicBezTo>
                    <a:pt x="1840" y="2077"/>
                    <a:pt x="1923" y="2327"/>
                    <a:pt x="2042" y="2577"/>
                  </a:cubicBezTo>
                  <a:cubicBezTo>
                    <a:pt x="2055" y="2598"/>
                    <a:pt x="2071" y="2607"/>
                    <a:pt x="2086" y="2607"/>
                  </a:cubicBezTo>
                  <a:cubicBezTo>
                    <a:pt x="2113" y="2607"/>
                    <a:pt x="2137" y="2579"/>
                    <a:pt x="2137" y="2541"/>
                  </a:cubicBezTo>
                  <a:cubicBezTo>
                    <a:pt x="2066" y="2005"/>
                    <a:pt x="1721" y="1481"/>
                    <a:pt x="1387" y="1065"/>
                  </a:cubicBezTo>
                  <a:cubicBezTo>
                    <a:pt x="1054" y="636"/>
                    <a:pt x="602" y="243"/>
                    <a:pt x="101" y="5"/>
                  </a:cubicBezTo>
                  <a:cubicBezTo>
                    <a:pt x="94" y="2"/>
                    <a:pt x="87" y="1"/>
                    <a:pt x="80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10"/>
            <p:cNvSpPr/>
            <p:nvPr/>
          </p:nvSpPr>
          <p:spPr>
            <a:xfrm>
              <a:off x="4760675" y="1723850"/>
              <a:ext cx="46075" cy="57775"/>
            </a:xfrm>
            <a:custGeom>
              <a:avLst/>
              <a:gdLst/>
              <a:ahLst/>
              <a:cxnLst/>
              <a:rect l="l" t="t" r="r" b="b"/>
              <a:pathLst>
                <a:path w="1843" h="2311" extrusionOk="0">
                  <a:moveTo>
                    <a:pt x="78" y="1"/>
                  </a:moveTo>
                  <a:cubicBezTo>
                    <a:pt x="32" y="1"/>
                    <a:pt x="0" y="78"/>
                    <a:pt x="49" y="108"/>
                  </a:cubicBezTo>
                  <a:cubicBezTo>
                    <a:pt x="799" y="644"/>
                    <a:pt x="1347" y="1406"/>
                    <a:pt x="1692" y="2263"/>
                  </a:cubicBezTo>
                  <a:cubicBezTo>
                    <a:pt x="1706" y="2296"/>
                    <a:pt x="1734" y="2310"/>
                    <a:pt x="1761" y="2310"/>
                  </a:cubicBezTo>
                  <a:cubicBezTo>
                    <a:pt x="1802" y="2310"/>
                    <a:pt x="1842" y="2277"/>
                    <a:pt x="1835" y="2227"/>
                  </a:cubicBezTo>
                  <a:cubicBezTo>
                    <a:pt x="1645" y="1620"/>
                    <a:pt x="418" y="203"/>
                    <a:pt x="109" y="13"/>
                  </a:cubicBezTo>
                  <a:cubicBezTo>
                    <a:pt x="98" y="4"/>
                    <a:pt x="88" y="1"/>
                    <a:pt x="78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10"/>
            <p:cNvSpPr/>
            <p:nvPr/>
          </p:nvSpPr>
          <p:spPr>
            <a:xfrm>
              <a:off x="4616625" y="1746475"/>
              <a:ext cx="39625" cy="73150"/>
            </a:xfrm>
            <a:custGeom>
              <a:avLst/>
              <a:gdLst/>
              <a:ahLst/>
              <a:cxnLst/>
              <a:rect l="l" t="t" r="r" b="b"/>
              <a:pathLst>
                <a:path w="1585" h="2926" extrusionOk="0">
                  <a:moveTo>
                    <a:pt x="1489" y="1"/>
                  </a:moveTo>
                  <a:cubicBezTo>
                    <a:pt x="1227" y="1"/>
                    <a:pt x="953" y="72"/>
                    <a:pt x="751" y="239"/>
                  </a:cubicBezTo>
                  <a:cubicBezTo>
                    <a:pt x="525" y="417"/>
                    <a:pt x="406" y="667"/>
                    <a:pt x="334" y="917"/>
                  </a:cubicBezTo>
                  <a:cubicBezTo>
                    <a:pt x="227" y="1215"/>
                    <a:pt x="168" y="1525"/>
                    <a:pt x="108" y="1846"/>
                  </a:cubicBezTo>
                  <a:cubicBezTo>
                    <a:pt x="49" y="2167"/>
                    <a:pt x="1" y="2489"/>
                    <a:pt x="37" y="2834"/>
                  </a:cubicBezTo>
                  <a:cubicBezTo>
                    <a:pt x="44" y="2890"/>
                    <a:pt x="92" y="2926"/>
                    <a:pt x="138" y="2926"/>
                  </a:cubicBezTo>
                  <a:cubicBezTo>
                    <a:pt x="170" y="2926"/>
                    <a:pt x="201" y="2909"/>
                    <a:pt x="215" y="2870"/>
                  </a:cubicBezTo>
                  <a:cubicBezTo>
                    <a:pt x="311" y="2298"/>
                    <a:pt x="358" y="1739"/>
                    <a:pt x="513" y="1167"/>
                  </a:cubicBezTo>
                  <a:cubicBezTo>
                    <a:pt x="572" y="929"/>
                    <a:pt x="644" y="679"/>
                    <a:pt x="822" y="489"/>
                  </a:cubicBezTo>
                  <a:cubicBezTo>
                    <a:pt x="1001" y="286"/>
                    <a:pt x="1263" y="215"/>
                    <a:pt x="1501" y="131"/>
                  </a:cubicBezTo>
                  <a:cubicBezTo>
                    <a:pt x="1584" y="96"/>
                    <a:pt x="1584" y="1"/>
                    <a:pt x="1489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10"/>
            <p:cNvSpPr/>
            <p:nvPr/>
          </p:nvSpPr>
          <p:spPr>
            <a:xfrm>
              <a:off x="4568425" y="1948625"/>
              <a:ext cx="58050" cy="102200"/>
            </a:xfrm>
            <a:custGeom>
              <a:avLst/>
              <a:gdLst/>
              <a:ahLst/>
              <a:cxnLst/>
              <a:rect l="l" t="t" r="r" b="b"/>
              <a:pathLst>
                <a:path w="2322" h="4088" extrusionOk="0">
                  <a:moveTo>
                    <a:pt x="1150" y="1665"/>
                  </a:moveTo>
                  <a:cubicBezTo>
                    <a:pt x="1170" y="1665"/>
                    <a:pt x="1191" y="1676"/>
                    <a:pt x="1215" y="1701"/>
                  </a:cubicBezTo>
                  <a:cubicBezTo>
                    <a:pt x="1274" y="1761"/>
                    <a:pt x="1262" y="1916"/>
                    <a:pt x="1262" y="1975"/>
                  </a:cubicBezTo>
                  <a:cubicBezTo>
                    <a:pt x="1250" y="2285"/>
                    <a:pt x="1084" y="2582"/>
                    <a:pt x="869" y="2809"/>
                  </a:cubicBezTo>
                  <a:cubicBezTo>
                    <a:pt x="845" y="2833"/>
                    <a:pt x="810" y="2880"/>
                    <a:pt x="774" y="2904"/>
                  </a:cubicBezTo>
                  <a:cubicBezTo>
                    <a:pt x="786" y="2725"/>
                    <a:pt x="810" y="2535"/>
                    <a:pt x="857" y="2356"/>
                  </a:cubicBezTo>
                  <a:cubicBezTo>
                    <a:pt x="905" y="2190"/>
                    <a:pt x="941" y="2047"/>
                    <a:pt x="1000" y="1880"/>
                  </a:cubicBezTo>
                  <a:cubicBezTo>
                    <a:pt x="1019" y="1842"/>
                    <a:pt x="1069" y="1665"/>
                    <a:pt x="1150" y="1665"/>
                  </a:cubicBezTo>
                  <a:close/>
                  <a:moveTo>
                    <a:pt x="931" y="0"/>
                  </a:moveTo>
                  <a:cubicBezTo>
                    <a:pt x="912" y="0"/>
                    <a:pt x="893" y="12"/>
                    <a:pt x="893" y="35"/>
                  </a:cubicBezTo>
                  <a:cubicBezTo>
                    <a:pt x="726" y="880"/>
                    <a:pt x="203" y="1618"/>
                    <a:pt x="83" y="2475"/>
                  </a:cubicBezTo>
                  <a:cubicBezTo>
                    <a:pt x="60" y="2749"/>
                    <a:pt x="0" y="3190"/>
                    <a:pt x="310" y="3321"/>
                  </a:cubicBezTo>
                  <a:cubicBezTo>
                    <a:pt x="348" y="3343"/>
                    <a:pt x="392" y="3352"/>
                    <a:pt x="435" y="3352"/>
                  </a:cubicBezTo>
                  <a:cubicBezTo>
                    <a:pt x="485" y="3352"/>
                    <a:pt x="533" y="3340"/>
                    <a:pt x="572" y="3321"/>
                  </a:cubicBezTo>
                  <a:cubicBezTo>
                    <a:pt x="619" y="3559"/>
                    <a:pt x="726" y="3773"/>
                    <a:pt x="917" y="3940"/>
                  </a:cubicBezTo>
                  <a:cubicBezTo>
                    <a:pt x="1029" y="4026"/>
                    <a:pt x="1160" y="4087"/>
                    <a:pt x="1292" y="4087"/>
                  </a:cubicBezTo>
                  <a:cubicBezTo>
                    <a:pt x="1342" y="4087"/>
                    <a:pt x="1392" y="4079"/>
                    <a:pt x="1441" y="4059"/>
                  </a:cubicBezTo>
                  <a:cubicBezTo>
                    <a:pt x="1619" y="3976"/>
                    <a:pt x="1798" y="3821"/>
                    <a:pt x="1917" y="3666"/>
                  </a:cubicBezTo>
                  <a:cubicBezTo>
                    <a:pt x="2167" y="3356"/>
                    <a:pt x="2322" y="2952"/>
                    <a:pt x="2286" y="2535"/>
                  </a:cubicBezTo>
                  <a:cubicBezTo>
                    <a:pt x="2286" y="2508"/>
                    <a:pt x="2264" y="2493"/>
                    <a:pt x="2242" y="2493"/>
                  </a:cubicBezTo>
                  <a:cubicBezTo>
                    <a:pt x="2225" y="2493"/>
                    <a:pt x="2208" y="2502"/>
                    <a:pt x="2203" y="2523"/>
                  </a:cubicBezTo>
                  <a:cubicBezTo>
                    <a:pt x="2155" y="2797"/>
                    <a:pt x="2048" y="3083"/>
                    <a:pt x="1905" y="3321"/>
                  </a:cubicBezTo>
                  <a:cubicBezTo>
                    <a:pt x="1796" y="3496"/>
                    <a:pt x="1504" y="3853"/>
                    <a:pt x="1264" y="3853"/>
                  </a:cubicBezTo>
                  <a:cubicBezTo>
                    <a:pt x="1243" y="3853"/>
                    <a:pt x="1223" y="3850"/>
                    <a:pt x="1203" y="3845"/>
                  </a:cubicBezTo>
                  <a:cubicBezTo>
                    <a:pt x="929" y="3773"/>
                    <a:pt x="834" y="3440"/>
                    <a:pt x="798" y="3190"/>
                  </a:cubicBezTo>
                  <a:cubicBezTo>
                    <a:pt x="953" y="3059"/>
                    <a:pt x="1072" y="2892"/>
                    <a:pt x="1143" y="2761"/>
                  </a:cubicBezTo>
                  <a:cubicBezTo>
                    <a:pt x="1322" y="2463"/>
                    <a:pt x="1453" y="2071"/>
                    <a:pt x="1369" y="1713"/>
                  </a:cubicBezTo>
                  <a:cubicBezTo>
                    <a:pt x="1334" y="1618"/>
                    <a:pt x="1274" y="1523"/>
                    <a:pt x="1155" y="1511"/>
                  </a:cubicBezTo>
                  <a:cubicBezTo>
                    <a:pt x="1150" y="1511"/>
                    <a:pt x="1144" y="1510"/>
                    <a:pt x="1139" y="1510"/>
                  </a:cubicBezTo>
                  <a:cubicBezTo>
                    <a:pt x="984" y="1510"/>
                    <a:pt x="915" y="1681"/>
                    <a:pt x="857" y="1797"/>
                  </a:cubicBezTo>
                  <a:cubicBezTo>
                    <a:pt x="691" y="2142"/>
                    <a:pt x="524" y="2642"/>
                    <a:pt x="548" y="3106"/>
                  </a:cubicBezTo>
                  <a:cubicBezTo>
                    <a:pt x="548" y="3106"/>
                    <a:pt x="536" y="3106"/>
                    <a:pt x="536" y="3118"/>
                  </a:cubicBezTo>
                  <a:cubicBezTo>
                    <a:pt x="504" y="3129"/>
                    <a:pt x="476" y="3134"/>
                    <a:pt x="450" y="3134"/>
                  </a:cubicBezTo>
                  <a:cubicBezTo>
                    <a:pt x="305" y="3134"/>
                    <a:pt x="262" y="2974"/>
                    <a:pt x="262" y="2833"/>
                  </a:cubicBezTo>
                  <a:cubicBezTo>
                    <a:pt x="250" y="2535"/>
                    <a:pt x="310" y="2237"/>
                    <a:pt x="393" y="1951"/>
                  </a:cubicBezTo>
                  <a:cubicBezTo>
                    <a:pt x="595" y="1320"/>
                    <a:pt x="905" y="725"/>
                    <a:pt x="976" y="46"/>
                  </a:cubicBezTo>
                  <a:cubicBezTo>
                    <a:pt x="976" y="15"/>
                    <a:pt x="953" y="0"/>
                    <a:pt x="931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10"/>
            <p:cNvSpPr/>
            <p:nvPr/>
          </p:nvSpPr>
          <p:spPr>
            <a:xfrm>
              <a:off x="5668850" y="2187250"/>
              <a:ext cx="68775" cy="76625"/>
            </a:xfrm>
            <a:custGeom>
              <a:avLst/>
              <a:gdLst/>
              <a:ahLst/>
              <a:cxnLst/>
              <a:rect l="l" t="t" r="r" b="b"/>
              <a:pathLst>
                <a:path w="2751" h="3065" extrusionOk="0">
                  <a:moveTo>
                    <a:pt x="1473" y="1"/>
                  </a:moveTo>
                  <a:cubicBezTo>
                    <a:pt x="1418" y="1"/>
                    <a:pt x="1363" y="9"/>
                    <a:pt x="1310" y="26"/>
                  </a:cubicBezTo>
                  <a:cubicBezTo>
                    <a:pt x="548" y="288"/>
                    <a:pt x="1" y="2503"/>
                    <a:pt x="358" y="2991"/>
                  </a:cubicBezTo>
                  <a:cubicBezTo>
                    <a:pt x="395" y="3043"/>
                    <a:pt x="444" y="3064"/>
                    <a:pt x="498" y="3064"/>
                  </a:cubicBezTo>
                  <a:cubicBezTo>
                    <a:pt x="769" y="3064"/>
                    <a:pt x="1191" y="2527"/>
                    <a:pt x="1191" y="2527"/>
                  </a:cubicBezTo>
                  <a:cubicBezTo>
                    <a:pt x="1239" y="2432"/>
                    <a:pt x="1286" y="2336"/>
                    <a:pt x="1322" y="2253"/>
                  </a:cubicBezTo>
                  <a:cubicBezTo>
                    <a:pt x="1715" y="1598"/>
                    <a:pt x="2132" y="1122"/>
                    <a:pt x="2751" y="884"/>
                  </a:cubicBezTo>
                  <a:cubicBezTo>
                    <a:pt x="2751" y="884"/>
                    <a:pt x="2056" y="1"/>
                    <a:pt x="1473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10"/>
            <p:cNvSpPr/>
            <p:nvPr/>
          </p:nvSpPr>
          <p:spPr>
            <a:xfrm>
              <a:off x="5740000" y="2152675"/>
              <a:ext cx="94075" cy="79600"/>
            </a:xfrm>
            <a:custGeom>
              <a:avLst/>
              <a:gdLst/>
              <a:ahLst/>
              <a:cxnLst/>
              <a:rect l="l" t="t" r="r" b="b"/>
              <a:pathLst>
                <a:path w="3763" h="3184" extrusionOk="0">
                  <a:moveTo>
                    <a:pt x="2369" y="0"/>
                  </a:moveTo>
                  <a:cubicBezTo>
                    <a:pt x="1545" y="0"/>
                    <a:pt x="447" y="255"/>
                    <a:pt x="179" y="683"/>
                  </a:cubicBezTo>
                  <a:cubicBezTo>
                    <a:pt x="0" y="981"/>
                    <a:pt x="0" y="1636"/>
                    <a:pt x="131" y="2195"/>
                  </a:cubicBezTo>
                  <a:cubicBezTo>
                    <a:pt x="262" y="2719"/>
                    <a:pt x="512" y="3172"/>
                    <a:pt x="845" y="3183"/>
                  </a:cubicBezTo>
                  <a:cubicBezTo>
                    <a:pt x="1215" y="3183"/>
                    <a:pt x="1679" y="2695"/>
                    <a:pt x="2072" y="2148"/>
                  </a:cubicBezTo>
                  <a:cubicBezTo>
                    <a:pt x="2072" y="2148"/>
                    <a:pt x="2286" y="2160"/>
                    <a:pt x="2572" y="2291"/>
                  </a:cubicBezTo>
                  <a:cubicBezTo>
                    <a:pt x="2858" y="2374"/>
                    <a:pt x="3179" y="2541"/>
                    <a:pt x="3524" y="2791"/>
                  </a:cubicBezTo>
                  <a:lnTo>
                    <a:pt x="3679" y="2898"/>
                  </a:lnTo>
                  <a:cubicBezTo>
                    <a:pt x="3679" y="2898"/>
                    <a:pt x="3763" y="314"/>
                    <a:pt x="3060" y="88"/>
                  </a:cubicBezTo>
                  <a:cubicBezTo>
                    <a:pt x="2887" y="28"/>
                    <a:pt x="2643" y="0"/>
                    <a:pt x="2369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10"/>
            <p:cNvSpPr/>
            <p:nvPr/>
          </p:nvSpPr>
          <p:spPr>
            <a:xfrm>
              <a:off x="6015925" y="2122475"/>
              <a:ext cx="121175" cy="201475"/>
            </a:xfrm>
            <a:custGeom>
              <a:avLst/>
              <a:gdLst/>
              <a:ahLst/>
              <a:cxnLst/>
              <a:rect l="l" t="t" r="r" b="b"/>
              <a:pathLst>
                <a:path w="4847" h="8059" extrusionOk="0">
                  <a:moveTo>
                    <a:pt x="1257" y="0"/>
                  </a:moveTo>
                  <a:cubicBezTo>
                    <a:pt x="1007" y="0"/>
                    <a:pt x="761" y="176"/>
                    <a:pt x="584" y="605"/>
                  </a:cubicBezTo>
                  <a:cubicBezTo>
                    <a:pt x="0" y="2046"/>
                    <a:pt x="1524" y="4034"/>
                    <a:pt x="2024" y="5023"/>
                  </a:cubicBezTo>
                  <a:cubicBezTo>
                    <a:pt x="2548" y="5999"/>
                    <a:pt x="2239" y="7594"/>
                    <a:pt x="2239" y="7594"/>
                  </a:cubicBezTo>
                  <a:cubicBezTo>
                    <a:pt x="2667" y="7654"/>
                    <a:pt x="3096" y="7785"/>
                    <a:pt x="3513" y="8059"/>
                  </a:cubicBezTo>
                  <a:cubicBezTo>
                    <a:pt x="3513" y="8059"/>
                    <a:pt x="4548" y="6999"/>
                    <a:pt x="4429" y="6106"/>
                  </a:cubicBezTo>
                  <a:cubicBezTo>
                    <a:pt x="4367" y="5638"/>
                    <a:pt x="4200" y="5526"/>
                    <a:pt x="4055" y="5526"/>
                  </a:cubicBezTo>
                  <a:cubicBezTo>
                    <a:pt x="3923" y="5526"/>
                    <a:pt x="3810" y="5618"/>
                    <a:pt x="3810" y="5618"/>
                  </a:cubicBezTo>
                  <a:cubicBezTo>
                    <a:pt x="3810" y="5618"/>
                    <a:pt x="4846" y="3927"/>
                    <a:pt x="3965" y="2987"/>
                  </a:cubicBezTo>
                  <a:cubicBezTo>
                    <a:pt x="3753" y="2763"/>
                    <a:pt x="3540" y="2676"/>
                    <a:pt x="3358" y="2676"/>
                  </a:cubicBezTo>
                  <a:cubicBezTo>
                    <a:pt x="3346" y="2676"/>
                    <a:pt x="3334" y="2676"/>
                    <a:pt x="3322" y="2677"/>
                  </a:cubicBezTo>
                  <a:cubicBezTo>
                    <a:pt x="3489" y="1832"/>
                    <a:pt x="3417" y="724"/>
                    <a:pt x="2608" y="712"/>
                  </a:cubicBezTo>
                  <a:cubicBezTo>
                    <a:pt x="2417" y="712"/>
                    <a:pt x="2262" y="760"/>
                    <a:pt x="2167" y="832"/>
                  </a:cubicBezTo>
                  <a:cubicBezTo>
                    <a:pt x="1972" y="351"/>
                    <a:pt x="1610" y="0"/>
                    <a:pt x="1257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10"/>
            <p:cNvSpPr/>
            <p:nvPr/>
          </p:nvSpPr>
          <p:spPr>
            <a:xfrm>
              <a:off x="5638500" y="2205750"/>
              <a:ext cx="235175" cy="213450"/>
            </a:xfrm>
            <a:custGeom>
              <a:avLst/>
              <a:gdLst/>
              <a:ahLst/>
              <a:cxnLst/>
              <a:rect l="l" t="t" r="r" b="b"/>
              <a:pathLst>
                <a:path w="9407" h="8538" extrusionOk="0">
                  <a:moveTo>
                    <a:pt x="6144" y="1"/>
                  </a:moveTo>
                  <a:cubicBezTo>
                    <a:pt x="5744" y="565"/>
                    <a:pt x="5286" y="1049"/>
                    <a:pt x="4930" y="1049"/>
                  </a:cubicBezTo>
                  <a:cubicBezTo>
                    <a:pt x="4926" y="1049"/>
                    <a:pt x="4922" y="1049"/>
                    <a:pt x="4917" y="1049"/>
                  </a:cubicBezTo>
                  <a:cubicBezTo>
                    <a:pt x="4584" y="1049"/>
                    <a:pt x="4346" y="584"/>
                    <a:pt x="4203" y="60"/>
                  </a:cubicBezTo>
                  <a:cubicBezTo>
                    <a:pt x="4132" y="84"/>
                    <a:pt x="4048" y="108"/>
                    <a:pt x="4013" y="120"/>
                  </a:cubicBezTo>
                  <a:cubicBezTo>
                    <a:pt x="3393" y="358"/>
                    <a:pt x="2977" y="834"/>
                    <a:pt x="2584" y="1489"/>
                  </a:cubicBezTo>
                  <a:cubicBezTo>
                    <a:pt x="2524" y="1584"/>
                    <a:pt x="2477" y="1668"/>
                    <a:pt x="2453" y="1775"/>
                  </a:cubicBezTo>
                  <a:cubicBezTo>
                    <a:pt x="2143" y="2620"/>
                    <a:pt x="2358" y="3811"/>
                    <a:pt x="1929" y="3906"/>
                  </a:cubicBezTo>
                  <a:cubicBezTo>
                    <a:pt x="1848" y="3920"/>
                    <a:pt x="1750" y="3923"/>
                    <a:pt x="1643" y="3923"/>
                  </a:cubicBezTo>
                  <a:cubicBezTo>
                    <a:pt x="1587" y="3923"/>
                    <a:pt x="1529" y="3922"/>
                    <a:pt x="1468" y="3922"/>
                  </a:cubicBezTo>
                  <a:cubicBezTo>
                    <a:pt x="970" y="3922"/>
                    <a:pt x="361" y="3968"/>
                    <a:pt x="203" y="4823"/>
                  </a:cubicBezTo>
                  <a:cubicBezTo>
                    <a:pt x="0" y="5978"/>
                    <a:pt x="357" y="7121"/>
                    <a:pt x="1084" y="7657"/>
                  </a:cubicBezTo>
                  <a:cubicBezTo>
                    <a:pt x="1747" y="8143"/>
                    <a:pt x="3303" y="8537"/>
                    <a:pt x="4690" y="8537"/>
                  </a:cubicBezTo>
                  <a:cubicBezTo>
                    <a:pt x="5170" y="8537"/>
                    <a:pt x="5630" y="8490"/>
                    <a:pt x="6025" y="8383"/>
                  </a:cubicBezTo>
                  <a:lnTo>
                    <a:pt x="6037" y="8395"/>
                  </a:lnTo>
                  <a:cubicBezTo>
                    <a:pt x="8704" y="6954"/>
                    <a:pt x="9406" y="4323"/>
                    <a:pt x="9406" y="4323"/>
                  </a:cubicBezTo>
                  <a:cubicBezTo>
                    <a:pt x="9347" y="2418"/>
                    <a:pt x="8477" y="1251"/>
                    <a:pt x="7632" y="632"/>
                  </a:cubicBezTo>
                  <a:cubicBezTo>
                    <a:pt x="7287" y="382"/>
                    <a:pt x="6965" y="215"/>
                    <a:pt x="6680" y="120"/>
                  </a:cubicBezTo>
                  <a:cubicBezTo>
                    <a:pt x="6370" y="25"/>
                    <a:pt x="6144" y="1"/>
                    <a:pt x="6144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10"/>
            <p:cNvSpPr/>
            <p:nvPr/>
          </p:nvSpPr>
          <p:spPr>
            <a:xfrm>
              <a:off x="5669750" y="2447450"/>
              <a:ext cx="125325" cy="88425"/>
            </a:xfrm>
            <a:custGeom>
              <a:avLst/>
              <a:gdLst/>
              <a:ahLst/>
              <a:cxnLst/>
              <a:rect l="l" t="t" r="r" b="b"/>
              <a:pathLst>
                <a:path w="5013" h="3537" extrusionOk="0">
                  <a:moveTo>
                    <a:pt x="4798" y="1"/>
                  </a:moveTo>
                  <a:cubicBezTo>
                    <a:pt x="4798" y="1"/>
                    <a:pt x="2536" y="1453"/>
                    <a:pt x="1810" y="1763"/>
                  </a:cubicBezTo>
                  <a:cubicBezTo>
                    <a:pt x="810" y="2203"/>
                    <a:pt x="60" y="2013"/>
                    <a:pt x="24" y="2703"/>
                  </a:cubicBezTo>
                  <a:cubicBezTo>
                    <a:pt x="0" y="3430"/>
                    <a:pt x="619" y="3537"/>
                    <a:pt x="655" y="3537"/>
                  </a:cubicBezTo>
                  <a:cubicBezTo>
                    <a:pt x="667" y="3430"/>
                    <a:pt x="691" y="3311"/>
                    <a:pt x="750" y="3168"/>
                  </a:cubicBezTo>
                  <a:cubicBezTo>
                    <a:pt x="988" y="2584"/>
                    <a:pt x="1429" y="2703"/>
                    <a:pt x="2810" y="2001"/>
                  </a:cubicBezTo>
                  <a:cubicBezTo>
                    <a:pt x="3405" y="1703"/>
                    <a:pt x="4251" y="1227"/>
                    <a:pt x="5013" y="798"/>
                  </a:cubicBezTo>
                  <a:cubicBezTo>
                    <a:pt x="5001" y="679"/>
                    <a:pt x="4941" y="358"/>
                    <a:pt x="4858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10"/>
            <p:cNvSpPr/>
            <p:nvPr/>
          </p:nvSpPr>
          <p:spPr>
            <a:xfrm>
              <a:off x="5684925" y="2310975"/>
              <a:ext cx="469425" cy="252425"/>
            </a:xfrm>
            <a:custGeom>
              <a:avLst/>
              <a:gdLst/>
              <a:ahLst/>
              <a:cxnLst/>
              <a:rect l="l" t="t" r="r" b="b"/>
              <a:pathLst>
                <a:path w="18777" h="10097" extrusionOk="0">
                  <a:moveTo>
                    <a:pt x="15001" y="1"/>
                  </a:moveTo>
                  <a:cubicBezTo>
                    <a:pt x="13678" y="1"/>
                    <a:pt x="12290" y="634"/>
                    <a:pt x="10835" y="804"/>
                  </a:cubicBezTo>
                  <a:cubicBezTo>
                    <a:pt x="10557" y="841"/>
                    <a:pt x="10298" y="857"/>
                    <a:pt x="10056" y="857"/>
                  </a:cubicBezTo>
                  <a:cubicBezTo>
                    <a:pt x="9283" y="857"/>
                    <a:pt x="8693" y="694"/>
                    <a:pt x="8275" y="531"/>
                  </a:cubicBezTo>
                  <a:cubicBezTo>
                    <a:pt x="8275" y="531"/>
                    <a:pt x="7549" y="4114"/>
                    <a:pt x="4180" y="5091"/>
                  </a:cubicBezTo>
                  <a:cubicBezTo>
                    <a:pt x="4215" y="5210"/>
                    <a:pt x="4239" y="5329"/>
                    <a:pt x="4251" y="5448"/>
                  </a:cubicBezTo>
                  <a:cubicBezTo>
                    <a:pt x="4311" y="5805"/>
                    <a:pt x="4370" y="6138"/>
                    <a:pt x="4406" y="6257"/>
                  </a:cubicBezTo>
                  <a:cubicBezTo>
                    <a:pt x="3644" y="6686"/>
                    <a:pt x="2798" y="7162"/>
                    <a:pt x="2203" y="7460"/>
                  </a:cubicBezTo>
                  <a:cubicBezTo>
                    <a:pt x="822" y="8162"/>
                    <a:pt x="405" y="8055"/>
                    <a:pt x="143" y="8627"/>
                  </a:cubicBezTo>
                  <a:cubicBezTo>
                    <a:pt x="84" y="8758"/>
                    <a:pt x="60" y="8889"/>
                    <a:pt x="48" y="8996"/>
                  </a:cubicBezTo>
                  <a:cubicBezTo>
                    <a:pt x="0" y="9555"/>
                    <a:pt x="548" y="9710"/>
                    <a:pt x="774" y="9710"/>
                  </a:cubicBezTo>
                  <a:lnTo>
                    <a:pt x="1013" y="9722"/>
                  </a:lnTo>
                  <a:cubicBezTo>
                    <a:pt x="1036" y="9758"/>
                    <a:pt x="1072" y="9782"/>
                    <a:pt x="1096" y="9794"/>
                  </a:cubicBezTo>
                  <a:cubicBezTo>
                    <a:pt x="1256" y="9883"/>
                    <a:pt x="1468" y="9904"/>
                    <a:pt x="1630" y="9904"/>
                  </a:cubicBezTo>
                  <a:cubicBezTo>
                    <a:pt x="1768" y="9904"/>
                    <a:pt x="1870" y="9889"/>
                    <a:pt x="1870" y="9889"/>
                  </a:cubicBezTo>
                  <a:cubicBezTo>
                    <a:pt x="1905" y="9936"/>
                    <a:pt x="1929" y="9960"/>
                    <a:pt x="1977" y="10008"/>
                  </a:cubicBezTo>
                  <a:cubicBezTo>
                    <a:pt x="2020" y="10050"/>
                    <a:pt x="2228" y="10097"/>
                    <a:pt x="2605" y="10097"/>
                  </a:cubicBezTo>
                  <a:cubicBezTo>
                    <a:pt x="3177" y="10097"/>
                    <a:pt x="4138" y="9990"/>
                    <a:pt x="5501" y="9603"/>
                  </a:cubicBezTo>
                  <a:cubicBezTo>
                    <a:pt x="6537" y="9305"/>
                    <a:pt x="7609" y="9055"/>
                    <a:pt x="8418" y="8770"/>
                  </a:cubicBezTo>
                  <a:cubicBezTo>
                    <a:pt x="8418" y="8770"/>
                    <a:pt x="8805" y="8790"/>
                    <a:pt x="9422" y="8790"/>
                  </a:cubicBezTo>
                  <a:cubicBezTo>
                    <a:pt x="9854" y="8790"/>
                    <a:pt x="10399" y="8780"/>
                    <a:pt x="11002" y="8746"/>
                  </a:cubicBezTo>
                  <a:lnTo>
                    <a:pt x="11097" y="8746"/>
                  </a:lnTo>
                  <a:cubicBezTo>
                    <a:pt x="10823" y="9055"/>
                    <a:pt x="10764" y="9389"/>
                    <a:pt x="10788" y="9639"/>
                  </a:cubicBezTo>
                  <a:cubicBezTo>
                    <a:pt x="10799" y="9805"/>
                    <a:pt x="11061" y="9925"/>
                    <a:pt x="11454" y="9984"/>
                  </a:cubicBezTo>
                  <a:cubicBezTo>
                    <a:pt x="11686" y="10010"/>
                    <a:pt x="11967" y="10029"/>
                    <a:pt x="12276" y="10029"/>
                  </a:cubicBezTo>
                  <a:cubicBezTo>
                    <a:pt x="12395" y="10029"/>
                    <a:pt x="12519" y="10026"/>
                    <a:pt x="12645" y="10020"/>
                  </a:cubicBezTo>
                  <a:cubicBezTo>
                    <a:pt x="14014" y="9960"/>
                    <a:pt x="15776" y="9579"/>
                    <a:pt x="16634" y="8805"/>
                  </a:cubicBezTo>
                  <a:cubicBezTo>
                    <a:pt x="18396" y="7222"/>
                    <a:pt x="18777" y="1971"/>
                    <a:pt x="16955" y="626"/>
                  </a:cubicBezTo>
                  <a:cubicBezTo>
                    <a:pt x="16895" y="590"/>
                    <a:pt x="16812" y="542"/>
                    <a:pt x="16753" y="495"/>
                  </a:cubicBezTo>
                  <a:cubicBezTo>
                    <a:pt x="16336" y="233"/>
                    <a:pt x="15907" y="90"/>
                    <a:pt x="15479" y="30"/>
                  </a:cubicBezTo>
                  <a:cubicBezTo>
                    <a:pt x="15320" y="10"/>
                    <a:pt x="15161" y="1"/>
                    <a:pt x="15001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10"/>
            <p:cNvSpPr/>
            <p:nvPr/>
          </p:nvSpPr>
          <p:spPr>
            <a:xfrm>
              <a:off x="5784925" y="2314100"/>
              <a:ext cx="106900" cy="124750"/>
            </a:xfrm>
            <a:custGeom>
              <a:avLst/>
              <a:gdLst/>
              <a:ahLst/>
              <a:cxnLst/>
              <a:rect l="l" t="t" r="r" b="b"/>
              <a:pathLst>
                <a:path w="4276" h="4990" extrusionOk="0">
                  <a:moveTo>
                    <a:pt x="3525" y="1"/>
                  </a:moveTo>
                  <a:cubicBezTo>
                    <a:pt x="3525" y="1"/>
                    <a:pt x="2847" y="2572"/>
                    <a:pt x="180" y="4025"/>
                  </a:cubicBezTo>
                  <a:cubicBezTo>
                    <a:pt x="132" y="4049"/>
                    <a:pt x="49" y="4061"/>
                    <a:pt x="1" y="4096"/>
                  </a:cubicBezTo>
                  <a:lnTo>
                    <a:pt x="180" y="4989"/>
                  </a:lnTo>
                  <a:cubicBezTo>
                    <a:pt x="3561" y="4001"/>
                    <a:pt x="4275" y="417"/>
                    <a:pt x="4275" y="417"/>
                  </a:cubicBezTo>
                  <a:cubicBezTo>
                    <a:pt x="3763" y="215"/>
                    <a:pt x="3525" y="1"/>
                    <a:pt x="3525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10"/>
            <p:cNvSpPr/>
            <p:nvPr/>
          </p:nvSpPr>
          <p:spPr>
            <a:xfrm>
              <a:off x="5952525" y="2375125"/>
              <a:ext cx="115200" cy="178025"/>
            </a:xfrm>
            <a:custGeom>
              <a:avLst/>
              <a:gdLst/>
              <a:ahLst/>
              <a:cxnLst/>
              <a:rect l="l" t="t" r="r" b="b"/>
              <a:pathLst>
                <a:path w="4608" h="7121" extrusionOk="0">
                  <a:moveTo>
                    <a:pt x="4548" y="0"/>
                  </a:moveTo>
                  <a:cubicBezTo>
                    <a:pt x="4132" y="60"/>
                    <a:pt x="3727" y="167"/>
                    <a:pt x="3358" y="358"/>
                  </a:cubicBezTo>
                  <a:cubicBezTo>
                    <a:pt x="2989" y="548"/>
                    <a:pt x="2655" y="846"/>
                    <a:pt x="2441" y="1203"/>
                  </a:cubicBezTo>
                  <a:cubicBezTo>
                    <a:pt x="2227" y="1560"/>
                    <a:pt x="2120" y="2001"/>
                    <a:pt x="2096" y="2417"/>
                  </a:cubicBezTo>
                  <a:cubicBezTo>
                    <a:pt x="2084" y="2834"/>
                    <a:pt x="2120" y="3251"/>
                    <a:pt x="2239" y="3644"/>
                  </a:cubicBezTo>
                  <a:cubicBezTo>
                    <a:pt x="2274" y="3751"/>
                    <a:pt x="2298" y="3846"/>
                    <a:pt x="2346" y="3941"/>
                  </a:cubicBezTo>
                  <a:cubicBezTo>
                    <a:pt x="2358" y="3965"/>
                    <a:pt x="2381" y="4001"/>
                    <a:pt x="2393" y="4025"/>
                  </a:cubicBezTo>
                  <a:cubicBezTo>
                    <a:pt x="2405" y="4049"/>
                    <a:pt x="2405" y="4060"/>
                    <a:pt x="2417" y="4084"/>
                  </a:cubicBezTo>
                  <a:lnTo>
                    <a:pt x="2465" y="4215"/>
                  </a:lnTo>
                  <a:cubicBezTo>
                    <a:pt x="2512" y="4394"/>
                    <a:pt x="2512" y="4584"/>
                    <a:pt x="2465" y="4763"/>
                  </a:cubicBezTo>
                  <a:cubicBezTo>
                    <a:pt x="2417" y="4942"/>
                    <a:pt x="2334" y="5108"/>
                    <a:pt x="2179" y="5215"/>
                  </a:cubicBezTo>
                  <a:cubicBezTo>
                    <a:pt x="2048" y="5334"/>
                    <a:pt x="1869" y="5358"/>
                    <a:pt x="1667" y="5418"/>
                  </a:cubicBezTo>
                  <a:cubicBezTo>
                    <a:pt x="1262" y="5525"/>
                    <a:pt x="857" y="5692"/>
                    <a:pt x="536" y="5954"/>
                  </a:cubicBezTo>
                  <a:cubicBezTo>
                    <a:pt x="369" y="6085"/>
                    <a:pt x="215" y="6251"/>
                    <a:pt x="131" y="6442"/>
                  </a:cubicBezTo>
                  <a:cubicBezTo>
                    <a:pt x="24" y="6644"/>
                    <a:pt x="0" y="6858"/>
                    <a:pt x="24" y="7073"/>
                  </a:cubicBezTo>
                  <a:cubicBezTo>
                    <a:pt x="36" y="7097"/>
                    <a:pt x="60" y="7120"/>
                    <a:pt x="60" y="7120"/>
                  </a:cubicBezTo>
                  <a:cubicBezTo>
                    <a:pt x="84" y="7120"/>
                    <a:pt x="95" y="7085"/>
                    <a:pt x="95" y="7061"/>
                  </a:cubicBezTo>
                  <a:cubicBezTo>
                    <a:pt x="84" y="6858"/>
                    <a:pt x="131" y="6668"/>
                    <a:pt x="215" y="6501"/>
                  </a:cubicBezTo>
                  <a:cubicBezTo>
                    <a:pt x="310" y="6323"/>
                    <a:pt x="453" y="6192"/>
                    <a:pt x="607" y="6073"/>
                  </a:cubicBezTo>
                  <a:cubicBezTo>
                    <a:pt x="917" y="5835"/>
                    <a:pt x="1286" y="5704"/>
                    <a:pt x="1679" y="5596"/>
                  </a:cubicBezTo>
                  <a:cubicBezTo>
                    <a:pt x="1762" y="5573"/>
                    <a:pt x="1858" y="5549"/>
                    <a:pt x="1977" y="5525"/>
                  </a:cubicBezTo>
                  <a:cubicBezTo>
                    <a:pt x="2036" y="5513"/>
                    <a:pt x="2096" y="5489"/>
                    <a:pt x="2143" y="5465"/>
                  </a:cubicBezTo>
                  <a:cubicBezTo>
                    <a:pt x="2203" y="5454"/>
                    <a:pt x="2239" y="5406"/>
                    <a:pt x="2286" y="5370"/>
                  </a:cubicBezTo>
                  <a:cubicBezTo>
                    <a:pt x="2477" y="5239"/>
                    <a:pt x="2584" y="5013"/>
                    <a:pt x="2643" y="4811"/>
                  </a:cubicBezTo>
                  <a:cubicBezTo>
                    <a:pt x="2691" y="4596"/>
                    <a:pt x="2691" y="4382"/>
                    <a:pt x="2643" y="4156"/>
                  </a:cubicBezTo>
                  <a:cubicBezTo>
                    <a:pt x="2643" y="4096"/>
                    <a:pt x="2620" y="4049"/>
                    <a:pt x="2596" y="3989"/>
                  </a:cubicBezTo>
                  <a:cubicBezTo>
                    <a:pt x="2584" y="3977"/>
                    <a:pt x="2572" y="3941"/>
                    <a:pt x="2560" y="3918"/>
                  </a:cubicBezTo>
                  <a:lnTo>
                    <a:pt x="2524" y="3858"/>
                  </a:lnTo>
                  <a:cubicBezTo>
                    <a:pt x="2501" y="3787"/>
                    <a:pt x="2465" y="3679"/>
                    <a:pt x="2441" y="3584"/>
                  </a:cubicBezTo>
                  <a:cubicBezTo>
                    <a:pt x="2227" y="2834"/>
                    <a:pt x="2215" y="1977"/>
                    <a:pt x="2596" y="1298"/>
                  </a:cubicBezTo>
                  <a:cubicBezTo>
                    <a:pt x="2798" y="953"/>
                    <a:pt x="3096" y="691"/>
                    <a:pt x="3429" y="489"/>
                  </a:cubicBezTo>
                  <a:cubicBezTo>
                    <a:pt x="3774" y="298"/>
                    <a:pt x="4167" y="179"/>
                    <a:pt x="4560" y="108"/>
                  </a:cubicBezTo>
                  <a:cubicBezTo>
                    <a:pt x="4596" y="108"/>
                    <a:pt x="4608" y="72"/>
                    <a:pt x="4608" y="48"/>
                  </a:cubicBezTo>
                  <a:cubicBezTo>
                    <a:pt x="4608" y="12"/>
                    <a:pt x="4584" y="0"/>
                    <a:pt x="4548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10"/>
            <p:cNvSpPr/>
            <p:nvPr/>
          </p:nvSpPr>
          <p:spPr>
            <a:xfrm>
              <a:off x="5969475" y="2529400"/>
              <a:ext cx="13425" cy="30300"/>
            </a:xfrm>
            <a:custGeom>
              <a:avLst/>
              <a:gdLst/>
              <a:ahLst/>
              <a:cxnLst/>
              <a:rect l="l" t="t" r="r" b="b"/>
              <a:pathLst>
                <a:path w="537" h="1212" extrusionOk="0">
                  <a:moveTo>
                    <a:pt x="486" y="1"/>
                  </a:moveTo>
                  <a:cubicBezTo>
                    <a:pt x="475" y="1"/>
                    <a:pt x="463" y="4"/>
                    <a:pt x="453" y="9"/>
                  </a:cubicBezTo>
                  <a:cubicBezTo>
                    <a:pt x="263" y="140"/>
                    <a:pt x="156" y="318"/>
                    <a:pt x="72" y="533"/>
                  </a:cubicBezTo>
                  <a:cubicBezTo>
                    <a:pt x="37" y="628"/>
                    <a:pt x="1" y="735"/>
                    <a:pt x="1" y="842"/>
                  </a:cubicBezTo>
                  <a:cubicBezTo>
                    <a:pt x="1" y="961"/>
                    <a:pt x="1" y="1068"/>
                    <a:pt x="37" y="1164"/>
                  </a:cubicBezTo>
                  <a:cubicBezTo>
                    <a:pt x="37" y="1199"/>
                    <a:pt x="60" y="1211"/>
                    <a:pt x="72" y="1211"/>
                  </a:cubicBezTo>
                  <a:cubicBezTo>
                    <a:pt x="108" y="1211"/>
                    <a:pt x="132" y="1199"/>
                    <a:pt x="132" y="1164"/>
                  </a:cubicBezTo>
                  <a:cubicBezTo>
                    <a:pt x="179" y="961"/>
                    <a:pt x="227" y="783"/>
                    <a:pt x="287" y="604"/>
                  </a:cubicBezTo>
                  <a:cubicBezTo>
                    <a:pt x="310" y="509"/>
                    <a:pt x="346" y="426"/>
                    <a:pt x="394" y="330"/>
                  </a:cubicBezTo>
                  <a:cubicBezTo>
                    <a:pt x="429" y="259"/>
                    <a:pt x="477" y="175"/>
                    <a:pt x="525" y="80"/>
                  </a:cubicBezTo>
                  <a:cubicBezTo>
                    <a:pt x="537" y="68"/>
                    <a:pt x="537" y="33"/>
                    <a:pt x="525" y="21"/>
                  </a:cubicBezTo>
                  <a:cubicBezTo>
                    <a:pt x="518" y="7"/>
                    <a:pt x="503" y="1"/>
                    <a:pt x="486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10"/>
            <p:cNvSpPr/>
            <p:nvPr/>
          </p:nvSpPr>
          <p:spPr>
            <a:xfrm>
              <a:off x="5993300" y="2531175"/>
              <a:ext cx="10725" cy="30300"/>
            </a:xfrm>
            <a:custGeom>
              <a:avLst/>
              <a:gdLst/>
              <a:ahLst/>
              <a:cxnLst/>
              <a:rect l="l" t="t" r="r" b="b"/>
              <a:pathLst>
                <a:path w="429" h="1212" extrusionOk="0">
                  <a:moveTo>
                    <a:pt x="369" y="0"/>
                  </a:moveTo>
                  <a:cubicBezTo>
                    <a:pt x="355" y="0"/>
                    <a:pt x="340" y="3"/>
                    <a:pt x="334" y="9"/>
                  </a:cubicBezTo>
                  <a:cubicBezTo>
                    <a:pt x="179" y="152"/>
                    <a:pt x="96" y="355"/>
                    <a:pt x="36" y="557"/>
                  </a:cubicBezTo>
                  <a:cubicBezTo>
                    <a:pt x="12" y="652"/>
                    <a:pt x="0" y="771"/>
                    <a:pt x="0" y="878"/>
                  </a:cubicBezTo>
                  <a:cubicBezTo>
                    <a:pt x="0" y="974"/>
                    <a:pt x="36" y="1081"/>
                    <a:pt x="72" y="1188"/>
                  </a:cubicBezTo>
                  <a:cubicBezTo>
                    <a:pt x="72" y="1200"/>
                    <a:pt x="108" y="1212"/>
                    <a:pt x="119" y="1212"/>
                  </a:cubicBezTo>
                  <a:cubicBezTo>
                    <a:pt x="155" y="1212"/>
                    <a:pt x="179" y="1188"/>
                    <a:pt x="179" y="1152"/>
                  </a:cubicBezTo>
                  <a:cubicBezTo>
                    <a:pt x="179" y="962"/>
                    <a:pt x="215" y="783"/>
                    <a:pt x="250" y="605"/>
                  </a:cubicBezTo>
                  <a:cubicBezTo>
                    <a:pt x="298" y="414"/>
                    <a:pt x="369" y="235"/>
                    <a:pt x="429" y="57"/>
                  </a:cubicBezTo>
                  <a:cubicBezTo>
                    <a:pt x="429" y="45"/>
                    <a:pt x="429" y="9"/>
                    <a:pt x="405" y="9"/>
                  </a:cubicBezTo>
                  <a:cubicBezTo>
                    <a:pt x="399" y="3"/>
                    <a:pt x="384" y="0"/>
                    <a:pt x="369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10"/>
            <p:cNvSpPr/>
            <p:nvPr/>
          </p:nvSpPr>
          <p:spPr>
            <a:xfrm>
              <a:off x="5682550" y="2440775"/>
              <a:ext cx="157175" cy="114575"/>
            </a:xfrm>
            <a:custGeom>
              <a:avLst/>
              <a:gdLst/>
              <a:ahLst/>
              <a:cxnLst/>
              <a:rect l="l" t="t" r="r" b="b"/>
              <a:pathLst>
                <a:path w="6287" h="4583" extrusionOk="0">
                  <a:moveTo>
                    <a:pt x="6203" y="1"/>
                  </a:moveTo>
                  <a:cubicBezTo>
                    <a:pt x="6195" y="1"/>
                    <a:pt x="6187" y="2"/>
                    <a:pt x="6180" y="6"/>
                  </a:cubicBezTo>
                  <a:lnTo>
                    <a:pt x="6168" y="18"/>
                  </a:lnTo>
                  <a:lnTo>
                    <a:pt x="5239" y="542"/>
                  </a:lnTo>
                  <a:cubicBezTo>
                    <a:pt x="4929" y="720"/>
                    <a:pt x="4620" y="899"/>
                    <a:pt x="4298" y="1065"/>
                  </a:cubicBezTo>
                  <a:lnTo>
                    <a:pt x="2429" y="2077"/>
                  </a:lnTo>
                  <a:cubicBezTo>
                    <a:pt x="2120" y="2256"/>
                    <a:pt x="1810" y="2399"/>
                    <a:pt x="1477" y="2542"/>
                  </a:cubicBezTo>
                  <a:cubicBezTo>
                    <a:pt x="1310" y="2601"/>
                    <a:pt x="1143" y="2673"/>
                    <a:pt x="988" y="2732"/>
                  </a:cubicBezTo>
                  <a:cubicBezTo>
                    <a:pt x="810" y="2804"/>
                    <a:pt x="643" y="2863"/>
                    <a:pt x="476" y="2970"/>
                  </a:cubicBezTo>
                  <a:cubicBezTo>
                    <a:pt x="310" y="3078"/>
                    <a:pt x="191" y="3232"/>
                    <a:pt x="119" y="3411"/>
                  </a:cubicBezTo>
                  <a:cubicBezTo>
                    <a:pt x="60" y="3590"/>
                    <a:pt x="0" y="3792"/>
                    <a:pt x="36" y="3982"/>
                  </a:cubicBezTo>
                  <a:cubicBezTo>
                    <a:pt x="60" y="4173"/>
                    <a:pt x="203" y="4363"/>
                    <a:pt x="357" y="4459"/>
                  </a:cubicBezTo>
                  <a:cubicBezTo>
                    <a:pt x="453" y="4506"/>
                    <a:pt x="536" y="4542"/>
                    <a:pt x="631" y="4566"/>
                  </a:cubicBezTo>
                  <a:cubicBezTo>
                    <a:pt x="699" y="4574"/>
                    <a:pt x="760" y="4583"/>
                    <a:pt x="832" y="4583"/>
                  </a:cubicBezTo>
                  <a:cubicBezTo>
                    <a:pt x="862" y="4583"/>
                    <a:pt x="894" y="4581"/>
                    <a:pt x="929" y="4578"/>
                  </a:cubicBezTo>
                  <a:cubicBezTo>
                    <a:pt x="953" y="4578"/>
                    <a:pt x="965" y="4542"/>
                    <a:pt x="965" y="4518"/>
                  </a:cubicBezTo>
                  <a:cubicBezTo>
                    <a:pt x="965" y="4494"/>
                    <a:pt x="941" y="4471"/>
                    <a:pt x="905" y="4471"/>
                  </a:cubicBezTo>
                  <a:lnTo>
                    <a:pt x="893" y="4471"/>
                  </a:lnTo>
                  <a:cubicBezTo>
                    <a:pt x="872" y="4478"/>
                    <a:pt x="849" y="4480"/>
                    <a:pt x="825" y="4480"/>
                  </a:cubicBezTo>
                  <a:cubicBezTo>
                    <a:pt x="768" y="4480"/>
                    <a:pt x="706" y="4464"/>
                    <a:pt x="655" y="4447"/>
                  </a:cubicBezTo>
                  <a:cubicBezTo>
                    <a:pt x="584" y="4411"/>
                    <a:pt x="512" y="4387"/>
                    <a:pt x="429" y="4340"/>
                  </a:cubicBezTo>
                  <a:cubicBezTo>
                    <a:pt x="298" y="4244"/>
                    <a:pt x="215" y="4113"/>
                    <a:pt x="203" y="3947"/>
                  </a:cubicBezTo>
                  <a:cubicBezTo>
                    <a:pt x="179" y="3792"/>
                    <a:pt x="226" y="3625"/>
                    <a:pt x="298" y="3470"/>
                  </a:cubicBezTo>
                  <a:cubicBezTo>
                    <a:pt x="357" y="3328"/>
                    <a:pt x="465" y="3209"/>
                    <a:pt x="596" y="3125"/>
                  </a:cubicBezTo>
                  <a:cubicBezTo>
                    <a:pt x="750" y="3030"/>
                    <a:pt x="917" y="2970"/>
                    <a:pt x="1072" y="2911"/>
                  </a:cubicBezTo>
                  <a:cubicBezTo>
                    <a:pt x="1250" y="2851"/>
                    <a:pt x="1417" y="2792"/>
                    <a:pt x="1584" y="2720"/>
                  </a:cubicBezTo>
                  <a:cubicBezTo>
                    <a:pt x="1905" y="2577"/>
                    <a:pt x="2239" y="2435"/>
                    <a:pt x="2548" y="2256"/>
                  </a:cubicBezTo>
                  <a:lnTo>
                    <a:pt x="4429" y="1220"/>
                  </a:lnTo>
                  <a:cubicBezTo>
                    <a:pt x="4739" y="1042"/>
                    <a:pt x="5048" y="839"/>
                    <a:pt x="5346" y="661"/>
                  </a:cubicBezTo>
                  <a:lnTo>
                    <a:pt x="5799" y="387"/>
                  </a:lnTo>
                  <a:cubicBezTo>
                    <a:pt x="5953" y="280"/>
                    <a:pt x="6096" y="208"/>
                    <a:pt x="6251" y="89"/>
                  </a:cubicBezTo>
                  <a:cubicBezTo>
                    <a:pt x="6275" y="65"/>
                    <a:pt x="6287" y="41"/>
                    <a:pt x="6251" y="18"/>
                  </a:cubicBezTo>
                  <a:cubicBezTo>
                    <a:pt x="6243" y="9"/>
                    <a:pt x="6222" y="1"/>
                    <a:pt x="6203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10"/>
            <p:cNvSpPr/>
            <p:nvPr/>
          </p:nvSpPr>
          <p:spPr>
            <a:xfrm>
              <a:off x="5704875" y="2523475"/>
              <a:ext cx="28300" cy="38325"/>
            </a:xfrm>
            <a:custGeom>
              <a:avLst/>
              <a:gdLst/>
              <a:ahLst/>
              <a:cxnLst/>
              <a:rect l="l" t="t" r="r" b="b"/>
              <a:pathLst>
                <a:path w="1132" h="1533" extrusionOk="0">
                  <a:moveTo>
                    <a:pt x="896" y="1"/>
                  </a:moveTo>
                  <a:cubicBezTo>
                    <a:pt x="705" y="1"/>
                    <a:pt x="523" y="83"/>
                    <a:pt x="381" y="198"/>
                  </a:cubicBezTo>
                  <a:cubicBezTo>
                    <a:pt x="334" y="222"/>
                    <a:pt x="286" y="270"/>
                    <a:pt x="238" y="317"/>
                  </a:cubicBezTo>
                  <a:cubicBezTo>
                    <a:pt x="203" y="365"/>
                    <a:pt x="167" y="401"/>
                    <a:pt x="119" y="460"/>
                  </a:cubicBezTo>
                  <a:cubicBezTo>
                    <a:pt x="60" y="579"/>
                    <a:pt x="24" y="698"/>
                    <a:pt x="0" y="841"/>
                  </a:cubicBezTo>
                  <a:cubicBezTo>
                    <a:pt x="0" y="960"/>
                    <a:pt x="0" y="1091"/>
                    <a:pt x="60" y="1222"/>
                  </a:cubicBezTo>
                  <a:cubicBezTo>
                    <a:pt x="95" y="1294"/>
                    <a:pt x="143" y="1353"/>
                    <a:pt x="203" y="1401"/>
                  </a:cubicBezTo>
                  <a:cubicBezTo>
                    <a:pt x="262" y="1448"/>
                    <a:pt x="322" y="1472"/>
                    <a:pt x="381" y="1496"/>
                  </a:cubicBezTo>
                  <a:cubicBezTo>
                    <a:pt x="486" y="1522"/>
                    <a:pt x="591" y="1532"/>
                    <a:pt x="696" y="1532"/>
                  </a:cubicBezTo>
                  <a:cubicBezTo>
                    <a:pt x="829" y="1532"/>
                    <a:pt x="962" y="1516"/>
                    <a:pt x="1096" y="1496"/>
                  </a:cubicBezTo>
                  <a:cubicBezTo>
                    <a:pt x="1119" y="1484"/>
                    <a:pt x="1131" y="1460"/>
                    <a:pt x="1131" y="1436"/>
                  </a:cubicBezTo>
                  <a:cubicBezTo>
                    <a:pt x="1131" y="1401"/>
                    <a:pt x="1107" y="1377"/>
                    <a:pt x="1072" y="1377"/>
                  </a:cubicBezTo>
                  <a:cubicBezTo>
                    <a:pt x="857" y="1377"/>
                    <a:pt x="631" y="1353"/>
                    <a:pt x="441" y="1282"/>
                  </a:cubicBezTo>
                  <a:cubicBezTo>
                    <a:pt x="393" y="1270"/>
                    <a:pt x="345" y="1258"/>
                    <a:pt x="322" y="1222"/>
                  </a:cubicBezTo>
                  <a:cubicBezTo>
                    <a:pt x="286" y="1198"/>
                    <a:pt x="262" y="1163"/>
                    <a:pt x="238" y="1127"/>
                  </a:cubicBezTo>
                  <a:cubicBezTo>
                    <a:pt x="215" y="1032"/>
                    <a:pt x="203" y="948"/>
                    <a:pt x="215" y="841"/>
                  </a:cubicBezTo>
                  <a:cubicBezTo>
                    <a:pt x="226" y="734"/>
                    <a:pt x="262" y="627"/>
                    <a:pt x="298" y="555"/>
                  </a:cubicBezTo>
                  <a:cubicBezTo>
                    <a:pt x="322" y="532"/>
                    <a:pt x="357" y="484"/>
                    <a:pt x="393" y="436"/>
                  </a:cubicBezTo>
                  <a:cubicBezTo>
                    <a:pt x="417" y="389"/>
                    <a:pt x="453" y="353"/>
                    <a:pt x="500" y="317"/>
                  </a:cubicBezTo>
                  <a:cubicBezTo>
                    <a:pt x="572" y="246"/>
                    <a:pt x="655" y="186"/>
                    <a:pt x="750" y="151"/>
                  </a:cubicBezTo>
                  <a:cubicBezTo>
                    <a:pt x="828" y="125"/>
                    <a:pt x="899" y="105"/>
                    <a:pt x="968" y="105"/>
                  </a:cubicBezTo>
                  <a:cubicBezTo>
                    <a:pt x="995" y="105"/>
                    <a:pt x="1021" y="108"/>
                    <a:pt x="1048" y="115"/>
                  </a:cubicBezTo>
                  <a:cubicBezTo>
                    <a:pt x="1067" y="115"/>
                    <a:pt x="1094" y="100"/>
                    <a:pt x="1110" y="100"/>
                  </a:cubicBezTo>
                  <a:cubicBezTo>
                    <a:pt x="1114" y="100"/>
                    <a:pt x="1117" y="101"/>
                    <a:pt x="1119" y="103"/>
                  </a:cubicBezTo>
                  <a:cubicBezTo>
                    <a:pt x="1131" y="79"/>
                    <a:pt x="1119" y="43"/>
                    <a:pt x="1096" y="31"/>
                  </a:cubicBezTo>
                  <a:cubicBezTo>
                    <a:pt x="1029" y="10"/>
                    <a:pt x="962" y="1"/>
                    <a:pt x="896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10"/>
            <p:cNvSpPr/>
            <p:nvPr/>
          </p:nvSpPr>
          <p:spPr>
            <a:xfrm>
              <a:off x="5726600" y="2502225"/>
              <a:ext cx="207475" cy="63425"/>
            </a:xfrm>
            <a:custGeom>
              <a:avLst/>
              <a:gdLst/>
              <a:ahLst/>
              <a:cxnLst/>
              <a:rect l="l" t="t" r="r" b="b"/>
              <a:pathLst>
                <a:path w="8299" h="2537" extrusionOk="0">
                  <a:moveTo>
                    <a:pt x="8263" y="0"/>
                  </a:moveTo>
                  <a:cubicBezTo>
                    <a:pt x="8228" y="0"/>
                    <a:pt x="8204" y="24"/>
                    <a:pt x="8204" y="48"/>
                  </a:cubicBezTo>
                  <a:cubicBezTo>
                    <a:pt x="8156" y="250"/>
                    <a:pt x="8001" y="405"/>
                    <a:pt x="7847" y="524"/>
                  </a:cubicBezTo>
                  <a:cubicBezTo>
                    <a:pt x="7668" y="643"/>
                    <a:pt x="7466" y="739"/>
                    <a:pt x="7275" y="822"/>
                  </a:cubicBezTo>
                  <a:cubicBezTo>
                    <a:pt x="6894" y="989"/>
                    <a:pt x="6477" y="1120"/>
                    <a:pt x="6061" y="1239"/>
                  </a:cubicBezTo>
                  <a:cubicBezTo>
                    <a:pt x="5227" y="1477"/>
                    <a:pt x="4370" y="1703"/>
                    <a:pt x="3537" y="1929"/>
                  </a:cubicBezTo>
                  <a:cubicBezTo>
                    <a:pt x="2703" y="2132"/>
                    <a:pt x="1858" y="2310"/>
                    <a:pt x="1000" y="2346"/>
                  </a:cubicBezTo>
                  <a:cubicBezTo>
                    <a:pt x="965" y="2350"/>
                    <a:pt x="929" y="2351"/>
                    <a:pt x="893" y="2351"/>
                  </a:cubicBezTo>
                  <a:cubicBezTo>
                    <a:pt x="822" y="2351"/>
                    <a:pt x="750" y="2346"/>
                    <a:pt x="679" y="2346"/>
                  </a:cubicBezTo>
                  <a:cubicBezTo>
                    <a:pt x="643" y="2346"/>
                    <a:pt x="584" y="2334"/>
                    <a:pt x="536" y="2334"/>
                  </a:cubicBezTo>
                  <a:cubicBezTo>
                    <a:pt x="489" y="2334"/>
                    <a:pt x="429" y="2310"/>
                    <a:pt x="405" y="2298"/>
                  </a:cubicBezTo>
                  <a:cubicBezTo>
                    <a:pt x="405" y="2301"/>
                    <a:pt x="404" y="2302"/>
                    <a:pt x="402" y="2302"/>
                  </a:cubicBezTo>
                  <a:cubicBezTo>
                    <a:pt x="392" y="2302"/>
                    <a:pt x="367" y="2284"/>
                    <a:pt x="358" y="2275"/>
                  </a:cubicBezTo>
                  <a:cubicBezTo>
                    <a:pt x="346" y="2239"/>
                    <a:pt x="322" y="2227"/>
                    <a:pt x="310" y="2215"/>
                  </a:cubicBezTo>
                  <a:cubicBezTo>
                    <a:pt x="286" y="2179"/>
                    <a:pt x="262" y="2132"/>
                    <a:pt x="250" y="2096"/>
                  </a:cubicBezTo>
                  <a:cubicBezTo>
                    <a:pt x="227" y="2013"/>
                    <a:pt x="227" y="1917"/>
                    <a:pt x="250" y="1822"/>
                  </a:cubicBezTo>
                  <a:cubicBezTo>
                    <a:pt x="298" y="1643"/>
                    <a:pt x="429" y="1465"/>
                    <a:pt x="596" y="1346"/>
                  </a:cubicBezTo>
                  <a:cubicBezTo>
                    <a:pt x="711" y="1250"/>
                    <a:pt x="880" y="1193"/>
                    <a:pt x="1041" y="1193"/>
                  </a:cubicBezTo>
                  <a:cubicBezTo>
                    <a:pt x="1080" y="1193"/>
                    <a:pt x="1118" y="1196"/>
                    <a:pt x="1155" y="1203"/>
                  </a:cubicBezTo>
                  <a:cubicBezTo>
                    <a:pt x="1203" y="1203"/>
                    <a:pt x="1215" y="1179"/>
                    <a:pt x="1239" y="1120"/>
                  </a:cubicBezTo>
                  <a:cubicBezTo>
                    <a:pt x="1239" y="1096"/>
                    <a:pt x="1215" y="1060"/>
                    <a:pt x="1191" y="1060"/>
                  </a:cubicBezTo>
                  <a:cubicBezTo>
                    <a:pt x="1137" y="1049"/>
                    <a:pt x="1082" y="1044"/>
                    <a:pt x="1029" y="1044"/>
                  </a:cubicBezTo>
                  <a:cubicBezTo>
                    <a:pt x="847" y="1044"/>
                    <a:pt x="671" y="1105"/>
                    <a:pt x="524" y="1215"/>
                  </a:cubicBezTo>
                  <a:cubicBezTo>
                    <a:pt x="417" y="1274"/>
                    <a:pt x="346" y="1358"/>
                    <a:pt x="262" y="1453"/>
                  </a:cubicBezTo>
                  <a:cubicBezTo>
                    <a:pt x="191" y="1536"/>
                    <a:pt x="131" y="1643"/>
                    <a:pt x="84" y="1763"/>
                  </a:cubicBezTo>
                  <a:cubicBezTo>
                    <a:pt x="0" y="1989"/>
                    <a:pt x="60" y="2286"/>
                    <a:pt x="298" y="2441"/>
                  </a:cubicBezTo>
                  <a:cubicBezTo>
                    <a:pt x="358" y="2489"/>
                    <a:pt x="417" y="2489"/>
                    <a:pt x="477" y="2501"/>
                  </a:cubicBezTo>
                  <a:cubicBezTo>
                    <a:pt x="524" y="2501"/>
                    <a:pt x="584" y="2525"/>
                    <a:pt x="643" y="2525"/>
                  </a:cubicBezTo>
                  <a:cubicBezTo>
                    <a:pt x="739" y="2536"/>
                    <a:pt x="858" y="2536"/>
                    <a:pt x="965" y="2536"/>
                  </a:cubicBezTo>
                  <a:cubicBezTo>
                    <a:pt x="1858" y="2536"/>
                    <a:pt x="2727" y="2358"/>
                    <a:pt x="3572" y="2132"/>
                  </a:cubicBezTo>
                  <a:lnTo>
                    <a:pt x="4834" y="1786"/>
                  </a:lnTo>
                  <a:cubicBezTo>
                    <a:pt x="5263" y="1679"/>
                    <a:pt x="5680" y="1572"/>
                    <a:pt x="6096" y="1441"/>
                  </a:cubicBezTo>
                  <a:cubicBezTo>
                    <a:pt x="6513" y="1298"/>
                    <a:pt x="6930" y="1167"/>
                    <a:pt x="7335" y="977"/>
                  </a:cubicBezTo>
                  <a:cubicBezTo>
                    <a:pt x="7549" y="881"/>
                    <a:pt x="7739" y="762"/>
                    <a:pt x="7918" y="631"/>
                  </a:cubicBezTo>
                  <a:cubicBezTo>
                    <a:pt x="8097" y="477"/>
                    <a:pt x="8263" y="298"/>
                    <a:pt x="8299" y="60"/>
                  </a:cubicBezTo>
                  <a:cubicBezTo>
                    <a:pt x="8299" y="36"/>
                    <a:pt x="8287" y="0"/>
                    <a:pt x="8263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10"/>
            <p:cNvSpPr/>
            <p:nvPr/>
          </p:nvSpPr>
          <p:spPr>
            <a:xfrm>
              <a:off x="5891800" y="232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3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10"/>
            <p:cNvSpPr/>
            <p:nvPr/>
          </p:nvSpPr>
          <p:spPr>
            <a:xfrm>
              <a:off x="5760825" y="2173350"/>
              <a:ext cx="50325" cy="59350"/>
            </a:xfrm>
            <a:custGeom>
              <a:avLst/>
              <a:gdLst/>
              <a:ahLst/>
              <a:cxnLst/>
              <a:rect l="l" t="t" r="r" b="b"/>
              <a:pathLst>
                <a:path w="2013" h="2374" extrusionOk="0">
                  <a:moveTo>
                    <a:pt x="1986" y="0"/>
                  </a:moveTo>
                  <a:cubicBezTo>
                    <a:pt x="1982" y="0"/>
                    <a:pt x="1977" y="11"/>
                    <a:pt x="1977" y="11"/>
                  </a:cubicBezTo>
                  <a:cubicBezTo>
                    <a:pt x="1917" y="130"/>
                    <a:pt x="1858" y="249"/>
                    <a:pt x="1787" y="344"/>
                  </a:cubicBezTo>
                  <a:cubicBezTo>
                    <a:pt x="1715" y="451"/>
                    <a:pt x="1656" y="571"/>
                    <a:pt x="1572" y="678"/>
                  </a:cubicBezTo>
                  <a:cubicBezTo>
                    <a:pt x="1441" y="880"/>
                    <a:pt x="1298" y="1106"/>
                    <a:pt x="1144" y="1321"/>
                  </a:cubicBezTo>
                  <a:cubicBezTo>
                    <a:pt x="1001" y="1535"/>
                    <a:pt x="834" y="1737"/>
                    <a:pt x="655" y="1928"/>
                  </a:cubicBezTo>
                  <a:cubicBezTo>
                    <a:pt x="560" y="2011"/>
                    <a:pt x="477" y="2106"/>
                    <a:pt x="370" y="2178"/>
                  </a:cubicBezTo>
                  <a:cubicBezTo>
                    <a:pt x="263" y="2249"/>
                    <a:pt x="143" y="2309"/>
                    <a:pt x="24" y="2333"/>
                  </a:cubicBezTo>
                  <a:cubicBezTo>
                    <a:pt x="12" y="2333"/>
                    <a:pt x="12" y="2345"/>
                    <a:pt x="1" y="2356"/>
                  </a:cubicBezTo>
                  <a:cubicBezTo>
                    <a:pt x="1" y="2356"/>
                    <a:pt x="1" y="2368"/>
                    <a:pt x="12" y="2368"/>
                  </a:cubicBezTo>
                  <a:cubicBezTo>
                    <a:pt x="33" y="2372"/>
                    <a:pt x="53" y="2374"/>
                    <a:pt x="74" y="2374"/>
                  </a:cubicBezTo>
                  <a:cubicBezTo>
                    <a:pt x="187" y="2374"/>
                    <a:pt x="305" y="2323"/>
                    <a:pt x="405" y="2273"/>
                  </a:cubicBezTo>
                  <a:cubicBezTo>
                    <a:pt x="524" y="2214"/>
                    <a:pt x="620" y="2118"/>
                    <a:pt x="727" y="2035"/>
                  </a:cubicBezTo>
                  <a:cubicBezTo>
                    <a:pt x="917" y="1833"/>
                    <a:pt x="1096" y="1630"/>
                    <a:pt x="1251" y="1416"/>
                  </a:cubicBezTo>
                  <a:cubicBezTo>
                    <a:pt x="1394" y="1213"/>
                    <a:pt x="1548" y="987"/>
                    <a:pt x="1667" y="749"/>
                  </a:cubicBezTo>
                  <a:cubicBezTo>
                    <a:pt x="1798" y="511"/>
                    <a:pt x="1917" y="273"/>
                    <a:pt x="1989" y="23"/>
                  </a:cubicBezTo>
                  <a:cubicBezTo>
                    <a:pt x="2013" y="23"/>
                    <a:pt x="1989" y="11"/>
                    <a:pt x="1989" y="11"/>
                  </a:cubicBezTo>
                  <a:cubicBezTo>
                    <a:pt x="1989" y="3"/>
                    <a:pt x="1988" y="0"/>
                    <a:pt x="1986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10"/>
            <p:cNvSpPr/>
            <p:nvPr/>
          </p:nvSpPr>
          <p:spPr>
            <a:xfrm>
              <a:off x="5731650" y="2282325"/>
              <a:ext cx="19075" cy="20125"/>
            </a:xfrm>
            <a:custGeom>
              <a:avLst/>
              <a:gdLst/>
              <a:ahLst/>
              <a:cxnLst/>
              <a:rect l="l" t="t" r="r" b="b"/>
              <a:pathLst>
                <a:path w="763" h="805" extrusionOk="0">
                  <a:moveTo>
                    <a:pt x="399" y="1"/>
                  </a:moveTo>
                  <a:cubicBezTo>
                    <a:pt x="242" y="1"/>
                    <a:pt x="90" y="143"/>
                    <a:pt x="48" y="331"/>
                  </a:cubicBezTo>
                  <a:cubicBezTo>
                    <a:pt x="1" y="545"/>
                    <a:pt x="120" y="748"/>
                    <a:pt x="298" y="795"/>
                  </a:cubicBezTo>
                  <a:cubicBezTo>
                    <a:pt x="320" y="801"/>
                    <a:pt x="343" y="804"/>
                    <a:pt x="365" y="804"/>
                  </a:cubicBezTo>
                  <a:cubicBezTo>
                    <a:pt x="524" y="804"/>
                    <a:pt x="684" y="662"/>
                    <a:pt x="715" y="474"/>
                  </a:cubicBezTo>
                  <a:cubicBezTo>
                    <a:pt x="763" y="260"/>
                    <a:pt x="644" y="57"/>
                    <a:pt x="465" y="10"/>
                  </a:cubicBezTo>
                  <a:cubicBezTo>
                    <a:pt x="443" y="4"/>
                    <a:pt x="421" y="1"/>
                    <a:pt x="399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10"/>
            <p:cNvSpPr/>
            <p:nvPr/>
          </p:nvSpPr>
          <p:spPr>
            <a:xfrm>
              <a:off x="5639075" y="2300700"/>
              <a:ext cx="43200" cy="30700"/>
            </a:xfrm>
            <a:custGeom>
              <a:avLst/>
              <a:gdLst/>
              <a:ahLst/>
              <a:cxnLst/>
              <a:rect l="l" t="t" r="r" b="b"/>
              <a:pathLst>
                <a:path w="1728" h="1228" extrusionOk="0">
                  <a:moveTo>
                    <a:pt x="862" y="1"/>
                  </a:moveTo>
                  <a:cubicBezTo>
                    <a:pt x="412" y="1"/>
                    <a:pt x="48" y="247"/>
                    <a:pt x="37" y="572"/>
                  </a:cubicBezTo>
                  <a:cubicBezTo>
                    <a:pt x="1" y="906"/>
                    <a:pt x="358" y="1192"/>
                    <a:pt x="822" y="1227"/>
                  </a:cubicBezTo>
                  <a:cubicBezTo>
                    <a:pt x="831" y="1227"/>
                    <a:pt x="840" y="1228"/>
                    <a:pt x="848" y="1228"/>
                  </a:cubicBezTo>
                  <a:cubicBezTo>
                    <a:pt x="1301" y="1228"/>
                    <a:pt x="1668" y="921"/>
                    <a:pt x="1704" y="477"/>
                  </a:cubicBezTo>
                  <a:cubicBezTo>
                    <a:pt x="1727" y="156"/>
                    <a:pt x="1358" y="37"/>
                    <a:pt x="894" y="1"/>
                  </a:cubicBezTo>
                  <a:cubicBezTo>
                    <a:pt x="883" y="1"/>
                    <a:pt x="873" y="1"/>
                    <a:pt x="862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10"/>
            <p:cNvSpPr/>
            <p:nvPr/>
          </p:nvSpPr>
          <p:spPr>
            <a:xfrm>
              <a:off x="5664675" y="2371550"/>
              <a:ext cx="74450" cy="91925"/>
            </a:xfrm>
            <a:custGeom>
              <a:avLst/>
              <a:gdLst/>
              <a:ahLst/>
              <a:cxnLst/>
              <a:rect l="l" t="t" r="r" b="b"/>
              <a:pathLst>
                <a:path w="2978" h="3677" extrusionOk="0">
                  <a:moveTo>
                    <a:pt x="1657" y="1"/>
                  </a:moveTo>
                  <a:cubicBezTo>
                    <a:pt x="1457" y="1"/>
                    <a:pt x="1247" y="51"/>
                    <a:pt x="1037" y="179"/>
                  </a:cubicBezTo>
                  <a:cubicBezTo>
                    <a:pt x="680" y="393"/>
                    <a:pt x="453" y="691"/>
                    <a:pt x="322" y="1025"/>
                  </a:cubicBezTo>
                  <a:cubicBezTo>
                    <a:pt x="1" y="1727"/>
                    <a:pt x="120" y="2537"/>
                    <a:pt x="203" y="2870"/>
                  </a:cubicBezTo>
                  <a:cubicBezTo>
                    <a:pt x="322" y="3375"/>
                    <a:pt x="665" y="3676"/>
                    <a:pt x="1032" y="3676"/>
                  </a:cubicBezTo>
                  <a:cubicBezTo>
                    <a:pt x="1219" y="3676"/>
                    <a:pt x="1412" y="3598"/>
                    <a:pt x="1584" y="3430"/>
                  </a:cubicBezTo>
                  <a:cubicBezTo>
                    <a:pt x="1953" y="3072"/>
                    <a:pt x="1989" y="1929"/>
                    <a:pt x="2108" y="1191"/>
                  </a:cubicBezTo>
                  <a:cubicBezTo>
                    <a:pt x="2465" y="1048"/>
                    <a:pt x="2763" y="870"/>
                    <a:pt x="2977" y="667"/>
                  </a:cubicBezTo>
                  <a:cubicBezTo>
                    <a:pt x="2977" y="667"/>
                    <a:pt x="2384" y="1"/>
                    <a:pt x="1657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10"/>
            <p:cNvSpPr/>
            <p:nvPr/>
          </p:nvSpPr>
          <p:spPr>
            <a:xfrm>
              <a:off x="5654850" y="2327875"/>
              <a:ext cx="107775" cy="69000"/>
            </a:xfrm>
            <a:custGeom>
              <a:avLst/>
              <a:gdLst/>
              <a:ahLst/>
              <a:cxnLst/>
              <a:rect l="l" t="t" r="r" b="b"/>
              <a:pathLst>
                <a:path w="4311" h="2760" extrusionOk="0">
                  <a:moveTo>
                    <a:pt x="3269" y="1"/>
                  </a:moveTo>
                  <a:cubicBezTo>
                    <a:pt x="2657" y="1"/>
                    <a:pt x="2312" y="967"/>
                    <a:pt x="1346" y="1224"/>
                  </a:cubicBezTo>
                  <a:cubicBezTo>
                    <a:pt x="453" y="1462"/>
                    <a:pt x="299" y="1224"/>
                    <a:pt x="120" y="1605"/>
                  </a:cubicBezTo>
                  <a:cubicBezTo>
                    <a:pt x="1" y="1879"/>
                    <a:pt x="215" y="2414"/>
                    <a:pt x="692" y="2760"/>
                  </a:cubicBezTo>
                  <a:cubicBezTo>
                    <a:pt x="834" y="2426"/>
                    <a:pt x="1073" y="2129"/>
                    <a:pt x="1430" y="1902"/>
                  </a:cubicBezTo>
                  <a:cubicBezTo>
                    <a:pt x="1638" y="1775"/>
                    <a:pt x="1846" y="1725"/>
                    <a:pt x="2045" y="1725"/>
                  </a:cubicBezTo>
                  <a:cubicBezTo>
                    <a:pt x="2774" y="1725"/>
                    <a:pt x="3370" y="2402"/>
                    <a:pt x="3370" y="2402"/>
                  </a:cubicBezTo>
                  <a:cubicBezTo>
                    <a:pt x="4311" y="1569"/>
                    <a:pt x="4168" y="355"/>
                    <a:pt x="3585" y="81"/>
                  </a:cubicBezTo>
                  <a:cubicBezTo>
                    <a:pt x="3470" y="25"/>
                    <a:pt x="3366" y="1"/>
                    <a:pt x="3269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10"/>
            <p:cNvSpPr/>
            <p:nvPr/>
          </p:nvSpPr>
          <p:spPr>
            <a:xfrm>
              <a:off x="5686425" y="2385325"/>
              <a:ext cx="36625" cy="79375"/>
            </a:xfrm>
            <a:custGeom>
              <a:avLst/>
              <a:gdLst/>
              <a:ahLst/>
              <a:cxnLst/>
              <a:rect l="l" t="t" r="r" b="b"/>
              <a:pathLst>
                <a:path w="1465" h="3175" extrusionOk="0">
                  <a:moveTo>
                    <a:pt x="1433" y="0"/>
                  </a:moveTo>
                  <a:cubicBezTo>
                    <a:pt x="1426" y="0"/>
                    <a:pt x="1417" y="3"/>
                    <a:pt x="1405" y="9"/>
                  </a:cubicBezTo>
                  <a:cubicBezTo>
                    <a:pt x="1334" y="69"/>
                    <a:pt x="1310" y="140"/>
                    <a:pt x="1274" y="212"/>
                  </a:cubicBezTo>
                  <a:cubicBezTo>
                    <a:pt x="1250" y="295"/>
                    <a:pt x="1214" y="366"/>
                    <a:pt x="1203" y="438"/>
                  </a:cubicBezTo>
                  <a:cubicBezTo>
                    <a:pt x="1155" y="593"/>
                    <a:pt x="1143" y="759"/>
                    <a:pt x="1107" y="902"/>
                  </a:cubicBezTo>
                  <a:cubicBezTo>
                    <a:pt x="1072" y="1212"/>
                    <a:pt x="1036" y="1521"/>
                    <a:pt x="988" y="1819"/>
                  </a:cubicBezTo>
                  <a:cubicBezTo>
                    <a:pt x="953" y="2117"/>
                    <a:pt x="893" y="2438"/>
                    <a:pt x="762" y="2688"/>
                  </a:cubicBezTo>
                  <a:cubicBezTo>
                    <a:pt x="691" y="2807"/>
                    <a:pt x="595" y="2914"/>
                    <a:pt x="464" y="2986"/>
                  </a:cubicBezTo>
                  <a:cubicBezTo>
                    <a:pt x="360" y="3048"/>
                    <a:pt x="229" y="3083"/>
                    <a:pt x="103" y="3083"/>
                  </a:cubicBezTo>
                  <a:cubicBezTo>
                    <a:pt x="84" y="3083"/>
                    <a:pt x="66" y="3083"/>
                    <a:pt x="48" y="3081"/>
                  </a:cubicBezTo>
                  <a:cubicBezTo>
                    <a:pt x="24" y="3081"/>
                    <a:pt x="12" y="3081"/>
                    <a:pt x="0" y="3105"/>
                  </a:cubicBezTo>
                  <a:cubicBezTo>
                    <a:pt x="0" y="3117"/>
                    <a:pt x="12" y="3152"/>
                    <a:pt x="24" y="3152"/>
                  </a:cubicBezTo>
                  <a:cubicBezTo>
                    <a:pt x="72" y="3167"/>
                    <a:pt x="123" y="3174"/>
                    <a:pt x="175" y="3174"/>
                  </a:cubicBezTo>
                  <a:cubicBezTo>
                    <a:pt x="287" y="3174"/>
                    <a:pt x="402" y="3142"/>
                    <a:pt x="500" y="3093"/>
                  </a:cubicBezTo>
                  <a:cubicBezTo>
                    <a:pt x="655" y="3021"/>
                    <a:pt x="786" y="2914"/>
                    <a:pt x="869" y="2760"/>
                  </a:cubicBezTo>
                  <a:cubicBezTo>
                    <a:pt x="964" y="2629"/>
                    <a:pt x="1012" y="2462"/>
                    <a:pt x="1048" y="2319"/>
                  </a:cubicBezTo>
                  <a:cubicBezTo>
                    <a:pt x="1083" y="2164"/>
                    <a:pt x="1107" y="2009"/>
                    <a:pt x="1143" y="1855"/>
                  </a:cubicBezTo>
                  <a:cubicBezTo>
                    <a:pt x="1191" y="1545"/>
                    <a:pt x="1214" y="1247"/>
                    <a:pt x="1250" y="938"/>
                  </a:cubicBezTo>
                  <a:cubicBezTo>
                    <a:pt x="1262" y="771"/>
                    <a:pt x="1274" y="616"/>
                    <a:pt x="1310" y="474"/>
                  </a:cubicBezTo>
                  <a:cubicBezTo>
                    <a:pt x="1334" y="319"/>
                    <a:pt x="1369" y="164"/>
                    <a:pt x="1453" y="57"/>
                  </a:cubicBezTo>
                  <a:cubicBezTo>
                    <a:pt x="1464" y="33"/>
                    <a:pt x="1464" y="21"/>
                    <a:pt x="1453" y="9"/>
                  </a:cubicBezTo>
                  <a:cubicBezTo>
                    <a:pt x="1447" y="3"/>
                    <a:pt x="1441" y="0"/>
                    <a:pt x="1433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10"/>
            <p:cNvSpPr/>
            <p:nvPr/>
          </p:nvSpPr>
          <p:spPr>
            <a:xfrm>
              <a:off x="5684625" y="2372900"/>
              <a:ext cx="35750" cy="73100"/>
            </a:xfrm>
            <a:custGeom>
              <a:avLst/>
              <a:gdLst/>
              <a:ahLst/>
              <a:cxnLst/>
              <a:rect l="l" t="t" r="r" b="b"/>
              <a:pathLst>
                <a:path w="1430" h="2924" extrusionOk="0">
                  <a:moveTo>
                    <a:pt x="1226" y="0"/>
                  </a:moveTo>
                  <a:cubicBezTo>
                    <a:pt x="1126" y="0"/>
                    <a:pt x="1030" y="19"/>
                    <a:pt x="929" y="42"/>
                  </a:cubicBezTo>
                  <a:cubicBezTo>
                    <a:pt x="786" y="89"/>
                    <a:pt x="632" y="197"/>
                    <a:pt x="548" y="316"/>
                  </a:cubicBezTo>
                  <a:cubicBezTo>
                    <a:pt x="358" y="554"/>
                    <a:pt x="239" y="840"/>
                    <a:pt x="143" y="1113"/>
                  </a:cubicBezTo>
                  <a:cubicBezTo>
                    <a:pt x="72" y="1399"/>
                    <a:pt x="24" y="1697"/>
                    <a:pt x="12" y="1994"/>
                  </a:cubicBezTo>
                  <a:cubicBezTo>
                    <a:pt x="1" y="2292"/>
                    <a:pt x="12" y="2590"/>
                    <a:pt x="60" y="2887"/>
                  </a:cubicBezTo>
                  <a:cubicBezTo>
                    <a:pt x="60" y="2899"/>
                    <a:pt x="72" y="2923"/>
                    <a:pt x="84" y="2923"/>
                  </a:cubicBezTo>
                  <a:cubicBezTo>
                    <a:pt x="96" y="2899"/>
                    <a:pt x="120" y="2887"/>
                    <a:pt x="120" y="2876"/>
                  </a:cubicBezTo>
                  <a:cubicBezTo>
                    <a:pt x="96" y="2590"/>
                    <a:pt x="96" y="2292"/>
                    <a:pt x="132" y="2006"/>
                  </a:cubicBezTo>
                  <a:cubicBezTo>
                    <a:pt x="155" y="1733"/>
                    <a:pt x="191" y="1435"/>
                    <a:pt x="274" y="1161"/>
                  </a:cubicBezTo>
                  <a:cubicBezTo>
                    <a:pt x="370" y="899"/>
                    <a:pt x="489" y="625"/>
                    <a:pt x="655" y="399"/>
                  </a:cubicBezTo>
                  <a:cubicBezTo>
                    <a:pt x="802" y="195"/>
                    <a:pt x="1068" y="89"/>
                    <a:pt x="1339" y="89"/>
                  </a:cubicBezTo>
                  <a:cubicBezTo>
                    <a:pt x="1353" y="89"/>
                    <a:pt x="1367" y="89"/>
                    <a:pt x="1382" y="89"/>
                  </a:cubicBezTo>
                  <a:cubicBezTo>
                    <a:pt x="1406" y="89"/>
                    <a:pt x="1429" y="78"/>
                    <a:pt x="1429" y="66"/>
                  </a:cubicBezTo>
                  <a:cubicBezTo>
                    <a:pt x="1429" y="30"/>
                    <a:pt x="1406" y="18"/>
                    <a:pt x="1394" y="18"/>
                  </a:cubicBezTo>
                  <a:cubicBezTo>
                    <a:pt x="1335" y="6"/>
                    <a:pt x="1280" y="0"/>
                    <a:pt x="1226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10"/>
            <p:cNvSpPr/>
            <p:nvPr/>
          </p:nvSpPr>
          <p:spPr>
            <a:xfrm>
              <a:off x="5789400" y="2493900"/>
              <a:ext cx="11325" cy="8750"/>
            </a:xfrm>
            <a:custGeom>
              <a:avLst/>
              <a:gdLst/>
              <a:ahLst/>
              <a:cxnLst/>
              <a:rect l="l" t="t" r="r" b="b"/>
              <a:pathLst>
                <a:path w="453" h="350" extrusionOk="0">
                  <a:moveTo>
                    <a:pt x="310" y="0"/>
                  </a:moveTo>
                  <a:cubicBezTo>
                    <a:pt x="286" y="0"/>
                    <a:pt x="274" y="0"/>
                    <a:pt x="251" y="12"/>
                  </a:cubicBezTo>
                  <a:cubicBezTo>
                    <a:pt x="239" y="24"/>
                    <a:pt x="215" y="24"/>
                    <a:pt x="191" y="48"/>
                  </a:cubicBezTo>
                  <a:cubicBezTo>
                    <a:pt x="155" y="71"/>
                    <a:pt x="120" y="83"/>
                    <a:pt x="72" y="119"/>
                  </a:cubicBezTo>
                  <a:cubicBezTo>
                    <a:pt x="48" y="131"/>
                    <a:pt x="36" y="167"/>
                    <a:pt x="12" y="191"/>
                  </a:cubicBezTo>
                  <a:cubicBezTo>
                    <a:pt x="1" y="226"/>
                    <a:pt x="12" y="262"/>
                    <a:pt x="24" y="286"/>
                  </a:cubicBezTo>
                  <a:cubicBezTo>
                    <a:pt x="48" y="310"/>
                    <a:pt x="72" y="322"/>
                    <a:pt x="108" y="345"/>
                  </a:cubicBezTo>
                  <a:cubicBezTo>
                    <a:pt x="114" y="349"/>
                    <a:pt x="121" y="350"/>
                    <a:pt x="129" y="350"/>
                  </a:cubicBezTo>
                  <a:cubicBezTo>
                    <a:pt x="150" y="350"/>
                    <a:pt x="174" y="339"/>
                    <a:pt x="191" y="322"/>
                  </a:cubicBezTo>
                  <a:cubicBezTo>
                    <a:pt x="239" y="298"/>
                    <a:pt x="263" y="286"/>
                    <a:pt x="310" y="250"/>
                  </a:cubicBezTo>
                  <a:cubicBezTo>
                    <a:pt x="346" y="238"/>
                    <a:pt x="358" y="226"/>
                    <a:pt x="382" y="191"/>
                  </a:cubicBezTo>
                  <a:cubicBezTo>
                    <a:pt x="417" y="179"/>
                    <a:pt x="417" y="143"/>
                    <a:pt x="429" y="119"/>
                  </a:cubicBezTo>
                  <a:cubicBezTo>
                    <a:pt x="453" y="107"/>
                    <a:pt x="453" y="71"/>
                    <a:pt x="429" y="48"/>
                  </a:cubicBezTo>
                  <a:cubicBezTo>
                    <a:pt x="417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rgbClr val="DB8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10"/>
            <p:cNvSpPr/>
            <p:nvPr/>
          </p:nvSpPr>
          <p:spPr>
            <a:xfrm>
              <a:off x="5793875" y="2500150"/>
              <a:ext cx="10425" cy="8350"/>
            </a:xfrm>
            <a:custGeom>
              <a:avLst/>
              <a:gdLst/>
              <a:ahLst/>
              <a:cxnLst/>
              <a:rect l="l" t="t" r="r" b="b"/>
              <a:pathLst>
                <a:path w="417" h="334" extrusionOk="0">
                  <a:moveTo>
                    <a:pt x="238" y="0"/>
                  </a:moveTo>
                  <a:cubicBezTo>
                    <a:pt x="226" y="0"/>
                    <a:pt x="191" y="12"/>
                    <a:pt x="179" y="36"/>
                  </a:cubicBezTo>
                  <a:cubicBezTo>
                    <a:pt x="167" y="36"/>
                    <a:pt x="167" y="48"/>
                    <a:pt x="155" y="48"/>
                  </a:cubicBezTo>
                  <a:cubicBezTo>
                    <a:pt x="107" y="72"/>
                    <a:pt x="60" y="107"/>
                    <a:pt x="36" y="155"/>
                  </a:cubicBezTo>
                  <a:cubicBezTo>
                    <a:pt x="12" y="167"/>
                    <a:pt x="0" y="191"/>
                    <a:pt x="0" y="226"/>
                  </a:cubicBezTo>
                  <a:cubicBezTo>
                    <a:pt x="0" y="250"/>
                    <a:pt x="12" y="286"/>
                    <a:pt x="36" y="298"/>
                  </a:cubicBezTo>
                  <a:cubicBezTo>
                    <a:pt x="48" y="310"/>
                    <a:pt x="72" y="333"/>
                    <a:pt x="107" y="333"/>
                  </a:cubicBezTo>
                  <a:lnTo>
                    <a:pt x="131" y="333"/>
                  </a:lnTo>
                  <a:cubicBezTo>
                    <a:pt x="155" y="333"/>
                    <a:pt x="167" y="310"/>
                    <a:pt x="179" y="298"/>
                  </a:cubicBezTo>
                  <a:lnTo>
                    <a:pt x="167" y="298"/>
                  </a:lnTo>
                  <a:cubicBezTo>
                    <a:pt x="209" y="277"/>
                    <a:pt x="241" y="247"/>
                    <a:pt x="281" y="232"/>
                  </a:cubicBezTo>
                  <a:lnTo>
                    <a:pt x="281" y="232"/>
                  </a:lnTo>
                  <a:cubicBezTo>
                    <a:pt x="279" y="233"/>
                    <a:pt x="277" y="235"/>
                    <a:pt x="274" y="238"/>
                  </a:cubicBezTo>
                  <a:lnTo>
                    <a:pt x="292" y="228"/>
                  </a:lnTo>
                  <a:lnTo>
                    <a:pt x="292" y="228"/>
                  </a:lnTo>
                  <a:cubicBezTo>
                    <a:pt x="294" y="227"/>
                    <a:pt x="296" y="227"/>
                    <a:pt x="298" y="226"/>
                  </a:cubicBezTo>
                  <a:cubicBezTo>
                    <a:pt x="297" y="226"/>
                    <a:pt x="296" y="226"/>
                    <a:pt x="295" y="226"/>
                  </a:cubicBezTo>
                  <a:lnTo>
                    <a:pt x="295" y="226"/>
                  </a:lnTo>
                  <a:lnTo>
                    <a:pt x="357" y="191"/>
                  </a:lnTo>
                  <a:cubicBezTo>
                    <a:pt x="369" y="179"/>
                    <a:pt x="393" y="179"/>
                    <a:pt x="393" y="167"/>
                  </a:cubicBezTo>
                  <a:lnTo>
                    <a:pt x="405" y="155"/>
                  </a:lnTo>
                  <a:cubicBezTo>
                    <a:pt x="405" y="131"/>
                    <a:pt x="405" y="131"/>
                    <a:pt x="417" y="119"/>
                  </a:cubicBezTo>
                  <a:lnTo>
                    <a:pt x="417" y="60"/>
                  </a:lnTo>
                  <a:cubicBezTo>
                    <a:pt x="405" y="36"/>
                    <a:pt x="369" y="0"/>
                    <a:pt x="334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10"/>
            <p:cNvSpPr/>
            <p:nvPr/>
          </p:nvSpPr>
          <p:spPr>
            <a:xfrm>
              <a:off x="5802500" y="2507875"/>
              <a:ext cx="7475" cy="5675"/>
            </a:xfrm>
            <a:custGeom>
              <a:avLst/>
              <a:gdLst/>
              <a:ahLst/>
              <a:cxnLst/>
              <a:rect l="l" t="t" r="r" b="b"/>
              <a:pathLst>
                <a:path w="299" h="227" extrusionOk="0">
                  <a:moveTo>
                    <a:pt x="143" y="1"/>
                  </a:moveTo>
                  <a:cubicBezTo>
                    <a:pt x="0" y="1"/>
                    <a:pt x="0" y="227"/>
                    <a:pt x="143" y="227"/>
                  </a:cubicBezTo>
                  <a:cubicBezTo>
                    <a:pt x="298" y="227"/>
                    <a:pt x="298" y="1"/>
                    <a:pt x="143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10"/>
            <p:cNvSpPr/>
            <p:nvPr/>
          </p:nvSpPr>
          <p:spPr>
            <a:xfrm>
              <a:off x="6023050" y="2432300"/>
              <a:ext cx="10150" cy="16675"/>
            </a:xfrm>
            <a:custGeom>
              <a:avLst/>
              <a:gdLst/>
              <a:ahLst/>
              <a:cxnLst/>
              <a:rect l="l" t="t" r="r" b="b"/>
              <a:pathLst>
                <a:path w="406" h="667" extrusionOk="0">
                  <a:moveTo>
                    <a:pt x="272" y="1"/>
                  </a:moveTo>
                  <a:cubicBezTo>
                    <a:pt x="249" y="1"/>
                    <a:pt x="225" y="7"/>
                    <a:pt x="203" y="23"/>
                  </a:cubicBezTo>
                  <a:cubicBezTo>
                    <a:pt x="180" y="35"/>
                    <a:pt x="168" y="47"/>
                    <a:pt x="144" y="83"/>
                  </a:cubicBezTo>
                  <a:cubicBezTo>
                    <a:pt x="132" y="95"/>
                    <a:pt x="108" y="119"/>
                    <a:pt x="84" y="154"/>
                  </a:cubicBezTo>
                  <a:cubicBezTo>
                    <a:pt x="61" y="202"/>
                    <a:pt x="49" y="238"/>
                    <a:pt x="25" y="285"/>
                  </a:cubicBezTo>
                  <a:cubicBezTo>
                    <a:pt x="13" y="333"/>
                    <a:pt x="1" y="380"/>
                    <a:pt x="1" y="440"/>
                  </a:cubicBezTo>
                  <a:cubicBezTo>
                    <a:pt x="1" y="464"/>
                    <a:pt x="1" y="500"/>
                    <a:pt x="13" y="523"/>
                  </a:cubicBezTo>
                  <a:cubicBezTo>
                    <a:pt x="25" y="559"/>
                    <a:pt x="25" y="583"/>
                    <a:pt x="49" y="595"/>
                  </a:cubicBezTo>
                  <a:cubicBezTo>
                    <a:pt x="49" y="619"/>
                    <a:pt x="72" y="630"/>
                    <a:pt x="84" y="642"/>
                  </a:cubicBezTo>
                  <a:cubicBezTo>
                    <a:pt x="120" y="666"/>
                    <a:pt x="144" y="666"/>
                    <a:pt x="168" y="666"/>
                  </a:cubicBezTo>
                  <a:cubicBezTo>
                    <a:pt x="203" y="666"/>
                    <a:pt x="251" y="619"/>
                    <a:pt x="263" y="571"/>
                  </a:cubicBezTo>
                  <a:cubicBezTo>
                    <a:pt x="287" y="535"/>
                    <a:pt x="287" y="511"/>
                    <a:pt x="299" y="476"/>
                  </a:cubicBezTo>
                  <a:cubicBezTo>
                    <a:pt x="299" y="464"/>
                    <a:pt x="299" y="452"/>
                    <a:pt x="311" y="440"/>
                  </a:cubicBezTo>
                  <a:cubicBezTo>
                    <a:pt x="311" y="404"/>
                    <a:pt x="322" y="380"/>
                    <a:pt x="322" y="345"/>
                  </a:cubicBezTo>
                  <a:lnTo>
                    <a:pt x="322" y="392"/>
                  </a:lnTo>
                  <a:cubicBezTo>
                    <a:pt x="322" y="345"/>
                    <a:pt x="346" y="321"/>
                    <a:pt x="358" y="273"/>
                  </a:cubicBezTo>
                  <a:cubicBezTo>
                    <a:pt x="358" y="261"/>
                    <a:pt x="370" y="238"/>
                    <a:pt x="370" y="214"/>
                  </a:cubicBezTo>
                  <a:cubicBezTo>
                    <a:pt x="370" y="202"/>
                    <a:pt x="382" y="166"/>
                    <a:pt x="382" y="154"/>
                  </a:cubicBezTo>
                  <a:cubicBezTo>
                    <a:pt x="406" y="130"/>
                    <a:pt x="406" y="71"/>
                    <a:pt x="370" y="35"/>
                  </a:cubicBezTo>
                  <a:cubicBezTo>
                    <a:pt x="358" y="35"/>
                    <a:pt x="358" y="23"/>
                    <a:pt x="346" y="23"/>
                  </a:cubicBezTo>
                  <a:cubicBezTo>
                    <a:pt x="327" y="10"/>
                    <a:pt x="300" y="1"/>
                    <a:pt x="272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10"/>
            <p:cNvSpPr/>
            <p:nvPr/>
          </p:nvSpPr>
          <p:spPr>
            <a:xfrm>
              <a:off x="6034675" y="2440900"/>
              <a:ext cx="6275" cy="10450"/>
            </a:xfrm>
            <a:custGeom>
              <a:avLst/>
              <a:gdLst/>
              <a:ahLst/>
              <a:cxnLst/>
              <a:rect l="l" t="t" r="r" b="b"/>
              <a:pathLst>
                <a:path w="251" h="418" extrusionOk="0">
                  <a:moveTo>
                    <a:pt x="155" y="1"/>
                  </a:moveTo>
                  <a:cubicBezTo>
                    <a:pt x="131" y="1"/>
                    <a:pt x="119" y="1"/>
                    <a:pt x="84" y="25"/>
                  </a:cubicBezTo>
                  <a:cubicBezTo>
                    <a:pt x="60" y="36"/>
                    <a:pt x="36" y="48"/>
                    <a:pt x="36" y="84"/>
                  </a:cubicBezTo>
                  <a:cubicBezTo>
                    <a:pt x="24" y="108"/>
                    <a:pt x="24" y="144"/>
                    <a:pt x="12" y="179"/>
                  </a:cubicBezTo>
                  <a:cubicBezTo>
                    <a:pt x="12" y="215"/>
                    <a:pt x="0" y="239"/>
                    <a:pt x="0" y="263"/>
                  </a:cubicBezTo>
                  <a:lnTo>
                    <a:pt x="0" y="286"/>
                  </a:lnTo>
                  <a:lnTo>
                    <a:pt x="0" y="334"/>
                  </a:lnTo>
                  <a:cubicBezTo>
                    <a:pt x="0" y="346"/>
                    <a:pt x="12" y="382"/>
                    <a:pt x="24" y="394"/>
                  </a:cubicBezTo>
                  <a:cubicBezTo>
                    <a:pt x="36" y="394"/>
                    <a:pt x="36" y="406"/>
                    <a:pt x="60" y="406"/>
                  </a:cubicBezTo>
                  <a:cubicBezTo>
                    <a:pt x="72" y="417"/>
                    <a:pt x="107" y="417"/>
                    <a:pt x="119" y="417"/>
                  </a:cubicBezTo>
                  <a:cubicBezTo>
                    <a:pt x="131" y="417"/>
                    <a:pt x="167" y="417"/>
                    <a:pt x="179" y="406"/>
                  </a:cubicBezTo>
                  <a:cubicBezTo>
                    <a:pt x="203" y="394"/>
                    <a:pt x="238" y="358"/>
                    <a:pt x="238" y="334"/>
                  </a:cubicBezTo>
                  <a:lnTo>
                    <a:pt x="238" y="298"/>
                  </a:lnTo>
                  <a:cubicBezTo>
                    <a:pt x="238" y="275"/>
                    <a:pt x="250" y="263"/>
                    <a:pt x="250" y="227"/>
                  </a:cubicBezTo>
                  <a:cubicBezTo>
                    <a:pt x="238" y="179"/>
                    <a:pt x="238" y="144"/>
                    <a:pt x="250" y="108"/>
                  </a:cubicBezTo>
                  <a:cubicBezTo>
                    <a:pt x="250" y="84"/>
                    <a:pt x="238" y="48"/>
                    <a:pt x="227" y="36"/>
                  </a:cubicBezTo>
                  <a:cubicBezTo>
                    <a:pt x="203" y="25"/>
                    <a:pt x="179" y="1"/>
                    <a:pt x="155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10"/>
            <p:cNvSpPr/>
            <p:nvPr/>
          </p:nvSpPr>
          <p:spPr>
            <a:xfrm>
              <a:off x="6042100" y="2443875"/>
              <a:ext cx="7475" cy="9850"/>
            </a:xfrm>
            <a:custGeom>
              <a:avLst/>
              <a:gdLst/>
              <a:ahLst/>
              <a:cxnLst/>
              <a:rect l="l" t="t" r="r" b="b"/>
              <a:pathLst>
                <a:path w="299" h="394" extrusionOk="0">
                  <a:moveTo>
                    <a:pt x="108" y="1"/>
                  </a:moveTo>
                  <a:cubicBezTo>
                    <a:pt x="72" y="25"/>
                    <a:pt x="49" y="37"/>
                    <a:pt x="25" y="60"/>
                  </a:cubicBezTo>
                  <a:cubicBezTo>
                    <a:pt x="13" y="96"/>
                    <a:pt x="1" y="120"/>
                    <a:pt x="13" y="156"/>
                  </a:cubicBezTo>
                  <a:cubicBezTo>
                    <a:pt x="25" y="179"/>
                    <a:pt x="25" y="215"/>
                    <a:pt x="49" y="239"/>
                  </a:cubicBezTo>
                  <a:cubicBezTo>
                    <a:pt x="49" y="263"/>
                    <a:pt x="61" y="275"/>
                    <a:pt x="61" y="287"/>
                  </a:cubicBezTo>
                  <a:cubicBezTo>
                    <a:pt x="61" y="322"/>
                    <a:pt x="72" y="334"/>
                    <a:pt x="108" y="346"/>
                  </a:cubicBezTo>
                  <a:lnTo>
                    <a:pt x="120" y="358"/>
                  </a:lnTo>
                  <a:cubicBezTo>
                    <a:pt x="132" y="382"/>
                    <a:pt x="144" y="382"/>
                    <a:pt x="168" y="394"/>
                  </a:cubicBezTo>
                  <a:lnTo>
                    <a:pt x="203" y="394"/>
                  </a:lnTo>
                  <a:cubicBezTo>
                    <a:pt x="227" y="394"/>
                    <a:pt x="239" y="370"/>
                    <a:pt x="251" y="358"/>
                  </a:cubicBezTo>
                  <a:cubicBezTo>
                    <a:pt x="263" y="346"/>
                    <a:pt x="263" y="334"/>
                    <a:pt x="287" y="322"/>
                  </a:cubicBezTo>
                  <a:cubicBezTo>
                    <a:pt x="287" y="322"/>
                    <a:pt x="287" y="298"/>
                    <a:pt x="299" y="298"/>
                  </a:cubicBezTo>
                  <a:cubicBezTo>
                    <a:pt x="299" y="287"/>
                    <a:pt x="287" y="263"/>
                    <a:pt x="287" y="227"/>
                  </a:cubicBezTo>
                  <a:cubicBezTo>
                    <a:pt x="287" y="215"/>
                    <a:pt x="287" y="203"/>
                    <a:pt x="263" y="179"/>
                  </a:cubicBezTo>
                  <a:cubicBezTo>
                    <a:pt x="263" y="156"/>
                    <a:pt x="251" y="120"/>
                    <a:pt x="251" y="96"/>
                  </a:cubicBezTo>
                  <a:cubicBezTo>
                    <a:pt x="251" y="60"/>
                    <a:pt x="227" y="37"/>
                    <a:pt x="191" y="25"/>
                  </a:cubicBezTo>
                  <a:cubicBezTo>
                    <a:pt x="180" y="1"/>
                    <a:pt x="168" y="1"/>
                    <a:pt x="144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10"/>
            <p:cNvSpPr/>
            <p:nvPr/>
          </p:nvSpPr>
          <p:spPr>
            <a:xfrm>
              <a:off x="5895075" y="2352750"/>
              <a:ext cx="10150" cy="17350"/>
            </a:xfrm>
            <a:custGeom>
              <a:avLst/>
              <a:gdLst/>
              <a:ahLst/>
              <a:cxnLst/>
              <a:rect l="l" t="t" r="r" b="b"/>
              <a:pathLst>
                <a:path w="406" h="694" extrusionOk="0">
                  <a:moveTo>
                    <a:pt x="255" y="1"/>
                  </a:moveTo>
                  <a:cubicBezTo>
                    <a:pt x="198" y="1"/>
                    <a:pt x="131" y="44"/>
                    <a:pt x="131" y="98"/>
                  </a:cubicBezTo>
                  <a:cubicBezTo>
                    <a:pt x="119" y="181"/>
                    <a:pt x="96" y="276"/>
                    <a:pt x="60" y="360"/>
                  </a:cubicBezTo>
                  <a:cubicBezTo>
                    <a:pt x="48" y="372"/>
                    <a:pt x="48" y="407"/>
                    <a:pt x="36" y="431"/>
                  </a:cubicBezTo>
                  <a:cubicBezTo>
                    <a:pt x="36" y="455"/>
                    <a:pt x="12" y="479"/>
                    <a:pt x="12" y="491"/>
                  </a:cubicBezTo>
                  <a:cubicBezTo>
                    <a:pt x="0" y="538"/>
                    <a:pt x="12" y="610"/>
                    <a:pt x="48" y="645"/>
                  </a:cubicBezTo>
                  <a:cubicBezTo>
                    <a:pt x="60" y="657"/>
                    <a:pt x="72" y="669"/>
                    <a:pt x="96" y="669"/>
                  </a:cubicBezTo>
                  <a:cubicBezTo>
                    <a:pt x="107" y="693"/>
                    <a:pt x="131" y="693"/>
                    <a:pt x="155" y="693"/>
                  </a:cubicBezTo>
                  <a:cubicBezTo>
                    <a:pt x="191" y="693"/>
                    <a:pt x="250" y="657"/>
                    <a:pt x="286" y="610"/>
                  </a:cubicBezTo>
                  <a:cubicBezTo>
                    <a:pt x="310" y="574"/>
                    <a:pt x="334" y="526"/>
                    <a:pt x="346" y="479"/>
                  </a:cubicBezTo>
                  <a:cubicBezTo>
                    <a:pt x="357" y="455"/>
                    <a:pt x="357" y="407"/>
                    <a:pt x="369" y="372"/>
                  </a:cubicBezTo>
                  <a:cubicBezTo>
                    <a:pt x="393" y="300"/>
                    <a:pt x="405" y="217"/>
                    <a:pt x="405" y="133"/>
                  </a:cubicBezTo>
                  <a:cubicBezTo>
                    <a:pt x="369" y="62"/>
                    <a:pt x="334" y="14"/>
                    <a:pt x="274" y="3"/>
                  </a:cubicBezTo>
                  <a:cubicBezTo>
                    <a:pt x="268" y="1"/>
                    <a:pt x="261" y="1"/>
                    <a:pt x="255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10"/>
            <p:cNvSpPr/>
            <p:nvPr/>
          </p:nvSpPr>
          <p:spPr>
            <a:xfrm>
              <a:off x="5909650" y="2346550"/>
              <a:ext cx="6575" cy="11925"/>
            </a:xfrm>
            <a:custGeom>
              <a:avLst/>
              <a:gdLst/>
              <a:ahLst/>
              <a:cxnLst/>
              <a:rect l="l" t="t" r="r" b="b"/>
              <a:pathLst>
                <a:path w="263" h="477" extrusionOk="0">
                  <a:moveTo>
                    <a:pt x="120" y="0"/>
                  </a:moveTo>
                  <a:cubicBezTo>
                    <a:pt x="84" y="0"/>
                    <a:pt x="60" y="12"/>
                    <a:pt x="48" y="24"/>
                  </a:cubicBezTo>
                  <a:cubicBezTo>
                    <a:pt x="25" y="60"/>
                    <a:pt x="13" y="72"/>
                    <a:pt x="13" y="108"/>
                  </a:cubicBezTo>
                  <a:cubicBezTo>
                    <a:pt x="13" y="143"/>
                    <a:pt x="1" y="191"/>
                    <a:pt x="1" y="239"/>
                  </a:cubicBezTo>
                  <a:lnTo>
                    <a:pt x="1" y="298"/>
                  </a:lnTo>
                  <a:lnTo>
                    <a:pt x="1" y="322"/>
                  </a:lnTo>
                  <a:cubicBezTo>
                    <a:pt x="1" y="346"/>
                    <a:pt x="1" y="370"/>
                    <a:pt x="13" y="381"/>
                  </a:cubicBezTo>
                  <a:cubicBezTo>
                    <a:pt x="25" y="429"/>
                    <a:pt x="72" y="477"/>
                    <a:pt x="132" y="477"/>
                  </a:cubicBezTo>
                  <a:cubicBezTo>
                    <a:pt x="191" y="477"/>
                    <a:pt x="239" y="441"/>
                    <a:pt x="251" y="381"/>
                  </a:cubicBezTo>
                  <a:cubicBezTo>
                    <a:pt x="251" y="370"/>
                    <a:pt x="263" y="334"/>
                    <a:pt x="263" y="322"/>
                  </a:cubicBezTo>
                  <a:lnTo>
                    <a:pt x="263" y="322"/>
                  </a:lnTo>
                  <a:cubicBezTo>
                    <a:pt x="252" y="329"/>
                    <a:pt x="244" y="332"/>
                    <a:pt x="239" y="332"/>
                  </a:cubicBezTo>
                  <a:cubicBezTo>
                    <a:pt x="227" y="332"/>
                    <a:pt x="227" y="318"/>
                    <a:pt x="227" y="310"/>
                  </a:cubicBezTo>
                  <a:lnTo>
                    <a:pt x="227" y="239"/>
                  </a:lnTo>
                  <a:lnTo>
                    <a:pt x="227" y="108"/>
                  </a:lnTo>
                  <a:cubicBezTo>
                    <a:pt x="227" y="72"/>
                    <a:pt x="203" y="48"/>
                    <a:pt x="191" y="24"/>
                  </a:cubicBezTo>
                  <a:cubicBezTo>
                    <a:pt x="179" y="12"/>
                    <a:pt x="144" y="0"/>
                    <a:pt x="120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10"/>
            <p:cNvSpPr/>
            <p:nvPr/>
          </p:nvSpPr>
          <p:spPr>
            <a:xfrm>
              <a:off x="5920075" y="2347150"/>
              <a:ext cx="5675" cy="8475"/>
            </a:xfrm>
            <a:custGeom>
              <a:avLst/>
              <a:gdLst/>
              <a:ahLst/>
              <a:cxnLst/>
              <a:rect l="l" t="t" r="r" b="b"/>
              <a:pathLst>
                <a:path w="227" h="339" extrusionOk="0">
                  <a:moveTo>
                    <a:pt x="108" y="0"/>
                  </a:moveTo>
                  <a:cubicBezTo>
                    <a:pt x="72" y="0"/>
                    <a:pt x="60" y="24"/>
                    <a:pt x="24" y="36"/>
                  </a:cubicBezTo>
                  <a:cubicBezTo>
                    <a:pt x="12" y="48"/>
                    <a:pt x="0" y="84"/>
                    <a:pt x="0" y="96"/>
                  </a:cubicBezTo>
                  <a:cubicBezTo>
                    <a:pt x="0" y="143"/>
                    <a:pt x="0" y="179"/>
                    <a:pt x="12" y="215"/>
                  </a:cubicBezTo>
                  <a:cubicBezTo>
                    <a:pt x="12" y="238"/>
                    <a:pt x="48" y="286"/>
                    <a:pt x="60" y="298"/>
                  </a:cubicBezTo>
                  <a:cubicBezTo>
                    <a:pt x="72" y="322"/>
                    <a:pt x="96" y="334"/>
                    <a:pt x="119" y="334"/>
                  </a:cubicBezTo>
                  <a:cubicBezTo>
                    <a:pt x="123" y="337"/>
                    <a:pt x="127" y="339"/>
                    <a:pt x="133" y="339"/>
                  </a:cubicBezTo>
                  <a:cubicBezTo>
                    <a:pt x="145" y="339"/>
                    <a:pt x="162" y="330"/>
                    <a:pt x="179" y="322"/>
                  </a:cubicBezTo>
                  <a:cubicBezTo>
                    <a:pt x="191" y="298"/>
                    <a:pt x="203" y="286"/>
                    <a:pt x="203" y="274"/>
                  </a:cubicBezTo>
                  <a:lnTo>
                    <a:pt x="203" y="250"/>
                  </a:lnTo>
                  <a:cubicBezTo>
                    <a:pt x="212" y="255"/>
                    <a:pt x="217" y="257"/>
                    <a:pt x="221" y="257"/>
                  </a:cubicBezTo>
                  <a:cubicBezTo>
                    <a:pt x="227" y="257"/>
                    <a:pt x="227" y="249"/>
                    <a:pt x="227" y="227"/>
                  </a:cubicBezTo>
                  <a:cubicBezTo>
                    <a:pt x="227" y="215"/>
                    <a:pt x="227" y="203"/>
                    <a:pt x="203" y="179"/>
                  </a:cubicBezTo>
                  <a:cubicBezTo>
                    <a:pt x="203" y="167"/>
                    <a:pt x="191" y="155"/>
                    <a:pt x="191" y="119"/>
                  </a:cubicBezTo>
                  <a:lnTo>
                    <a:pt x="191" y="107"/>
                  </a:lnTo>
                  <a:cubicBezTo>
                    <a:pt x="191" y="84"/>
                    <a:pt x="179" y="60"/>
                    <a:pt x="167" y="36"/>
                  </a:cubicBezTo>
                  <a:cubicBezTo>
                    <a:pt x="143" y="24"/>
                    <a:pt x="119" y="0"/>
                    <a:pt x="108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10"/>
            <p:cNvSpPr/>
            <p:nvPr/>
          </p:nvSpPr>
          <p:spPr>
            <a:xfrm>
              <a:off x="5972175" y="2471100"/>
              <a:ext cx="10125" cy="15550"/>
            </a:xfrm>
            <a:custGeom>
              <a:avLst/>
              <a:gdLst/>
              <a:ahLst/>
              <a:cxnLst/>
              <a:rect l="l" t="t" r="r" b="b"/>
              <a:pathLst>
                <a:path w="405" h="622" extrusionOk="0">
                  <a:moveTo>
                    <a:pt x="280" y="1"/>
                  </a:moveTo>
                  <a:cubicBezTo>
                    <a:pt x="241" y="1"/>
                    <a:pt x="220" y="40"/>
                    <a:pt x="191" y="79"/>
                  </a:cubicBezTo>
                  <a:cubicBezTo>
                    <a:pt x="191" y="79"/>
                    <a:pt x="191" y="91"/>
                    <a:pt x="179" y="91"/>
                  </a:cubicBezTo>
                  <a:cubicBezTo>
                    <a:pt x="167" y="102"/>
                    <a:pt x="167" y="138"/>
                    <a:pt x="143" y="150"/>
                  </a:cubicBezTo>
                  <a:cubicBezTo>
                    <a:pt x="143" y="162"/>
                    <a:pt x="131" y="198"/>
                    <a:pt x="119" y="210"/>
                  </a:cubicBezTo>
                  <a:cubicBezTo>
                    <a:pt x="107" y="245"/>
                    <a:pt x="83" y="281"/>
                    <a:pt x="60" y="317"/>
                  </a:cubicBezTo>
                  <a:cubicBezTo>
                    <a:pt x="48" y="329"/>
                    <a:pt x="24" y="341"/>
                    <a:pt x="24" y="376"/>
                  </a:cubicBezTo>
                  <a:cubicBezTo>
                    <a:pt x="24" y="388"/>
                    <a:pt x="12" y="388"/>
                    <a:pt x="12" y="400"/>
                  </a:cubicBezTo>
                  <a:cubicBezTo>
                    <a:pt x="0" y="436"/>
                    <a:pt x="0" y="448"/>
                    <a:pt x="0" y="472"/>
                  </a:cubicBezTo>
                  <a:lnTo>
                    <a:pt x="0" y="531"/>
                  </a:lnTo>
                  <a:cubicBezTo>
                    <a:pt x="0" y="567"/>
                    <a:pt x="12" y="579"/>
                    <a:pt x="48" y="591"/>
                  </a:cubicBezTo>
                  <a:cubicBezTo>
                    <a:pt x="70" y="613"/>
                    <a:pt x="98" y="622"/>
                    <a:pt x="127" y="622"/>
                  </a:cubicBezTo>
                  <a:cubicBezTo>
                    <a:pt x="144" y="622"/>
                    <a:pt x="161" y="619"/>
                    <a:pt x="179" y="614"/>
                  </a:cubicBezTo>
                  <a:cubicBezTo>
                    <a:pt x="191" y="614"/>
                    <a:pt x="191" y="614"/>
                    <a:pt x="202" y="591"/>
                  </a:cubicBezTo>
                  <a:cubicBezTo>
                    <a:pt x="238" y="579"/>
                    <a:pt x="250" y="567"/>
                    <a:pt x="262" y="531"/>
                  </a:cubicBezTo>
                  <a:cubicBezTo>
                    <a:pt x="286" y="519"/>
                    <a:pt x="286" y="507"/>
                    <a:pt x="298" y="495"/>
                  </a:cubicBezTo>
                  <a:cubicBezTo>
                    <a:pt x="321" y="448"/>
                    <a:pt x="345" y="400"/>
                    <a:pt x="357" y="352"/>
                  </a:cubicBezTo>
                  <a:cubicBezTo>
                    <a:pt x="369" y="329"/>
                    <a:pt x="381" y="281"/>
                    <a:pt x="381" y="257"/>
                  </a:cubicBezTo>
                  <a:cubicBezTo>
                    <a:pt x="381" y="233"/>
                    <a:pt x="405" y="221"/>
                    <a:pt x="405" y="198"/>
                  </a:cubicBezTo>
                  <a:lnTo>
                    <a:pt x="405" y="102"/>
                  </a:lnTo>
                  <a:cubicBezTo>
                    <a:pt x="405" y="67"/>
                    <a:pt x="369" y="19"/>
                    <a:pt x="310" y="7"/>
                  </a:cubicBezTo>
                  <a:cubicBezTo>
                    <a:pt x="299" y="3"/>
                    <a:pt x="289" y="1"/>
                    <a:pt x="280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10"/>
            <p:cNvSpPr/>
            <p:nvPr/>
          </p:nvSpPr>
          <p:spPr>
            <a:xfrm>
              <a:off x="5972450" y="24825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24"/>
                    <a:pt x="1" y="1"/>
                    <a:pt x="1" y="24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DB8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10"/>
            <p:cNvSpPr/>
            <p:nvPr/>
          </p:nvSpPr>
          <p:spPr>
            <a:xfrm>
              <a:off x="5972450" y="2482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8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10"/>
            <p:cNvSpPr/>
            <p:nvPr/>
          </p:nvSpPr>
          <p:spPr>
            <a:xfrm>
              <a:off x="5982875" y="2471800"/>
              <a:ext cx="7175" cy="13100"/>
            </a:xfrm>
            <a:custGeom>
              <a:avLst/>
              <a:gdLst/>
              <a:ahLst/>
              <a:cxnLst/>
              <a:rect l="l" t="t" r="r" b="b"/>
              <a:pathLst>
                <a:path w="287" h="524" extrusionOk="0">
                  <a:moveTo>
                    <a:pt x="149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96" y="15"/>
                    <a:pt x="60" y="39"/>
                    <a:pt x="60" y="51"/>
                  </a:cubicBezTo>
                  <a:cubicBezTo>
                    <a:pt x="60" y="63"/>
                    <a:pt x="48" y="63"/>
                    <a:pt x="48" y="74"/>
                  </a:cubicBezTo>
                  <a:lnTo>
                    <a:pt x="48" y="134"/>
                  </a:lnTo>
                  <a:lnTo>
                    <a:pt x="48" y="229"/>
                  </a:lnTo>
                  <a:cubicBezTo>
                    <a:pt x="48" y="253"/>
                    <a:pt x="36" y="277"/>
                    <a:pt x="36" y="301"/>
                  </a:cubicBezTo>
                  <a:cubicBezTo>
                    <a:pt x="36" y="313"/>
                    <a:pt x="36" y="336"/>
                    <a:pt x="13" y="348"/>
                  </a:cubicBezTo>
                  <a:cubicBezTo>
                    <a:pt x="13" y="360"/>
                    <a:pt x="1" y="372"/>
                    <a:pt x="1" y="396"/>
                  </a:cubicBezTo>
                  <a:lnTo>
                    <a:pt x="1" y="408"/>
                  </a:lnTo>
                  <a:lnTo>
                    <a:pt x="1" y="420"/>
                  </a:lnTo>
                  <a:cubicBezTo>
                    <a:pt x="1" y="455"/>
                    <a:pt x="13" y="479"/>
                    <a:pt x="48" y="515"/>
                  </a:cubicBezTo>
                  <a:cubicBezTo>
                    <a:pt x="60" y="521"/>
                    <a:pt x="78" y="524"/>
                    <a:pt x="97" y="524"/>
                  </a:cubicBezTo>
                  <a:cubicBezTo>
                    <a:pt x="117" y="524"/>
                    <a:pt x="138" y="521"/>
                    <a:pt x="155" y="515"/>
                  </a:cubicBezTo>
                  <a:lnTo>
                    <a:pt x="191" y="467"/>
                  </a:lnTo>
                  <a:cubicBezTo>
                    <a:pt x="227" y="432"/>
                    <a:pt x="227" y="408"/>
                    <a:pt x="239" y="372"/>
                  </a:cubicBezTo>
                  <a:cubicBezTo>
                    <a:pt x="251" y="348"/>
                    <a:pt x="251" y="301"/>
                    <a:pt x="251" y="253"/>
                  </a:cubicBezTo>
                  <a:cubicBezTo>
                    <a:pt x="286" y="229"/>
                    <a:pt x="274" y="158"/>
                    <a:pt x="251" y="74"/>
                  </a:cubicBezTo>
                  <a:cubicBezTo>
                    <a:pt x="241" y="25"/>
                    <a:pt x="198" y="0"/>
                    <a:pt x="149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6" name="Google Shape;3206;p110"/>
          <p:cNvSpPr txBox="1"/>
          <p:nvPr/>
        </p:nvSpPr>
        <p:spPr>
          <a:xfrm>
            <a:off x="4764463" y="1015733"/>
            <a:ext cx="4188943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29348"/>
              </a:buClr>
              <a:buSzPts val="1400"/>
              <a:buFont typeface="RocknRoll One"/>
              <a:buChar char="★"/>
            </a:pPr>
            <a:r>
              <a:rPr lang="zh-TW" dirty="0">
                <a:solidFill>
                  <a:srgbClr val="729348"/>
                </a:solidFill>
                <a:latin typeface="+mn-ea"/>
                <a:ea typeface="+mn-ea"/>
                <a:cs typeface="RocknRoll One"/>
                <a:sym typeface="RocknRoll One"/>
              </a:rPr>
              <a:t>四大撲克牌遊戲 訓練孩子專注力</a:t>
            </a:r>
            <a:endParaRPr dirty="0">
              <a:solidFill>
                <a:srgbClr val="729348"/>
              </a:solidFill>
              <a:latin typeface="+mn-ea"/>
              <a:ea typeface="+mn-ea"/>
              <a:cs typeface="RocknRoll One"/>
              <a:sym typeface="RocknRoll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 dirty="0">
                <a:solidFill>
                  <a:srgbClr val="729348"/>
                </a:solidFill>
                <a:latin typeface="+mn-ea"/>
                <a:ea typeface="+mn-ea"/>
                <a:cs typeface="RocknRoll One"/>
                <a:sym typeface="RocknRoll On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https://reurl.cc/o9lOeM</a:t>
            </a:r>
            <a:endParaRPr dirty="0">
              <a:solidFill>
                <a:srgbClr val="729348"/>
              </a:solidFill>
              <a:latin typeface="+mn-ea"/>
              <a:ea typeface="+mn-ea"/>
              <a:cs typeface="RocknRoll One"/>
              <a:sym typeface="RocknRoll On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29348"/>
              </a:buClr>
              <a:buSzPts val="1400"/>
              <a:buFont typeface="RocknRoll One"/>
              <a:buChar char="★"/>
            </a:pPr>
            <a:r>
              <a:rPr lang="zh-TW" dirty="0">
                <a:solidFill>
                  <a:srgbClr val="729348"/>
                </a:solidFill>
                <a:latin typeface="+mn-ea"/>
                <a:ea typeface="+mn-ea"/>
                <a:cs typeface="RocknRoll One"/>
                <a:sym typeface="RocknRoll One"/>
              </a:rPr>
              <a:t>撲克牌妙用多</a:t>
            </a:r>
            <a:endParaRPr dirty="0">
              <a:solidFill>
                <a:srgbClr val="729348"/>
              </a:solidFill>
              <a:latin typeface="+mn-ea"/>
              <a:ea typeface="+mn-ea"/>
              <a:cs typeface="RocknRoll One"/>
              <a:sym typeface="RocknRoll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 dirty="0">
                <a:solidFill>
                  <a:srgbClr val="729348"/>
                </a:solidFill>
                <a:latin typeface="+mn-ea"/>
                <a:ea typeface="+mn-ea"/>
                <a:cs typeface="RocknRoll One"/>
                <a:sym typeface="RocknRoll One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https://general.dale.nthu.edu.tw/?page_id=527</a:t>
            </a:r>
            <a:endParaRPr dirty="0">
              <a:solidFill>
                <a:srgbClr val="729348"/>
              </a:solidFill>
              <a:latin typeface="+mn-ea"/>
              <a:ea typeface="+mn-ea"/>
              <a:cs typeface="RocknRoll One"/>
              <a:sym typeface="RocknRoll One"/>
            </a:endParaRPr>
          </a:p>
        </p:txBody>
      </p:sp>
      <p:sp>
        <p:nvSpPr>
          <p:cNvPr id="3207" name="Google Shape;3207;p110"/>
          <p:cNvSpPr txBox="1"/>
          <p:nvPr/>
        </p:nvSpPr>
        <p:spPr>
          <a:xfrm>
            <a:off x="692519" y="2450275"/>
            <a:ext cx="5647752" cy="895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defTabSz="685800" eaLnBrk="1" latinLnBrk="0" hangingPunct="1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None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cknRoll One"/>
              </a:defRPr>
            </a:lvl1pPr>
            <a:lvl2pPr marL="514350" indent="-171450" algn="ctr" defTabSz="685800" eaLnBrk="1" latinLnBrk="0" hangingPunct="1">
              <a:lnSpc>
                <a:spcPct val="110000"/>
              </a:lnSpc>
              <a:buClr>
                <a:schemeClr val="tx2"/>
              </a:buClr>
              <a:buFont typeface="Gill Sans MT" panose="020B0502020104020203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ctr" defTabSz="685800" eaLnBrk="1" latinLnBrk="0" hangingPunct="1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ctr" defTabSz="685800" eaLnBrk="1" latinLnBrk="0" hangingPunct="1">
              <a:lnSpc>
                <a:spcPct val="110000"/>
              </a:lnSpc>
              <a:buClr>
                <a:schemeClr val="tx2"/>
              </a:buClr>
              <a:buFont typeface="Gill Sans MT" panose="020B0502020104020203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ctr" defTabSz="685800" eaLnBrk="1" latinLnBrk="0" hangingPunct="1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ctr" defTabSz="685800" eaLnBrk="1" latinLnBrk="0" hangingPunct="1">
              <a:lnSpc>
                <a:spcPct val="110000"/>
              </a:lnSpc>
              <a:buClr>
                <a:schemeClr val="tx2"/>
              </a:buClr>
              <a:buFont typeface="Gill Sans MT" panose="020B0502020104020203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ctr" defTabSz="685800" eaLnBrk="1" latinLnBrk="0" hangingPunct="1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ctr" defTabSz="685800" eaLnBrk="1" latinLnBrk="0" hangingPunct="1">
              <a:lnSpc>
                <a:spcPct val="110000"/>
              </a:lnSpc>
              <a:buClr>
                <a:schemeClr val="tx2"/>
              </a:buClr>
              <a:buFont typeface="Gill Sans MT" panose="020B0502020104020203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ctr" defTabSz="685800" eaLnBrk="1" latinLnBrk="0" hangingPunct="1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dirty="0">
                <a:sym typeface="RocknRoll One"/>
              </a:rPr>
              <a:t>市面上售有各式疊疊樂積木，從幼稚園到高年級都可以玩的。疊疊樂也可以拿來排成骨牌、堆疊城堡、利用上面刻有數字的疊疊樂玩數學(如果買的是沒有數字的，也可以讓孩子自己利用油性筆寫上去。)</a:t>
            </a:r>
            <a:endParaRPr dirty="0">
              <a:sym typeface="RocknRoll One"/>
            </a:endParaRPr>
          </a:p>
        </p:txBody>
      </p:sp>
      <p:sp>
        <p:nvSpPr>
          <p:cNvPr id="3208" name="Google Shape;3208;p110"/>
          <p:cNvSpPr txBox="1"/>
          <p:nvPr/>
        </p:nvSpPr>
        <p:spPr>
          <a:xfrm>
            <a:off x="693831" y="3339336"/>
            <a:ext cx="5401200" cy="153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29348"/>
              </a:buClr>
              <a:buSzPts val="1400"/>
              <a:buFont typeface="RocknRoll One"/>
              <a:buChar char="★"/>
            </a:pPr>
            <a:r>
              <a:rPr lang="zh-TW" dirty="0">
                <a:solidFill>
                  <a:srgbClr val="729348"/>
                </a:solidFill>
                <a:latin typeface="+mn-ea"/>
                <a:ea typeface="+mn-ea"/>
                <a:cs typeface="RocknRoll One"/>
                <a:sym typeface="RocknRoll One"/>
              </a:rPr>
              <a:t>疊疊樂玩倍數</a:t>
            </a:r>
            <a:endParaRPr dirty="0">
              <a:solidFill>
                <a:srgbClr val="729348"/>
              </a:solidFill>
              <a:latin typeface="+mn-ea"/>
              <a:ea typeface="+mn-ea"/>
              <a:cs typeface="RocknRoll One"/>
              <a:sym typeface="RocknRoll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729348"/>
                </a:solidFill>
                <a:latin typeface="+mn-ea"/>
                <a:ea typeface="+mn-ea"/>
                <a:cs typeface="RocknRoll One"/>
                <a:sym typeface="RocknRoll One"/>
              </a:rPr>
              <a:t>側面有數字的疊疊樂積木，很適合利用來給孩子們，操作倍數的概念。讓孩子分組或輪流丟骰子，只能抽所骰的點數的倍數積木。</a:t>
            </a:r>
            <a:endParaRPr dirty="0">
              <a:solidFill>
                <a:srgbClr val="729348"/>
              </a:solidFill>
              <a:latin typeface="+mn-ea"/>
              <a:ea typeface="+mn-ea"/>
              <a:cs typeface="RocknRoll One"/>
              <a:sym typeface="RocknRoll One"/>
            </a:endParaRPr>
          </a:p>
          <a:p>
            <a:pPr marL="0" lvl="0" indent="0" algn="l" rtl="0">
              <a:lnSpc>
                <a:spcPct val="181818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u="sng" dirty="0">
                <a:solidFill>
                  <a:srgbClr val="729348"/>
                </a:solidFill>
                <a:latin typeface="+mn-ea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https://www.youtube.com/watch?v=lYX1IJTmDMI</a:t>
            </a:r>
            <a:endParaRPr dirty="0">
              <a:solidFill>
                <a:srgbClr val="729348"/>
              </a:solidFill>
              <a:latin typeface="+mn-ea"/>
              <a:ea typeface="+mn-ea"/>
              <a:cs typeface="RocknRoll One"/>
              <a:sym typeface="RocknRoll One"/>
            </a:endParaRPr>
          </a:p>
        </p:txBody>
      </p:sp>
      <p:cxnSp>
        <p:nvCxnSpPr>
          <p:cNvPr id="3209" name="Google Shape;3209;p110"/>
          <p:cNvCxnSpPr/>
          <p:nvPr/>
        </p:nvCxnSpPr>
        <p:spPr>
          <a:xfrm rot="10800000" flipH="1">
            <a:off x="346450" y="2292050"/>
            <a:ext cx="8199300" cy="35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665D2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4" name="Google Shape;3214;p111"/>
          <p:cNvGrpSpPr/>
          <p:nvPr/>
        </p:nvGrpSpPr>
        <p:grpSpPr>
          <a:xfrm rot="-855956">
            <a:off x="928601" y="369194"/>
            <a:ext cx="1852478" cy="1978506"/>
            <a:chOff x="2781276" y="-590489"/>
            <a:chExt cx="2809188" cy="3000303"/>
          </a:xfrm>
        </p:grpSpPr>
        <p:grpSp>
          <p:nvGrpSpPr>
            <p:cNvPr id="3215" name="Google Shape;3215;p111"/>
            <p:cNvGrpSpPr/>
            <p:nvPr/>
          </p:nvGrpSpPr>
          <p:grpSpPr>
            <a:xfrm>
              <a:off x="2781276" y="-590489"/>
              <a:ext cx="2809188" cy="3000303"/>
              <a:chOff x="2119500" y="-563450"/>
              <a:chExt cx="1032600" cy="1102850"/>
            </a:xfrm>
          </p:grpSpPr>
          <p:sp>
            <p:nvSpPr>
              <p:cNvPr id="3216" name="Google Shape;3216;p111"/>
              <p:cNvSpPr/>
              <p:nvPr/>
            </p:nvSpPr>
            <p:spPr>
              <a:xfrm>
                <a:off x="2418650" y="-563450"/>
                <a:ext cx="733450" cy="757275"/>
              </a:xfrm>
              <a:custGeom>
                <a:avLst/>
                <a:gdLst/>
                <a:ahLst/>
                <a:cxnLst/>
                <a:rect l="l" t="t" r="r" b="b"/>
                <a:pathLst>
                  <a:path w="29338" h="30291" extrusionOk="0">
                    <a:moveTo>
                      <a:pt x="10931" y="1"/>
                    </a:moveTo>
                    <a:cubicBezTo>
                      <a:pt x="10514" y="1"/>
                      <a:pt x="10073" y="60"/>
                      <a:pt x="9597" y="156"/>
                    </a:cubicBezTo>
                    <a:cubicBezTo>
                      <a:pt x="9216" y="239"/>
                      <a:pt x="8799" y="370"/>
                      <a:pt x="8395" y="537"/>
                    </a:cubicBezTo>
                    <a:cubicBezTo>
                      <a:pt x="8347" y="525"/>
                      <a:pt x="8311" y="501"/>
                      <a:pt x="8252" y="489"/>
                    </a:cubicBezTo>
                    <a:cubicBezTo>
                      <a:pt x="8133" y="465"/>
                      <a:pt x="8014" y="453"/>
                      <a:pt x="7907" y="429"/>
                    </a:cubicBezTo>
                    <a:cubicBezTo>
                      <a:pt x="7728" y="406"/>
                      <a:pt x="7549" y="406"/>
                      <a:pt x="7359" y="406"/>
                    </a:cubicBezTo>
                    <a:cubicBezTo>
                      <a:pt x="7216" y="406"/>
                      <a:pt x="7097" y="406"/>
                      <a:pt x="6966" y="418"/>
                    </a:cubicBezTo>
                    <a:cubicBezTo>
                      <a:pt x="6680" y="453"/>
                      <a:pt x="6371" y="513"/>
                      <a:pt x="6061" y="596"/>
                    </a:cubicBezTo>
                    <a:cubicBezTo>
                      <a:pt x="5787" y="668"/>
                      <a:pt x="5513" y="787"/>
                      <a:pt x="5192" y="953"/>
                    </a:cubicBezTo>
                    <a:cubicBezTo>
                      <a:pt x="4656" y="1227"/>
                      <a:pt x="4156" y="1596"/>
                      <a:pt x="3632" y="2096"/>
                    </a:cubicBezTo>
                    <a:cubicBezTo>
                      <a:pt x="3192" y="2537"/>
                      <a:pt x="2751" y="3049"/>
                      <a:pt x="2358" y="3668"/>
                    </a:cubicBezTo>
                    <a:cubicBezTo>
                      <a:pt x="2001" y="4216"/>
                      <a:pt x="1668" y="4823"/>
                      <a:pt x="1418" y="5454"/>
                    </a:cubicBezTo>
                    <a:cubicBezTo>
                      <a:pt x="1179" y="6061"/>
                      <a:pt x="1001" y="6668"/>
                      <a:pt x="906" y="7252"/>
                    </a:cubicBezTo>
                    <a:cubicBezTo>
                      <a:pt x="870" y="7561"/>
                      <a:pt x="834" y="7895"/>
                      <a:pt x="822" y="8311"/>
                    </a:cubicBezTo>
                    <a:cubicBezTo>
                      <a:pt x="810" y="8704"/>
                      <a:pt x="822" y="9145"/>
                      <a:pt x="870" y="9657"/>
                    </a:cubicBezTo>
                    <a:cubicBezTo>
                      <a:pt x="929" y="10359"/>
                      <a:pt x="1025" y="11074"/>
                      <a:pt x="1132" y="11764"/>
                    </a:cubicBezTo>
                    <a:lnTo>
                      <a:pt x="1227" y="12336"/>
                    </a:lnTo>
                    <a:cubicBezTo>
                      <a:pt x="1370" y="13383"/>
                      <a:pt x="1501" y="14479"/>
                      <a:pt x="1418" y="15586"/>
                    </a:cubicBezTo>
                    <a:cubicBezTo>
                      <a:pt x="1382" y="15896"/>
                      <a:pt x="1346" y="16229"/>
                      <a:pt x="1287" y="16527"/>
                    </a:cubicBezTo>
                    <a:cubicBezTo>
                      <a:pt x="1227" y="16836"/>
                      <a:pt x="1132" y="17146"/>
                      <a:pt x="1013" y="17479"/>
                    </a:cubicBezTo>
                    <a:cubicBezTo>
                      <a:pt x="965" y="17574"/>
                      <a:pt x="929" y="17693"/>
                      <a:pt x="894" y="17801"/>
                    </a:cubicBezTo>
                    <a:lnTo>
                      <a:pt x="810" y="18027"/>
                    </a:lnTo>
                    <a:cubicBezTo>
                      <a:pt x="751" y="18170"/>
                      <a:pt x="691" y="18348"/>
                      <a:pt x="608" y="18563"/>
                    </a:cubicBezTo>
                    <a:cubicBezTo>
                      <a:pt x="489" y="18908"/>
                      <a:pt x="394" y="19265"/>
                      <a:pt x="298" y="19622"/>
                    </a:cubicBezTo>
                    <a:cubicBezTo>
                      <a:pt x="120" y="20337"/>
                      <a:pt x="13" y="21051"/>
                      <a:pt x="13" y="21730"/>
                    </a:cubicBezTo>
                    <a:cubicBezTo>
                      <a:pt x="1" y="22432"/>
                      <a:pt x="96" y="23111"/>
                      <a:pt x="287" y="23766"/>
                    </a:cubicBezTo>
                    <a:cubicBezTo>
                      <a:pt x="477" y="24444"/>
                      <a:pt x="810" y="25063"/>
                      <a:pt x="1251" y="25647"/>
                    </a:cubicBezTo>
                    <a:cubicBezTo>
                      <a:pt x="1477" y="25933"/>
                      <a:pt x="1727" y="26206"/>
                      <a:pt x="2025" y="26480"/>
                    </a:cubicBezTo>
                    <a:cubicBezTo>
                      <a:pt x="2358" y="26778"/>
                      <a:pt x="2668" y="27004"/>
                      <a:pt x="2989" y="27195"/>
                    </a:cubicBezTo>
                    <a:cubicBezTo>
                      <a:pt x="3311" y="27373"/>
                      <a:pt x="3668" y="27516"/>
                      <a:pt x="4061" y="27635"/>
                    </a:cubicBezTo>
                    <a:cubicBezTo>
                      <a:pt x="4418" y="27742"/>
                      <a:pt x="4799" y="27802"/>
                      <a:pt x="5228" y="27849"/>
                    </a:cubicBezTo>
                    <a:cubicBezTo>
                      <a:pt x="5430" y="27861"/>
                      <a:pt x="5644" y="27873"/>
                      <a:pt x="5871" y="27873"/>
                    </a:cubicBezTo>
                    <a:cubicBezTo>
                      <a:pt x="6406" y="27873"/>
                      <a:pt x="6966" y="27838"/>
                      <a:pt x="7597" y="27719"/>
                    </a:cubicBezTo>
                    <a:cubicBezTo>
                      <a:pt x="7954" y="27659"/>
                      <a:pt x="8335" y="27564"/>
                      <a:pt x="8764" y="27457"/>
                    </a:cubicBezTo>
                    <a:lnTo>
                      <a:pt x="9085" y="27373"/>
                    </a:lnTo>
                    <a:cubicBezTo>
                      <a:pt x="9335" y="27314"/>
                      <a:pt x="9585" y="27242"/>
                      <a:pt x="9835" y="27183"/>
                    </a:cubicBezTo>
                    <a:lnTo>
                      <a:pt x="9883" y="27183"/>
                    </a:lnTo>
                    <a:cubicBezTo>
                      <a:pt x="10038" y="27147"/>
                      <a:pt x="10181" y="27135"/>
                      <a:pt x="10312" y="27123"/>
                    </a:cubicBezTo>
                    <a:cubicBezTo>
                      <a:pt x="10407" y="27099"/>
                      <a:pt x="10490" y="27099"/>
                      <a:pt x="10585" y="27099"/>
                    </a:cubicBezTo>
                    <a:lnTo>
                      <a:pt x="10776" y="27099"/>
                    </a:lnTo>
                    <a:cubicBezTo>
                      <a:pt x="10895" y="27123"/>
                      <a:pt x="11002" y="27135"/>
                      <a:pt x="11121" y="27147"/>
                    </a:cubicBezTo>
                    <a:cubicBezTo>
                      <a:pt x="11240" y="27183"/>
                      <a:pt x="11359" y="27207"/>
                      <a:pt x="11490" y="27254"/>
                    </a:cubicBezTo>
                    <a:cubicBezTo>
                      <a:pt x="11669" y="27314"/>
                      <a:pt x="11836" y="27385"/>
                      <a:pt x="12014" y="27492"/>
                    </a:cubicBezTo>
                    <a:cubicBezTo>
                      <a:pt x="12169" y="27576"/>
                      <a:pt x="12336" y="27683"/>
                      <a:pt x="12502" y="27778"/>
                    </a:cubicBezTo>
                    <a:lnTo>
                      <a:pt x="12609" y="27838"/>
                    </a:lnTo>
                    <a:cubicBezTo>
                      <a:pt x="12812" y="27969"/>
                      <a:pt x="13026" y="28100"/>
                      <a:pt x="13241" y="28230"/>
                    </a:cubicBezTo>
                    <a:cubicBezTo>
                      <a:pt x="13395" y="28326"/>
                      <a:pt x="13526" y="28409"/>
                      <a:pt x="13681" y="28504"/>
                    </a:cubicBezTo>
                    <a:cubicBezTo>
                      <a:pt x="14336" y="28921"/>
                      <a:pt x="15050" y="29338"/>
                      <a:pt x="15812" y="29659"/>
                    </a:cubicBezTo>
                    <a:cubicBezTo>
                      <a:pt x="16181" y="29826"/>
                      <a:pt x="16550" y="29957"/>
                      <a:pt x="16920" y="30052"/>
                    </a:cubicBezTo>
                    <a:cubicBezTo>
                      <a:pt x="17312" y="30159"/>
                      <a:pt x="17729" y="30231"/>
                      <a:pt x="18158" y="30255"/>
                    </a:cubicBezTo>
                    <a:cubicBezTo>
                      <a:pt x="18372" y="30278"/>
                      <a:pt x="18575" y="30290"/>
                      <a:pt x="18753" y="30290"/>
                    </a:cubicBezTo>
                    <a:lnTo>
                      <a:pt x="19408" y="30290"/>
                    </a:lnTo>
                    <a:cubicBezTo>
                      <a:pt x="19837" y="30290"/>
                      <a:pt x="20277" y="30278"/>
                      <a:pt x="20706" y="30243"/>
                    </a:cubicBezTo>
                    <a:cubicBezTo>
                      <a:pt x="21646" y="30183"/>
                      <a:pt x="22492" y="30052"/>
                      <a:pt x="23277" y="29862"/>
                    </a:cubicBezTo>
                    <a:cubicBezTo>
                      <a:pt x="23694" y="29754"/>
                      <a:pt x="24099" y="29623"/>
                      <a:pt x="24468" y="29469"/>
                    </a:cubicBezTo>
                    <a:cubicBezTo>
                      <a:pt x="24801" y="29338"/>
                      <a:pt x="25123" y="29183"/>
                      <a:pt x="25444" y="29004"/>
                    </a:cubicBezTo>
                    <a:cubicBezTo>
                      <a:pt x="26064" y="28671"/>
                      <a:pt x="26635" y="28254"/>
                      <a:pt x="27135" y="27778"/>
                    </a:cubicBezTo>
                    <a:cubicBezTo>
                      <a:pt x="27611" y="27314"/>
                      <a:pt x="28040" y="26742"/>
                      <a:pt x="28385" y="26135"/>
                    </a:cubicBezTo>
                    <a:cubicBezTo>
                      <a:pt x="28683" y="25599"/>
                      <a:pt x="28921" y="24992"/>
                      <a:pt x="29088" y="24337"/>
                    </a:cubicBezTo>
                    <a:cubicBezTo>
                      <a:pt x="29278" y="23575"/>
                      <a:pt x="29338" y="22801"/>
                      <a:pt x="29243" y="22027"/>
                    </a:cubicBezTo>
                    <a:cubicBezTo>
                      <a:pt x="29207" y="21670"/>
                      <a:pt x="29123" y="21301"/>
                      <a:pt x="29004" y="20908"/>
                    </a:cubicBezTo>
                    <a:cubicBezTo>
                      <a:pt x="28909" y="20575"/>
                      <a:pt x="28742" y="20218"/>
                      <a:pt x="28552" y="19860"/>
                    </a:cubicBezTo>
                    <a:cubicBezTo>
                      <a:pt x="28469" y="19706"/>
                      <a:pt x="28385" y="19575"/>
                      <a:pt x="28278" y="19444"/>
                    </a:cubicBezTo>
                    <a:cubicBezTo>
                      <a:pt x="28195" y="19325"/>
                      <a:pt x="28088" y="19182"/>
                      <a:pt x="27980" y="19086"/>
                    </a:cubicBezTo>
                    <a:cubicBezTo>
                      <a:pt x="27873" y="18967"/>
                      <a:pt x="27754" y="18825"/>
                      <a:pt x="27659" y="18705"/>
                    </a:cubicBezTo>
                    <a:cubicBezTo>
                      <a:pt x="27552" y="18586"/>
                      <a:pt x="27445" y="18467"/>
                      <a:pt x="27326" y="18348"/>
                    </a:cubicBezTo>
                    <a:cubicBezTo>
                      <a:pt x="27087" y="18086"/>
                      <a:pt x="26921" y="17860"/>
                      <a:pt x="26802" y="17622"/>
                    </a:cubicBezTo>
                    <a:lnTo>
                      <a:pt x="26718" y="17396"/>
                    </a:lnTo>
                    <a:cubicBezTo>
                      <a:pt x="26683" y="17312"/>
                      <a:pt x="26659" y="17217"/>
                      <a:pt x="26647" y="17122"/>
                    </a:cubicBezTo>
                    <a:cubicBezTo>
                      <a:pt x="26611" y="16920"/>
                      <a:pt x="26587" y="16705"/>
                      <a:pt x="26587" y="16491"/>
                    </a:cubicBezTo>
                    <a:cubicBezTo>
                      <a:pt x="26587" y="16265"/>
                      <a:pt x="26599" y="16062"/>
                      <a:pt x="26611" y="15872"/>
                    </a:cubicBezTo>
                    <a:lnTo>
                      <a:pt x="26611" y="15896"/>
                    </a:lnTo>
                    <a:cubicBezTo>
                      <a:pt x="26623" y="15824"/>
                      <a:pt x="26623" y="15729"/>
                      <a:pt x="26623" y="15657"/>
                    </a:cubicBezTo>
                    <a:cubicBezTo>
                      <a:pt x="26635" y="15455"/>
                      <a:pt x="26659" y="15241"/>
                      <a:pt x="26671" y="15015"/>
                    </a:cubicBezTo>
                    <a:cubicBezTo>
                      <a:pt x="26671" y="14872"/>
                      <a:pt x="26671" y="14705"/>
                      <a:pt x="26659" y="14538"/>
                    </a:cubicBezTo>
                    <a:cubicBezTo>
                      <a:pt x="26647" y="14407"/>
                      <a:pt x="26623" y="14264"/>
                      <a:pt x="26587" y="14086"/>
                    </a:cubicBezTo>
                    <a:cubicBezTo>
                      <a:pt x="26528" y="13764"/>
                      <a:pt x="26385" y="13455"/>
                      <a:pt x="26183" y="13110"/>
                    </a:cubicBezTo>
                    <a:cubicBezTo>
                      <a:pt x="26028" y="12860"/>
                      <a:pt x="25837" y="12610"/>
                      <a:pt x="25599" y="12359"/>
                    </a:cubicBezTo>
                    <a:cubicBezTo>
                      <a:pt x="25135" y="11836"/>
                      <a:pt x="24575" y="11431"/>
                      <a:pt x="24123" y="11133"/>
                    </a:cubicBezTo>
                    <a:cubicBezTo>
                      <a:pt x="23932" y="11002"/>
                      <a:pt x="23718" y="10871"/>
                      <a:pt x="23516" y="10728"/>
                    </a:cubicBezTo>
                    <a:lnTo>
                      <a:pt x="23289" y="10597"/>
                    </a:lnTo>
                    <a:cubicBezTo>
                      <a:pt x="22992" y="10407"/>
                      <a:pt x="22742" y="10240"/>
                      <a:pt x="22504" y="10073"/>
                    </a:cubicBezTo>
                    <a:lnTo>
                      <a:pt x="22492" y="10073"/>
                    </a:lnTo>
                    <a:cubicBezTo>
                      <a:pt x="22015" y="9752"/>
                      <a:pt x="21599" y="9419"/>
                      <a:pt x="21206" y="9109"/>
                    </a:cubicBezTo>
                    <a:cubicBezTo>
                      <a:pt x="20813" y="8764"/>
                      <a:pt x="20420" y="8395"/>
                      <a:pt x="20063" y="7990"/>
                    </a:cubicBezTo>
                    <a:lnTo>
                      <a:pt x="20051" y="7978"/>
                    </a:lnTo>
                    <a:cubicBezTo>
                      <a:pt x="19777" y="7680"/>
                      <a:pt x="19539" y="7359"/>
                      <a:pt x="19325" y="7025"/>
                    </a:cubicBezTo>
                    <a:cubicBezTo>
                      <a:pt x="19217" y="6883"/>
                      <a:pt x="19110" y="6716"/>
                      <a:pt x="19003" y="6549"/>
                    </a:cubicBezTo>
                    <a:lnTo>
                      <a:pt x="18979" y="6502"/>
                    </a:lnTo>
                    <a:cubicBezTo>
                      <a:pt x="18860" y="6311"/>
                      <a:pt x="18741" y="6121"/>
                      <a:pt x="18622" y="5942"/>
                    </a:cubicBezTo>
                    <a:lnTo>
                      <a:pt x="18491" y="5716"/>
                    </a:lnTo>
                    <a:cubicBezTo>
                      <a:pt x="18098" y="5097"/>
                      <a:pt x="17693" y="4442"/>
                      <a:pt x="17265" y="3811"/>
                    </a:cubicBezTo>
                    <a:cubicBezTo>
                      <a:pt x="16729" y="3073"/>
                      <a:pt x="16193" y="2453"/>
                      <a:pt x="15610" y="1942"/>
                    </a:cubicBezTo>
                    <a:cubicBezTo>
                      <a:pt x="15300" y="1656"/>
                      <a:pt x="14955" y="1382"/>
                      <a:pt x="14574" y="1144"/>
                    </a:cubicBezTo>
                    <a:cubicBezTo>
                      <a:pt x="14217" y="906"/>
                      <a:pt x="13824" y="703"/>
                      <a:pt x="13431" y="525"/>
                    </a:cubicBezTo>
                    <a:cubicBezTo>
                      <a:pt x="13026" y="346"/>
                      <a:pt x="12598" y="215"/>
                      <a:pt x="12157" y="120"/>
                    </a:cubicBezTo>
                    <a:cubicBezTo>
                      <a:pt x="11859" y="48"/>
                      <a:pt x="11419" y="1"/>
                      <a:pt x="109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11"/>
              <p:cNvSpPr/>
              <p:nvPr/>
            </p:nvSpPr>
            <p:spPr>
              <a:xfrm>
                <a:off x="2477600" y="-361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11"/>
              <p:cNvSpPr/>
              <p:nvPr/>
            </p:nvSpPr>
            <p:spPr>
              <a:xfrm>
                <a:off x="2501400" y="104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11"/>
              <p:cNvSpPr/>
              <p:nvPr/>
            </p:nvSpPr>
            <p:spPr>
              <a:xfrm>
                <a:off x="2501400" y="103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11"/>
              <p:cNvSpPr/>
              <p:nvPr/>
            </p:nvSpPr>
            <p:spPr>
              <a:xfrm>
                <a:off x="2501400" y="103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11"/>
              <p:cNvSpPr/>
              <p:nvPr/>
            </p:nvSpPr>
            <p:spPr>
              <a:xfrm>
                <a:off x="3014275" y="1330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11"/>
              <p:cNvSpPr/>
              <p:nvPr/>
            </p:nvSpPr>
            <p:spPr>
              <a:xfrm>
                <a:off x="2653200" y="-502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11"/>
              <p:cNvSpPr/>
              <p:nvPr/>
            </p:nvSpPr>
            <p:spPr>
              <a:xfrm>
                <a:off x="2548125" y="-472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11"/>
              <p:cNvSpPr/>
              <p:nvPr/>
            </p:nvSpPr>
            <p:spPr>
              <a:xfrm>
                <a:off x="2548125" y="-472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11"/>
              <p:cNvSpPr/>
              <p:nvPr/>
            </p:nvSpPr>
            <p:spPr>
              <a:xfrm>
                <a:off x="2963675" y="-167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11"/>
              <p:cNvSpPr/>
              <p:nvPr/>
            </p:nvSpPr>
            <p:spPr>
              <a:xfrm>
                <a:off x="2963675" y="-167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11"/>
              <p:cNvSpPr/>
              <p:nvPr/>
            </p:nvSpPr>
            <p:spPr>
              <a:xfrm>
                <a:off x="2963675" y="-16785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11"/>
              <p:cNvSpPr/>
              <p:nvPr/>
            </p:nvSpPr>
            <p:spPr>
              <a:xfrm>
                <a:off x="2963675" y="-1675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11"/>
              <p:cNvSpPr/>
              <p:nvPr/>
            </p:nvSpPr>
            <p:spPr>
              <a:xfrm>
                <a:off x="2963675" y="-1675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11"/>
              <p:cNvSpPr/>
              <p:nvPr/>
            </p:nvSpPr>
            <p:spPr>
              <a:xfrm>
                <a:off x="2963675" y="-1675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11"/>
              <p:cNvSpPr/>
              <p:nvPr/>
            </p:nvSpPr>
            <p:spPr>
              <a:xfrm>
                <a:off x="3014275" y="1330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1421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11"/>
              <p:cNvSpPr/>
              <p:nvPr/>
            </p:nvSpPr>
            <p:spPr>
              <a:xfrm>
                <a:off x="2576700" y="-159825"/>
                <a:ext cx="247975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9407" extrusionOk="0">
                    <a:moveTo>
                      <a:pt x="4918" y="1"/>
                    </a:moveTo>
                    <a:cubicBezTo>
                      <a:pt x="4799" y="1"/>
                      <a:pt x="4680" y="24"/>
                      <a:pt x="4549" y="36"/>
                    </a:cubicBezTo>
                    <a:cubicBezTo>
                      <a:pt x="4323" y="84"/>
                      <a:pt x="4085" y="155"/>
                      <a:pt x="3835" y="274"/>
                    </a:cubicBezTo>
                    <a:cubicBezTo>
                      <a:pt x="3490" y="417"/>
                      <a:pt x="3180" y="632"/>
                      <a:pt x="2894" y="870"/>
                    </a:cubicBezTo>
                    <a:cubicBezTo>
                      <a:pt x="2763" y="989"/>
                      <a:pt x="2644" y="1108"/>
                      <a:pt x="2525" y="1239"/>
                    </a:cubicBezTo>
                    <a:cubicBezTo>
                      <a:pt x="2442" y="1346"/>
                      <a:pt x="2370" y="1429"/>
                      <a:pt x="2311" y="1537"/>
                    </a:cubicBezTo>
                    <a:cubicBezTo>
                      <a:pt x="2263" y="1406"/>
                      <a:pt x="2204" y="1251"/>
                      <a:pt x="2144" y="1120"/>
                    </a:cubicBezTo>
                    <a:cubicBezTo>
                      <a:pt x="2132" y="1072"/>
                      <a:pt x="2085" y="1060"/>
                      <a:pt x="2049" y="1060"/>
                    </a:cubicBezTo>
                    <a:cubicBezTo>
                      <a:pt x="2025" y="1060"/>
                      <a:pt x="2013" y="1060"/>
                      <a:pt x="2001" y="1072"/>
                    </a:cubicBezTo>
                    <a:cubicBezTo>
                      <a:pt x="1942" y="1108"/>
                      <a:pt x="1930" y="1167"/>
                      <a:pt x="1954" y="1227"/>
                    </a:cubicBezTo>
                    <a:cubicBezTo>
                      <a:pt x="2013" y="1346"/>
                      <a:pt x="2061" y="1477"/>
                      <a:pt x="2108" y="1596"/>
                    </a:cubicBezTo>
                    <a:cubicBezTo>
                      <a:pt x="2227" y="1941"/>
                      <a:pt x="2287" y="2263"/>
                      <a:pt x="2311" y="2584"/>
                    </a:cubicBezTo>
                    <a:cubicBezTo>
                      <a:pt x="2323" y="2822"/>
                      <a:pt x="2311" y="3061"/>
                      <a:pt x="2263" y="3275"/>
                    </a:cubicBezTo>
                    <a:cubicBezTo>
                      <a:pt x="2227" y="3453"/>
                      <a:pt x="2168" y="3632"/>
                      <a:pt x="2073" y="3799"/>
                    </a:cubicBezTo>
                    <a:lnTo>
                      <a:pt x="2073" y="3811"/>
                    </a:lnTo>
                    <a:cubicBezTo>
                      <a:pt x="1989" y="3989"/>
                      <a:pt x="1870" y="4156"/>
                      <a:pt x="1727" y="4311"/>
                    </a:cubicBezTo>
                    <a:cubicBezTo>
                      <a:pt x="1573" y="4489"/>
                      <a:pt x="1370" y="4644"/>
                      <a:pt x="1120" y="4811"/>
                    </a:cubicBezTo>
                    <a:cubicBezTo>
                      <a:pt x="942" y="4930"/>
                      <a:pt x="680" y="5097"/>
                      <a:pt x="394" y="5204"/>
                    </a:cubicBezTo>
                    <a:cubicBezTo>
                      <a:pt x="346" y="5216"/>
                      <a:pt x="299" y="5227"/>
                      <a:pt x="239" y="5239"/>
                    </a:cubicBezTo>
                    <a:cubicBezTo>
                      <a:pt x="180" y="5263"/>
                      <a:pt x="156" y="5299"/>
                      <a:pt x="156" y="5347"/>
                    </a:cubicBezTo>
                    <a:cubicBezTo>
                      <a:pt x="144" y="5347"/>
                      <a:pt x="120" y="5358"/>
                      <a:pt x="120" y="5358"/>
                    </a:cubicBezTo>
                    <a:cubicBezTo>
                      <a:pt x="108" y="5382"/>
                      <a:pt x="96" y="5406"/>
                      <a:pt x="84" y="5442"/>
                    </a:cubicBezTo>
                    <a:cubicBezTo>
                      <a:pt x="25" y="5775"/>
                      <a:pt x="1" y="6120"/>
                      <a:pt x="25" y="6466"/>
                    </a:cubicBezTo>
                    <a:cubicBezTo>
                      <a:pt x="37" y="6632"/>
                      <a:pt x="49" y="6787"/>
                      <a:pt x="84" y="6942"/>
                    </a:cubicBezTo>
                    <a:cubicBezTo>
                      <a:pt x="108" y="7085"/>
                      <a:pt x="156" y="7240"/>
                      <a:pt x="215" y="7418"/>
                    </a:cubicBezTo>
                    <a:cubicBezTo>
                      <a:pt x="322" y="7716"/>
                      <a:pt x="465" y="8002"/>
                      <a:pt x="656" y="8252"/>
                    </a:cubicBezTo>
                    <a:cubicBezTo>
                      <a:pt x="858" y="8502"/>
                      <a:pt x="1096" y="8728"/>
                      <a:pt x="1358" y="8895"/>
                    </a:cubicBezTo>
                    <a:cubicBezTo>
                      <a:pt x="1644" y="9073"/>
                      <a:pt x="1966" y="9204"/>
                      <a:pt x="2323" y="9288"/>
                    </a:cubicBezTo>
                    <a:cubicBezTo>
                      <a:pt x="2668" y="9371"/>
                      <a:pt x="3025" y="9407"/>
                      <a:pt x="3394" y="9407"/>
                    </a:cubicBezTo>
                    <a:cubicBezTo>
                      <a:pt x="4097" y="9407"/>
                      <a:pt x="4811" y="9264"/>
                      <a:pt x="5561" y="8978"/>
                    </a:cubicBezTo>
                    <a:cubicBezTo>
                      <a:pt x="6240" y="8716"/>
                      <a:pt x="6895" y="8335"/>
                      <a:pt x="7490" y="7859"/>
                    </a:cubicBezTo>
                    <a:cubicBezTo>
                      <a:pt x="7776" y="7644"/>
                      <a:pt x="8026" y="7383"/>
                      <a:pt x="8276" y="7121"/>
                    </a:cubicBezTo>
                    <a:cubicBezTo>
                      <a:pt x="8538" y="6835"/>
                      <a:pt x="8752" y="6537"/>
                      <a:pt x="8978" y="6180"/>
                    </a:cubicBezTo>
                    <a:cubicBezTo>
                      <a:pt x="9395" y="5525"/>
                      <a:pt x="9693" y="4811"/>
                      <a:pt x="9907" y="4084"/>
                    </a:cubicBezTo>
                    <a:cubicBezTo>
                      <a:pt x="9919" y="4049"/>
                      <a:pt x="9919" y="4025"/>
                      <a:pt x="9907" y="4013"/>
                    </a:cubicBezTo>
                    <a:cubicBezTo>
                      <a:pt x="9907" y="3977"/>
                      <a:pt x="9883" y="3954"/>
                      <a:pt x="9871" y="3930"/>
                    </a:cubicBezTo>
                    <a:cubicBezTo>
                      <a:pt x="9859" y="3918"/>
                      <a:pt x="9824" y="3906"/>
                      <a:pt x="9800" y="3894"/>
                    </a:cubicBezTo>
                    <a:cubicBezTo>
                      <a:pt x="9752" y="3894"/>
                      <a:pt x="9705" y="3870"/>
                      <a:pt x="9669" y="3858"/>
                    </a:cubicBezTo>
                    <a:lnTo>
                      <a:pt x="9645" y="3858"/>
                    </a:lnTo>
                    <a:cubicBezTo>
                      <a:pt x="9264" y="3775"/>
                      <a:pt x="8871" y="3620"/>
                      <a:pt x="8550" y="3501"/>
                    </a:cubicBezTo>
                    <a:lnTo>
                      <a:pt x="8431" y="3453"/>
                    </a:lnTo>
                    <a:lnTo>
                      <a:pt x="8073" y="3322"/>
                    </a:lnTo>
                    <a:cubicBezTo>
                      <a:pt x="7954" y="3263"/>
                      <a:pt x="7823" y="3215"/>
                      <a:pt x="7704" y="3156"/>
                    </a:cubicBezTo>
                    <a:cubicBezTo>
                      <a:pt x="7371" y="3001"/>
                      <a:pt x="7109" y="2822"/>
                      <a:pt x="6883" y="2608"/>
                    </a:cubicBezTo>
                    <a:lnTo>
                      <a:pt x="6883" y="2608"/>
                    </a:lnTo>
                    <a:lnTo>
                      <a:pt x="6895" y="2620"/>
                    </a:lnTo>
                    <a:cubicBezTo>
                      <a:pt x="6716" y="2465"/>
                      <a:pt x="6573" y="2299"/>
                      <a:pt x="6454" y="2108"/>
                    </a:cubicBezTo>
                    <a:cubicBezTo>
                      <a:pt x="6347" y="1929"/>
                      <a:pt x="6240" y="1751"/>
                      <a:pt x="6180" y="1548"/>
                    </a:cubicBezTo>
                    <a:cubicBezTo>
                      <a:pt x="6109" y="1298"/>
                      <a:pt x="6049" y="1036"/>
                      <a:pt x="6037" y="751"/>
                    </a:cubicBezTo>
                    <a:cubicBezTo>
                      <a:pt x="6037" y="644"/>
                      <a:pt x="6014" y="525"/>
                      <a:pt x="6037" y="417"/>
                    </a:cubicBezTo>
                    <a:cubicBezTo>
                      <a:pt x="6037" y="358"/>
                      <a:pt x="5990" y="298"/>
                      <a:pt x="5930" y="298"/>
                    </a:cubicBezTo>
                    <a:cubicBezTo>
                      <a:pt x="5883" y="298"/>
                      <a:pt x="5835" y="334"/>
                      <a:pt x="5823" y="358"/>
                    </a:cubicBezTo>
                    <a:cubicBezTo>
                      <a:pt x="5811" y="346"/>
                      <a:pt x="5799" y="322"/>
                      <a:pt x="5776" y="298"/>
                    </a:cubicBezTo>
                    <a:cubicBezTo>
                      <a:pt x="5645" y="155"/>
                      <a:pt x="5466" y="48"/>
                      <a:pt x="5264" y="1"/>
                    </a:cubicBezTo>
                    <a:cubicBezTo>
                      <a:pt x="5224" y="9"/>
                      <a:pt x="5185" y="11"/>
                      <a:pt x="5148" y="11"/>
                    </a:cubicBezTo>
                    <a:cubicBezTo>
                      <a:pt x="5072" y="11"/>
                      <a:pt x="4998" y="1"/>
                      <a:pt x="4918" y="1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11"/>
              <p:cNvSpPr/>
              <p:nvPr/>
            </p:nvSpPr>
            <p:spPr>
              <a:xfrm>
                <a:off x="2625525" y="-160125"/>
                <a:ext cx="101525" cy="7110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2844" extrusionOk="0">
                    <a:moveTo>
                      <a:pt x="2965" y="1"/>
                    </a:moveTo>
                    <a:cubicBezTo>
                      <a:pt x="2858" y="13"/>
                      <a:pt x="2727" y="36"/>
                      <a:pt x="2608" y="60"/>
                    </a:cubicBezTo>
                    <a:cubicBezTo>
                      <a:pt x="2382" y="108"/>
                      <a:pt x="2144" y="179"/>
                      <a:pt x="1894" y="298"/>
                    </a:cubicBezTo>
                    <a:cubicBezTo>
                      <a:pt x="1548" y="453"/>
                      <a:pt x="1239" y="656"/>
                      <a:pt x="953" y="894"/>
                    </a:cubicBezTo>
                    <a:cubicBezTo>
                      <a:pt x="822" y="1013"/>
                      <a:pt x="703" y="1132"/>
                      <a:pt x="584" y="1263"/>
                    </a:cubicBezTo>
                    <a:cubicBezTo>
                      <a:pt x="489" y="1370"/>
                      <a:pt x="429" y="1477"/>
                      <a:pt x="370" y="1560"/>
                    </a:cubicBezTo>
                    <a:cubicBezTo>
                      <a:pt x="346" y="1441"/>
                      <a:pt x="286" y="1310"/>
                      <a:pt x="227" y="1144"/>
                    </a:cubicBezTo>
                    <a:cubicBezTo>
                      <a:pt x="215" y="1108"/>
                      <a:pt x="167" y="1084"/>
                      <a:pt x="120" y="1084"/>
                    </a:cubicBezTo>
                    <a:cubicBezTo>
                      <a:pt x="108" y="1084"/>
                      <a:pt x="96" y="1084"/>
                      <a:pt x="72" y="1108"/>
                    </a:cubicBezTo>
                    <a:cubicBezTo>
                      <a:pt x="13" y="1132"/>
                      <a:pt x="1" y="1191"/>
                      <a:pt x="13" y="1251"/>
                    </a:cubicBezTo>
                    <a:cubicBezTo>
                      <a:pt x="72" y="1370"/>
                      <a:pt x="120" y="1501"/>
                      <a:pt x="167" y="1620"/>
                    </a:cubicBezTo>
                    <a:cubicBezTo>
                      <a:pt x="286" y="1965"/>
                      <a:pt x="346" y="2299"/>
                      <a:pt x="370" y="2608"/>
                    </a:cubicBezTo>
                    <a:lnTo>
                      <a:pt x="370" y="2787"/>
                    </a:lnTo>
                    <a:cubicBezTo>
                      <a:pt x="477" y="2799"/>
                      <a:pt x="572" y="2811"/>
                      <a:pt x="667" y="2834"/>
                    </a:cubicBezTo>
                    <a:cubicBezTo>
                      <a:pt x="727" y="2840"/>
                      <a:pt x="786" y="2843"/>
                      <a:pt x="846" y="2843"/>
                    </a:cubicBezTo>
                    <a:cubicBezTo>
                      <a:pt x="905" y="2843"/>
                      <a:pt x="965" y="2840"/>
                      <a:pt x="1025" y="2834"/>
                    </a:cubicBezTo>
                    <a:cubicBezTo>
                      <a:pt x="1167" y="2811"/>
                      <a:pt x="1298" y="2799"/>
                      <a:pt x="1417" y="2787"/>
                    </a:cubicBezTo>
                    <a:cubicBezTo>
                      <a:pt x="1548" y="2751"/>
                      <a:pt x="1667" y="2727"/>
                      <a:pt x="1798" y="2680"/>
                    </a:cubicBezTo>
                    <a:cubicBezTo>
                      <a:pt x="1953" y="2632"/>
                      <a:pt x="2096" y="2572"/>
                      <a:pt x="2239" y="2501"/>
                    </a:cubicBezTo>
                    <a:cubicBezTo>
                      <a:pt x="2370" y="2430"/>
                      <a:pt x="2513" y="2358"/>
                      <a:pt x="2632" y="2263"/>
                    </a:cubicBezTo>
                    <a:cubicBezTo>
                      <a:pt x="2787" y="2156"/>
                      <a:pt x="2918" y="2061"/>
                      <a:pt x="3049" y="1953"/>
                    </a:cubicBezTo>
                    <a:cubicBezTo>
                      <a:pt x="3191" y="1834"/>
                      <a:pt x="3311" y="1715"/>
                      <a:pt x="3430" y="1596"/>
                    </a:cubicBezTo>
                    <a:cubicBezTo>
                      <a:pt x="3549" y="1465"/>
                      <a:pt x="3644" y="1322"/>
                      <a:pt x="3751" y="1179"/>
                    </a:cubicBezTo>
                    <a:cubicBezTo>
                      <a:pt x="3846" y="1048"/>
                      <a:pt x="3930" y="894"/>
                      <a:pt x="4025" y="751"/>
                    </a:cubicBezTo>
                    <a:cubicBezTo>
                      <a:pt x="4037" y="715"/>
                      <a:pt x="4049" y="667"/>
                      <a:pt x="4061" y="644"/>
                    </a:cubicBezTo>
                    <a:lnTo>
                      <a:pt x="4061" y="453"/>
                    </a:lnTo>
                    <a:cubicBezTo>
                      <a:pt x="4061" y="394"/>
                      <a:pt x="4025" y="334"/>
                      <a:pt x="3965" y="334"/>
                    </a:cubicBezTo>
                    <a:cubicBezTo>
                      <a:pt x="3918" y="334"/>
                      <a:pt x="3870" y="358"/>
                      <a:pt x="3846" y="394"/>
                    </a:cubicBezTo>
                    <a:cubicBezTo>
                      <a:pt x="3846" y="370"/>
                      <a:pt x="3823" y="358"/>
                      <a:pt x="3799" y="334"/>
                    </a:cubicBezTo>
                    <a:cubicBezTo>
                      <a:pt x="3668" y="179"/>
                      <a:pt x="3489" y="72"/>
                      <a:pt x="3275" y="36"/>
                    </a:cubicBezTo>
                    <a:cubicBezTo>
                      <a:pt x="3168" y="13"/>
                      <a:pt x="3084" y="1"/>
                      <a:pt x="2965" y="1"/>
                    </a:cubicBezTo>
                    <a:close/>
                  </a:path>
                </a:pathLst>
              </a:custGeom>
              <a:solidFill>
                <a:srgbClr val="8C51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11"/>
              <p:cNvSpPr/>
              <p:nvPr/>
            </p:nvSpPr>
            <p:spPr>
              <a:xfrm>
                <a:off x="2651125" y="-8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C85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11"/>
              <p:cNvSpPr/>
              <p:nvPr/>
            </p:nvSpPr>
            <p:spPr>
              <a:xfrm>
                <a:off x="2650975" y="-89275"/>
                <a:ext cx="17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7" h="10" extrusionOk="0">
                    <a:moveTo>
                      <a:pt x="7" y="0"/>
                    </a:moveTo>
                    <a:cubicBezTo>
                      <a:pt x="1" y="6"/>
                      <a:pt x="1" y="9"/>
                      <a:pt x="2" y="9"/>
                    </a:cubicBezTo>
                    <a:cubicBezTo>
                      <a:pt x="4" y="9"/>
                      <a:pt x="7" y="6"/>
                      <a:pt x="7" y="0"/>
                    </a:cubicBezTo>
                    <a:close/>
                  </a:path>
                </a:pathLst>
              </a:custGeom>
              <a:solidFill>
                <a:srgbClr val="C85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11"/>
              <p:cNvSpPr/>
              <p:nvPr/>
            </p:nvSpPr>
            <p:spPr>
              <a:xfrm>
                <a:off x="2434425" y="-314000"/>
                <a:ext cx="652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3870" extrusionOk="0">
                    <a:moveTo>
                      <a:pt x="965" y="0"/>
                    </a:moveTo>
                    <a:cubicBezTo>
                      <a:pt x="918" y="0"/>
                      <a:pt x="894" y="0"/>
                      <a:pt x="846" y="12"/>
                    </a:cubicBezTo>
                    <a:cubicBezTo>
                      <a:pt x="787" y="24"/>
                      <a:pt x="727" y="36"/>
                      <a:pt x="656" y="72"/>
                    </a:cubicBezTo>
                    <a:cubicBezTo>
                      <a:pt x="537" y="119"/>
                      <a:pt x="429" y="203"/>
                      <a:pt x="322" y="334"/>
                    </a:cubicBezTo>
                    <a:cubicBezTo>
                      <a:pt x="251" y="441"/>
                      <a:pt x="179" y="572"/>
                      <a:pt x="120" y="738"/>
                    </a:cubicBezTo>
                    <a:cubicBezTo>
                      <a:pt x="72" y="893"/>
                      <a:pt x="37" y="1048"/>
                      <a:pt x="13" y="1250"/>
                    </a:cubicBezTo>
                    <a:cubicBezTo>
                      <a:pt x="1" y="1429"/>
                      <a:pt x="1" y="1608"/>
                      <a:pt x="25" y="1798"/>
                    </a:cubicBezTo>
                    <a:cubicBezTo>
                      <a:pt x="72" y="2215"/>
                      <a:pt x="191" y="2584"/>
                      <a:pt x="382" y="2917"/>
                    </a:cubicBezTo>
                    <a:cubicBezTo>
                      <a:pt x="572" y="3239"/>
                      <a:pt x="834" y="3489"/>
                      <a:pt x="1144" y="3655"/>
                    </a:cubicBezTo>
                    <a:cubicBezTo>
                      <a:pt x="1299" y="3751"/>
                      <a:pt x="1489" y="3810"/>
                      <a:pt x="1680" y="3834"/>
                    </a:cubicBezTo>
                    <a:cubicBezTo>
                      <a:pt x="1787" y="3846"/>
                      <a:pt x="1882" y="3870"/>
                      <a:pt x="1989" y="3870"/>
                    </a:cubicBezTo>
                    <a:cubicBezTo>
                      <a:pt x="2096" y="3870"/>
                      <a:pt x="2192" y="3846"/>
                      <a:pt x="2334" y="3834"/>
                    </a:cubicBezTo>
                    <a:cubicBezTo>
                      <a:pt x="2358" y="3834"/>
                      <a:pt x="2394" y="3810"/>
                      <a:pt x="2406" y="3775"/>
                    </a:cubicBezTo>
                    <a:cubicBezTo>
                      <a:pt x="2418" y="3751"/>
                      <a:pt x="2418" y="3715"/>
                      <a:pt x="2418" y="3691"/>
                    </a:cubicBezTo>
                    <a:cubicBezTo>
                      <a:pt x="2406" y="3655"/>
                      <a:pt x="2394" y="3632"/>
                      <a:pt x="2358" y="3608"/>
                    </a:cubicBezTo>
                    <a:cubicBezTo>
                      <a:pt x="2346" y="3596"/>
                      <a:pt x="2334" y="3596"/>
                      <a:pt x="2299" y="3596"/>
                    </a:cubicBezTo>
                    <a:cubicBezTo>
                      <a:pt x="2430" y="3358"/>
                      <a:pt x="2525" y="3072"/>
                      <a:pt x="2573" y="2774"/>
                    </a:cubicBezTo>
                    <a:cubicBezTo>
                      <a:pt x="2608" y="2453"/>
                      <a:pt x="2608" y="2108"/>
                      <a:pt x="2537" y="1786"/>
                    </a:cubicBezTo>
                    <a:cubicBezTo>
                      <a:pt x="2477" y="1453"/>
                      <a:pt x="2346" y="1143"/>
                      <a:pt x="2180" y="857"/>
                    </a:cubicBezTo>
                    <a:cubicBezTo>
                      <a:pt x="2013" y="596"/>
                      <a:pt x="1799" y="369"/>
                      <a:pt x="1537" y="203"/>
                    </a:cubicBezTo>
                    <a:cubicBezTo>
                      <a:pt x="1382" y="95"/>
                      <a:pt x="1215" y="36"/>
                      <a:pt x="1060" y="12"/>
                    </a:cubicBezTo>
                    <a:cubicBezTo>
                      <a:pt x="1049" y="0"/>
                      <a:pt x="1025" y="0"/>
                      <a:pt x="965" y="0"/>
                    </a:cubicBezTo>
                    <a:close/>
                  </a:path>
                </a:pathLst>
              </a:custGeom>
              <a:solidFill>
                <a:srgbClr val="8C51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11"/>
              <p:cNvSpPr/>
              <p:nvPr/>
            </p:nvSpPr>
            <p:spPr>
              <a:xfrm>
                <a:off x="2449900" y="-298825"/>
                <a:ext cx="3812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136" extrusionOk="0">
                    <a:moveTo>
                      <a:pt x="37" y="0"/>
                    </a:moveTo>
                    <a:cubicBezTo>
                      <a:pt x="13" y="0"/>
                      <a:pt x="1" y="12"/>
                      <a:pt x="1" y="48"/>
                    </a:cubicBezTo>
                    <a:cubicBezTo>
                      <a:pt x="1" y="60"/>
                      <a:pt x="13" y="72"/>
                      <a:pt x="49" y="72"/>
                    </a:cubicBezTo>
                    <a:lnTo>
                      <a:pt x="120" y="72"/>
                    </a:lnTo>
                    <a:cubicBezTo>
                      <a:pt x="203" y="72"/>
                      <a:pt x="299" y="84"/>
                      <a:pt x="382" y="120"/>
                    </a:cubicBezTo>
                    <a:cubicBezTo>
                      <a:pt x="477" y="143"/>
                      <a:pt x="549" y="179"/>
                      <a:pt x="620" y="227"/>
                    </a:cubicBezTo>
                    <a:cubicBezTo>
                      <a:pt x="726" y="286"/>
                      <a:pt x="821" y="357"/>
                      <a:pt x="904" y="439"/>
                    </a:cubicBezTo>
                    <a:lnTo>
                      <a:pt x="904" y="439"/>
                    </a:lnTo>
                    <a:cubicBezTo>
                      <a:pt x="950" y="485"/>
                      <a:pt x="1004" y="540"/>
                      <a:pt x="1049" y="596"/>
                    </a:cubicBezTo>
                    <a:cubicBezTo>
                      <a:pt x="1084" y="655"/>
                      <a:pt x="1132" y="727"/>
                      <a:pt x="1180" y="786"/>
                    </a:cubicBezTo>
                    <a:lnTo>
                      <a:pt x="1180" y="774"/>
                    </a:lnTo>
                    <a:cubicBezTo>
                      <a:pt x="1239" y="858"/>
                      <a:pt x="1287" y="965"/>
                      <a:pt x="1311" y="1072"/>
                    </a:cubicBezTo>
                    <a:cubicBezTo>
                      <a:pt x="1320" y="1118"/>
                      <a:pt x="1372" y="1136"/>
                      <a:pt x="1412" y="1136"/>
                    </a:cubicBezTo>
                    <a:cubicBezTo>
                      <a:pt x="1423" y="1136"/>
                      <a:pt x="1434" y="1134"/>
                      <a:pt x="1442" y="1132"/>
                    </a:cubicBezTo>
                    <a:cubicBezTo>
                      <a:pt x="1501" y="1096"/>
                      <a:pt x="1525" y="1036"/>
                      <a:pt x="1501" y="1001"/>
                    </a:cubicBezTo>
                    <a:cubicBezTo>
                      <a:pt x="1382" y="715"/>
                      <a:pt x="1180" y="441"/>
                      <a:pt x="930" y="262"/>
                    </a:cubicBezTo>
                    <a:cubicBezTo>
                      <a:pt x="811" y="179"/>
                      <a:pt x="656" y="120"/>
                      <a:pt x="513" y="72"/>
                    </a:cubicBezTo>
                    <a:cubicBezTo>
                      <a:pt x="394" y="48"/>
                      <a:pt x="251" y="12"/>
                      <a:pt x="132" y="12"/>
                    </a:cubicBezTo>
                    <a:cubicBezTo>
                      <a:pt x="108" y="0"/>
                      <a:pt x="60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11"/>
              <p:cNvSpPr/>
              <p:nvPr/>
            </p:nvSpPr>
            <p:spPr>
              <a:xfrm>
                <a:off x="2473725" y="-527425"/>
                <a:ext cx="411075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16443" h="16598" extrusionOk="0">
                    <a:moveTo>
                      <a:pt x="6561" y="0"/>
                    </a:moveTo>
                    <a:cubicBezTo>
                      <a:pt x="6358" y="0"/>
                      <a:pt x="6168" y="24"/>
                      <a:pt x="5977" y="60"/>
                    </a:cubicBezTo>
                    <a:cubicBezTo>
                      <a:pt x="5823" y="96"/>
                      <a:pt x="5656" y="143"/>
                      <a:pt x="5477" y="203"/>
                    </a:cubicBezTo>
                    <a:cubicBezTo>
                      <a:pt x="5323" y="250"/>
                      <a:pt x="5180" y="310"/>
                      <a:pt x="5013" y="405"/>
                    </a:cubicBezTo>
                    <a:cubicBezTo>
                      <a:pt x="4751" y="548"/>
                      <a:pt x="4477" y="751"/>
                      <a:pt x="4180" y="1001"/>
                    </a:cubicBezTo>
                    <a:cubicBezTo>
                      <a:pt x="3882" y="1251"/>
                      <a:pt x="3620" y="1536"/>
                      <a:pt x="3394" y="1774"/>
                    </a:cubicBezTo>
                    <a:cubicBezTo>
                      <a:pt x="3275" y="1905"/>
                      <a:pt x="3144" y="2036"/>
                      <a:pt x="3025" y="2179"/>
                    </a:cubicBezTo>
                    <a:lnTo>
                      <a:pt x="2906" y="2322"/>
                    </a:lnTo>
                    <a:cubicBezTo>
                      <a:pt x="2834" y="2417"/>
                      <a:pt x="2739" y="2525"/>
                      <a:pt x="2667" y="2608"/>
                    </a:cubicBezTo>
                    <a:cubicBezTo>
                      <a:pt x="2536" y="2763"/>
                      <a:pt x="2417" y="2882"/>
                      <a:pt x="2310" y="2977"/>
                    </a:cubicBezTo>
                    <a:cubicBezTo>
                      <a:pt x="2096" y="3179"/>
                      <a:pt x="1917" y="3322"/>
                      <a:pt x="1727" y="3429"/>
                    </a:cubicBezTo>
                    <a:cubicBezTo>
                      <a:pt x="1620" y="3489"/>
                      <a:pt x="1513" y="3537"/>
                      <a:pt x="1417" y="3560"/>
                    </a:cubicBezTo>
                    <a:cubicBezTo>
                      <a:pt x="1382" y="3572"/>
                      <a:pt x="1370" y="3596"/>
                      <a:pt x="1358" y="3620"/>
                    </a:cubicBezTo>
                    <a:cubicBezTo>
                      <a:pt x="1346" y="3656"/>
                      <a:pt x="1346" y="3679"/>
                      <a:pt x="1358" y="3715"/>
                    </a:cubicBezTo>
                    <a:cubicBezTo>
                      <a:pt x="870" y="5025"/>
                      <a:pt x="512" y="6216"/>
                      <a:pt x="298" y="7370"/>
                    </a:cubicBezTo>
                    <a:cubicBezTo>
                      <a:pt x="36" y="8811"/>
                      <a:pt x="0" y="10061"/>
                      <a:pt x="191" y="11228"/>
                    </a:cubicBezTo>
                    <a:cubicBezTo>
                      <a:pt x="298" y="11847"/>
                      <a:pt x="477" y="12442"/>
                      <a:pt x="751" y="13002"/>
                    </a:cubicBezTo>
                    <a:cubicBezTo>
                      <a:pt x="1012" y="13562"/>
                      <a:pt x="1370" y="14086"/>
                      <a:pt x="1822" y="14550"/>
                    </a:cubicBezTo>
                    <a:cubicBezTo>
                      <a:pt x="2275" y="15038"/>
                      <a:pt x="2858" y="15455"/>
                      <a:pt x="3513" y="15800"/>
                    </a:cubicBezTo>
                    <a:cubicBezTo>
                      <a:pt x="4168" y="16133"/>
                      <a:pt x="4870" y="16372"/>
                      <a:pt x="5596" y="16491"/>
                    </a:cubicBezTo>
                    <a:cubicBezTo>
                      <a:pt x="6013" y="16574"/>
                      <a:pt x="6442" y="16598"/>
                      <a:pt x="6858" y="16598"/>
                    </a:cubicBezTo>
                    <a:cubicBezTo>
                      <a:pt x="7156" y="16598"/>
                      <a:pt x="7478" y="16586"/>
                      <a:pt x="7775" y="16538"/>
                    </a:cubicBezTo>
                    <a:cubicBezTo>
                      <a:pt x="8144" y="16491"/>
                      <a:pt x="8501" y="16419"/>
                      <a:pt x="8859" y="16336"/>
                    </a:cubicBezTo>
                    <a:cubicBezTo>
                      <a:pt x="9204" y="16241"/>
                      <a:pt x="9537" y="16110"/>
                      <a:pt x="9895" y="15955"/>
                    </a:cubicBezTo>
                    <a:cubicBezTo>
                      <a:pt x="10573" y="15657"/>
                      <a:pt x="11204" y="15264"/>
                      <a:pt x="11776" y="14752"/>
                    </a:cubicBezTo>
                    <a:cubicBezTo>
                      <a:pt x="12073" y="14490"/>
                      <a:pt x="12371" y="14169"/>
                      <a:pt x="12633" y="13835"/>
                    </a:cubicBezTo>
                    <a:cubicBezTo>
                      <a:pt x="12907" y="13478"/>
                      <a:pt x="13145" y="13121"/>
                      <a:pt x="13324" y="12740"/>
                    </a:cubicBezTo>
                    <a:cubicBezTo>
                      <a:pt x="13419" y="12526"/>
                      <a:pt x="13526" y="12300"/>
                      <a:pt x="13609" y="12073"/>
                    </a:cubicBezTo>
                    <a:cubicBezTo>
                      <a:pt x="13800" y="12133"/>
                      <a:pt x="14002" y="12181"/>
                      <a:pt x="14181" y="12181"/>
                    </a:cubicBezTo>
                    <a:lnTo>
                      <a:pt x="14264" y="12181"/>
                    </a:lnTo>
                    <a:cubicBezTo>
                      <a:pt x="14455" y="12181"/>
                      <a:pt x="14633" y="12145"/>
                      <a:pt x="14812" y="12109"/>
                    </a:cubicBezTo>
                    <a:cubicBezTo>
                      <a:pt x="15002" y="12050"/>
                      <a:pt x="15181" y="11954"/>
                      <a:pt x="15359" y="11835"/>
                    </a:cubicBezTo>
                    <a:cubicBezTo>
                      <a:pt x="15514" y="11728"/>
                      <a:pt x="15645" y="11597"/>
                      <a:pt x="15788" y="11430"/>
                    </a:cubicBezTo>
                    <a:cubicBezTo>
                      <a:pt x="15907" y="11288"/>
                      <a:pt x="16014" y="11121"/>
                      <a:pt x="16121" y="10930"/>
                    </a:cubicBezTo>
                    <a:cubicBezTo>
                      <a:pt x="16205" y="10764"/>
                      <a:pt x="16264" y="10573"/>
                      <a:pt x="16324" y="10383"/>
                    </a:cubicBezTo>
                    <a:cubicBezTo>
                      <a:pt x="16431" y="9978"/>
                      <a:pt x="16443" y="9573"/>
                      <a:pt x="16383" y="9216"/>
                    </a:cubicBezTo>
                    <a:cubicBezTo>
                      <a:pt x="16312" y="8847"/>
                      <a:pt x="16145" y="8513"/>
                      <a:pt x="15907" y="8299"/>
                    </a:cubicBezTo>
                    <a:cubicBezTo>
                      <a:pt x="15776" y="8180"/>
                      <a:pt x="15610" y="8073"/>
                      <a:pt x="15455" y="8013"/>
                    </a:cubicBezTo>
                    <a:cubicBezTo>
                      <a:pt x="15300" y="7954"/>
                      <a:pt x="15121" y="7942"/>
                      <a:pt x="14931" y="7942"/>
                    </a:cubicBezTo>
                    <a:lnTo>
                      <a:pt x="14859" y="7942"/>
                    </a:lnTo>
                    <a:cubicBezTo>
                      <a:pt x="14764" y="7942"/>
                      <a:pt x="14657" y="7954"/>
                      <a:pt x="14574" y="7966"/>
                    </a:cubicBezTo>
                    <a:cubicBezTo>
                      <a:pt x="14467" y="7978"/>
                      <a:pt x="14359" y="8013"/>
                      <a:pt x="14228" y="8061"/>
                    </a:cubicBezTo>
                    <a:cubicBezTo>
                      <a:pt x="14181" y="8073"/>
                      <a:pt x="14157" y="8085"/>
                      <a:pt x="14121" y="8097"/>
                    </a:cubicBezTo>
                    <a:cubicBezTo>
                      <a:pt x="14157" y="7954"/>
                      <a:pt x="14169" y="7787"/>
                      <a:pt x="14169" y="7609"/>
                    </a:cubicBezTo>
                    <a:cubicBezTo>
                      <a:pt x="14181" y="7406"/>
                      <a:pt x="14169" y="7180"/>
                      <a:pt x="14169" y="6942"/>
                    </a:cubicBezTo>
                    <a:cubicBezTo>
                      <a:pt x="14157" y="6632"/>
                      <a:pt x="14097" y="6311"/>
                      <a:pt x="14002" y="5977"/>
                    </a:cubicBezTo>
                    <a:cubicBezTo>
                      <a:pt x="13847" y="5358"/>
                      <a:pt x="13562" y="4739"/>
                      <a:pt x="13145" y="4096"/>
                    </a:cubicBezTo>
                    <a:cubicBezTo>
                      <a:pt x="12776" y="3513"/>
                      <a:pt x="12300" y="2965"/>
                      <a:pt x="11740" y="2429"/>
                    </a:cubicBezTo>
                    <a:cubicBezTo>
                      <a:pt x="11204" y="1929"/>
                      <a:pt x="10633" y="1477"/>
                      <a:pt x="10002" y="1108"/>
                    </a:cubicBezTo>
                    <a:cubicBezTo>
                      <a:pt x="9359" y="715"/>
                      <a:pt x="8740" y="441"/>
                      <a:pt x="8097" y="239"/>
                    </a:cubicBezTo>
                    <a:cubicBezTo>
                      <a:pt x="7489" y="84"/>
                      <a:pt x="7013" y="0"/>
                      <a:pt x="6561" y="0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11"/>
              <p:cNvSpPr/>
              <p:nvPr/>
            </p:nvSpPr>
            <p:spPr>
              <a:xfrm>
                <a:off x="2478475" y="-527300"/>
                <a:ext cx="357825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14313" h="8378" extrusionOk="0">
                    <a:moveTo>
                      <a:pt x="6118" y="1"/>
                    </a:moveTo>
                    <a:cubicBezTo>
                      <a:pt x="5999" y="1"/>
                      <a:pt x="5889" y="16"/>
                      <a:pt x="5775" y="43"/>
                    </a:cubicBezTo>
                    <a:cubicBezTo>
                      <a:pt x="5621" y="79"/>
                      <a:pt x="5454" y="115"/>
                      <a:pt x="5275" y="174"/>
                    </a:cubicBezTo>
                    <a:cubicBezTo>
                      <a:pt x="5121" y="222"/>
                      <a:pt x="4990" y="293"/>
                      <a:pt x="4811" y="388"/>
                    </a:cubicBezTo>
                    <a:cubicBezTo>
                      <a:pt x="4549" y="531"/>
                      <a:pt x="4275" y="722"/>
                      <a:pt x="3978" y="984"/>
                    </a:cubicBezTo>
                    <a:cubicBezTo>
                      <a:pt x="3692" y="1234"/>
                      <a:pt x="3430" y="1519"/>
                      <a:pt x="3192" y="1758"/>
                    </a:cubicBezTo>
                    <a:cubicBezTo>
                      <a:pt x="3073" y="1889"/>
                      <a:pt x="2942" y="2020"/>
                      <a:pt x="2823" y="2162"/>
                    </a:cubicBezTo>
                    <a:lnTo>
                      <a:pt x="2704" y="2305"/>
                    </a:lnTo>
                    <a:cubicBezTo>
                      <a:pt x="2620" y="2401"/>
                      <a:pt x="2537" y="2496"/>
                      <a:pt x="2466" y="2591"/>
                    </a:cubicBezTo>
                    <a:cubicBezTo>
                      <a:pt x="2323" y="2734"/>
                      <a:pt x="2204" y="2853"/>
                      <a:pt x="2108" y="2960"/>
                    </a:cubicBezTo>
                    <a:cubicBezTo>
                      <a:pt x="1894" y="3151"/>
                      <a:pt x="1715" y="3305"/>
                      <a:pt x="1525" y="3413"/>
                    </a:cubicBezTo>
                    <a:cubicBezTo>
                      <a:pt x="1418" y="3472"/>
                      <a:pt x="1311" y="3508"/>
                      <a:pt x="1215" y="3544"/>
                    </a:cubicBezTo>
                    <a:cubicBezTo>
                      <a:pt x="1180" y="3555"/>
                      <a:pt x="1168" y="3567"/>
                      <a:pt x="1156" y="3603"/>
                    </a:cubicBezTo>
                    <a:cubicBezTo>
                      <a:pt x="1132" y="3627"/>
                      <a:pt x="1132" y="3663"/>
                      <a:pt x="1156" y="3686"/>
                    </a:cubicBezTo>
                    <a:cubicBezTo>
                      <a:pt x="644" y="4996"/>
                      <a:pt x="299" y="6187"/>
                      <a:pt x="96" y="7354"/>
                    </a:cubicBezTo>
                    <a:cubicBezTo>
                      <a:pt x="60" y="7544"/>
                      <a:pt x="25" y="7735"/>
                      <a:pt x="1" y="7937"/>
                    </a:cubicBezTo>
                    <a:cubicBezTo>
                      <a:pt x="215" y="7639"/>
                      <a:pt x="441" y="7365"/>
                      <a:pt x="691" y="7103"/>
                    </a:cubicBezTo>
                    <a:cubicBezTo>
                      <a:pt x="1001" y="6758"/>
                      <a:pt x="1358" y="6461"/>
                      <a:pt x="1715" y="6163"/>
                    </a:cubicBezTo>
                    <a:cubicBezTo>
                      <a:pt x="2311" y="5675"/>
                      <a:pt x="2954" y="5222"/>
                      <a:pt x="3561" y="4758"/>
                    </a:cubicBezTo>
                    <a:cubicBezTo>
                      <a:pt x="3870" y="4520"/>
                      <a:pt x="4168" y="4282"/>
                      <a:pt x="4466" y="4020"/>
                    </a:cubicBezTo>
                    <a:cubicBezTo>
                      <a:pt x="4621" y="3889"/>
                      <a:pt x="4763" y="3746"/>
                      <a:pt x="4918" y="3603"/>
                    </a:cubicBezTo>
                    <a:cubicBezTo>
                      <a:pt x="5061" y="3448"/>
                      <a:pt x="5204" y="3305"/>
                      <a:pt x="5335" y="3151"/>
                    </a:cubicBezTo>
                    <a:lnTo>
                      <a:pt x="5561" y="2841"/>
                    </a:lnTo>
                    <a:cubicBezTo>
                      <a:pt x="5633" y="2722"/>
                      <a:pt x="5692" y="2615"/>
                      <a:pt x="5752" y="2496"/>
                    </a:cubicBezTo>
                    <a:cubicBezTo>
                      <a:pt x="5764" y="2484"/>
                      <a:pt x="5764" y="2460"/>
                      <a:pt x="5775" y="2436"/>
                    </a:cubicBezTo>
                    <a:cubicBezTo>
                      <a:pt x="5775" y="2424"/>
                      <a:pt x="5799" y="2424"/>
                      <a:pt x="5799" y="2424"/>
                    </a:cubicBezTo>
                    <a:lnTo>
                      <a:pt x="5823" y="2424"/>
                    </a:lnTo>
                    <a:cubicBezTo>
                      <a:pt x="5835" y="2424"/>
                      <a:pt x="5835" y="2436"/>
                      <a:pt x="5835" y="2436"/>
                    </a:cubicBezTo>
                    <a:lnTo>
                      <a:pt x="5835" y="2460"/>
                    </a:lnTo>
                    <a:cubicBezTo>
                      <a:pt x="5835" y="2460"/>
                      <a:pt x="5847" y="2460"/>
                      <a:pt x="5847" y="2472"/>
                    </a:cubicBezTo>
                    <a:cubicBezTo>
                      <a:pt x="5954" y="2639"/>
                      <a:pt x="6061" y="2793"/>
                      <a:pt x="6180" y="2960"/>
                    </a:cubicBezTo>
                    <a:cubicBezTo>
                      <a:pt x="6287" y="3091"/>
                      <a:pt x="6406" y="3234"/>
                      <a:pt x="6526" y="3365"/>
                    </a:cubicBezTo>
                    <a:cubicBezTo>
                      <a:pt x="6728" y="3591"/>
                      <a:pt x="6954" y="3782"/>
                      <a:pt x="7180" y="3960"/>
                    </a:cubicBezTo>
                    <a:cubicBezTo>
                      <a:pt x="7419" y="4139"/>
                      <a:pt x="7657" y="4306"/>
                      <a:pt x="7895" y="4448"/>
                    </a:cubicBezTo>
                    <a:cubicBezTo>
                      <a:pt x="8252" y="4675"/>
                      <a:pt x="8621" y="4865"/>
                      <a:pt x="8978" y="5079"/>
                    </a:cubicBezTo>
                    <a:cubicBezTo>
                      <a:pt x="9300" y="5258"/>
                      <a:pt x="9633" y="5449"/>
                      <a:pt x="9955" y="5651"/>
                    </a:cubicBezTo>
                    <a:cubicBezTo>
                      <a:pt x="10157" y="5770"/>
                      <a:pt x="10336" y="5913"/>
                      <a:pt x="10514" y="6044"/>
                    </a:cubicBezTo>
                    <a:cubicBezTo>
                      <a:pt x="10693" y="6175"/>
                      <a:pt x="10848" y="6330"/>
                      <a:pt x="11014" y="6461"/>
                    </a:cubicBezTo>
                    <a:cubicBezTo>
                      <a:pt x="11348" y="6758"/>
                      <a:pt x="11669" y="7068"/>
                      <a:pt x="11979" y="7377"/>
                    </a:cubicBezTo>
                    <a:cubicBezTo>
                      <a:pt x="12074" y="7473"/>
                      <a:pt x="12145" y="7544"/>
                      <a:pt x="12241" y="7615"/>
                    </a:cubicBezTo>
                    <a:cubicBezTo>
                      <a:pt x="12300" y="7675"/>
                      <a:pt x="12372" y="7735"/>
                      <a:pt x="12431" y="7794"/>
                    </a:cubicBezTo>
                    <a:cubicBezTo>
                      <a:pt x="12574" y="7937"/>
                      <a:pt x="12729" y="8056"/>
                      <a:pt x="12895" y="8151"/>
                    </a:cubicBezTo>
                    <a:lnTo>
                      <a:pt x="12872" y="8151"/>
                    </a:lnTo>
                    <a:cubicBezTo>
                      <a:pt x="12931" y="8199"/>
                      <a:pt x="13014" y="8235"/>
                      <a:pt x="13086" y="8258"/>
                    </a:cubicBezTo>
                    <a:cubicBezTo>
                      <a:pt x="13145" y="8294"/>
                      <a:pt x="13205" y="8306"/>
                      <a:pt x="13264" y="8330"/>
                    </a:cubicBezTo>
                    <a:cubicBezTo>
                      <a:pt x="13312" y="8354"/>
                      <a:pt x="13372" y="8366"/>
                      <a:pt x="13419" y="8366"/>
                    </a:cubicBezTo>
                    <a:cubicBezTo>
                      <a:pt x="13455" y="8366"/>
                      <a:pt x="13503" y="8377"/>
                      <a:pt x="13526" y="8377"/>
                    </a:cubicBezTo>
                    <a:lnTo>
                      <a:pt x="13634" y="8377"/>
                    </a:lnTo>
                    <a:cubicBezTo>
                      <a:pt x="13669" y="8377"/>
                      <a:pt x="13717" y="8366"/>
                      <a:pt x="13741" y="8366"/>
                    </a:cubicBezTo>
                    <a:cubicBezTo>
                      <a:pt x="13776" y="8354"/>
                      <a:pt x="13800" y="8354"/>
                      <a:pt x="13848" y="8330"/>
                    </a:cubicBezTo>
                    <a:cubicBezTo>
                      <a:pt x="13872" y="8318"/>
                      <a:pt x="13919" y="8306"/>
                      <a:pt x="13955" y="8294"/>
                    </a:cubicBezTo>
                    <a:cubicBezTo>
                      <a:pt x="13991" y="8258"/>
                      <a:pt x="14050" y="8235"/>
                      <a:pt x="14098" y="8199"/>
                    </a:cubicBezTo>
                    <a:cubicBezTo>
                      <a:pt x="14134" y="8175"/>
                      <a:pt x="14157" y="8151"/>
                      <a:pt x="14193" y="8127"/>
                    </a:cubicBezTo>
                    <a:cubicBezTo>
                      <a:pt x="14229" y="8080"/>
                      <a:pt x="14265" y="8032"/>
                      <a:pt x="14312" y="8008"/>
                    </a:cubicBezTo>
                    <a:lnTo>
                      <a:pt x="14312" y="8008"/>
                    </a:lnTo>
                    <a:cubicBezTo>
                      <a:pt x="14217" y="8020"/>
                      <a:pt x="14110" y="8056"/>
                      <a:pt x="14015" y="8092"/>
                    </a:cubicBezTo>
                    <a:cubicBezTo>
                      <a:pt x="13967" y="8116"/>
                      <a:pt x="13931" y="8127"/>
                      <a:pt x="13907" y="8139"/>
                    </a:cubicBezTo>
                    <a:cubicBezTo>
                      <a:pt x="13931" y="8008"/>
                      <a:pt x="13943" y="7842"/>
                      <a:pt x="13967" y="7651"/>
                    </a:cubicBezTo>
                    <a:cubicBezTo>
                      <a:pt x="13979" y="7437"/>
                      <a:pt x="13967" y="7223"/>
                      <a:pt x="13967" y="6984"/>
                    </a:cubicBezTo>
                    <a:cubicBezTo>
                      <a:pt x="13955" y="6663"/>
                      <a:pt x="13896" y="6353"/>
                      <a:pt x="13800" y="6008"/>
                    </a:cubicBezTo>
                    <a:cubicBezTo>
                      <a:pt x="13634" y="5401"/>
                      <a:pt x="13360" y="4782"/>
                      <a:pt x="12943" y="4139"/>
                    </a:cubicBezTo>
                    <a:cubicBezTo>
                      <a:pt x="12562" y="3555"/>
                      <a:pt x="12086" y="3008"/>
                      <a:pt x="11538" y="2472"/>
                    </a:cubicBezTo>
                    <a:cubicBezTo>
                      <a:pt x="11002" y="1960"/>
                      <a:pt x="10419" y="1519"/>
                      <a:pt x="9800" y="1150"/>
                    </a:cubicBezTo>
                    <a:cubicBezTo>
                      <a:pt x="9157" y="757"/>
                      <a:pt x="8538" y="472"/>
                      <a:pt x="7895" y="281"/>
                    </a:cubicBezTo>
                    <a:cubicBezTo>
                      <a:pt x="7347" y="115"/>
                      <a:pt x="6871" y="31"/>
                      <a:pt x="6418" y="31"/>
                    </a:cubicBezTo>
                    <a:cubicBezTo>
                      <a:pt x="6309" y="10"/>
                      <a:pt x="6211" y="1"/>
                      <a:pt x="6118" y="1"/>
                    </a:cubicBezTo>
                    <a:close/>
                  </a:path>
                </a:pathLst>
              </a:custGeom>
              <a:solidFill>
                <a:srgbClr val="8C51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11"/>
              <p:cNvSpPr/>
              <p:nvPr/>
            </p:nvSpPr>
            <p:spPr>
              <a:xfrm>
                <a:off x="2827350" y="-309175"/>
                <a:ext cx="217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2731" extrusionOk="0">
                    <a:moveTo>
                      <a:pt x="464" y="1"/>
                    </a:moveTo>
                    <a:cubicBezTo>
                      <a:pt x="455" y="1"/>
                      <a:pt x="447" y="4"/>
                      <a:pt x="441" y="10"/>
                    </a:cubicBezTo>
                    <a:cubicBezTo>
                      <a:pt x="393" y="45"/>
                      <a:pt x="369" y="105"/>
                      <a:pt x="393" y="164"/>
                    </a:cubicBezTo>
                    <a:cubicBezTo>
                      <a:pt x="452" y="260"/>
                      <a:pt x="512" y="367"/>
                      <a:pt x="572" y="486"/>
                    </a:cubicBezTo>
                    <a:cubicBezTo>
                      <a:pt x="631" y="617"/>
                      <a:pt x="667" y="772"/>
                      <a:pt x="691" y="903"/>
                    </a:cubicBezTo>
                    <a:cubicBezTo>
                      <a:pt x="714" y="1057"/>
                      <a:pt x="714" y="1212"/>
                      <a:pt x="691" y="1367"/>
                    </a:cubicBezTo>
                    <a:cubicBezTo>
                      <a:pt x="679" y="1450"/>
                      <a:pt x="667" y="1546"/>
                      <a:pt x="631" y="1629"/>
                    </a:cubicBezTo>
                    <a:lnTo>
                      <a:pt x="548" y="1903"/>
                    </a:lnTo>
                    <a:lnTo>
                      <a:pt x="548" y="1879"/>
                    </a:lnTo>
                    <a:cubicBezTo>
                      <a:pt x="476" y="2058"/>
                      <a:pt x="369" y="2236"/>
                      <a:pt x="250" y="2403"/>
                    </a:cubicBezTo>
                    <a:lnTo>
                      <a:pt x="250" y="2391"/>
                    </a:lnTo>
                    <a:cubicBezTo>
                      <a:pt x="179" y="2474"/>
                      <a:pt x="95" y="2569"/>
                      <a:pt x="12" y="2653"/>
                    </a:cubicBezTo>
                    <a:cubicBezTo>
                      <a:pt x="0" y="2677"/>
                      <a:pt x="0" y="2700"/>
                      <a:pt x="12" y="2712"/>
                    </a:cubicBezTo>
                    <a:cubicBezTo>
                      <a:pt x="18" y="2724"/>
                      <a:pt x="30" y="2730"/>
                      <a:pt x="42" y="2730"/>
                    </a:cubicBezTo>
                    <a:cubicBezTo>
                      <a:pt x="54" y="2730"/>
                      <a:pt x="66" y="2724"/>
                      <a:pt x="71" y="2712"/>
                    </a:cubicBezTo>
                    <a:cubicBezTo>
                      <a:pt x="417" y="2379"/>
                      <a:pt x="714" y="1962"/>
                      <a:pt x="833" y="1486"/>
                    </a:cubicBezTo>
                    <a:cubicBezTo>
                      <a:pt x="857" y="1367"/>
                      <a:pt x="869" y="1248"/>
                      <a:pt x="869" y="1141"/>
                    </a:cubicBezTo>
                    <a:cubicBezTo>
                      <a:pt x="869" y="1022"/>
                      <a:pt x="869" y="903"/>
                      <a:pt x="857" y="784"/>
                    </a:cubicBezTo>
                    <a:cubicBezTo>
                      <a:pt x="833" y="534"/>
                      <a:pt x="726" y="272"/>
                      <a:pt x="572" y="57"/>
                    </a:cubicBezTo>
                    <a:cubicBezTo>
                      <a:pt x="560" y="22"/>
                      <a:pt x="548" y="10"/>
                      <a:pt x="512" y="10"/>
                    </a:cubicBezTo>
                    <a:lnTo>
                      <a:pt x="488" y="10"/>
                    </a:lnTo>
                    <a:cubicBezTo>
                      <a:pt x="482" y="4"/>
                      <a:pt x="473" y="1"/>
                      <a:pt x="464" y="1"/>
                    </a:cubicBezTo>
                    <a:close/>
                  </a:path>
                </a:pathLst>
              </a:custGeom>
              <a:solidFill>
                <a:srgbClr val="8C51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11"/>
              <p:cNvSpPr/>
              <p:nvPr/>
            </p:nvSpPr>
            <p:spPr>
              <a:xfrm>
                <a:off x="2836875" y="-315200"/>
                <a:ext cx="3542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418" extrusionOk="0">
                    <a:moveTo>
                      <a:pt x="667" y="1"/>
                    </a:moveTo>
                    <a:cubicBezTo>
                      <a:pt x="536" y="1"/>
                      <a:pt x="417" y="24"/>
                      <a:pt x="286" y="72"/>
                    </a:cubicBezTo>
                    <a:cubicBezTo>
                      <a:pt x="226" y="84"/>
                      <a:pt x="179" y="120"/>
                      <a:pt x="131" y="167"/>
                    </a:cubicBezTo>
                    <a:cubicBezTo>
                      <a:pt x="95" y="191"/>
                      <a:pt x="48" y="239"/>
                      <a:pt x="12" y="298"/>
                    </a:cubicBezTo>
                    <a:cubicBezTo>
                      <a:pt x="0" y="310"/>
                      <a:pt x="0" y="322"/>
                      <a:pt x="0" y="322"/>
                    </a:cubicBezTo>
                    <a:cubicBezTo>
                      <a:pt x="0" y="346"/>
                      <a:pt x="0" y="370"/>
                      <a:pt x="12" y="382"/>
                    </a:cubicBezTo>
                    <a:cubicBezTo>
                      <a:pt x="36" y="405"/>
                      <a:pt x="48" y="417"/>
                      <a:pt x="60" y="417"/>
                    </a:cubicBezTo>
                    <a:cubicBezTo>
                      <a:pt x="71" y="417"/>
                      <a:pt x="107" y="417"/>
                      <a:pt x="119" y="405"/>
                    </a:cubicBezTo>
                    <a:cubicBezTo>
                      <a:pt x="167" y="358"/>
                      <a:pt x="226" y="310"/>
                      <a:pt x="286" y="263"/>
                    </a:cubicBezTo>
                    <a:cubicBezTo>
                      <a:pt x="357" y="227"/>
                      <a:pt x="429" y="191"/>
                      <a:pt x="512" y="179"/>
                    </a:cubicBezTo>
                    <a:lnTo>
                      <a:pt x="488" y="179"/>
                    </a:lnTo>
                    <a:cubicBezTo>
                      <a:pt x="607" y="143"/>
                      <a:pt x="714" y="132"/>
                      <a:pt x="833" y="132"/>
                    </a:cubicBezTo>
                    <a:cubicBezTo>
                      <a:pt x="929" y="132"/>
                      <a:pt x="1024" y="143"/>
                      <a:pt x="1119" y="167"/>
                    </a:cubicBezTo>
                    <a:cubicBezTo>
                      <a:pt x="1179" y="179"/>
                      <a:pt x="1226" y="191"/>
                      <a:pt x="1286" y="227"/>
                    </a:cubicBezTo>
                    <a:cubicBezTo>
                      <a:pt x="1298" y="239"/>
                      <a:pt x="1322" y="251"/>
                      <a:pt x="1345" y="263"/>
                    </a:cubicBezTo>
                    <a:cubicBezTo>
                      <a:pt x="1351" y="273"/>
                      <a:pt x="1359" y="279"/>
                      <a:pt x="1368" y="279"/>
                    </a:cubicBezTo>
                    <a:cubicBezTo>
                      <a:pt x="1379" y="279"/>
                      <a:pt x="1392" y="270"/>
                      <a:pt x="1405" y="251"/>
                    </a:cubicBezTo>
                    <a:cubicBezTo>
                      <a:pt x="1417" y="239"/>
                      <a:pt x="1417" y="203"/>
                      <a:pt x="1381" y="191"/>
                    </a:cubicBezTo>
                    <a:cubicBezTo>
                      <a:pt x="1298" y="120"/>
                      <a:pt x="1191" y="72"/>
                      <a:pt x="1072" y="48"/>
                    </a:cubicBezTo>
                    <a:cubicBezTo>
                      <a:pt x="953" y="13"/>
                      <a:pt x="833" y="1"/>
                      <a:pt x="703" y="1"/>
                    </a:cubicBezTo>
                    <a:close/>
                  </a:path>
                </a:pathLst>
              </a:custGeom>
              <a:solidFill>
                <a:srgbClr val="8C51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11"/>
              <p:cNvSpPr/>
              <p:nvPr/>
            </p:nvSpPr>
            <p:spPr>
              <a:xfrm>
                <a:off x="2195125" y="-34800"/>
                <a:ext cx="33370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3348" h="86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" y="105"/>
                      <a:pt x="49" y="209"/>
                      <a:pt x="74" y="313"/>
                    </a:cubicBezTo>
                    <a:lnTo>
                      <a:pt x="74" y="313"/>
                    </a:lnTo>
                    <a:cubicBezTo>
                      <a:pt x="51" y="207"/>
                      <a:pt x="27" y="102"/>
                      <a:pt x="0" y="0"/>
                    </a:cubicBezTo>
                    <a:close/>
                    <a:moveTo>
                      <a:pt x="74" y="313"/>
                    </a:moveTo>
                    <a:cubicBezTo>
                      <a:pt x="100" y="442"/>
                      <a:pt x="123" y="572"/>
                      <a:pt x="143" y="703"/>
                    </a:cubicBezTo>
                    <a:cubicBezTo>
                      <a:pt x="345" y="1691"/>
                      <a:pt x="536" y="2489"/>
                      <a:pt x="750" y="3215"/>
                    </a:cubicBezTo>
                    <a:cubicBezTo>
                      <a:pt x="1036" y="4144"/>
                      <a:pt x="1369" y="4918"/>
                      <a:pt x="1750" y="5596"/>
                    </a:cubicBezTo>
                    <a:cubicBezTo>
                      <a:pt x="2203" y="6370"/>
                      <a:pt x="2727" y="7013"/>
                      <a:pt x="3322" y="7489"/>
                    </a:cubicBezTo>
                    <a:cubicBezTo>
                      <a:pt x="3477" y="7620"/>
                      <a:pt x="3655" y="7739"/>
                      <a:pt x="3822" y="7846"/>
                    </a:cubicBezTo>
                    <a:cubicBezTo>
                      <a:pt x="3989" y="7954"/>
                      <a:pt x="4179" y="8037"/>
                      <a:pt x="4370" y="8132"/>
                    </a:cubicBezTo>
                    <a:cubicBezTo>
                      <a:pt x="4751" y="8299"/>
                      <a:pt x="5167" y="8418"/>
                      <a:pt x="5608" y="8501"/>
                    </a:cubicBezTo>
                    <a:cubicBezTo>
                      <a:pt x="6084" y="8597"/>
                      <a:pt x="6596" y="8632"/>
                      <a:pt x="7108" y="8632"/>
                    </a:cubicBezTo>
                    <a:cubicBezTo>
                      <a:pt x="7489" y="8632"/>
                      <a:pt x="7882" y="8608"/>
                      <a:pt x="8299" y="8561"/>
                    </a:cubicBezTo>
                    <a:cubicBezTo>
                      <a:pt x="9168" y="8454"/>
                      <a:pt x="10049" y="8263"/>
                      <a:pt x="10906" y="7977"/>
                    </a:cubicBezTo>
                    <a:cubicBezTo>
                      <a:pt x="11240" y="7882"/>
                      <a:pt x="11573" y="7739"/>
                      <a:pt x="11906" y="7608"/>
                    </a:cubicBezTo>
                    <a:cubicBezTo>
                      <a:pt x="11930" y="7596"/>
                      <a:pt x="11954" y="7561"/>
                      <a:pt x="11966" y="7537"/>
                    </a:cubicBezTo>
                    <a:cubicBezTo>
                      <a:pt x="11978" y="7501"/>
                      <a:pt x="11966" y="7477"/>
                      <a:pt x="11954" y="7442"/>
                    </a:cubicBezTo>
                    <a:lnTo>
                      <a:pt x="11906" y="7406"/>
                    </a:lnTo>
                    <a:cubicBezTo>
                      <a:pt x="12335" y="7168"/>
                      <a:pt x="12680" y="6882"/>
                      <a:pt x="12966" y="6573"/>
                    </a:cubicBezTo>
                    <a:cubicBezTo>
                      <a:pt x="13109" y="6394"/>
                      <a:pt x="13240" y="6192"/>
                      <a:pt x="13347" y="5977"/>
                    </a:cubicBezTo>
                    <a:lnTo>
                      <a:pt x="13347" y="5977"/>
                    </a:lnTo>
                    <a:cubicBezTo>
                      <a:pt x="13180" y="6049"/>
                      <a:pt x="13038" y="6108"/>
                      <a:pt x="12871" y="6180"/>
                    </a:cubicBezTo>
                    <a:cubicBezTo>
                      <a:pt x="11859" y="6608"/>
                      <a:pt x="10847" y="7001"/>
                      <a:pt x="9811" y="7346"/>
                    </a:cubicBezTo>
                    <a:lnTo>
                      <a:pt x="9406" y="7477"/>
                    </a:lnTo>
                    <a:cubicBezTo>
                      <a:pt x="9287" y="7513"/>
                      <a:pt x="9168" y="7549"/>
                      <a:pt x="9049" y="7596"/>
                    </a:cubicBezTo>
                    <a:cubicBezTo>
                      <a:pt x="8811" y="7668"/>
                      <a:pt x="8573" y="7727"/>
                      <a:pt x="8311" y="7775"/>
                    </a:cubicBezTo>
                    <a:cubicBezTo>
                      <a:pt x="7894" y="7848"/>
                      <a:pt x="7477" y="7884"/>
                      <a:pt x="7069" y="7884"/>
                    </a:cubicBezTo>
                    <a:cubicBezTo>
                      <a:pt x="7010" y="7884"/>
                      <a:pt x="6952" y="7884"/>
                      <a:pt x="6894" y="7882"/>
                    </a:cubicBezTo>
                    <a:cubicBezTo>
                      <a:pt x="6406" y="7846"/>
                      <a:pt x="5953" y="7787"/>
                      <a:pt x="5501" y="7656"/>
                    </a:cubicBezTo>
                    <a:cubicBezTo>
                      <a:pt x="5060" y="7525"/>
                      <a:pt x="4608" y="7346"/>
                      <a:pt x="4191" y="7120"/>
                    </a:cubicBezTo>
                    <a:cubicBezTo>
                      <a:pt x="3774" y="6882"/>
                      <a:pt x="3382" y="6596"/>
                      <a:pt x="3024" y="6263"/>
                    </a:cubicBezTo>
                    <a:cubicBezTo>
                      <a:pt x="2655" y="5941"/>
                      <a:pt x="2346" y="5596"/>
                      <a:pt x="2060" y="5215"/>
                    </a:cubicBezTo>
                    <a:cubicBezTo>
                      <a:pt x="1786" y="4834"/>
                      <a:pt x="1548" y="4441"/>
                      <a:pt x="1334" y="4001"/>
                    </a:cubicBezTo>
                    <a:cubicBezTo>
                      <a:pt x="1131" y="3584"/>
                      <a:pt x="953" y="3155"/>
                      <a:pt x="786" y="2715"/>
                    </a:cubicBezTo>
                    <a:cubicBezTo>
                      <a:pt x="490" y="1933"/>
                      <a:pt x="269" y="1132"/>
                      <a:pt x="74" y="313"/>
                    </a:cubicBezTo>
                    <a:close/>
                  </a:path>
                </a:pathLst>
              </a:custGeom>
              <a:solidFill>
                <a:srgbClr val="C85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11"/>
              <p:cNvSpPr/>
              <p:nvPr/>
            </p:nvSpPr>
            <p:spPr>
              <a:xfrm>
                <a:off x="2119500" y="-288100"/>
                <a:ext cx="416750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18670" extrusionOk="0">
                    <a:moveTo>
                      <a:pt x="1239" y="0"/>
                    </a:moveTo>
                    <a:cubicBezTo>
                      <a:pt x="1215" y="0"/>
                      <a:pt x="1192" y="0"/>
                      <a:pt x="1180" y="12"/>
                    </a:cubicBezTo>
                    <a:cubicBezTo>
                      <a:pt x="1156" y="12"/>
                      <a:pt x="1132" y="24"/>
                      <a:pt x="1120" y="24"/>
                    </a:cubicBezTo>
                    <a:cubicBezTo>
                      <a:pt x="1073" y="48"/>
                      <a:pt x="1025" y="72"/>
                      <a:pt x="977" y="107"/>
                    </a:cubicBezTo>
                    <a:lnTo>
                      <a:pt x="906" y="179"/>
                    </a:lnTo>
                    <a:cubicBezTo>
                      <a:pt x="882" y="226"/>
                      <a:pt x="846" y="250"/>
                      <a:pt x="834" y="298"/>
                    </a:cubicBezTo>
                    <a:cubicBezTo>
                      <a:pt x="799" y="357"/>
                      <a:pt x="787" y="429"/>
                      <a:pt x="787" y="488"/>
                    </a:cubicBezTo>
                    <a:cubicBezTo>
                      <a:pt x="775" y="607"/>
                      <a:pt x="775" y="726"/>
                      <a:pt x="787" y="834"/>
                    </a:cubicBezTo>
                    <a:cubicBezTo>
                      <a:pt x="787" y="857"/>
                      <a:pt x="799" y="881"/>
                      <a:pt x="799" y="905"/>
                    </a:cubicBezTo>
                    <a:cubicBezTo>
                      <a:pt x="799" y="941"/>
                      <a:pt x="823" y="964"/>
                      <a:pt x="823" y="1000"/>
                    </a:cubicBezTo>
                    <a:lnTo>
                      <a:pt x="823" y="1012"/>
                    </a:lnTo>
                    <a:lnTo>
                      <a:pt x="823" y="1036"/>
                    </a:lnTo>
                    <a:lnTo>
                      <a:pt x="823" y="1072"/>
                    </a:lnTo>
                    <a:lnTo>
                      <a:pt x="823" y="1084"/>
                    </a:lnTo>
                    <a:lnTo>
                      <a:pt x="823" y="1107"/>
                    </a:lnTo>
                    <a:cubicBezTo>
                      <a:pt x="823" y="1119"/>
                      <a:pt x="834" y="1131"/>
                      <a:pt x="834" y="1143"/>
                    </a:cubicBezTo>
                    <a:cubicBezTo>
                      <a:pt x="834" y="1167"/>
                      <a:pt x="846" y="1179"/>
                      <a:pt x="846" y="1191"/>
                    </a:cubicBezTo>
                    <a:cubicBezTo>
                      <a:pt x="846" y="1215"/>
                      <a:pt x="858" y="1238"/>
                      <a:pt x="858" y="1262"/>
                    </a:cubicBezTo>
                    <a:lnTo>
                      <a:pt x="858" y="1274"/>
                    </a:lnTo>
                    <a:cubicBezTo>
                      <a:pt x="882" y="1334"/>
                      <a:pt x="906" y="1393"/>
                      <a:pt x="918" y="1465"/>
                    </a:cubicBezTo>
                    <a:lnTo>
                      <a:pt x="918" y="1476"/>
                    </a:lnTo>
                    <a:cubicBezTo>
                      <a:pt x="942" y="1512"/>
                      <a:pt x="953" y="1560"/>
                      <a:pt x="977" y="1619"/>
                    </a:cubicBezTo>
                    <a:cubicBezTo>
                      <a:pt x="1001" y="1667"/>
                      <a:pt x="1013" y="1703"/>
                      <a:pt x="1025" y="1738"/>
                    </a:cubicBezTo>
                    <a:cubicBezTo>
                      <a:pt x="1061" y="1810"/>
                      <a:pt x="1084" y="1893"/>
                      <a:pt x="1120" y="1953"/>
                    </a:cubicBezTo>
                    <a:lnTo>
                      <a:pt x="1120" y="1965"/>
                    </a:lnTo>
                    <a:cubicBezTo>
                      <a:pt x="1144" y="2036"/>
                      <a:pt x="1192" y="2107"/>
                      <a:pt x="1239" y="2191"/>
                    </a:cubicBezTo>
                    <a:cubicBezTo>
                      <a:pt x="1263" y="2227"/>
                      <a:pt x="1299" y="2298"/>
                      <a:pt x="1311" y="2334"/>
                    </a:cubicBezTo>
                    <a:lnTo>
                      <a:pt x="1358" y="2429"/>
                    </a:lnTo>
                    <a:lnTo>
                      <a:pt x="1358" y="2441"/>
                    </a:lnTo>
                    <a:lnTo>
                      <a:pt x="1370" y="2453"/>
                    </a:lnTo>
                    <a:cubicBezTo>
                      <a:pt x="1370" y="2477"/>
                      <a:pt x="1382" y="2477"/>
                      <a:pt x="1382" y="2488"/>
                    </a:cubicBezTo>
                    <a:lnTo>
                      <a:pt x="1382" y="2512"/>
                    </a:lnTo>
                    <a:cubicBezTo>
                      <a:pt x="1382" y="2512"/>
                      <a:pt x="1382" y="2536"/>
                      <a:pt x="1370" y="2536"/>
                    </a:cubicBezTo>
                    <a:lnTo>
                      <a:pt x="1334" y="2536"/>
                    </a:lnTo>
                    <a:cubicBezTo>
                      <a:pt x="1334" y="2536"/>
                      <a:pt x="1323" y="2536"/>
                      <a:pt x="1323" y="2512"/>
                    </a:cubicBezTo>
                    <a:cubicBezTo>
                      <a:pt x="1275" y="2488"/>
                      <a:pt x="1251" y="2441"/>
                      <a:pt x="1204" y="2417"/>
                    </a:cubicBezTo>
                    <a:cubicBezTo>
                      <a:pt x="1180" y="2393"/>
                      <a:pt x="1156" y="2381"/>
                      <a:pt x="1132" y="2358"/>
                    </a:cubicBezTo>
                    <a:cubicBezTo>
                      <a:pt x="1096" y="2334"/>
                      <a:pt x="1084" y="2310"/>
                      <a:pt x="1061" y="2274"/>
                    </a:cubicBezTo>
                    <a:lnTo>
                      <a:pt x="894" y="2119"/>
                    </a:lnTo>
                    <a:cubicBezTo>
                      <a:pt x="763" y="1977"/>
                      <a:pt x="644" y="1857"/>
                      <a:pt x="489" y="1738"/>
                    </a:cubicBezTo>
                    <a:cubicBezTo>
                      <a:pt x="430" y="1703"/>
                      <a:pt x="358" y="1655"/>
                      <a:pt x="287" y="1619"/>
                    </a:cubicBezTo>
                    <a:cubicBezTo>
                      <a:pt x="251" y="1607"/>
                      <a:pt x="239" y="1607"/>
                      <a:pt x="203" y="1607"/>
                    </a:cubicBezTo>
                    <a:lnTo>
                      <a:pt x="132" y="1607"/>
                    </a:lnTo>
                    <a:cubicBezTo>
                      <a:pt x="120" y="1607"/>
                      <a:pt x="120" y="1619"/>
                      <a:pt x="108" y="1619"/>
                    </a:cubicBezTo>
                    <a:lnTo>
                      <a:pt x="72" y="1655"/>
                    </a:lnTo>
                    <a:cubicBezTo>
                      <a:pt x="61" y="1667"/>
                      <a:pt x="61" y="1679"/>
                      <a:pt x="49" y="1715"/>
                    </a:cubicBezTo>
                    <a:cubicBezTo>
                      <a:pt x="25" y="1762"/>
                      <a:pt x="13" y="1798"/>
                      <a:pt x="13" y="1846"/>
                    </a:cubicBezTo>
                    <a:cubicBezTo>
                      <a:pt x="13" y="1905"/>
                      <a:pt x="1" y="1965"/>
                      <a:pt x="1" y="2012"/>
                    </a:cubicBezTo>
                    <a:cubicBezTo>
                      <a:pt x="1" y="2060"/>
                      <a:pt x="1" y="2119"/>
                      <a:pt x="13" y="2155"/>
                    </a:cubicBezTo>
                    <a:cubicBezTo>
                      <a:pt x="49" y="2322"/>
                      <a:pt x="84" y="2488"/>
                      <a:pt x="144" y="2631"/>
                    </a:cubicBezTo>
                    <a:cubicBezTo>
                      <a:pt x="227" y="2834"/>
                      <a:pt x="322" y="3012"/>
                      <a:pt x="430" y="3167"/>
                    </a:cubicBezTo>
                    <a:cubicBezTo>
                      <a:pt x="477" y="3250"/>
                      <a:pt x="525" y="3322"/>
                      <a:pt x="584" y="3393"/>
                    </a:cubicBezTo>
                    <a:cubicBezTo>
                      <a:pt x="680" y="3524"/>
                      <a:pt x="775" y="3631"/>
                      <a:pt x="858" y="3739"/>
                    </a:cubicBezTo>
                    <a:cubicBezTo>
                      <a:pt x="1073" y="4001"/>
                      <a:pt x="1263" y="4286"/>
                      <a:pt x="1442" y="4584"/>
                    </a:cubicBezTo>
                    <a:cubicBezTo>
                      <a:pt x="1608" y="4858"/>
                      <a:pt x="1751" y="5167"/>
                      <a:pt x="1894" y="5477"/>
                    </a:cubicBezTo>
                    <a:cubicBezTo>
                      <a:pt x="2275" y="6406"/>
                      <a:pt x="2501" y="7358"/>
                      <a:pt x="2644" y="8168"/>
                    </a:cubicBezTo>
                    <a:cubicBezTo>
                      <a:pt x="2739" y="8608"/>
                      <a:pt x="2811" y="9049"/>
                      <a:pt x="2882" y="9466"/>
                    </a:cubicBezTo>
                    <a:cubicBezTo>
                      <a:pt x="2966" y="9882"/>
                      <a:pt x="3037" y="10311"/>
                      <a:pt x="3120" y="10751"/>
                    </a:cubicBezTo>
                    <a:cubicBezTo>
                      <a:pt x="3323" y="11728"/>
                      <a:pt x="3513" y="12537"/>
                      <a:pt x="3740" y="13252"/>
                    </a:cubicBezTo>
                    <a:cubicBezTo>
                      <a:pt x="4013" y="14168"/>
                      <a:pt x="4347" y="14942"/>
                      <a:pt x="4728" y="15633"/>
                    </a:cubicBezTo>
                    <a:cubicBezTo>
                      <a:pt x="5180" y="16407"/>
                      <a:pt x="5704" y="17038"/>
                      <a:pt x="6299" y="17514"/>
                    </a:cubicBezTo>
                    <a:cubicBezTo>
                      <a:pt x="6454" y="17657"/>
                      <a:pt x="6633" y="17776"/>
                      <a:pt x="6799" y="17871"/>
                    </a:cubicBezTo>
                    <a:cubicBezTo>
                      <a:pt x="6966" y="17978"/>
                      <a:pt x="7157" y="18074"/>
                      <a:pt x="7347" y="18157"/>
                    </a:cubicBezTo>
                    <a:cubicBezTo>
                      <a:pt x="7728" y="18324"/>
                      <a:pt x="8145" y="18443"/>
                      <a:pt x="8585" y="18526"/>
                    </a:cubicBezTo>
                    <a:cubicBezTo>
                      <a:pt x="9062" y="18621"/>
                      <a:pt x="9574" y="18669"/>
                      <a:pt x="10086" y="18669"/>
                    </a:cubicBezTo>
                    <a:cubicBezTo>
                      <a:pt x="10467" y="18669"/>
                      <a:pt x="10859" y="18633"/>
                      <a:pt x="11276" y="18586"/>
                    </a:cubicBezTo>
                    <a:cubicBezTo>
                      <a:pt x="12145" y="18490"/>
                      <a:pt x="13026" y="18312"/>
                      <a:pt x="13884" y="18026"/>
                    </a:cubicBezTo>
                    <a:cubicBezTo>
                      <a:pt x="14217" y="17919"/>
                      <a:pt x="14550" y="17788"/>
                      <a:pt x="14884" y="17657"/>
                    </a:cubicBezTo>
                    <a:cubicBezTo>
                      <a:pt x="14908" y="17633"/>
                      <a:pt x="14931" y="17609"/>
                      <a:pt x="14931" y="17597"/>
                    </a:cubicBezTo>
                    <a:cubicBezTo>
                      <a:pt x="14943" y="17562"/>
                      <a:pt x="14931" y="17538"/>
                      <a:pt x="14908" y="17502"/>
                    </a:cubicBezTo>
                    <a:lnTo>
                      <a:pt x="14872" y="17455"/>
                    </a:lnTo>
                    <a:cubicBezTo>
                      <a:pt x="15301" y="17205"/>
                      <a:pt x="15658" y="16943"/>
                      <a:pt x="15920" y="16621"/>
                    </a:cubicBezTo>
                    <a:cubicBezTo>
                      <a:pt x="16122" y="16407"/>
                      <a:pt x="16265" y="16145"/>
                      <a:pt x="16384" y="15883"/>
                    </a:cubicBezTo>
                    <a:cubicBezTo>
                      <a:pt x="16503" y="15597"/>
                      <a:pt x="16563" y="15288"/>
                      <a:pt x="16598" y="14942"/>
                    </a:cubicBezTo>
                    <a:cubicBezTo>
                      <a:pt x="16670" y="14811"/>
                      <a:pt x="16658" y="14621"/>
                      <a:pt x="16646" y="14454"/>
                    </a:cubicBezTo>
                    <a:cubicBezTo>
                      <a:pt x="16622" y="14288"/>
                      <a:pt x="16574" y="14121"/>
                      <a:pt x="16527" y="13966"/>
                    </a:cubicBezTo>
                    <a:cubicBezTo>
                      <a:pt x="16420" y="13680"/>
                      <a:pt x="16229" y="13430"/>
                      <a:pt x="15967" y="13204"/>
                    </a:cubicBezTo>
                    <a:cubicBezTo>
                      <a:pt x="15765" y="13025"/>
                      <a:pt x="15515" y="12871"/>
                      <a:pt x="15217" y="12752"/>
                    </a:cubicBezTo>
                    <a:cubicBezTo>
                      <a:pt x="14943" y="12656"/>
                      <a:pt x="14658" y="12573"/>
                      <a:pt x="14324" y="12514"/>
                    </a:cubicBezTo>
                    <a:cubicBezTo>
                      <a:pt x="14050" y="12478"/>
                      <a:pt x="13765" y="12442"/>
                      <a:pt x="13455" y="12442"/>
                    </a:cubicBezTo>
                    <a:cubicBezTo>
                      <a:pt x="13741" y="12394"/>
                      <a:pt x="14003" y="12335"/>
                      <a:pt x="14288" y="12275"/>
                    </a:cubicBezTo>
                    <a:lnTo>
                      <a:pt x="14479" y="12240"/>
                    </a:lnTo>
                    <a:lnTo>
                      <a:pt x="14515" y="12240"/>
                    </a:lnTo>
                    <a:cubicBezTo>
                      <a:pt x="14574" y="12216"/>
                      <a:pt x="14622" y="12156"/>
                      <a:pt x="14598" y="12097"/>
                    </a:cubicBezTo>
                    <a:cubicBezTo>
                      <a:pt x="14598" y="12037"/>
                      <a:pt x="14539" y="12002"/>
                      <a:pt x="14491" y="12002"/>
                    </a:cubicBezTo>
                    <a:lnTo>
                      <a:pt x="14479" y="12002"/>
                    </a:lnTo>
                    <a:cubicBezTo>
                      <a:pt x="13384" y="12240"/>
                      <a:pt x="12514" y="12383"/>
                      <a:pt x="11717" y="12490"/>
                    </a:cubicBezTo>
                    <a:lnTo>
                      <a:pt x="11657" y="12490"/>
                    </a:lnTo>
                    <a:cubicBezTo>
                      <a:pt x="11014" y="12561"/>
                      <a:pt x="10419" y="12609"/>
                      <a:pt x="9836" y="12621"/>
                    </a:cubicBezTo>
                    <a:lnTo>
                      <a:pt x="9681" y="12621"/>
                    </a:lnTo>
                    <a:cubicBezTo>
                      <a:pt x="9335" y="12621"/>
                      <a:pt x="8990" y="12609"/>
                      <a:pt x="8645" y="12585"/>
                    </a:cubicBezTo>
                    <a:cubicBezTo>
                      <a:pt x="8573" y="12371"/>
                      <a:pt x="8490" y="12144"/>
                      <a:pt x="8395" y="11918"/>
                    </a:cubicBezTo>
                    <a:cubicBezTo>
                      <a:pt x="8312" y="11680"/>
                      <a:pt x="8204" y="11454"/>
                      <a:pt x="8109" y="11251"/>
                    </a:cubicBezTo>
                    <a:lnTo>
                      <a:pt x="7526" y="9954"/>
                    </a:lnTo>
                    <a:cubicBezTo>
                      <a:pt x="7133" y="9073"/>
                      <a:pt x="6692" y="8215"/>
                      <a:pt x="6276" y="7394"/>
                    </a:cubicBezTo>
                    <a:cubicBezTo>
                      <a:pt x="5847" y="6548"/>
                      <a:pt x="5383" y="5715"/>
                      <a:pt x="4930" y="4929"/>
                    </a:cubicBezTo>
                    <a:lnTo>
                      <a:pt x="4883" y="4882"/>
                    </a:lnTo>
                    <a:cubicBezTo>
                      <a:pt x="4847" y="4810"/>
                      <a:pt x="4835" y="4727"/>
                      <a:pt x="4811" y="4655"/>
                    </a:cubicBezTo>
                    <a:cubicBezTo>
                      <a:pt x="4775" y="4548"/>
                      <a:pt x="4728" y="4429"/>
                      <a:pt x="4704" y="4334"/>
                    </a:cubicBezTo>
                    <a:cubicBezTo>
                      <a:pt x="4633" y="4132"/>
                      <a:pt x="4549" y="3941"/>
                      <a:pt x="4454" y="3751"/>
                    </a:cubicBezTo>
                    <a:cubicBezTo>
                      <a:pt x="4299" y="3417"/>
                      <a:pt x="4097" y="3096"/>
                      <a:pt x="3835" y="2739"/>
                    </a:cubicBezTo>
                    <a:cubicBezTo>
                      <a:pt x="3632" y="2441"/>
                      <a:pt x="3406" y="2143"/>
                      <a:pt x="3180" y="1857"/>
                    </a:cubicBezTo>
                    <a:lnTo>
                      <a:pt x="3144" y="1798"/>
                    </a:lnTo>
                    <a:cubicBezTo>
                      <a:pt x="2882" y="1476"/>
                      <a:pt x="2632" y="1143"/>
                      <a:pt x="2406" y="822"/>
                    </a:cubicBezTo>
                    <a:cubicBezTo>
                      <a:pt x="2406" y="798"/>
                      <a:pt x="2394" y="798"/>
                      <a:pt x="2394" y="786"/>
                    </a:cubicBezTo>
                    <a:cubicBezTo>
                      <a:pt x="2382" y="762"/>
                      <a:pt x="2347" y="738"/>
                      <a:pt x="2335" y="714"/>
                    </a:cubicBezTo>
                    <a:cubicBezTo>
                      <a:pt x="2192" y="536"/>
                      <a:pt x="2025" y="357"/>
                      <a:pt x="1835" y="226"/>
                    </a:cubicBezTo>
                    <a:cubicBezTo>
                      <a:pt x="1739" y="143"/>
                      <a:pt x="1632" y="83"/>
                      <a:pt x="1537" y="48"/>
                    </a:cubicBezTo>
                    <a:cubicBezTo>
                      <a:pt x="1477" y="24"/>
                      <a:pt x="1418" y="0"/>
                      <a:pt x="1358" y="0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11"/>
              <p:cNvSpPr/>
              <p:nvPr/>
            </p:nvSpPr>
            <p:spPr>
              <a:xfrm rot="1080985">
                <a:off x="2209886" y="-257891"/>
                <a:ext cx="42001" cy="10210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4084" extrusionOk="0">
                    <a:moveTo>
                      <a:pt x="1167" y="0"/>
                    </a:moveTo>
                    <a:cubicBezTo>
                      <a:pt x="1048" y="24"/>
                      <a:pt x="905" y="60"/>
                      <a:pt x="774" y="143"/>
                    </a:cubicBezTo>
                    <a:cubicBezTo>
                      <a:pt x="643" y="226"/>
                      <a:pt x="524" y="345"/>
                      <a:pt x="417" y="512"/>
                    </a:cubicBezTo>
                    <a:cubicBezTo>
                      <a:pt x="310" y="655"/>
                      <a:pt x="238" y="834"/>
                      <a:pt x="167" y="1048"/>
                    </a:cubicBezTo>
                    <a:cubicBezTo>
                      <a:pt x="107" y="1226"/>
                      <a:pt x="60" y="1417"/>
                      <a:pt x="36" y="1631"/>
                    </a:cubicBezTo>
                    <a:cubicBezTo>
                      <a:pt x="0" y="1810"/>
                      <a:pt x="0" y="1965"/>
                      <a:pt x="12" y="2119"/>
                    </a:cubicBezTo>
                    <a:cubicBezTo>
                      <a:pt x="12" y="2143"/>
                      <a:pt x="36" y="2179"/>
                      <a:pt x="60" y="2191"/>
                    </a:cubicBezTo>
                    <a:cubicBezTo>
                      <a:pt x="155" y="2596"/>
                      <a:pt x="286" y="2965"/>
                      <a:pt x="453" y="3286"/>
                    </a:cubicBezTo>
                    <a:cubicBezTo>
                      <a:pt x="524" y="3429"/>
                      <a:pt x="596" y="3560"/>
                      <a:pt x="679" y="3679"/>
                    </a:cubicBezTo>
                    <a:cubicBezTo>
                      <a:pt x="774" y="3798"/>
                      <a:pt x="846" y="3882"/>
                      <a:pt x="953" y="3965"/>
                    </a:cubicBezTo>
                    <a:cubicBezTo>
                      <a:pt x="1012" y="4024"/>
                      <a:pt x="1120" y="4084"/>
                      <a:pt x="1215" y="4084"/>
                    </a:cubicBezTo>
                    <a:cubicBezTo>
                      <a:pt x="1274" y="4084"/>
                      <a:pt x="1322" y="4060"/>
                      <a:pt x="1358" y="4048"/>
                    </a:cubicBezTo>
                    <a:cubicBezTo>
                      <a:pt x="1393" y="4024"/>
                      <a:pt x="1441" y="3989"/>
                      <a:pt x="1477" y="3929"/>
                    </a:cubicBezTo>
                    <a:cubicBezTo>
                      <a:pt x="1548" y="3798"/>
                      <a:pt x="1572" y="3643"/>
                      <a:pt x="1572" y="3501"/>
                    </a:cubicBezTo>
                    <a:lnTo>
                      <a:pt x="1572" y="3191"/>
                    </a:lnTo>
                    <a:lnTo>
                      <a:pt x="1572" y="3167"/>
                    </a:lnTo>
                    <a:cubicBezTo>
                      <a:pt x="1572" y="3036"/>
                      <a:pt x="1572" y="2917"/>
                      <a:pt x="1560" y="2786"/>
                    </a:cubicBezTo>
                    <a:lnTo>
                      <a:pt x="1560" y="2631"/>
                    </a:lnTo>
                    <a:cubicBezTo>
                      <a:pt x="1560" y="2512"/>
                      <a:pt x="1548" y="2393"/>
                      <a:pt x="1548" y="2274"/>
                    </a:cubicBezTo>
                    <a:lnTo>
                      <a:pt x="1548" y="1941"/>
                    </a:lnTo>
                    <a:cubicBezTo>
                      <a:pt x="1548" y="1846"/>
                      <a:pt x="1548" y="1762"/>
                      <a:pt x="1560" y="1655"/>
                    </a:cubicBezTo>
                    <a:cubicBezTo>
                      <a:pt x="1572" y="1584"/>
                      <a:pt x="1596" y="1488"/>
                      <a:pt x="1596" y="1417"/>
                    </a:cubicBezTo>
                    <a:lnTo>
                      <a:pt x="1608" y="1369"/>
                    </a:lnTo>
                    <a:lnTo>
                      <a:pt x="1608" y="1346"/>
                    </a:lnTo>
                    <a:cubicBezTo>
                      <a:pt x="1655" y="1119"/>
                      <a:pt x="1679" y="893"/>
                      <a:pt x="1679" y="667"/>
                    </a:cubicBezTo>
                    <a:cubicBezTo>
                      <a:pt x="1679" y="488"/>
                      <a:pt x="1667" y="238"/>
                      <a:pt x="1477" y="107"/>
                    </a:cubicBezTo>
                    <a:cubicBezTo>
                      <a:pt x="1405" y="36"/>
                      <a:pt x="1310" y="0"/>
                      <a:pt x="1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11"/>
              <p:cNvSpPr/>
              <p:nvPr/>
            </p:nvSpPr>
            <p:spPr>
              <a:xfrm>
                <a:off x="2399300" y="-66650"/>
                <a:ext cx="642975" cy="589375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23575" extrusionOk="0">
                    <a:moveTo>
                      <a:pt x="16943" y="0"/>
                    </a:moveTo>
                    <a:cubicBezTo>
                      <a:pt x="16828" y="41"/>
                      <a:pt x="16747" y="54"/>
                      <a:pt x="16681" y="54"/>
                    </a:cubicBezTo>
                    <a:cubicBezTo>
                      <a:pt x="16651" y="54"/>
                      <a:pt x="16624" y="52"/>
                      <a:pt x="16598" y="48"/>
                    </a:cubicBezTo>
                    <a:lnTo>
                      <a:pt x="16479" y="48"/>
                    </a:lnTo>
                    <a:cubicBezTo>
                      <a:pt x="16479" y="60"/>
                      <a:pt x="16467" y="60"/>
                      <a:pt x="16467" y="72"/>
                    </a:cubicBezTo>
                    <a:cubicBezTo>
                      <a:pt x="16420" y="191"/>
                      <a:pt x="16372" y="322"/>
                      <a:pt x="16324" y="441"/>
                    </a:cubicBezTo>
                    <a:cubicBezTo>
                      <a:pt x="16205" y="715"/>
                      <a:pt x="16062" y="977"/>
                      <a:pt x="15884" y="1274"/>
                    </a:cubicBezTo>
                    <a:cubicBezTo>
                      <a:pt x="15729" y="1512"/>
                      <a:pt x="15574" y="1751"/>
                      <a:pt x="15396" y="1977"/>
                    </a:cubicBezTo>
                    <a:lnTo>
                      <a:pt x="15408" y="1965"/>
                    </a:lnTo>
                    <a:lnTo>
                      <a:pt x="15408" y="1965"/>
                    </a:lnTo>
                    <a:cubicBezTo>
                      <a:pt x="14943" y="2560"/>
                      <a:pt x="14419" y="3084"/>
                      <a:pt x="13872" y="3513"/>
                    </a:cubicBezTo>
                    <a:cubicBezTo>
                      <a:pt x="13383" y="3894"/>
                      <a:pt x="12848" y="4191"/>
                      <a:pt x="12312" y="4429"/>
                    </a:cubicBezTo>
                    <a:lnTo>
                      <a:pt x="12336" y="4418"/>
                    </a:lnTo>
                    <a:lnTo>
                      <a:pt x="12336" y="4418"/>
                    </a:lnTo>
                    <a:cubicBezTo>
                      <a:pt x="12121" y="4513"/>
                      <a:pt x="11883" y="4596"/>
                      <a:pt x="11645" y="4668"/>
                    </a:cubicBezTo>
                    <a:cubicBezTo>
                      <a:pt x="11407" y="4751"/>
                      <a:pt x="11193" y="4787"/>
                      <a:pt x="10990" y="4822"/>
                    </a:cubicBezTo>
                    <a:cubicBezTo>
                      <a:pt x="10824" y="4834"/>
                      <a:pt x="10657" y="4846"/>
                      <a:pt x="10490" y="4846"/>
                    </a:cubicBezTo>
                    <a:cubicBezTo>
                      <a:pt x="10347" y="4846"/>
                      <a:pt x="10181" y="4834"/>
                      <a:pt x="10038" y="4822"/>
                    </a:cubicBezTo>
                    <a:cubicBezTo>
                      <a:pt x="9752" y="4775"/>
                      <a:pt x="9478" y="4715"/>
                      <a:pt x="9240" y="4608"/>
                    </a:cubicBezTo>
                    <a:cubicBezTo>
                      <a:pt x="9002" y="4513"/>
                      <a:pt x="8800" y="4394"/>
                      <a:pt x="8609" y="4239"/>
                    </a:cubicBezTo>
                    <a:cubicBezTo>
                      <a:pt x="8430" y="4108"/>
                      <a:pt x="8264" y="3941"/>
                      <a:pt x="8133" y="3763"/>
                    </a:cubicBezTo>
                    <a:cubicBezTo>
                      <a:pt x="7990" y="3584"/>
                      <a:pt x="7895" y="3405"/>
                      <a:pt x="7799" y="3203"/>
                    </a:cubicBezTo>
                    <a:cubicBezTo>
                      <a:pt x="7716" y="2989"/>
                      <a:pt x="7657" y="2763"/>
                      <a:pt x="7621" y="2548"/>
                    </a:cubicBezTo>
                    <a:lnTo>
                      <a:pt x="7621" y="2524"/>
                    </a:lnTo>
                    <a:lnTo>
                      <a:pt x="7621" y="2513"/>
                    </a:lnTo>
                    <a:cubicBezTo>
                      <a:pt x="7609" y="2441"/>
                      <a:pt x="7609" y="2370"/>
                      <a:pt x="7609" y="2286"/>
                    </a:cubicBezTo>
                    <a:cubicBezTo>
                      <a:pt x="7597" y="2167"/>
                      <a:pt x="7573" y="2048"/>
                      <a:pt x="7573" y="1929"/>
                    </a:cubicBezTo>
                    <a:cubicBezTo>
                      <a:pt x="7573" y="1786"/>
                      <a:pt x="7573" y="1631"/>
                      <a:pt x="7597" y="1489"/>
                    </a:cubicBezTo>
                    <a:lnTo>
                      <a:pt x="7597" y="1417"/>
                    </a:lnTo>
                    <a:cubicBezTo>
                      <a:pt x="7180" y="1548"/>
                      <a:pt x="6740" y="1667"/>
                      <a:pt x="6299" y="1774"/>
                    </a:cubicBezTo>
                    <a:cubicBezTo>
                      <a:pt x="5835" y="1905"/>
                      <a:pt x="5335" y="2036"/>
                      <a:pt x="4799" y="2155"/>
                    </a:cubicBezTo>
                    <a:cubicBezTo>
                      <a:pt x="4394" y="2251"/>
                      <a:pt x="3966" y="2322"/>
                      <a:pt x="3454" y="2393"/>
                    </a:cubicBezTo>
                    <a:cubicBezTo>
                      <a:pt x="3311" y="2429"/>
                      <a:pt x="3144" y="2441"/>
                      <a:pt x="2989" y="2465"/>
                    </a:cubicBezTo>
                    <a:lnTo>
                      <a:pt x="2799" y="2501"/>
                    </a:lnTo>
                    <a:cubicBezTo>
                      <a:pt x="2573" y="2524"/>
                      <a:pt x="2334" y="2572"/>
                      <a:pt x="2120" y="2608"/>
                    </a:cubicBezTo>
                    <a:lnTo>
                      <a:pt x="2084" y="2608"/>
                    </a:lnTo>
                    <a:cubicBezTo>
                      <a:pt x="1727" y="2643"/>
                      <a:pt x="1430" y="2667"/>
                      <a:pt x="1180" y="2667"/>
                    </a:cubicBezTo>
                    <a:cubicBezTo>
                      <a:pt x="965" y="2667"/>
                      <a:pt x="775" y="2643"/>
                      <a:pt x="584" y="2620"/>
                    </a:cubicBezTo>
                    <a:cubicBezTo>
                      <a:pt x="525" y="2608"/>
                      <a:pt x="465" y="2608"/>
                      <a:pt x="406" y="2584"/>
                    </a:cubicBezTo>
                    <a:cubicBezTo>
                      <a:pt x="299" y="2870"/>
                      <a:pt x="227" y="3155"/>
                      <a:pt x="168" y="3441"/>
                    </a:cubicBezTo>
                    <a:cubicBezTo>
                      <a:pt x="108" y="3739"/>
                      <a:pt x="60" y="4048"/>
                      <a:pt x="37" y="4346"/>
                    </a:cubicBezTo>
                    <a:lnTo>
                      <a:pt x="37" y="4334"/>
                    </a:lnTo>
                    <a:cubicBezTo>
                      <a:pt x="1" y="4691"/>
                      <a:pt x="1" y="5060"/>
                      <a:pt x="13" y="5418"/>
                    </a:cubicBezTo>
                    <a:cubicBezTo>
                      <a:pt x="37" y="5775"/>
                      <a:pt x="72" y="6132"/>
                      <a:pt x="132" y="6489"/>
                    </a:cubicBezTo>
                    <a:cubicBezTo>
                      <a:pt x="251" y="7168"/>
                      <a:pt x="465" y="7823"/>
                      <a:pt x="763" y="8454"/>
                    </a:cubicBezTo>
                    <a:cubicBezTo>
                      <a:pt x="1013" y="8978"/>
                      <a:pt x="1322" y="9466"/>
                      <a:pt x="1703" y="9894"/>
                    </a:cubicBezTo>
                    <a:cubicBezTo>
                      <a:pt x="1834" y="10061"/>
                      <a:pt x="1977" y="10204"/>
                      <a:pt x="2144" y="10359"/>
                    </a:cubicBezTo>
                    <a:cubicBezTo>
                      <a:pt x="2215" y="10430"/>
                      <a:pt x="2311" y="10502"/>
                      <a:pt x="2382" y="10561"/>
                    </a:cubicBezTo>
                    <a:cubicBezTo>
                      <a:pt x="3037" y="10430"/>
                      <a:pt x="3632" y="10263"/>
                      <a:pt x="4168" y="10049"/>
                    </a:cubicBezTo>
                    <a:cubicBezTo>
                      <a:pt x="4704" y="9823"/>
                      <a:pt x="5216" y="9537"/>
                      <a:pt x="5644" y="9216"/>
                    </a:cubicBezTo>
                    <a:lnTo>
                      <a:pt x="5644" y="9216"/>
                    </a:lnTo>
                    <a:cubicBezTo>
                      <a:pt x="5633" y="9454"/>
                      <a:pt x="5633" y="9668"/>
                      <a:pt x="5644" y="9894"/>
                    </a:cubicBezTo>
                    <a:cubicBezTo>
                      <a:pt x="5704" y="11156"/>
                      <a:pt x="6061" y="12311"/>
                      <a:pt x="6680" y="13216"/>
                    </a:cubicBezTo>
                    <a:cubicBezTo>
                      <a:pt x="6835" y="13419"/>
                      <a:pt x="6978" y="13621"/>
                      <a:pt x="7157" y="13800"/>
                    </a:cubicBezTo>
                    <a:cubicBezTo>
                      <a:pt x="7323" y="13978"/>
                      <a:pt x="7514" y="14133"/>
                      <a:pt x="7728" y="14288"/>
                    </a:cubicBezTo>
                    <a:cubicBezTo>
                      <a:pt x="7919" y="14431"/>
                      <a:pt x="8145" y="14574"/>
                      <a:pt x="8371" y="14693"/>
                    </a:cubicBezTo>
                    <a:cubicBezTo>
                      <a:pt x="8490" y="14752"/>
                      <a:pt x="8609" y="14812"/>
                      <a:pt x="8740" y="14847"/>
                    </a:cubicBezTo>
                    <a:cubicBezTo>
                      <a:pt x="8859" y="14895"/>
                      <a:pt x="8966" y="14943"/>
                      <a:pt x="9085" y="14966"/>
                    </a:cubicBezTo>
                    <a:lnTo>
                      <a:pt x="9109" y="14990"/>
                    </a:lnTo>
                    <a:cubicBezTo>
                      <a:pt x="9288" y="15705"/>
                      <a:pt x="9502" y="16633"/>
                      <a:pt x="9585" y="17610"/>
                    </a:cubicBezTo>
                    <a:lnTo>
                      <a:pt x="9585" y="17574"/>
                    </a:lnTo>
                    <a:cubicBezTo>
                      <a:pt x="9621" y="18026"/>
                      <a:pt x="9633" y="18419"/>
                      <a:pt x="9597" y="18800"/>
                    </a:cubicBezTo>
                    <a:cubicBezTo>
                      <a:pt x="9597" y="18836"/>
                      <a:pt x="9633" y="18884"/>
                      <a:pt x="9657" y="18895"/>
                    </a:cubicBezTo>
                    <a:cubicBezTo>
                      <a:pt x="9657" y="18919"/>
                      <a:pt x="9681" y="18919"/>
                      <a:pt x="9681" y="18931"/>
                    </a:cubicBezTo>
                    <a:cubicBezTo>
                      <a:pt x="10228" y="19419"/>
                      <a:pt x="10907" y="19836"/>
                      <a:pt x="11776" y="20229"/>
                    </a:cubicBezTo>
                    <a:cubicBezTo>
                      <a:pt x="12514" y="20562"/>
                      <a:pt x="13288" y="20836"/>
                      <a:pt x="14145" y="21122"/>
                    </a:cubicBezTo>
                    <a:cubicBezTo>
                      <a:pt x="14467" y="21217"/>
                      <a:pt x="14800" y="21336"/>
                      <a:pt x="15122" y="21455"/>
                    </a:cubicBezTo>
                    <a:lnTo>
                      <a:pt x="15360" y="21539"/>
                    </a:lnTo>
                    <a:cubicBezTo>
                      <a:pt x="15836" y="21693"/>
                      <a:pt x="16312" y="21860"/>
                      <a:pt x="16801" y="22015"/>
                    </a:cubicBezTo>
                    <a:cubicBezTo>
                      <a:pt x="17836" y="22336"/>
                      <a:pt x="18789" y="22610"/>
                      <a:pt x="19741" y="22825"/>
                    </a:cubicBezTo>
                    <a:cubicBezTo>
                      <a:pt x="20194" y="22944"/>
                      <a:pt x="20670" y="23051"/>
                      <a:pt x="21170" y="23146"/>
                    </a:cubicBezTo>
                    <a:cubicBezTo>
                      <a:pt x="21718" y="23241"/>
                      <a:pt x="22182" y="23337"/>
                      <a:pt x="22599" y="23396"/>
                    </a:cubicBezTo>
                    <a:cubicBezTo>
                      <a:pt x="23135" y="23479"/>
                      <a:pt x="23587" y="23527"/>
                      <a:pt x="24040" y="23563"/>
                    </a:cubicBezTo>
                    <a:cubicBezTo>
                      <a:pt x="24266" y="23575"/>
                      <a:pt x="24480" y="23575"/>
                      <a:pt x="24694" y="23575"/>
                    </a:cubicBezTo>
                    <a:cubicBezTo>
                      <a:pt x="24980" y="23575"/>
                      <a:pt x="25254" y="23563"/>
                      <a:pt x="25516" y="23527"/>
                    </a:cubicBezTo>
                    <a:cubicBezTo>
                      <a:pt x="25540" y="23527"/>
                      <a:pt x="25575" y="23515"/>
                      <a:pt x="25587" y="23503"/>
                    </a:cubicBezTo>
                    <a:cubicBezTo>
                      <a:pt x="25599" y="23479"/>
                      <a:pt x="25599" y="23467"/>
                      <a:pt x="25611" y="23456"/>
                    </a:cubicBezTo>
                    <a:cubicBezTo>
                      <a:pt x="25671" y="23456"/>
                      <a:pt x="25718" y="23396"/>
                      <a:pt x="25718" y="23337"/>
                    </a:cubicBezTo>
                    <a:cubicBezTo>
                      <a:pt x="25659" y="21955"/>
                      <a:pt x="25516" y="20491"/>
                      <a:pt x="25242" y="18836"/>
                    </a:cubicBezTo>
                    <a:cubicBezTo>
                      <a:pt x="25040" y="17550"/>
                      <a:pt x="24766" y="16193"/>
                      <a:pt x="24361" y="14431"/>
                    </a:cubicBezTo>
                    <a:cubicBezTo>
                      <a:pt x="24040" y="13002"/>
                      <a:pt x="23670" y="11597"/>
                      <a:pt x="23230" y="10240"/>
                    </a:cubicBezTo>
                    <a:cubicBezTo>
                      <a:pt x="22789" y="8811"/>
                      <a:pt x="22266" y="7430"/>
                      <a:pt x="21718" y="6156"/>
                    </a:cubicBezTo>
                    <a:cubicBezTo>
                      <a:pt x="21539" y="5739"/>
                      <a:pt x="21349" y="5310"/>
                      <a:pt x="21134" y="4882"/>
                    </a:cubicBezTo>
                    <a:cubicBezTo>
                      <a:pt x="20908" y="4406"/>
                      <a:pt x="20706" y="3989"/>
                      <a:pt x="20492" y="3596"/>
                    </a:cubicBezTo>
                    <a:cubicBezTo>
                      <a:pt x="20241" y="3120"/>
                      <a:pt x="19980" y="2691"/>
                      <a:pt x="19706" y="2286"/>
                    </a:cubicBezTo>
                    <a:cubicBezTo>
                      <a:pt x="19396" y="1846"/>
                      <a:pt x="19098" y="1477"/>
                      <a:pt x="18765" y="1131"/>
                    </a:cubicBezTo>
                    <a:cubicBezTo>
                      <a:pt x="18170" y="536"/>
                      <a:pt x="17563" y="143"/>
                      <a:pt x="169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11"/>
              <p:cNvSpPr/>
              <p:nvPr/>
            </p:nvSpPr>
            <p:spPr>
              <a:xfrm>
                <a:off x="2583250" y="-31950"/>
                <a:ext cx="24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97" h="42" extrusionOk="0">
                    <a:moveTo>
                      <a:pt x="83" y="0"/>
                    </a:moveTo>
                    <a:cubicBezTo>
                      <a:pt x="74" y="0"/>
                      <a:pt x="60" y="5"/>
                      <a:pt x="37" y="5"/>
                    </a:cubicBezTo>
                    <a:cubicBezTo>
                      <a:pt x="25" y="5"/>
                      <a:pt x="25" y="5"/>
                      <a:pt x="13" y="29"/>
                    </a:cubicBezTo>
                    <a:lnTo>
                      <a:pt x="1" y="41"/>
                    </a:lnTo>
                    <a:cubicBezTo>
                      <a:pt x="25" y="29"/>
                      <a:pt x="60" y="29"/>
                      <a:pt x="96" y="5"/>
                    </a:cubicBezTo>
                    <a:cubicBezTo>
                      <a:pt x="92" y="1"/>
                      <a:pt x="88" y="0"/>
                      <a:pt x="83" y="0"/>
                    </a:cubicBezTo>
                    <a:close/>
                  </a:path>
                </a:pathLst>
              </a:custGeom>
              <a:solidFill>
                <a:srgbClr val="FFC1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11"/>
              <p:cNvSpPr/>
              <p:nvPr/>
            </p:nvSpPr>
            <p:spPr>
              <a:xfrm>
                <a:off x="2418050" y="145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1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11"/>
              <p:cNvSpPr/>
              <p:nvPr/>
            </p:nvSpPr>
            <p:spPr>
              <a:xfrm>
                <a:off x="2783575" y="-16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1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11"/>
              <p:cNvSpPr/>
              <p:nvPr/>
            </p:nvSpPr>
            <p:spPr>
              <a:xfrm>
                <a:off x="2583250" y="-31950"/>
                <a:ext cx="2425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97" h="42" extrusionOk="0">
                    <a:moveTo>
                      <a:pt x="83" y="0"/>
                    </a:moveTo>
                    <a:cubicBezTo>
                      <a:pt x="74" y="0"/>
                      <a:pt x="60" y="5"/>
                      <a:pt x="37" y="5"/>
                    </a:cubicBezTo>
                    <a:cubicBezTo>
                      <a:pt x="25" y="5"/>
                      <a:pt x="25" y="5"/>
                      <a:pt x="13" y="29"/>
                    </a:cubicBezTo>
                    <a:lnTo>
                      <a:pt x="1" y="41"/>
                    </a:lnTo>
                    <a:cubicBezTo>
                      <a:pt x="25" y="29"/>
                      <a:pt x="60" y="29"/>
                      <a:pt x="96" y="5"/>
                    </a:cubicBezTo>
                    <a:cubicBezTo>
                      <a:pt x="92" y="1"/>
                      <a:pt x="88" y="0"/>
                      <a:pt x="83" y="0"/>
                    </a:cubicBezTo>
                    <a:close/>
                  </a:path>
                </a:pathLst>
              </a:custGeom>
              <a:solidFill>
                <a:srgbClr val="FFC1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11"/>
              <p:cNvSpPr/>
              <p:nvPr/>
            </p:nvSpPr>
            <p:spPr>
              <a:xfrm>
                <a:off x="2783575" y="-16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1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11"/>
              <p:cNvSpPr/>
              <p:nvPr/>
            </p:nvSpPr>
            <p:spPr>
              <a:xfrm>
                <a:off x="2421050" y="106575"/>
                <a:ext cx="13425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3680" extrusionOk="0">
                    <a:moveTo>
                      <a:pt x="5370" y="1"/>
                    </a:moveTo>
                    <a:lnTo>
                      <a:pt x="5370" y="1"/>
                    </a:lnTo>
                    <a:cubicBezTo>
                      <a:pt x="5263" y="120"/>
                      <a:pt x="5155" y="239"/>
                      <a:pt x="5013" y="358"/>
                    </a:cubicBezTo>
                    <a:cubicBezTo>
                      <a:pt x="4846" y="513"/>
                      <a:pt x="4703" y="644"/>
                      <a:pt x="4560" y="751"/>
                    </a:cubicBezTo>
                    <a:cubicBezTo>
                      <a:pt x="4262" y="977"/>
                      <a:pt x="3953" y="1179"/>
                      <a:pt x="3631" y="1358"/>
                    </a:cubicBezTo>
                    <a:cubicBezTo>
                      <a:pt x="3274" y="1549"/>
                      <a:pt x="2929" y="1703"/>
                      <a:pt x="2584" y="1810"/>
                    </a:cubicBezTo>
                    <a:cubicBezTo>
                      <a:pt x="2203" y="1930"/>
                      <a:pt x="1845" y="2001"/>
                      <a:pt x="1500" y="2013"/>
                    </a:cubicBezTo>
                    <a:cubicBezTo>
                      <a:pt x="1405" y="2013"/>
                      <a:pt x="1310" y="2025"/>
                      <a:pt x="1214" y="2025"/>
                    </a:cubicBezTo>
                    <a:cubicBezTo>
                      <a:pt x="929" y="2025"/>
                      <a:pt x="667" y="2001"/>
                      <a:pt x="429" y="1941"/>
                    </a:cubicBezTo>
                    <a:cubicBezTo>
                      <a:pt x="262" y="1894"/>
                      <a:pt x="131" y="1846"/>
                      <a:pt x="0" y="1810"/>
                    </a:cubicBezTo>
                    <a:lnTo>
                      <a:pt x="0" y="1810"/>
                    </a:lnTo>
                    <a:cubicBezTo>
                      <a:pt x="214" y="2239"/>
                      <a:pt x="500" y="2656"/>
                      <a:pt x="798" y="3013"/>
                    </a:cubicBezTo>
                    <a:cubicBezTo>
                      <a:pt x="953" y="3180"/>
                      <a:pt x="1095" y="3334"/>
                      <a:pt x="1250" y="3477"/>
                    </a:cubicBezTo>
                    <a:cubicBezTo>
                      <a:pt x="1322" y="3549"/>
                      <a:pt x="1405" y="3620"/>
                      <a:pt x="1488" y="3680"/>
                    </a:cubicBezTo>
                    <a:cubicBezTo>
                      <a:pt x="2143" y="3549"/>
                      <a:pt x="2738" y="3382"/>
                      <a:pt x="3274" y="3156"/>
                    </a:cubicBezTo>
                    <a:cubicBezTo>
                      <a:pt x="3810" y="2942"/>
                      <a:pt x="4310" y="2656"/>
                      <a:pt x="4739" y="2322"/>
                    </a:cubicBezTo>
                    <a:lnTo>
                      <a:pt x="4739" y="2322"/>
                    </a:lnTo>
                    <a:cubicBezTo>
                      <a:pt x="4727" y="2406"/>
                      <a:pt x="4727" y="2477"/>
                      <a:pt x="4727" y="2561"/>
                    </a:cubicBezTo>
                    <a:cubicBezTo>
                      <a:pt x="4739" y="2358"/>
                      <a:pt x="4774" y="2144"/>
                      <a:pt x="4798" y="1953"/>
                    </a:cubicBezTo>
                    <a:cubicBezTo>
                      <a:pt x="4917" y="1275"/>
                      <a:pt x="5120" y="632"/>
                      <a:pt x="5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11"/>
              <p:cNvSpPr/>
              <p:nvPr/>
            </p:nvSpPr>
            <p:spPr>
              <a:xfrm>
                <a:off x="2827925" y="-63075"/>
                <a:ext cx="213750" cy="586400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234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6" y="334"/>
                      <a:pt x="668" y="691"/>
                      <a:pt x="1001" y="1119"/>
                    </a:cubicBezTo>
                    <a:cubicBezTo>
                      <a:pt x="1370" y="1631"/>
                      <a:pt x="1727" y="2179"/>
                      <a:pt x="2084" y="2834"/>
                    </a:cubicBezTo>
                    <a:cubicBezTo>
                      <a:pt x="2727" y="3989"/>
                      <a:pt x="3227" y="5227"/>
                      <a:pt x="3644" y="6275"/>
                    </a:cubicBezTo>
                    <a:cubicBezTo>
                      <a:pt x="3751" y="6537"/>
                      <a:pt x="3858" y="6811"/>
                      <a:pt x="3966" y="7061"/>
                    </a:cubicBezTo>
                    <a:cubicBezTo>
                      <a:pt x="4097" y="7418"/>
                      <a:pt x="4228" y="7775"/>
                      <a:pt x="4335" y="8120"/>
                    </a:cubicBezTo>
                    <a:cubicBezTo>
                      <a:pt x="4573" y="8858"/>
                      <a:pt x="4763" y="9608"/>
                      <a:pt x="4894" y="10347"/>
                    </a:cubicBezTo>
                    <a:cubicBezTo>
                      <a:pt x="5049" y="11109"/>
                      <a:pt x="5132" y="11871"/>
                      <a:pt x="5192" y="12609"/>
                    </a:cubicBezTo>
                    <a:cubicBezTo>
                      <a:pt x="5252" y="13383"/>
                      <a:pt x="5252" y="14097"/>
                      <a:pt x="5204" y="14788"/>
                    </a:cubicBezTo>
                    <a:cubicBezTo>
                      <a:pt x="5168" y="15443"/>
                      <a:pt x="5097" y="16097"/>
                      <a:pt x="4978" y="16717"/>
                    </a:cubicBezTo>
                    <a:cubicBezTo>
                      <a:pt x="4859" y="17383"/>
                      <a:pt x="4692" y="18038"/>
                      <a:pt x="4501" y="18681"/>
                    </a:cubicBezTo>
                    <a:cubicBezTo>
                      <a:pt x="4299" y="19324"/>
                      <a:pt x="4061" y="19967"/>
                      <a:pt x="3799" y="20562"/>
                    </a:cubicBezTo>
                    <a:cubicBezTo>
                      <a:pt x="3513" y="21193"/>
                      <a:pt x="3204" y="21789"/>
                      <a:pt x="2858" y="22348"/>
                    </a:cubicBezTo>
                    <a:cubicBezTo>
                      <a:pt x="2787" y="22479"/>
                      <a:pt x="2692" y="22610"/>
                      <a:pt x="2620" y="22729"/>
                    </a:cubicBezTo>
                    <a:cubicBezTo>
                      <a:pt x="3037" y="22836"/>
                      <a:pt x="3501" y="22943"/>
                      <a:pt x="3978" y="23027"/>
                    </a:cubicBezTo>
                    <a:cubicBezTo>
                      <a:pt x="4537" y="23134"/>
                      <a:pt x="4990" y="23217"/>
                      <a:pt x="5406" y="23277"/>
                    </a:cubicBezTo>
                    <a:cubicBezTo>
                      <a:pt x="5942" y="23372"/>
                      <a:pt x="6418" y="23420"/>
                      <a:pt x="6847" y="23444"/>
                    </a:cubicBezTo>
                    <a:cubicBezTo>
                      <a:pt x="7085" y="23455"/>
                      <a:pt x="7311" y="23455"/>
                      <a:pt x="7502" y="23455"/>
                    </a:cubicBezTo>
                    <a:cubicBezTo>
                      <a:pt x="7788" y="23455"/>
                      <a:pt x="8049" y="23444"/>
                      <a:pt x="8323" y="23420"/>
                    </a:cubicBezTo>
                    <a:cubicBezTo>
                      <a:pt x="8347" y="23420"/>
                      <a:pt x="8383" y="23396"/>
                      <a:pt x="8407" y="23384"/>
                    </a:cubicBezTo>
                    <a:cubicBezTo>
                      <a:pt x="8419" y="23372"/>
                      <a:pt x="8419" y="23360"/>
                      <a:pt x="8442" y="23336"/>
                    </a:cubicBezTo>
                    <a:cubicBezTo>
                      <a:pt x="8502" y="23336"/>
                      <a:pt x="8550" y="23277"/>
                      <a:pt x="8550" y="23217"/>
                    </a:cubicBezTo>
                    <a:cubicBezTo>
                      <a:pt x="8478" y="21836"/>
                      <a:pt x="8335" y="20360"/>
                      <a:pt x="8073" y="18729"/>
                    </a:cubicBezTo>
                    <a:cubicBezTo>
                      <a:pt x="7859" y="17443"/>
                      <a:pt x="7585" y="16074"/>
                      <a:pt x="7192" y="14311"/>
                    </a:cubicBezTo>
                    <a:cubicBezTo>
                      <a:pt x="6859" y="12883"/>
                      <a:pt x="6490" y="11466"/>
                      <a:pt x="6061" y="10109"/>
                    </a:cubicBezTo>
                    <a:cubicBezTo>
                      <a:pt x="5609" y="8680"/>
                      <a:pt x="5097" y="7299"/>
                      <a:pt x="4537" y="6037"/>
                    </a:cubicBezTo>
                    <a:cubicBezTo>
                      <a:pt x="4359" y="5620"/>
                      <a:pt x="4168" y="5203"/>
                      <a:pt x="3954" y="4751"/>
                    </a:cubicBezTo>
                    <a:cubicBezTo>
                      <a:pt x="3739" y="4286"/>
                      <a:pt x="3525" y="3858"/>
                      <a:pt x="3323" y="3477"/>
                    </a:cubicBezTo>
                    <a:cubicBezTo>
                      <a:pt x="3061" y="3001"/>
                      <a:pt x="2799" y="2560"/>
                      <a:pt x="2525" y="2167"/>
                    </a:cubicBezTo>
                    <a:cubicBezTo>
                      <a:pt x="2215" y="1715"/>
                      <a:pt x="1918" y="1334"/>
                      <a:pt x="1596" y="1000"/>
                    </a:cubicBezTo>
                    <a:cubicBezTo>
                      <a:pt x="1072" y="536"/>
                      <a:pt x="537" y="20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11"/>
              <p:cNvSpPr/>
              <p:nvPr/>
            </p:nvSpPr>
            <p:spPr>
              <a:xfrm>
                <a:off x="2538025" y="97625"/>
                <a:ext cx="88725" cy="2135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8541" extrusionOk="0">
                    <a:moveTo>
                      <a:pt x="835" y="0"/>
                    </a:moveTo>
                    <a:cubicBezTo>
                      <a:pt x="831" y="0"/>
                      <a:pt x="826" y="2"/>
                      <a:pt x="822" y="2"/>
                    </a:cubicBezTo>
                    <a:cubicBezTo>
                      <a:pt x="631" y="347"/>
                      <a:pt x="476" y="704"/>
                      <a:pt x="357" y="1073"/>
                    </a:cubicBezTo>
                    <a:cubicBezTo>
                      <a:pt x="238" y="1466"/>
                      <a:pt x="155" y="1847"/>
                      <a:pt x="107" y="2252"/>
                    </a:cubicBezTo>
                    <a:cubicBezTo>
                      <a:pt x="0" y="3038"/>
                      <a:pt x="48" y="3859"/>
                      <a:pt x="214" y="4645"/>
                    </a:cubicBezTo>
                    <a:cubicBezTo>
                      <a:pt x="393" y="5407"/>
                      <a:pt x="715" y="6133"/>
                      <a:pt x="1167" y="6764"/>
                    </a:cubicBezTo>
                    <a:cubicBezTo>
                      <a:pt x="1393" y="7086"/>
                      <a:pt x="1655" y="7383"/>
                      <a:pt x="1953" y="7657"/>
                    </a:cubicBezTo>
                    <a:cubicBezTo>
                      <a:pt x="2108" y="7788"/>
                      <a:pt x="2250" y="7907"/>
                      <a:pt x="2417" y="8026"/>
                    </a:cubicBezTo>
                    <a:cubicBezTo>
                      <a:pt x="2584" y="8145"/>
                      <a:pt x="2762" y="8241"/>
                      <a:pt x="2917" y="8324"/>
                    </a:cubicBezTo>
                    <a:cubicBezTo>
                      <a:pt x="3001" y="8372"/>
                      <a:pt x="3072" y="8395"/>
                      <a:pt x="3143" y="8431"/>
                    </a:cubicBezTo>
                    <a:cubicBezTo>
                      <a:pt x="3239" y="8455"/>
                      <a:pt x="3310" y="8503"/>
                      <a:pt x="3393" y="8538"/>
                    </a:cubicBezTo>
                    <a:cubicBezTo>
                      <a:pt x="3400" y="8540"/>
                      <a:pt x="3406" y="8541"/>
                      <a:pt x="3413" y="8541"/>
                    </a:cubicBezTo>
                    <a:cubicBezTo>
                      <a:pt x="3454" y="8541"/>
                      <a:pt x="3492" y="8511"/>
                      <a:pt x="3513" y="8491"/>
                    </a:cubicBezTo>
                    <a:cubicBezTo>
                      <a:pt x="3548" y="8443"/>
                      <a:pt x="3536" y="8384"/>
                      <a:pt x="3489" y="8360"/>
                    </a:cubicBezTo>
                    <a:cubicBezTo>
                      <a:pt x="3382" y="8300"/>
                      <a:pt x="3274" y="8253"/>
                      <a:pt x="3155" y="8205"/>
                    </a:cubicBezTo>
                    <a:cubicBezTo>
                      <a:pt x="3060" y="8157"/>
                      <a:pt x="2941" y="8098"/>
                      <a:pt x="2834" y="8038"/>
                    </a:cubicBezTo>
                    <a:cubicBezTo>
                      <a:pt x="2643" y="7943"/>
                      <a:pt x="2477" y="7800"/>
                      <a:pt x="2298" y="7681"/>
                    </a:cubicBezTo>
                    <a:cubicBezTo>
                      <a:pt x="1929" y="7407"/>
                      <a:pt x="1596" y="7062"/>
                      <a:pt x="1310" y="6705"/>
                    </a:cubicBezTo>
                    <a:lnTo>
                      <a:pt x="1310" y="6705"/>
                    </a:lnTo>
                    <a:lnTo>
                      <a:pt x="1334" y="6717"/>
                    </a:lnTo>
                    <a:cubicBezTo>
                      <a:pt x="1036" y="6336"/>
                      <a:pt x="774" y="5895"/>
                      <a:pt x="584" y="5455"/>
                    </a:cubicBezTo>
                    <a:cubicBezTo>
                      <a:pt x="393" y="4990"/>
                      <a:pt x="262" y="4490"/>
                      <a:pt x="203" y="3990"/>
                    </a:cubicBezTo>
                    <a:lnTo>
                      <a:pt x="203" y="4014"/>
                    </a:lnTo>
                    <a:cubicBezTo>
                      <a:pt x="119" y="3395"/>
                      <a:pt x="119" y="2788"/>
                      <a:pt x="203" y="2180"/>
                    </a:cubicBezTo>
                    <a:cubicBezTo>
                      <a:pt x="274" y="1645"/>
                      <a:pt x="405" y="1109"/>
                      <a:pt x="619" y="597"/>
                    </a:cubicBezTo>
                    <a:lnTo>
                      <a:pt x="619" y="621"/>
                    </a:lnTo>
                    <a:cubicBezTo>
                      <a:pt x="691" y="442"/>
                      <a:pt x="774" y="263"/>
                      <a:pt x="869" y="85"/>
                    </a:cubicBezTo>
                    <a:cubicBezTo>
                      <a:pt x="881" y="61"/>
                      <a:pt x="869" y="37"/>
                      <a:pt x="857" y="37"/>
                    </a:cubicBezTo>
                    <a:lnTo>
                      <a:pt x="834" y="37"/>
                    </a:lnTo>
                    <a:cubicBezTo>
                      <a:pt x="849" y="6"/>
                      <a:pt x="844" y="0"/>
                      <a:pt x="8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11"/>
              <p:cNvSpPr/>
              <p:nvPr/>
            </p:nvSpPr>
            <p:spPr>
              <a:xfrm>
                <a:off x="2586825" y="-63675"/>
                <a:ext cx="22625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4884" extrusionOk="0">
                    <a:moveTo>
                      <a:pt x="4789" y="4228"/>
                    </a:moveTo>
                    <a:cubicBezTo>
                      <a:pt x="4783" y="4229"/>
                      <a:pt x="4779" y="4231"/>
                      <a:pt x="4776" y="4234"/>
                    </a:cubicBezTo>
                    <a:lnTo>
                      <a:pt x="4776" y="4234"/>
                    </a:lnTo>
                    <a:cubicBezTo>
                      <a:pt x="4780" y="4232"/>
                      <a:pt x="4785" y="4230"/>
                      <a:pt x="4789" y="4228"/>
                    </a:cubicBezTo>
                    <a:close/>
                    <a:moveTo>
                      <a:pt x="4776" y="4234"/>
                    </a:moveTo>
                    <a:cubicBezTo>
                      <a:pt x="4772" y="4235"/>
                      <a:pt x="4767" y="4237"/>
                      <a:pt x="4763" y="4239"/>
                    </a:cubicBezTo>
                    <a:cubicBezTo>
                      <a:pt x="4769" y="4239"/>
                      <a:pt x="4772" y="4236"/>
                      <a:pt x="4776" y="4234"/>
                    </a:cubicBezTo>
                    <a:close/>
                    <a:moveTo>
                      <a:pt x="8978" y="0"/>
                    </a:moveTo>
                    <a:cubicBezTo>
                      <a:pt x="8942" y="0"/>
                      <a:pt x="8930" y="12"/>
                      <a:pt x="8919" y="48"/>
                    </a:cubicBezTo>
                    <a:cubicBezTo>
                      <a:pt x="8907" y="72"/>
                      <a:pt x="8907" y="84"/>
                      <a:pt x="8883" y="119"/>
                    </a:cubicBezTo>
                    <a:cubicBezTo>
                      <a:pt x="8728" y="489"/>
                      <a:pt x="8502" y="834"/>
                      <a:pt x="8288" y="1155"/>
                    </a:cubicBezTo>
                    <a:cubicBezTo>
                      <a:pt x="8097" y="1477"/>
                      <a:pt x="7895" y="1774"/>
                      <a:pt x="7657" y="2072"/>
                    </a:cubicBezTo>
                    <a:lnTo>
                      <a:pt x="7668" y="2048"/>
                    </a:lnTo>
                    <a:lnTo>
                      <a:pt x="7668" y="2048"/>
                    </a:lnTo>
                    <a:cubicBezTo>
                      <a:pt x="7490" y="2274"/>
                      <a:pt x="7311" y="2501"/>
                      <a:pt x="7109" y="2691"/>
                    </a:cubicBezTo>
                    <a:cubicBezTo>
                      <a:pt x="6918" y="2905"/>
                      <a:pt x="6716" y="3084"/>
                      <a:pt x="6490" y="3251"/>
                    </a:cubicBezTo>
                    <a:cubicBezTo>
                      <a:pt x="6240" y="3453"/>
                      <a:pt x="5954" y="3632"/>
                      <a:pt x="5668" y="3798"/>
                    </a:cubicBezTo>
                    <a:cubicBezTo>
                      <a:pt x="5379" y="3949"/>
                      <a:pt x="5090" y="4099"/>
                      <a:pt x="4789" y="4228"/>
                    </a:cubicBezTo>
                    <a:lnTo>
                      <a:pt x="4789" y="4228"/>
                    </a:lnTo>
                    <a:cubicBezTo>
                      <a:pt x="4792" y="4227"/>
                      <a:pt x="4795" y="4227"/>
                      <a:pt x="4799" y="4227"/>
                    </a:cubicBezTo>
                    <a:cubicBezTo>
                      <a:pt x="4335" y="4418"/>
                      <a:pt x="3835" y="4560"/>
                      <a:pt x="3346" y="4644"/>
                    </a:cubicBezTo>
                    <a:cubicBezTo>
                      <a:pt x="3176" y="4663"/>
                      <a:pt x="3006" y="4672"/>
                      <a:pt x="2837" y="4672"/>
                    </a:cubicBezTo>
                    <a:cubicBezTo>
                      <a:pt x="2700" y="4672"/>
                      <a:pt x="2563" y="4666"/>
                      <a:pt x="2430" y="4656"/>
                    </a:cubicBezTo>
                    <a:cubicBezTo>
                      <a:pt x="2203" y="4620"/>
                      <a:pt x="1977" y="4560"/>
                      <a:pt x="1751" y="4477"/>
                    </a:cubicBezTo>
                    <a:cubicBezTo>
                      <a:pt x="1561" y="4382"/>
                      <a:pt x="1382" y="4287"/>
                      <a:pt x="1203" y="4168"/>
                    </a:cubicBezTo>
                    <a:lnTo>
                      <a:pt x="1203" y="4168"/>
                    </a:lnTo>
                    <a:lnTo>
                      <a:pt x="1215" y="4179"/>
                    </a:lnTo>
                    <a:cubicBezTo>
                      <a:pt x="1037" y="4048"/>
                      <a:pt x="894" y="3882"/>
                      <a:pt x="739" y="3703"/>
                    </a:cubicBezTo>
                    <a:cubicBezTo>
                      <a:pt x="596" y="3513"/>
                      <a:pt x="477" y="3298"/>
                      <a:pt x="382" y="3072"/>
                    </a:cubicBezTo>
                    <a:cubicBezTo>
                      <a:pt x="263" y="2775"/>
                      <a:pt x="179" y="2465"/>
                      <a:pt x="132" y="2155"/>
                    </a:cubicBezTo>
                    <a:lnTo>
                      <a:pt x="132" y="2167"/>
                    </a:lnTo>
                    <a:cubicBezTo>
                      <a:pt x="108" y="1905"/>
                      <a:pt x="84" y="1632"/>
                      <a:pt x="108" y="1370"/>
                    </a:cubicBezTo>
                    <a:cubicBezTo>
                      <a:pt x="108" y="1334"/>
                      <a:pt x="72" y="1322"/>
                      <a:pt x="60" y="1322"/>
                    </a:cubicBezTo>
                    <a:cubicBezTo>
                      <a:pt x="25" y="1322"/>
                      <a:pt x="13" y="1334"/>
                      <a:pt x="13" y="1370"/>
                    </a:cubicBezTo>
                    <a:cubicBezTo>
                      <a:pt x="1" y="1691"/>
                      <a:pt x="13" y="2024"/>
                      <a:pt x="60" y="2334"/>
                    </a:cubicBezTo>
                    <a:cubicBezTo>
                      <a:pt x="108" y="2655"/>
                      <a:pt x="191" y="2977"/>
                      <a:pt x="322" y="3275"/>
                    </a:cubicBezTo>
                    <a:cubicBezTo>
                      <a:pt x="441" y="3572"/>
                      <a:pt x="620" y="3834"/>
                      <a:pt x="846" y="4072"/>
                    </a:cubicBezTo>
                    <a:cubicBezTo>
                      <a:pt x="1072" y="4310"/>
                      <a:pt x="1334" y="4501"/>
                      <a:pt x="1632" y="4644"/>
                    </a:cubicBezTo>
                    <a:cubicBezTo>
                      <a:pt x="1977" y="4787"/>
                      <a:pt x="2346" y="4858"/>
                      <a:pt x="2727" y="4882"/>
                    </a:cubicBezTo>
                    <a:cubicBezTo>
                      <a:pt x="2761" y="4883"/>
                      <a:pt x="2794" y="4883"/>
                      <a:pt x="2828" y="4883"/>
                    </a:cubicBezTo>
                    <a:cubicBezTo>
                      <a:pt x="3189" y="4883"/>
                      <a:pt x="3558" y="4826"/>
                      <a:pt x="3918" y="4739"/>
                    </a:cubicBezTo>
                    <a:cubicBezTo>
                      <a:pt x="4311" y="4656"/>
                      <a:pt x="4704" y="4501"/>
                      <a:pt x="5085" y="4346"/>
                    </a:cubicBezTo>
                    <a:cubicBezTo>
                      <a:pt x="5442" y="4191"/>
                      <a:pt x="5799" y="4001"/>
                      <a:pt x="6133" y="3787"/>
                    </a:cubicBezTo>
                    <a:cubicBezTo>
                      <a:pt x="6454" y="3584"/>
                      <a:pt x="6752" y="3346"/>
                      <a:pt x="7037" y="3072"/>
                    </a:cubicBezTo>
                    <a:cubicBezTo>
                      <a:pt x="7323" y="2798"/>
                      <a:pt x="7573" y="2501"/>
                      <a:pt x="7811" y="2179"/>
                    </a:cubicBezTo>
                    <a:cubicBezTo>
                      <a:pt x="8038" y="1870"/>
                      <a:pt x="8240" y="1548"/>
                      <a:pt x="8442" y="1215"/>
                    </a:cubicBezTo>
                    <a:lnTo>
                      <a:pt x="8752" y="679"/>
                    </a:lnTo>
                    <a:cubicBezTo>
                      <a:pt x="8859" y="489"/>
                      <a:pt x="8954" y="274"/>
                      <a:pt x="9038" y="72"/>
                    </a:cubicBezTo>
                    <a:cubicBezTo>
                      <a:pt x="9050" y="36"/>
                      <a:pt x="9014" y="12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11"/>
              <p:cNvSpPr/>
              <p:nvPr/>
            </p:nvSpPr>
            <p:spPr>
              <a:xfrm>
                <a:off x="2465975" y="-536950"/>
                <a:ext cx="37687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15075" h="9133" extrusionOk="0">
                    <a:moveTo>
                      <a:pt x="7395" y="0"/>
                    </a:moveTo>
                    <a:cubicBezTo>
                      <a:pt x="7049" y="0"/>
                      <a:pt x="6716" y="24"/>
                      <a:pt x="6383" y="72"/>
                    </a:cubicBezTo>
                    <a:cubicBezTo>
                      <a:pt x="5656" y="191"/>
                      <a:pt x="4906" y="429"/>
                      <a:pt x="4180" y="798"/>
                    </a:cubicBezTo>
                    <a:cubicBezTo>
                      <a:pt x="3501" y="1155"/>
                      <a:pt x="2846" y="1608"/>
                      <a:pt x="2251" y="2155"/>
                    </a:cubicBezTo>
                    <a:cubicBezTo>
                      <a:pt x="1668" y="2691"/>
                      <a:pt x="1180" y="3287"/>
                      <a:pt x="787" y="3930"/>
                    </a:cubicBezTo>
                    <a:cubicBezTo>
                      <a:pt x="549" y="4311"/>
                      <a:pt x="370" y="4703"/>
                      <a:pt x="251" y="5108"/>
                    </a:cubicBezTo>
                    <a:cubicBezTo>
                      <a:pt x="144" y="5465"/>
                      <a:pt x="72" y="5846"/>
                      <a:pt x="25" y="6263"/>
                    </a:cubicBezTo>
                    <a:cubicBezTo>
                      <a:pt x="1" y="6656"/>
                      <a:pt x="1" y="7037"/>
                      <a:pt x="1" y="7359"/>
                    </a:cubicBezTo>
                    <a:cubicBezTo>
                      <a:pt x="1" y="7525"/>
                      <a:pt x="1" y="7692"/>
                      <a:pt x="13" y="7859"/>
                    </a:cubicBezTo>
                    <a:cubicBezTo>
                      <a:pt x="13" y="8097"/>
                      <a:pt x="25" y="8335"/>
                      <a:pt x="25" y="8573"/>
                    </a:cubicBezTo>
                    <a:cubicBezTo>
                      <a:pt x="25" y="8597"/>
                      <a:pt x="25" y="8632"/>
                      <a:pt x="60" y="8644"/>
                    </a:cubicBezTo>
                    <a:cubicBezTo>
                      <a:pt x="72" y="8656"/>
                      <a:pt x="84" y="8668"/>
                      <a:pt x="108" y="8668"/>
                    </a:cubicBezTo>
                    <a:cubicBezTo>
                      <a:pt x="120" y="8692"/>
                      <a:pt x="132" y="8704"/>
                      <a:pt x="168" y="8716"/>
                    </a:cubicBezTo>
                    <a:lnTo>
                      <a:pt x="203" y="8716"/>
                    </a:lnTo>
                    <a:cubicBezTo>
                      <a:pt x="251" y="8716"/>
                      <a:pt x="299" y="8692"/>
                      <a:pt x="310" y="8644"/>
                    </a:cubicBezTo>
                    <a:cubicBezTo>
                      <a:pt x="418" y="8287"/>
                      <a:pt x="560" y="7930"/>
                      <a:pt x="739" y="7585"/>
                    </a:cubicBezTo>
                    <a:lnTo>
                      <a:pt x="739" y="7585"/>
                    </a:lnTo>
                    <a:lnTo>
                      <a:pt x="727" y="7620"/>
                    </a:lnTo>
                    <a:cubicBezTo>
                      <a:pt x="1013" y="7097"/>
                      <a:pt x="1394" y="6561"/>
                      <a:pt x="1870" y="6049"/>
                    </a:cubicBezTo>
                    <a:cubicBezTo>
                      <a:pt x="2144" y="5775"/>
                      <a:pt x="2442" y="5489"/>
                      <a:pt x="2787" y="5203"/>
                    </a:cubicBezTo>
                    <a:cubicBezTo>
                      <a:pt x="3096" y="4942"/>
                      <a:pt x="3394" y="4703"/>
                      <a:pt x="3692" y="4489"/>
                    </a:cubicBezTo>
                    <a:cubicBezTo>
                      <a:pt x="3858" y="4370"/>
                      <a:pt x="4037" y="4239"/>
                      <a:pt x="4216" y="4120"/>
                    </a:cubicBezTo>
                    <a:cubicBezTo>
                      <a:pt x="4609" y="3834"/>
                      <a:pt x="5013" y="3549"/>
                      <a:pt x="5382" y="3227"/>
                    </a:cubicBezTo>
                    <a:cubicBezTo>
                      <a:pt x="5644" y="3001"/>
                      <a:pt x="5847" y="2798"/>
                      <a:pt x="6025" y="2572"/>
                    </a:cubicBezTo>
                    <a:cubicBezTo>
                      <a:pt x="6156" y="2406"/>
                      <a:pt x="6275" y="2227"/>
                      <a:pt x="6371" y="2048"/>
                    </a:cubicBezTo>
                    <a:cubicBezTo>
                      <a:pt x="6454" y="2275"/>
                      <a:pt x="6597" y="2477"/>
                      <a:pt x="6740" y="2679"/>
                    </a:cubicBezTo>
                    <a:cubicBezTo>
                      <a:pt x="6918" y="2894"/>
                      <a:pt x="7133" y="3120"/>
                      <a:pt x="7407" y="3346"/>
                    </a:cubicBezTo>
                    <a:cubicBezTo>
                      <a:pt x="7883" y="3751"/>
                      <a:pt x="8419" y="4025"/>
                      <a:pt x="9062" y="4382"/>
                    </a:cubicBezTo>
                    <a:lnTo>
                      <a:pt x="9228" y="4477"/>
                    </a:lnTo>
                    <a:cubicBezTo>
                      <a:pt x="9562" y="4656"/>
                      <a:pt x="9931" y="4846"/>
                      <a:pt x="10252" y="5061"/>
                    </a:cubicBezTo>
                    <a:cubicBezTo>
                      <a:pt x="10443" y="5180"/>
                      <a:pt x="10621" y="5299"/>
                      <a:pt x="10788" y="5418"/>
                    </a:cubicBezTo>
                    <a:cubicBezTo>
                      <a:pt x="11014" y="5573"/>
                      <a:pt x="11217" y="5775"/>
                      <a:pt x="11455" y="5977"/>
                    </a:cubicBezTo>
                    <a:lnTo>
                      <a:pt x="11443" y="5965"/>
                    </a:lnTo>
                    <a:lnTo>
                      <a:pt x="11443" y="5965"/>
                    </a:lnTo>
                    <a:cubicBezTo>
                      <a:pt x="11967" y="6454"/>
                      <a:pt x="12395" y="6978"/>
                      <a:pt x="12741" y="7513"/>
                    </a:cubicBezTo>
                    <a:cubicBezTo>
                      <a:pt x="12800" y="7620"/>
                      <a:pt x="12848" y="7716"/>
                      <a:pt x="12907" y="7811"/>
                    </a:cubicBezTo>
                    <a:lnTo>
                      <a:pt x="12943" y="7882"/>
                    </a:lnTo>
                    <a:cubicBezTo>
                      <a:pt x="12991" y="7990"/>
                      <a:pt x="13050" y="8097"/>
                      <a:pt x="13098" y="8192"/>
                    </a:cubicBezTo>
                    <a:cubicBezTo>
                      <a:pt x="13169" y="8347"/>
                      <a:pt x="13241" y="8466"/>
                      <a:pt x="13324" y="8585"/>
                    </a:cubicBezTo>
                    <a:cubicBezTo>
                      <a:pt x="13395" y="8704"/>
                      <a:pt x="13503" y="8811"/>
                      <a:pt x="13598" y="8906"/>
                    </a:cubicBezTo>
                    <a:cubicBezTo>
                      <a:pt x="13705" y="9002"/>
                      <a:pt x="13812" y="9061"/>
                      <a:pt x="13931" y="9109"/>
                    </a:cubicBezTo>
                    <a:cubicBezTo>
                      <a:pt x="13991" y="9121"/>
                      <a:pt x="14062" y="9133"/>
                      <a:pt x="14122" y="9133"/>
                    </a:cubicBezTo>
                    <a:cubicBezTo>
                      <a:pt x="14193" y="9133"/>
                      <a:pt x="14276" y="9121"/>
                      <a:pt x="14348" y="9109"/>
                    </a:cubicBezTo>
                    <a:cubicBezTo>
                      <a:pt x="14407" y="9085"/>
                      <a:pt x="14467" y="9061"/>
                      <a:pt x="14526" y="9013"/>
                    </a:cubicBezTo>
                    <a:cubicBezTo>
                      <a:pt x="14586" y="8966"/>
                      <a:pt x="14634" y="8930"/>
                      <a:pt x="14693" y="8883"/>
                    </a:cubicBezTo>
                    <a:cubicBezTo>
                      <a:pt x="14765" y="8787"/>
                      <a:pt x="14836" y="8668"/>
                      <a:pt x="14896" y="8525"/>
                    </a:cubicBezTo>
                    <a:cubicBezTo>
                      <a:pt x="14955" y="8371"/>
                      <a:pt x="14991" y="8216"/>
                      <a:pt x="15015" y="8097"/>
                    </a:cubicBezTo>
                    <a:cubicBezTo>
                      <a:pt x="15050" y="7954"/>
                      <a:pt x="15062" y="7811"/>
                      <a:pt x="15074" y="7680"/>
                    </a:cubicBezTo>
                    <a:cubicBezTo>
                      <a:pt x="15074" y="7656"/>
                      <a:pt x="15074" y="7632"/>
                      <a:pt x="15062" y="7620"/>
                    </a:cubicBezTo>
                    <a:cubicBezTo>
                      <a:pt x="15074" y="7156"/>
                      <a:pt x="14931" y="6692"/>
                      <a:pt x="14812" y="6323"/>
                    </a:cubicBezTo>
                    <a:lnTo>
                      <a:pt x="14753" y="6156"/>
                    </a:lnTo>
                    <a:cubicBezTo>
                      <a:pt x="14705" y="6025"/>
                      <a:pt x="14657" y="5894"/>
                      <a:pt x="14610" y="5775"/>
                    </a:cubicBezTo>
                    <a:cubicBezTo>
                      <a:pt x="14574" y="5620"/>
                      <a:pt x="14515" y="5454"/>
                      <a:pt x="14431" y="5275"/>
                    </a:cubicBezTo>
                    <a:cubicBezTo>
                      <a:pt x="14181" y="4644"/>
                      <a:pt x="13848" y="4013"/>
                      <a:pt x="13479" y="3453"/>
                    </a:cubicBezTo>
                    <a:cubicBezTo>
                      <a:pt x="13110" y="2882"/>
                      <a:pt x="12681" y="2370"/>
                      <a:pt x="12181" y="1905"/>
                    </a:cubicBezTo>
                    <a:cubicBezTo>
                      <a:pt x="11693" y="1441"/>
                      <a:pt x="11157" y="1048"/>
                      <a:pt x="10562" y="751"/>
                    </a:cubicBezTo>
                    <a:cubicBezTo>
                      <a:pt x="9966" y="441"/>
                      <a:pt x="9312" y="239"/>
                      <a:pt x="8633" y="120"/>
                    </a:cubicBezTo>
                    <a:cubicBezTo>
                      <a:pt x="8204" y="24"/>
                      <a:pt x="7788" y="0"/>
                      <a:pt x="7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11"/>
              <p:cNvSpPr/>
              <p:nvPr/>
            </p:nvSpPr>
            <p:spPr>
              <a:xfrm>
                <a:off x="2467775" y="-486350"/>
                <a:ext cx="157475" cy="16415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6566" extrusionOk="0">
                    <a:moveTo>
                      <a:pt x="6251" y="1"/>
                    </a:moveTo>
                    <a:cubicBezTo>
                      <a:pt x="6227" y="1"/>
                      <a:pt x="6203" y="1"/>
                      <a:pt x="6192" y="12"/>
                    </a:cubicBezTo>
                    <a:cubicBezTo>
                      <a:pt x="5953" y="370"/>
                      <a:pt x="5691" y="715"/>
                      <a:pt x="5370" y="1013"/>
                    </a:cubicBezTo>
                    <a:cubicBezTo>
                      <a:pt x="5108" y="1263"/>
                      <a:pt x="4810" y="1501"/>
                      <a:pt x="4513" y="1727"/>
                    </a:cubicBezTo>
                    <a:cubicBezTo>
                      <a:pt x="4203" y="1953"/>
                      <a:pt x="3882" y="2167"/>
                      <a:pt x="3572" y="2382"/>
                    </a:cubicBezTo>
                    <a:cubicBezTo>
                      <a:pt x="3263" y="2608"/>
                      <a:pt x="2953" y="2822"/>
                      <a:pt x="2655" y="3060"/>
                    </a:cubicBezTo>
                    <a:cubicBezTo>
                      <a:pt x="2334" y="3322"/>
                      <a:pt x="2036" y="3584"/>
                      <a:pt x="1762" y="3870"/>
                    </a:cubicBezTo>
                    <a:cubicBezTo>
                      <a:pt x="1381" y="4239"/>
                      <a:pt x="1048" y="4632"/>
                      <a:pt x="750" y="5061"/>
                    </a:cubicBezTo>
                    <a:cubicBezTo>
                      <a:pt x="596" y="5263"/>
                      <a:pt x="465" y="5489"/>
                      <a:pt x="334" y="5716"/>
                    </a:cubicBezTo>
                    <a:cubicBezTo>
                      <a:pt x="274" y="5823"/>
                      <a:pt x="215" y="5942"/>
                      <a:pt x="167" y="6061"/>
                    </a:cubicBezTo>
                    <a:cubicBezTo>
                      <a:pt x="107" y="6168"/>
                      <a:pt x="60" y="6299"/>
                      <a:pt x="12" y="6430"/>
                    </a:cubicBezTo>
                    <a:cubicBezTo>
                      <a:pt x="0" y="6454"/>
                      <a:pt x="0" y="6466"/>
                      <a:pt x="12" y="6501"/>
                    </a:cubicBezTo>
                    <a:cubicBezTo>
                      <a:pt x="36" y="6537"/>
                      <a:pt x="48" y="6549"/>
                      <a:pt x="72" y="6561"/>
                    </a:cubicBezTo>
                    <a:cubicBezTo>
                      <a:pt x="83" y="6564"/>
                      <a:pt x="95" y="6565"/>
                      <a:pt x="107" y="6565"/>
                    </a:cubicBezTo>
                    <a:cubicBezTo>
                      <a:pt x="146" y="6565"/>
                      <a:pt x="187" y="6550"/>
                      <a:pt x="215" y="6513"/>
                    </a:cubicBezTo>
                    <a:cubicBezTo>
                      <a:pt x="238" y="6442"/>
                      <a:pt x="286" y="6370"/>
                      <a:pt x="310" y="6299"/>
                    </a:cubicBezTo>
                    <a:cubicBezTo>
                      <a:pt x="346" y="6216"/>
                      <a:pt x="393" y="6144"/>
                      <a:pt x="417" y="6073"/>
                    </a:cubicBezTo>
                    <a:cubicBezTo>
                      <a:pt x="488" y="5918"/>
                      <a:pt x="572" y="5775"/>
                      <a:pt x="655" y="5620"/>
                    </a:cubicBezTo>
                    <a:cubicBezTo>
                      <a:pt x="1060" y="4954"/>
                      <a:pt x="1584" y="4346"/>
                      <a:pt x="2143" y="3811"/>
                    </a:cubicBezTo>
                    <a:lnTo>
                      <a:pt x="2596" y="3406"/>
                    </a:lnTo>
                    <a:cubicBezTo>
                      <a:pt x="2739" y="3287"/>
                      <a:pt x="2894" y="3156"/>
                      <a:pt x="3036" y="3037"/>
                    </a:cubicBezTo>
                    <a:cubicBezTo>
                      <a:pt x="3334" y="2798"/>
                      <a:pt x="3644" y="2572"/>
                      <a:pt x="3965" y="2346"/>
                    </a:cubicBezTo>
                    <a:cubicBezTo>
                      <a:pt x="4108" y="2227"/>
                      <a:pt x="4275" y="2120"/>
                      <a:pt x="4418" y="2001"/>
                    </a:cubicBezTo>
                    <a:lnTo>
                      <a:pt x="4870" y="1644"/>
                    </a:lnTo>
                    <a:cubicBezTo>
                      <a:pt x="5168" y="1405"/>
                      <a:pt x="5430" y="1144"/>
                      <a:pt x="5691" y="858"/>
                    </a:cubicBezTo>
                    <a:cubicBezTo>
                      <a:pt x="5906" y="620"/>
                      <a:pt x="6108" y="358"/>
                      <a:pt x="6287" y="72"/>
                    </a:cubicBezTo>
                    <a:cubicBezTo>
                      <a:pt x="6299" y="60"/>
                      <a:pt x="6299" y="24"/>
                      <a:pt x="6287" y="12"/>
                    </a:cubicBezTo>
                    <a:cubicBezTo>
                      <a:pt x="6287" y="12"/>
                      <a:pt x="6263" y="1"/>
                      <a:pt x="62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111"/>
              <p:cNvSpPr/>
              <p:nvPr/>
            </p:nvSpPr>
            <p:spPr>
              <a:xfrm>
                <a:off x="2468950" y="-480100"/>
                <a:ext cx="131900" cy="1234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4939" extrusionOk="0">
                    <a:moveTo>
                      <a:pt x="5240" y="1"/>
                    </a:moveTo>
                    <a:cubicBezTo>
                      <a:pt x="5192" y="48"/>
                      <a:pt x="5180" y="48"/>
                      <a:pt x="5180" y="60"/>
                    </a:cubicBezTo>
                    <a:cubicBezTo>
                      <a:pt x="5085" y="167"/>
                      <a:pt x="5002" y="251"/>
                      <a:pt x="4894" y="358"/>
                    </a:cubicBezTo>
                    <a:cubicBezTo>
                      <a:pt x="4668" y="572"/>
                      <a:pt x="4430" y="763"/>
                      <a:pt x="4180" y="941"/>
                    </a:cubicBezTo>
                    <a:cubicBezTo>
                      <a:pt x="4049" y="1024"/>
                      <a:pt x="3930" y="1120"/>
                      <a:pt x="3799" y="1203"/>
                    </a:cubicBezTo>
                    <a:cubicBezTo>
                      <a:pt x="3656" y="1298"/>
                      <a:pt x="3525" y="1382"/>
                      <a:pt x="3394" y="1465"/>
                    </a:cubicBezTo>
                    <a:cubicBezTo>
                      <a:pt x="3120" y="1644"/>
                      <a:pt x="2847" y="1798"/>
                      <a:pt x="2573" y="1965"/>
                    </a:cubicBezTo>
                    <a:cubicBezTo>
                      <a:pt x="2311" y="2144"/>
                      <a:pt x="2037" y="2310"/>
                      <a:pt x="1775" y="2501"/>
                    </a:cubicBezTo>
                    <a:cubicBezTo>
                      <a:pt x="1382" y="2787"/>
                      <a:pt x="1013" y="3108"/>
                      <a:pt x="703" y="3489"/>
                    </a:cubicBezTo>
                    <a:cubicBezTo>
                      <a:pt x="549" y="3680"/>
                      <a:pt x="418" y="3870"/>
                      <a:pt x="299" y="4084"/>
                    </a:cubicBezTo>
                    <a:cubicBezTo>
                      <a:pt x="180" y="4287"/>
                      <a:pt x="72" y="4525"/>
                      <a:pt x="13" y="4763"/>
                    </a:cubicBezTo>
                    <a:lnTo>
                      <a:pt x="13" y="4775"/>
                    </a:lnTo>
                    <a:cubicBezTo>
                      <a:pt x="1" y="4811"/>
                      <a:pt x="1" y="4834"/>
                      <a:pt x="13" y="4870"/>
                    </a:cubicBezTo>
                    <a:cubicBezTo>
                      <a:pt x="25" y="4894"/>
                      <a:pt x="37" y="4930"/>
                      <a:pt x="72" y="4930"/>
                    </a:cubicBezTo>
                    <a:cubicBezTo>
                      <a:pt x="90" y="4936"/>
                      <a:pt x="105" y="4939"/>
                      <a:pt x="118" y="4939"/>
                    </a:cubicBezTo>
                    <a:cubicBezTo>
                      <a:pt x="132" y="4939"/>
                      <a:pt x="144" y="4936"/>
                      <a:pt x="156" y="4930"/>
                    </a:cubicBezTo>
                    <a:cubicBezTo>
                      <a:pt x="191" y="4918"/>
                      <a:pt x="215" y="4894"/>
                      <a:pt x="215" y="4870"/>
                    </a:cubicBezTo>
                    <a:cubicBezTo>
                      <a:pt x="251" y="4799"/>
                      <a:pt x="263" y="4739"/>
                      <a:pt x="299" y="4656"/>
                    </a:cubicBezTo>
                    <a:cubicBezTo>
                      <a:pt x="322" y="4596"/>
                      <a:pt x="358" y="4525"/>
                      <a:pt x="382" y="4465"/>
                    </a:cubicBezTo>
                    <a:cubicBezTo>
                      <a:pt x="441" y="4346"/>
                      <a:pt x="501" y="4239"/>
                      <a:pt x="561" y="4120"/>
                    </a:cubicBezTo>
                    <a:cubicBezTo>
                      <a:pt x="775" y="3787"/>
                      <a:pt x="1025" y="3465"/>
                      <a:pt x="1323" y="3191"/>
                    </a:cubicBezTo>
                    <a:cubicBezTo>
                      <a:pt x="1442" y="3084"/>
                      <a:pt x="1549" y="2977"/>
                      <a:pt x="1668" y="2870"/>
                    </a:cubicBezTo>
                    <a:cubicBezTo>
                      <a:pt x="1787" y="2775"/>
                      <a:pt x="1906" y="2679"/>
                      <a:pt x="2037" y="2572"/>
                    </a:cubicBezTo>
                    <a:cubicBezTo>
                      <a:pt x="2287" y="2382"/>
                      <a:pt x="2561" y="2191"/>
                      <a:pt x="2811" y="2013"/>
                    </a:cubicBezTo>
                    <a:cubicBezTo>
                      <a:pt x="3073" y="1834"/>
                      <a:pt x="3347" y="1656"/>
                      <a:pt x="3609" y="1465"/>
                    </a:cubicBezTo>
                    <a:cubicBezTo>
                      <a:pt x="3882" y="1286"/>
                      <a:pt x="4132" y="1084"/>
                      <a:pt x="4382" y="894"/>
                    </a:cubicBezTo>
                    <a:cubicBezTo>
                      <a:pt x="4704" y="643"/>
                      <a:pt x="5002" y="370"/>
                      <a:pt x="5263" y="72"/>
                    </a:cubicBezTo>
                    <a:cubicBezTo>
                      <a:pt x="5275" y="60"/>
                      <a:pt x="5275" y="36"/>
                      <a:pt x="5263" y="12"/>
                    </a:cubicBezTo>
                    <a:cubicBezTo>
                      <a:pt x="5263" y="12"/>
                      <a:pt x="5252" y="1"/>
                      <a:pt x="52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111"/>
              <p:cNvSpPr/>
              <p:nvPr/>
            </p:nvSpPr>
            <p:spPr>
              <a:xfrm>
                <a:off x="2479975" y="-542300"/>
                <a:ext cx="134575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796" extrusionOk="0">
                    <a:moveTo>
                      <a:pt x="5323" y="0"/>
                    </a:moveTo>
                    <a:cubicBezTo>
                      <a:pt x="5144" y="24"/>
                      <a:pt x="4965" y="48"/>
                      <a:pt x="4763" y="83"/>
                    </a:cubicBezTo>
                    <a:cubicBezTo>
                      <a:pt x="4584" y="107"/>
                      <a:pt x="4406" y="155"/>
                      <a:pt x="4227" y="214"/>
                    </a:cubicBezTo>
                    <a:cubicBezTo>
                      <a:pt x="3858" y="322"/>
                      <a:pt x="3501" y="453"/>
                      <a:pt x="3156" y="631"/>
                    </a:cubicBezTo>
                    <a:cubicBezTo>
                      <a:pt x="2977" y="715"/>
                      <a:pt x="2822" y="810"/>
                      <a:pt x="2644" y="905"/>
                    </a:cubicBezTo>
                    <a:lnTo>
                      <a:pt x="2144" y="1226"/>
                    </a:lnTo>
                    <a:cubicBezTo>
                      <a:pt x="1989" y="1334"/>
                      <a:pt x="1834" y="1465"/>
                      <a:pt x="1691" y="1584"/>
                    </a:cubicBezTo>
                    <a:cubicBezTo>
                      <a:pt x="1536" y="1703"/>
                      <a:pt x="1393" y="1834"/>
                      <a:pt x="1239" y="1988"/>
                    </a:cubicBezTo>
                    <a:cubicBezTo>
                      <a:pt x="1001" y="2227"/>
                      <a:pt x="774" y="2477"/>
                      <a:pt x="572" y="2739"/>
                    </a:cubicBezTo>
                    <a:cubicBezTo>
                      <a:pt x="465" y="2881"/>
                      <a:pt x="381" y="3012"/>
                      <a:pt x="286" y="3143"/>
                    </a:cubicBezTo>
                    <a:lnTo>
                      <a:pt x="155" y="3370"/>
                    </a:lnTo>
                    <a:cubicBezTo>
                      <a:pt x="143" y="3417"/>
                      <a:pt x="108" y="3441"/>
                      <a:pt x="96" y="3489"/>
                    </a:cubicBezTo>
                    <a:cubicBezTo>
                      <a:pt x="84" y="3524"/>
                      <a:pt x="60" y="3560"/>
                      <a:pt x="36" y="3608"/>
                    </a:cubicBezTo>
                    <a:cubicBezTo>
                      <a:pt x="0" y="3679"/>
                      <a:pt x="36" y="3751"/>
                      <a:pt x="108" y="3786"/>
                    </a:cubicBezTo>
                    <a:cubicBezTo>
                      <a:pt x="125" y="3792"/>
                      <a:pt x="143" y="3795"/>
                      <a:pt x="161" y="3795"/>
                    </a:cubicBezTo>
                    <a:cubicBezTo>
                      <a:pt x="179" y="3795"/>
                      <a:pt x="197" y="3792"/>
                      <a:pt x="215" y="3786"/>
                    </a:cubicBezTo>
                    <a:cubicBezTo>
                      <a:pt x="262" y="3774"/>
                      <a:pt x="274" y="3739"/>
                      <a:pt x="286" y="3715"/>
                    </a:cubicBezTo>
                    <a:cubicBezTo>
                      <a:pt x="286" y="3715"/>
                      <a:pt x="286" y="3691"/>
                      <a:pt x="298" y="3691"/>
                    </a:cubicBezTo>
                    <a:cubicBezTo>
                      <a:pt x="358" y="3608"/>
                      <a:pt x="405" y="3512"/>
                      <a:pt x="465" y="3429"/>
                    </a:cubicBezTo>
                    <a:cubicBezTo>
                      <a:pt x="631" y="3155"/>
                      <a:pt x="810" y="2893"/>
                      <a:pt x="1012" y="2643"/>
                    </a:cubicBezTo>
                    <a:cubicBezTo>
                      <a:pt x="1120" y="2500"/>
                      <a:pt x="1239" y="2381"/>
                      <a:pt x="1346" y="2250"/>
                    </a:cubicBezTo>
                    <a:cubicBezTo>
                      <a:pt x="1465" y="2131"/>
                      <a:pt x="1560" y="2012"/>
                      <a:pt x="1679" y="1893"/>
                    </a:cubicBezTo>
                    <a:cubicBezTo>
                      <a:pt x="1905" y="1691"/>
                      <a:pt x="2155" y="1477"/>
                      <a:pt x="2417" y="1298"/>
                    </a:cubicBezTo>
                    <a:cubicBezTo>
                      <a:pt x="2679" y="1107"/>
                      <a:pt x="2953" y="929"/>
                      <a:pt x="3239" y="774"/>
                    </a:cubicBezTo>
                    <a:cubicBezTo>
                      <a:pt x="3346" y="715"/>
                      <a:pt x="3453" y="655"/>
                      <a:pt x="3572" y="595"/>
                    </a:cubicBezTo>
                    <a:cubicBezTo>
                      <a:pt x="3691" y="536"/>
                      <a:pt x="3834" y="476"/>
                      <a:pt x="3941" y="441"/>
                    </a:cubicBezTo>
                    <a:cubicBezTo>
                      <a:pt x="4180" y="334"/>
                      <a:pt x="4441" y="250"/>
                      <a:pt x="4692" y="203"/>
                    </a:cubicBezTo>
                    <a:lnTo>
                      <a:pt x="4680" y="203"/>
                    </a:lnTo>
                    <a:cubicBezTo>
                      <a:pt x="4870" y="155"/>
                      <a:pt x="5084" y="107"/>
                      <a:pt x="5287" y="95"/>
                    </a:cubicBezTo>
                    <a:cubicBezTo>
                      <a:pt x="5382" y="60"/>
                      <a:pt x="5358" y="0"/>
                      <a:pt x="53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111"/>
              <p:cNvSpPr/>
              <p:nvPr/>
            </p:nvSpPr>
            <p:spPr>
              <a:xfrm>
                <a:off x="2647550" y="-479500"/>
                <a:ext cx="1536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5340" extrusionOk="0">
                    <a:moveTo>
                      <a:pt x="13" y="0"/>
                    </a:moveTo>
                    <a:cubicBezTo>
                      <a:pt x="24" y="12"/>
                      <a:pt x="24" y="12"/>
                      <a:pt x="13" y="12"/>
                    </a:cubicBezTo>
                    <a:cubicBezTo>
                      <a:pt x="1" y="24"/>
                      <a:pt x="1" y="48"/>
                      <a:pt x="13" y="72"/>
                    </a:cubicBezTo>
                    <a:cubicBezTo>
                      <a:pt x="120" y="179"/>
                      <a:pt x="239" y="286"/>
                      <a:pt x="358" y="405"/>
                    </a:cubicBezTo>
                    <a:cubicBezTo>
                      <a:pt x="477" y="512"/>
                      <a:pt x="608" y="619"/>
                      <a:pt x="739" y="703"/>
                    </a:cubicBezTo>
                    <a:cubicBezTo>
                      <a:pt x="1025" y="893"/>
                      <a:pt x="1310" y="1072"/>
                      <a:pt x="1608" y="1239"/>
                    </a:cubicBezTo>
                    <a:cubicBezTo>
                      <a:pt x="1906" y="1405"/>
                      <a:pt x="2203" y="1560"/>
                      <a:pt x="2489" y="1727"/>
                    </a:cubicBezTo>
                    <a:cubicBezTo>
                      <a:pt x="2632" y="1822"/>
                      <a:pt x="2787" y="1905"/>
                      <a:pt x="2918" y="2001"/>
                    </a:cubicBezTo>
                    <a:cubicBezTo>
                      <a:pt x="3049" y="2084"/>
                      <a:pt x="3180" y="2191"/>
                      <a:pt x="3323" y="2286"/>
                    </a:cubicBezTo>
                    <a:cubicBezTo>
                      <a:pt x="3477" y="2417"/>
                      <a:pt x="3644" y="2548"/>
                      <a:pt x="3811" y="2703"/>
                    </a:cubicBezTo>
                    <a:cubicBezTo>
                      <a:pt x="3977" y="2846"/>
                      <a:pt x="4132" y="3013"/>
                      <a:pt x="4287" y="3179"/>
                    </a:cubicBezTo>
                    <a:cubicBezTo>
                      <a:pt x="4585" y="3489"/>
                      <a:pt x="4882" y="3834"/>
                      <a:pt x="5144" y="4191"/>
                    </a:cubicBezTo>
                    <a:cubicBezTo>
                      <a:pt x="5287" y="4346"/>
                      <a:pt x="5406" y="4525"/>
                      <a:pt x="5525" y="4703"/>
                    </a:cubicBezTo>
                    <a:lnTo>
                      <a:pt x="5704" y="4977"/>
                    </a:lnTo>
                    <a:cubicBezTo>
                      <a:pt x="5763" y="5084"/>
                      <a:pt x="5823" y="5168"/>
                      <a:pt x="5894" y="5275"/>
                    </a:cubicBezTo>
                    <a:cubicBezTo>
                      <a:pt x="5906" y="5299"/>
                      <a:pt x="5942" y="5322"/>
                      <a:pt x="5966" y="5334"/>
                    </a:cubicBezTo>
                    <a:cubicBezTo>
                      <a:pt x="5976" y="5338"/>
                      <a:pt x="5987" y="5339"/>
                      <a:pt x="5997" y="5339"/>
                    </a:cubicBezTo>
                    <a:cubicBezTo>
                      <a:pt x="6022" y="5339"/>
                      <a:pt x="6048" y="5331"/>
                      <a:pt x="6073" y="5322"/>
                    </a:cubicBezTo>
                    <a:cubicBezTo>
                      <a:pt x="6097" y="5299"/>
                      <a:pt x="6132" y="5275"/>
                      <a:pt x="6132" y="5239"/>
                    </a:cubicBezTo>
                    <a:cubicBezTo>
                      <a:pt x="6144" y="5215"/>
                      <a:pt x="6132" y="5180"/>
                      <a:pt x="6120" y="5144"/>
                    </a:cubicBezTo>
                    <a:cubicBezTo>
                      <a:pt x="6025" y="4941"/>
                      <a:pt x="5918" y="4763"/>
                      <a:pt x="5799" y="4584"/>
                    </a:cubicBezTo>
                    <a:cubicBezTo>
                      <a:pt x="5704" y="4406"/>
                      <a:pt x="5585" y="4227"/>
                      <a:pt x="5466" y="4072"/>
                    </a:cubicBezTo>
                    <a:cubicBezTo>
                      <a:pt x="5228" y="3727"/>
                      <a:pt x="4942" y="3394"/>
                      <a:pt x="4656" y="3096"/>
                    </a:cubicBezTo>
                    <a:cubicBezTo>
                      <a:pt x="4358" y="2798"/>
                      <a:pt x="4049" y="2524"/>
                      <a:pt x="3704" y="2263"/>
                    </a:cubicBezTo>
                    <a:cubicBezTo>
                      <a:pt x="3561" y="2143"/>
                      <a:pt x="3394" y="2048"/>
                      <a:pt x="3227" y="1941"/>
                    </a:cubicBezTo>
                    <a:cubicBezTo>
                      <a:pt x="3061" y="1834"/>
                      <a:pt x="2906" y="1751"/>
                      <a:pt x="2727" y="1655"/>
                    </a:cubicBezTo>
                    <a:cubicBezTo>
                      <a:pt x="1977" y="1251"/>
                      <a:pt x="1179" y="941"/>
                      <a:pt x="489" y="417"/>
                    </a:cubicBezTo>
                    <a:cubicBezTo>
                      <a:pt x="346" y="298"/>
                      <a:pt x="191" y="167"/>
                      <a:pt x="48" y="24"/>
                    </a:cubicBezTo>
                    <a:cubicBezTo>
                      <a:pt x="48" y="0"/>
                      <a:pt x="24" y="0"/>
                      <a:pt x="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111"/>
              <p:cNvSpPr/>
              <p:nvPr/>
            </p:nvSpPr>
            <p:spPr>
              <a:xfrm>
                <a:off x="2787750" y="-392300"/>
                <a:ext cx="35750" cy="5687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2275" extrusionOk="0">
                    <a:moveTo>
                      <a:pt x="60" y="1"/>
                    </a:moveTo>
                    <a:cubicBezTo>
                      <a:pt x="36" y="13"/>
                      <a:pt x="12" y="37"/>
                      <a:pt x="12" y="37"/>
                    </a:cubicBezTo>
                    <a:cubicBezTo>
                      <a:pt x="1" y="49"/>
                      <a:pt x="1" y="60"/>
                      <a:pt x="12" y="96"/>
                    </a:cubicBezTo>
                    <a:cubicBezTo>
                      <a:pt x="60" y="132"/>
                      <a:pt x="96" y="179"/>
                      <a:pt x="131" y="239"/>
                    </a:cubicBezTo>
                    <a:cubicBezTo>
                      <a:pt x="334" y="513"/>
                      <a:pt x="524" y="775"/>
                      <a:pt x="691" y="1061"/>
                    </a:cubicBezTo>
                    <a:cubicBezTo>
                      <a:pt x="870" y="1346"/>
                      <a:pt x="1013" y="1644"/>
                      <a:pt x="1144" y="1954"/>
                    </a:cubicBezTo>
                    <a:cubicBezTo>
                      <a:pt x="1179" y="2037"/>
                      <a:pt x="1203" y="2132"/>
                      <a:pt x="1239" y="2204"/>
                    </a:cubicBezTo>
                    <a:cubicBezTo>
                      <a:pt x="1251" y="2239"/>
                      <a:pt x="1251" y="2251"/>
                      <a:pt x="1274" y="2263"/>
                    </a:cubicBezTo>
                    <a:cubicBezTo>
                      <a:pt x="1298" y="2275"/>
                      <a:pt x="1322" y="2275"/>
                      <a:pt x="1358" y="2275"/>
                    </a:cubicBezTo>
                    <a:cubicBezTo>
                      <a:pt x="1382" y="2275"/>
                      <a:pt x="1394" y="2263"/>
                      <a:pt x="1417" y="2239"/>
                    </a:cubicBezTo>
                    <a:cubicBezTo>
                      <a:pt x="1429" y="2215"/>
                      <a:pt x="1429" y="2192"/>
                      <a:pt x="1429" y="2156"/>
                    </a:cubicBezTo>
                    <a:cubicBezTo>
                      <a:pt x="1274" y="1775"/>
                      <a:pt x="1072" y="1406"/>
                      <a:pt x="846" y="1049"/>
                    </a:cubicBezTo>
                    <a:cubicBezTo>
                      <a:pt x="608" y="691"/>
                      <a:pt x="358" y="358"/>
                      <a:pt x="84" y="13"/>
                    </a:cubicBezTo>
                    <a:cubicBezTo>
                      <a:pt x="84" y="1"/>
                      <a:pt x="72" y="1"/>
                      <a:pt x="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11"/>
              <p:cNvSpPr/>
              <p:nvPr/>
            </p:nvSpPr>
            <p:spPr>
              <a:xfrm>
                <a:off x="2700250" y="-546675"/>
                <a:ext cx="362250" cy="351200"/>
              </a:xfrm>
              <a:custGeom>
                <a:avLst/>
                <a:gdLst/>
                <a:ahLst/>
                <a:cxnLst/>
                <a:rect l="l" t="t" r="r" b="b"/>
                <a:pathLst>
                  <a:path w="14490" h="14048" extrusionOk="0">
                    <a:moveTo>
                      <a:pt x="12" y="1"/>
                    </a:moveTo>
                    <a:cubicBezTo>
                      <a:pt x="5" y="1"/>
                      <a:pt x="0" y="9"/>
                      <a:pt x="0" y="20"/>
                    </a:cubicBezTo>
                    <a:cubicBezTo>
                      <a:pt x="0" y="32"/>
                      <a:pt x="24" y="44"/>
                      <a:pt x="36" y="56"/>
                    </a:cubicBezTo>
                    <a:lnTo>
                      <a:pt x="441" y="104"/>
                    </a:lnTo>
                    <a:cubicBezTo>
                      <a:pt x="857" y="163"/>
                      <a:pt x="1250" y="282"/>
                      <a:pt x="1631" y="449"/>
                    </a:cubicBezTo>
                    <a:lnTo>
                      <a:pt x="1607" y="449"/>
                    </a:lnTo>
                    <a:cubicBezTo>
                      <a:pt x="2060" y="639"/>
                      <a:pt x="2465" y="878"/>
                      <a:pt x="2834" y="1175"/>
                    </a:cubicBezTo>
                    <a:cubicBezTo>
                      <a:pt x="3477" y="1675"/>
                      <a:pt x="4012" y="2294"/>
                      <a:pt x="4501" y="2949"/>
                    </a:cubicBezTo>
                    <a:lnTo>
                      <a:pt x="4489" y="2925"/>
                    </a:lnTo>
                    <a:lnTo>
                      <a:pt x="4489" y="2925"/>
                    </a:lnTo>
                    <a:cubicBezTo>
                      <a:pt x="5215" y="3902"/>
                      <a:pt x="5822" y="4938"/>
                      <a:pt x="6465" y="5962"/>
                    </a:cubicBezTo>
                    <a:cubicBezTo>
                      <a:pt x="6775" y="6462"/>
                      <a:pt x="7084" y="6950"/>
                      <a:pt x="7430" y="7426"/>
                    </a:cubicBezTo>
                    <a:cubicBezTo>
                      <a:pt x="7763" y="7867"/>
                      <a:pt x="8096" y="8319"/>
                      <a:pt x="8501" y="8700"/>
                    </a:cubicBezTo>
                    <a:cubicBezTo>
                      <a:pt x="8727" y="8914"/>
                      <a:pt x="8954" y="9105"/>
                      <a:pt x="9204" y="9295"/>
                    </a:cubicBezTo>
                    <a:cubicBezTo>
                      <a:pt x="9454" y="9498"/>
                      <a:pt x="9704" y="9676"/>
                      <a:pt x="9978" y="9831"/>
                    </a:cubicBezTo>
                    <a:cubicBezTo>
                      <a:pt x="10525" y="10188"/>
                      <a:pt x="11073" y="10522"/>
                      <a:pt x="11632" y="10879"/>
                    </a:cubicBezTo>
                    <a:cubicBezTo>
                      <a:pt x="11883" y="11046"/>
                      <a:pt x="12121" y="11200"/>
                      <a:pt x="12359" y="11403"/>
                    </a:cubicBezTo>
                    <a:cubicBezTo>
                      <a:pt x="12764" y="11712"/>
                      <a:pt x="13133" y="12058"/>
                      <a:pt x="13442" y="12450"/>
                    </a:cubicBezTo>
                    <a:cubicBezTo>
                      <a:pt x="13633" y="12724"/>
                      <a:pt x="13799" y="13010"/>
                      <a:pt x="13930" y="13308"/>
                    </a:cubicBezTo>
                    <a:cubicBezTo>
                      <a:pt x="13966" y="13379"/>
                      <a:pt x="13990" y="13451"/>
                      <a:pt x="14014" y="13546"/>
                    </a:cubicBezTo>
                    <a:lnTo>
                      <a:pt x="14097" y="13903"/>
                    </a:lnTo>
                    <a:cubicBezTo>
                      <a:pt x="14108" y="13990"/>
                      <a:pt x="14209" y="14047"/>
                      <a:pt x="14308" y="14047"/>
                    </a:cubicBezTo>
                    <a:cubicBezTo>
                      <a:pt x="14317" y="14047"/>
                      <a:pt x="14326" y="14047"/>
                      <a:pt x="14335" y="14046"/>
                    </a:cubicBezTo>
                    <a:cubicBezTo>
                      <a:pt x="14383" y="14034"/>
                      <a:pt x="14430" y="13998"/>
                      <a:pt x="14454" y="13963"/>
                    </a:cubicBezTo>
                    <a:cubicBezTo>
                      <a:pt x="14490" y="13915"/>
                      <a:pt x="14490" y="13867"/>
                      <a:pt x="14466" y="13808"/>
                    </a:cubicBezTo>
                    <a:cubicBezTo>
                      <a:pt x="14442" y="13629"/>
                      <a:pt x="14383" y="13451"/>
                      <a:pt x="14311" y="13284"/>
                    </a:cubicBezTo>
                    <a:cubicBezTo>
                      <a:pt x="14252" y="13141"/>
                      <a:pt x="14169" y="12986"/>
                      <a:pt x="14097" y="12843"/>
                    </a:cubicBezTo>
                    <a:cubicBezTo>
                      <a:pt x="13954" y="12558"/>
                      <a:pt x="13776" y="12308"/>
                      <a:pt x="13561" y="12069"/>
                    </a:cubicBezTo>
                    <a:cubicBezTo>
                      <a:pt x="13145" y="11593"/>
                      <a:pt x="12645" y="11188"/>
                      <a:pt x="12121" y="10831"/>
                    </a:cubicBezTo>
                    <a:cubicBezTo>
                      <a:pt x="11644" y="10510"/>
                      <a:pt x="11156" y="10212"/>
                      <a:pt x="10680" y="9914"/>
                    </a:cubicBezTo>
                    <a:cubicBezTo>
                      <a:pt x="10204" y="9617"/>
                      <a:pt x="9727" y="9319"/>
                      <a:pt x="9275" y="8974"/>
                    </a:cubicBezTo>
                    <a:cubicBezTo>
                      <a:pt x="8965" y="8736"/>
                      <a:pt x="8680" y="8462"/>
                      <a:pt x="8418" y="8164"/>
                    </a:cubicBezTo>
                    <a:cubicBezTo>
                      <a:pt x="8144" y="7867"/>
                      <a:pt x="7894" y="7569"/>
                      <a:pt x="7656" y="7247"/>
                    </a:cubicBezTo>
                    <a:cubicBezTo>
                      <a:pt x="7311" y="6783"/>
                      <a:pt x="6989" y="6307"/>
                      <a:pt x="6668" y="5819"/>
                    </a:cubicBezTo>
                    <a:cubicBezTo>
                      <a:pt x="6346" y="5307"/>
                      <a:pt x="6013" y="4807"/>
                      <a:pt x="5679" y="4295"/>
                    </a:cubicBezTo>
                    <a:cubicBezTo>
                      <a:pt x="5025" y="3318"/>
                      <a:pt x="4322" y="2354"/>
                      <a:pt x="3441" y="1556"/>
                    </a:cubicBezTo>
                    <a:cubicBezTo>
                      <a:pt x="3024" y="1187"/>
                      <a:pt x="2584" y="866"/>
                      <a:pt x="2084" y="604"/>
                    </a:cubicBezTo>
                    <a:cubicBezTo>
                      <a:pt x="1584" y="342"/>
                      <a:pt x="1048" y="175"/>
                      <a:pt x="476" y="92"/>
                    </a:cubicBezTo>
                    <a:lnTo>
                      <a:pt x="36" y="44"/>
                    </a:lnTo>
                    <a:cubicBezTo>
                      <a:pt x="29" y="12"/>
                      <a:pt x="20" y="1"/>
                      <a:pt x="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11"/>
              <p:cNvSpPr/>
              <p:nvPr/>
            </p:nvSpPr>
            <p:spPr>
              <a:xfrm>
                <a:off x="3005325" y="-232750"/>
                <a:ext cx="112250" cy="299950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11998" extrusionOk="0">
                    <a:moveTo>
                      <a:pt x="49" y="1"/>
                    </a:moveTo>
                    <a:cubicBezTo>
                      <a:pt x="49" y="24"/>
                      <a:pt x="37" y="24"/>
                      <a:pt x="37" y="36"/>
                    </a:cubicBezTo>
                    <a:cubicBezTo>
                      <a:pt x="25" y="60"/>
                      <a:pt x="1" y="108"/>
                      <a:pt x="37" y="120"/>
                    </a:cubicBezTo>
                    <a:cubicBezTo>
                      <a:pt x="215" y="263"/>
                      <a:pt x="394" y="417"/>
                      <a:pt x="537" y="596"/>
                    </a:cubicBezTo>
                    <a:cubicBezTo>
                      <a:pt x="703" y="798"/>
                      <a:pt x="858" y="1013"/>
                      <a:pt x="953" y="1239"/>
                    </a:cubicBezTo>
                    <a:cubicBezTo>
                      <a:pt x="1132" y="1608"/>
                      <a:pt x="1239" y="2013"/>
                      <a:pt x="1311" y="2418"/>
                    </a:cubicBezTo>
                    <a:cubicBezTo>
                      <a:pt x="1454" y="3096"/>
                      <a:pt x="1489" y="3811"/>
                      <a:pt x="1644" y="4501"/>
                    </a:cubicBezTo>
                    <a:cubicBezTo>
                      <a:pt x="1692" y="4680"/>
                      <a:pt x="1727" y="4858"/>
                      <a:pt x="1775" y="5025"/>
                    </a:cubicBezTo>
                    <a:cubicBezTo>
                      <a:pt x="1835" y="5204"/>
                      <a:pt x="1906" y="5382"/>
                      <a:pt x="2001" y="5537"/>
                    </a:cubicBezTo>
                    <a:cubicBezTo>
                      <a:pt x="2168" y="5870"/>
                      <a:pt x="2370" y="6168"/>
                      <a:pt x="2597" y="6454"/>
                    </a:cubicBezTo>
                    <a:cubicBezTo>
                      <a:pt x="2978" y="6954"/>
                      <a:pt x="3394" y="7466"/>
                      <a:pt x="3692" y="8037"/>
                    </a:cubicBezTo>
                    <a:cubicBezTo>
                      <a:pt x="3847" y="8359"/>
                      <a:pt x="3954" y="8680"/>
                      <a:pt x="4013" y="9026"/>
                    </a:cubicBezTo>
                    <a:cubicBezTo>
                      <a:pt x="4073" y="9335"/>
                      <a:pt x="4085" y="9645"/>
                      <a:pt x="4049" y="9966"/>
                    </a:cubicBezTo>
                    <a:cubicBezTo>
                      <a:pt x="4025" y="10276"/>
                      <a:pt x="3954" y="10573"/>
                      <a:pt x="3847" y="10871"/>
                    </a:cubicBezTo>
                    <a:cubicBezTo>
                      <a:pt x="3740" y="11157"/>
                      <a:pt x="3597" y="11431"/>
                      <a:pt x="3430" y="11693"/>
                    </a:cubicBezTo>
                    <a:cubicBezTo>
                      <a:pt x="3394" y="11728"/>
                      <a:pt x="3394" y="11812"/>
                      <a:pt x="3418" y="11847"/>
                    </a:cubicBezTo>
                    <a:cubicBezTo>
                      <a:pt x="3430" y="11907"/>
                      <a:pt x="3478" y="11954"/>
                      <a:pt x="3513" y="11966"/>
                    </a:cubicBezTo>
                    <a:cubicBezTo>
                      <a:pt x="3551" y="11989"/>
                      <a:pt x="3589" y="11997"/>
                      <a:pt x="3624" y="11997"/>
                    </a:cubicBezTo>
                    <a:cubicBezTo>
                      <a:pt x="3644" y="11997"/>
                      <a:pt x="3663" y="11995"/>
                      <a:pt x="3680" y="11990"/>
                    </a:cubicBezTo>
                    <a:cubicBezTo>
                      <a:pt x="3740" y="11966"/>
                      <a:pt x="3775" y="11931"/>
                      <a:pt x="3799" y="11883"/>
                    </a:cubicBezTo>
                    <a:cubicBezTo>
                      <a:pt x="4037" y="11514"/>
                      <a:pt x="4216" y="11109"/>
                      <a:pt x="4335" y="10681"/>
                    </a:cubicBezTo>
                    <a:cubicBezTo>
                      <a:pt x="4442" y="10264"/>
                      <a:pt x="4490" y="9847"/>
                      <a:pt x="4454" y="9407"/>
                    </a:cubicBezTo>
                    <a:cubicBezTo>
                      <a:pt x="4442" y="9192"/>
                      <a:pt x="4394" y="8966"/>
                      <a:pt x="4347" y="8752"/>
                    </a:cubicBezTo>
                    <a:cubicBezTo>
                      <a:pt x="4311" y="8549"/>
                      <a:pt x="4228" y="8335"/>
                      <a:pt x="4156" y="8133"/>
                    </a:cubicBezTo>
                    <a:cubicBezTo>
                      <a:pt x="4025" y="7775"/>
                      <a:pt x="3811" y="7442"/>
                      <a:pt x="3597" y="7144"/>
                    </a:cubicBezTo>
                    <a:cubicBezTo>
                      <a:pt x="3335" y="6811"/>
                      <a:pt x="3061" y="6513"/>
                      <a:pt x="2799" y="6180"/>
                    </a:cubicBezTo>
                    <a:cubicBezTo>
                      <a:pt x="2537" y="5847"/>
                      <a:pt x="2299" y="5513"/>
                      <a:pt x="2108" y="5144"/>
                    </a:cubicBezTo>
                    <a:cubicBezTo>
                      <a:pt x="2013" y="4930"/>
                      <a:pt x="1942" y="4727"/>
                      <a:pt x="1882" y="4513"/>
                    </a:cubicBezTo>
                    <a:cubicBezTo>
                      <a:pt x="1823" y="4311"/>
                      <a:pt x="1775" y="4084"/>
                      <a:pt x="1727" y="3858"/>
                    </a:cubicBezTo>
                    <a:lnTo>
                      <a:pt x="1727" y="3846"/>
                    </a:lnTo>
                    <a:lnTo>
                      <a:pt x="1727" y="3811"/>
                    </a:lnTo>
                    <a:cubicBezTo>
                      <a:pt x="1668" y="3465"/>
                      <a:pt x="1608" y="3144"/>
                      <a:pt x="1549" y="2799"/>
                    </a:cubicBezTo>
                    <a:cubicBezTo>
                      <a:pt x="1489" y="2465"/>
                      <a:pt x="1418" y="2132"/>
                      <a:pt x="1311" y="1798"/>
                    </a:cubicBezTo>
                    <a:cubicBezTo>
                      <a:pt x="1215" y="1477"/>
                      <a:pt x="1073" y="1179"/>
                      <a:pt x="894" y="882"/>
                    </a:cubicBezTo>
                    <a:cubicBezTo>
                      <a:pt x="703" y="572"/>
                      <a:pt x="453" y="298"/>
                      <a:pt x="168" y="72"/>
                    </a:cubicBezTo>
                    <a:cubicBezTo>
                      <a:pt x="144" y="60"/>
                      <a:pt x="120" y="36"/>
                      <a:pt x="96" y="13"/>
                    </a:cubicBezTo>
                    <a:cubicBezTo>
                      <a:pt x="84" y="1"/>
                      <a:pt x="61" y="1"/>
                      <a:pt x="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11"/>
              <p:cNvSpPr/>
              <p:nvPr/>
            </p:nvSpPr>
            <p:spPr>
              <a:xfrm>
                <a:off x="2623150" y="-224125"/>
                <a:ext cx="467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383" extrusionOk="0">
                    <a:moveTo>
                      <a:pt x="1572" y="1"/>
                    </a:moveTo>
                    <a:cubicBezTo>
                      <a:pt x="1489" y="1"/>
                      <a:pt x="1429" y="37"/>
                      <a:pt x="1381" y="49"/>
                    </a:cubicBezTo>
                    <a:cubicBezTo>
                      <a:pt x="1262" y="96"/>
                      <a:pt x="1120" y="156"/>
                      <a:pt x="977" y="227"/>
                    </a:cubicBezTo>
                    <a:cubicBezTo>
                      <a:pt x="822" y="299"/>
                      <a:pt x="703" y="370"/>
                      <a:pt x="596" y="430"/>
                    </a:cubicBezTo>
                    <a:cubicBezTo>
                      <a:pt x="489" y="513"/>
                      <a:pt x="393" y="596"/>
                      <a:pt x="298" y="703"/>
                    </a:cubicBezTo>
                    <a:cubicBezTo>
                      <a:pt x="262" y="763"/>
                      <a:pt x="215" y="811"/>
                      <a:pt x="191" y="870"/>
                    </a:cubicBezTo>
                    <a:cubicBezTo>
                      <a:pt x="143" y="930"/>
                      <a:pt x="119" y="989"/>
                      <a:pt x="96" y="1025"/>
                    </a:cubicBezTo>
                    <a:cubicBezTo>
                      <a:pt x="84" y="1025"/>
                      <a:pt x="48" y="1049"/>
                      <a:pt x="36" y="1072"/>
                    </a:cubicBezTo>
                    <a:cubicBezTo>
                      <a:pt x="24" y="1108"/>
                      <a:pt x="0" y="1132"/>
                      <a:pt x="24" y="1168"/>
                    </a:cubicBezTo>
                    <a:cubicBezTo>
                      <a:pt x="24" y="1192"/>
                      <a:pt x="48" y="1227"/>
                      <a:pt x="72" y="1239"/>
                    </a:cubicBezTo>
                    <a:cubicBezTo>
                      <a:pt x="167" y="1287"/>
                      <a:pt x="250" y="1311"/>
                      <a:pt x="334" y="1346"/>
                    </a:cubicBezTo>
                    <a:cubicBezTo>
                      <a:pt x="417" y="1370"/>
                      <a:pt x="524" y="1382"/>
                      <a:pt x="631" y="1382"/>
                    </a:cubicBezTo>
                    <a:lnTo>
                      <a:pt x="643" y="1382"/>
                    </a:lnTo>
                    <a:cubicBezTo>
                      <a:pt x="822" y="1382"/>
                      <a:pt x="1012" y="1346"/>
                      <a:pt x="1179" y="1251"/>
                    </a:cubicBezTo>
                    <a:cubicBezTo>
                      <a:pt x="1251" y="1203"/>
                      <a:pt x="1346" y="1168"/>
                      <a:pt x="1417" y="1084"/>
                    </a:cubicBezTo>
                    <a:cubicBezTo>
                      <a:pt x="1465" y="1061"/>
                      <a:pt x="1489" y="1013"/>
                      <a:pt x="1524" y="965"/>
                    </a:cubicBezTo>
                    <a:cubicBezTo>
                      <a:pt x="1596" y="870"/>
                      <a:pt x="1667" y="763"/>
                      <a:pt x="1727" y="656"/>
                    </a:cubicBezTo>
                    <a:cubicBezTo>
                      <a:pt x="1786" y="549"/>
                      <a:pt x="1846" y="430"/>
                      <a:pt x="1870" y="287"/>
                    </a:cubicBezTo>
                    <a:cubicBezTo>
                      <a:pt x="1870" y="227"/>
                      <a:pt x="1870" y="168"/>
                      <a:pt x="1834" y="120"/>
                    </a:cubicBezTo>
                    <a:cubicBezTo>
                      <a:pt x="1810" y="60"/>
                      <a:pt x="1762" y="37"/>
                      <a:pt x="1691" y="1"/>
                    </a:cubicBezTo>
                    <a:cubicBezTo>
                      <a:pt x="1691" y="5"/>
                      <a:pt x="1687" y="6"/>
                      <a:pt x="1681" y="6"/>
                    </a:cubicBezTo>
                    <a:cubicBezTo>
                      <a:pt x="1669" y="6"/>
                      <a:pt x="1647" y="1"/>
                      <a:pt x="1632" y="1"/>
                    </a:cubicBezTo>
                    <a:close/>
                  </a:path>
                </a:pathLst>
              </a:custGeom>
              <a:solidFill>
                <a:srgbClr val="FD7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11"/>
              <p:cNvSpPr/>
              <p:nvPr/>
            </p:nvSpPr>
            <p:spPr>
              <a:xfrm>
                <a:off x="2605875" y="-241675"/>
                <a:ext cx="655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168" extrusionOk="0">
                    <a:moveTo>
                      <a:pt x="2465" y="858"/>
                    </a:moveTo>
                    <a:cubicBezTo>
                      <a:pt x="2465" y="929"/>
                      <a:pt x="2453" y="1012"/>
                      <a:pt x="2442" y="1108"/>
                    </a:cubicBezTo>
                    <a:cubicBezTo>
                      <a:pt x="2406" y="1227"/>
                      <a:pt x="2382" y="1334"/>
                      <a:pt x="2334" y="1429"/>
                    </a:cubicBezTo>
                    <a:lnTo>
                      <a:pt x="2334" y="1453"/>
                    </a:lnTo>
                    <a:cubicBezTo>
                      <a:pt x="2287" y="1524"/>
                      <a:pt x="2251" y="1596"/>
                      <a:pt x="2203" y="1655"/>
                    </a:cubicBezTo>
                    <a:cubicBezTo>
                      <a:pt x="2144" y="1715"/>
                      <a:pt x="2084" y="1774"/>
                      <a:pt x="2025" y="1822"/>
                    </a:cubicBezTo>
                    <a:cubicBezTo>
                      <a:pt x="1953" y="1870"/>
                      <a:pt x="1870" y="1905"/>
                      <a:pt x="1799" y="1941"/>
                    </a:cubicBezTo>
                    <a:cubicBezTo>
                      <a:pt x="1691" y="1965"/>
                      <a:pt x="1584" y="2001"/>
                      <a:pt x="1477" y="2013"/>
                    </a:cubicBezTo>
                    <a:lnTo>
                      <a:pt x="1382" y="2013"/>
                    </a:lnTo>
                    <a:cubicBezTo>
                      <a:pt x="1322" y="2013"/>
                      <a:pt x="1251" y="2013"/>
                      <a:pt x="1191" y="2001"/>
                    </a:cubicBezTo>
                    <a:cubicBezTo>
                      <a:pt x="1096" y="1989"/>
                      <a:pt x="1025" y="1953"/>
                      <a:pt x="941" y="1905"/>
                    </a:cubicBezTo>
                    <a:cubicBezTo>
                      <a:pt x="906" y="1894"/>
                      <a:pt x="882" y="1882"/>
                      <a:pt x="834" y="1846"/>
                    </a:cubicBezTo>
                    <a:lnTo>
                      <a:pt x="882" y="1715"/>
                    </a:lnTo>
                    <a:cubicBezTo>
                      <a:pt x="906" y="1644"/>
                      <a:pt x="953" y="1584"/>
                      <a:pt x="1013" y="1513"/>
                    </a:cubicBezTo>
                    <a:cubicBezTo>
                      <a:pt x="1084" y="1417"/>
                      <a:pt x="1180" y="1346"/>
                      <a:pt x="1275" y="1251"/>
                    </a:cubicBezTo>
                    <a:cubicBezTo>
                      <a:pt x="1441" y="1132"/>
                      <a:pt x="1620" y="1048"/>
                      <a:pt x="1811" y="977"/>
                    </a:cubicBezTo>
                    <a:cubicBezTo>
                      <a:pt x="2025" y="917"/>
                      <a:pt x="2215" y="870"/>
                      <a:pt x="2406" y="858"/>
                    </a:cubicBezTo>
                    <a:close/>
                    <a:moveTo>
                      <a:pt x="2418" y="0"/>
                    </a:moveTo>
                    <a:cubicBezTo>
                      <a:pt x="2287" y="60"/>
                      <a:pt x="2144" y="143"/>
                      <a:pt x="1989" y="203"/>
                    </a:cubicBezTo>
                    <a:cubicBezTo>
                      <a:pt x="1775" y="286"/>
                      <a:pt x="1549" y="358"/>
                      <a:pt x="1322" y="441"/>
                    </a:cubicBezTo>
                    <a:cubicBezTo>
                      <a:pt x="894" y="584"/>
                      <a:pt x="465" y="751"/>
                      <a:pt x="1" y="822"/>
                    </a:cubicBezTo>
                    <a:lnTo>
                      <a:pt x="1" y="858"/>
                    </a:lnTo>
                    <a:cubicBezTo>
                      <a:pt x="60" y="1191"/>
                      <a:pt x="227" y="1524"/>
                      <a:pt x="465" y="1763"/>
                    </a:cubicBezTo>
                    <a:cubicBezTo>
                      <a:pt x="501" y="1822"/>
                      <a:pt x="560" y="1870"/>
                      <a:pt x="644" y="1929"/>
                    </a:cubicBezTo>
                    <a:cubicBezTo>
                      <a:pt x="703" y="1965"/>
                      <a:pt x="775" y="2013"/>
                      <a:pt x="858" y="2060"/>
                    </a:cubicBezTo>
                    <a:cubicBezTo>
                      <a:pt x="1013" y="2132"/>
                      <a:pt x="1180" y="2167"/>
                      <a:pt x="1358" y="2167"/>
                    </a:cubicBezTo>
                    <a:cubicBezTo>
                      <a:pt x="1513" y="2167"/>
                      <a:pt x="1680" y="2132"/>
                      <a:pt x="1846" y="2072"/>
                    </a:cubicBezTo>
                    <a:cubicBezTo>
                      <a:pt x="1977" y="2013"/>
                      <a:pt x="2108" y="1941"/>
                      <a:pt x="2227" y="1822"/>
                    </a:cubicBezTo>
                    <a:cubicBezTo>
                      <a:pt x="2334" y="1715"/>
                      <a:pt x="2418" y="1596"/>
                      <a:pt x="2477" y="1429"/>
                    </a:cubicBezTo>
                    <a:cubicBezTo>
                      <a:pt x="2549" y="1286"/>
                      <a:pt x="2584" y="1108"/>
                      <a:pt x="2596" y="893"/>
                    </a:cubicBezTo>
                    <a:cubicBezTo>
                      <a:pt x="2620" y="762"/>
                      <a:pt x="2596" y="620"/>
                      <a:pt x="2584" y="465"/>
                    </a:cubicBezTo>
                    <a:cubicBezTo>
                      <a:pt x="2573" y="322"/>
                      <a:pt x="2525" y="167"/>
                      <a:pt x="2453" y="36"/>
                    </a:cubicBezTo>
                    <a:cubicBezTo>
                      <a:pt x="2453" y="24"/>
                      <a:pt x="2442" y="24"/>
                      <a:pt x="2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11"/>
              <p:cNvSpPr/>
              <p:nvPr/>
            </p:nvSpPr>
            <p:spPr>
              <a:xfrm>
                <a:off x="2694875" y="-313775"/>
                <a:ext cx="2472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623" extrusionOk="0">
                    <a:moveTo>
                      <a:pt x="453" y="1"/>
                    </a:moveTo>
                    <a:cubicBezTo>
                      <a:pt x="441" y="1"/>
                      <a:pt x="429" y="1"/>
                      <a:pt x="417" y="3"/>
                    </a:cubicBezTo>
                    <a:cubicBezTo>
                      <a:pt x="156" y="27"/>
                      <a:pt x="1" y="420"/>
                      <a:pt x="36" y="860"/>
                    </a:cubicBezTo>
                    <a:cubicBezTo>
                      <a:pt x="83" y="1305"/>
                      <a:pt x="314" y="1623"/>
                      <a:pt x="559" y="1623"/>
                    </a:cubicBezTo>
                    <a:cubicBezTo>
                      <a:pt x="563" y="1623"/>
                      <a:pt x="568" y="1623"/>
                      <a:pt x="572" y="1622"/>
                    </a:cubicBezTo>
                    <a:cubicBezTo>
                      <a:pt x="834" y="1599"/>
                      <a:pt x="989" y="1206"/>
                      <a:pt x="953" y="765"/>
                    </a:cubicBezTo>
                    <a:cubicBezTo>
                      <a:pt x="908" y="334"/>
                      <a:pt x="690" y="1"/>
                      <a:pt x="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111"/>
              <p:cNvSpPr/>
              <p:nvPr/>
            </p:nvSpPr>
            <p:spPr>
              <a:xfrm>
                <a:off x="2532075" y="-296775"/>
                <a:ext cx="250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635" extrusionOk="0">
                    <a:moveTo>
                      <a:pt x="441" y="1"/>
                    </a:moveTo>
                    <a:cubicBezTo>
                      <a:pt x="433" y="1"/>
                      <a:pt x="425" y="1"/>
                      <a:pt x="417" y="2"/>
                    </a:cubicBezTo>
                    <a:cubicBezTo>
                      <a:pt x="167" y="38"/>
                      <a:pt x="0" y="419"/>
                      <a:pt x="48" y="871"/>
                    </a:cubicBezTo>
                    <a:cubicBezTo>
                      <a:pt x="94" y="1297"/>
                      <a:pt x="318" y="1634"/>
                      <a:pt x="559" y="1634"/>
                    </a:cubicBezTo>
                    <a:cubicBezTo>
                      <a:pt x="567" y="1634"/>
                      <a:pt x="575" y="1634"/>
                      <a:pt x="583" y="1633"/>
                    </a:cubicBezTo>
                    <a:cubicBezTo>
                      <a:pt x="833" y="1597"/>
                      <a:pt x="1000" y="1216"/>
                      <a:pt x="953" y="764"/>
                    </a:cubicBezTo>
                    <a:cubicBezTo>
                      <a:pt x="918" y="338"/>
                      <a:pt x="683" y="1"/>
                      <a:pt x="4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111"/>
              <p:cNvSpPr/>
              <p:nvPr/>
            </p:nvSpPr>
            <p:spPr>
              <a:xfrm>
                <a:off x="2595750" y="-327400"/>
                <a:ext cx="295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3239" extrusionOk="0">
                    <a:moveTo>
                      <a:pt x="965" y="0"/>
                    </a:moveTo>
                    <a:cubicBezTo>
                      <a:pt x="953" y="0"/>
                      <a:pt x="942" y="0"/>
                      <a:pt x="942" y="12"/>
                    </a:cubicBezTo>
                    <a:cubicBezTo>
                      <a:pt x="942" y="12"/>
                      <a:pt x="930" y="24"/>
                      <a:pt x="930" y="36"/>
                    </a:cubicBezTo>
                    <a:cubicBezTo>
                      <a:pt x="953" y="417"/>
                      <a:pt x="989" y="715"/>
                      <a:pt x="989" y="977"/>
                    </a:cubicBezTo>
                    <a:lnTo>
                      <a:pt x="989" y="1441"/>
                    </a:lnTo>
                    <a:cubicBezTo>
                      <a:pt x="989" y="1572"/>
                      <a:pt x="965" y="1691"/>
                      <a:pt x="965" y="1810"/>
                    </a:cubicBezTo>
                    <a:cubicBezTo>
                      <a:pt x="906" y="1763"/>
                      <a:pt x="846" y="1727"/>
                      <a:pt x="775" y="1691"/>
                    </a:cubicBezTo>
                    <a:cubicBezTo>
                      <a:pt x="692" y="1667"/>
                      <a:pt x="608" y="1632"/>
                      <a:pt x="537" y="1632"/>
                    </a:cubicBezTo>
                    <a:cubicBezTo>
                      <a:pt x="465" y="1632"/>
                      <a:pt x="394" y="1644"/>
                      <a:pt x="334" y="1691"/>
                    </a:cubicBezTo>
                    <a:cubicBezTo>
                      <a:pt x="275" y="1727"/>
                      <a:pt x="227" y="1763"/>
                      <a:pt x="168" y="1846"/>
                    </a:cubicBezTo>
                    <a:cubicBezTo>
                      <a:pt x="120" y="1905"/>
                      <a:pt x="96" y="1965"/>
                      <a:pt x="61" y="2048"/>
                    </a:cubicBezTo>
                    <a:cubicBezTo>
                      <a:pt x="37" y="2120"/>
                      <a:pt x="13" y="2203"/>
                      <a:pt x="13" y="2286"/>
                    </a:cubicBezTo>
                    <a:cubicBezTo>
                      <a:pt x="1" y="2465"/>
                      <a:pt x="49" y="2632"/>
                      <a:pt x="120" y="2798"/>
                    </a:cubicBezTo>
                    <a:cubicBezTo>
                      <a:pt x="191" y="2941"/>
                      <a:pt x="311" y="3060"/>
                      <a:pt x="465" y="3132"/>
                    </a:cubicBezTo>
                    <a:cubicBezTo>
                      <a:pt x="596" y="3215"/>
                      <a:pt x="751" y="3239"/>
                      <a:pt x="930" y="3239"/>
                    </a:cubicBezTo>
                    <a:cubicBezTo>
                      <a:pt x="965" y="3239"/>
                      <a:pt x="1013" y="3239"/>
                      <a:pt x="1073" y="3227"/>
                    </a:cubicBezTo>
                    <a:lnTo>
                      <a:pt x="1108" y="3227"/>
                    </a:lnTo>
                    <a:cubicBezTo>
                      <a:pt x="1120" y="3227"/>
                      <a:pt x="1132" y="3215"/>
                      <a:pt x="1144" y="3191"/>
                    </a:cubicBezTo>
                    <a:cubicBezTo>
                      <a:pt x="1168" y="3179"/>
                      <a:pt x="1180" y="3156"/>
                      <a:pt x="1180" y="3120"/>
                    </a:cubicBezTo>
                    <a:cubicBezTo>
                      <a:pt x="1180" y="3084"/>
                      <a:pt x="1168" y="3060"/>
                      <a:pt x="1144" y="3048"/>
                    </a:cubicBezTo>
                    <a:cubicBezTo>
                      <a:pt x="1132" y="3037"/>
                      <a:pt x="1120" y="3037"/>
                      <a:pt x="1108" y="3013"/>
                    </a:cubicBezTo>
                    <a:lnTo>
                      <a:pt x="1013" y="3013"/>
                    </a:lnTo>
                    <a:cubicBezTo>
                      <a:pt x="965" y="3013"/>
                      <a:pt x="906" y="3037"/>
                      <a:pt x="870" y="3037"/>
                    </a:cubicBezTo>
                    <a:lnTo>
                      <a:pt x="763" y="3037"/>
                    </a:lnTo>
                    <a:cubicBezTo>
                      <a:pt x="703" y="3013"/>
                      <a:pt x="644" y="3001"/>
                      <a:pt x="596" y="2989"/>
                    </a:cubicBezTo>
                    <a:cubicBezTo>
                      <a:pt x="549" y="2977"/>
                      <a:pt x="513" y="2941"/>
                      <a:pt x="465" y="2917"/>
                    </a:cubicBezTo>
                    <a:cubicBezTo>
                      <a:pt x="418" y="2882"/>
                      <a:pt x="394" y="2834"/>
                      <a:pt x="346" y="2798"/>
                    </a:cubicBezTo>
                    <a:cubicBezTo>
                      <a:pt x="311" y="2751"/>
                      <a:pt x="275" y="2691"/>
                      <a:pt x="251" y="2632"/>
                    </a:cubicBezTo>
                    <a:cubicBezTo>
                      <a:pt x="227" y="2560"/>
                      <a:pt x="215" y="2501"/>
                      <a:pt x="191" y="2417"/>
                    </a:cubicBezTo>
                    <a:cubicBezTo>
                      <a:pt x="180" y="2334"/>
                      <a:pt x="180" y="2263"/>
                      <a:pt x="191" y="2179"/>
                    </a:cubicBezTo>
                    <a:lnTo>
                      <a:pt x="239" y="2001"/>
                    </a:lnTo>
                    <a:cubicBezTo>
                      <a:pt x="251" y="1965"/>
                      <a:pt x="287" y="1917"/>
                      <a:pt x="311" y="1882"/>
                    </a:cubicBezTo>
                    <a:cubicBezTo>
                      <a:pt x="334" y="1858"/>
                      <a:pt x="358" y="1846"/>
                      <a:pt x="370" y="1822"/>
                    </a:cubicBezTo>
                    <a:cubicBezTo>
                      <a:pt x="394" y="1810"/>
                      <a:pt x="418" y="1798"/>
                      <a:pt x="430" y="1786"/>
                    </a:cubicBezTo>
                    <a:cubicBezTo>
                      <a:pt x="465" y="1763"/>
                      <a:pt x="489" y="1763"/>
                      <a:pt x="525" y="1751"/>
                    </a:cubicBezTo>
                    <a:lnTo>
                      <a:pt x="632" y="1751"/>
                    </a:lnTo>
                    <a:cubicBezTo>
                      <a:pt x="668" y="1751"/>
                      <a:pt x="715" y="1763"/>
                      <a:pt x="763" y="1798"/>
                    </a:cubicBezTo>
                    <a:cubicBezTo>
                      <a:pt x="846" y="1846"/>
                      <a:pt x="930" y="1882"/>
                      <a:pt x="1001" y="1941"/>
                    </a:cubicBezTo>
                    <a:lnTo>
                      <a:pt x="1061" y="1941"/>
                    </a:lnTo>
                    <a:cubicBezTo>
                      <a:pt x="1073" y="1929"/>
                      <a:pt x="1084" y="1917"/>
                      <a:pt x="1084" y="1905"/>
                    </a:cubicBezTo>
                    <a:cubicBezTo>
                      <a:pt x="1108" y="1751"/>
                      <a:pt x="1108" y="1584"/>
                      <a:pt x="1108" y="1441"/>
                    </a:cubicBezTo>
                    <a:cubicBezTo>
                      <a:pt x="1108" y="1286"/>
                      <a:pt x="1108" y="1143"/>
                      <a:pt x="1084" y="977"/>
                    </a:cubicBezTo>
                    <a:cubicBezTo>
                      <a:pt x="1073" y="667"/>
                      <a:pt x="1049" y="358"/>
                      <a:pt x="1013" y="60"/>
                    </a:cubicBezTo>
                    <a:cubicBezTo>
                      <a:pt x="1001" y="12"/>
                      <a:pt x="989" y="0"/>
                      <a:pt x="965" y="0"/>
                    </a:cubicBezTo>
                    <a:close/>
                  </a:path>
                </a:pathLst>
              </a:custGeom>
              <a:solidFill>
                <a:srgbClr val="8C51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111"/>
              <p:cNvSpPr/>
              <p:nvPr/>
            </p:nvSpPr>
            <p:spPr>
              <a:xfrm>
                <a:off x="2510025" y="-359550"/>
                <a:ext cx="536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227" extrusionOk="0">
                    <a:moveTo>
                      <a:pt x="1644" y="1"/>
                    </a:moveTo>
                    <a:cubicBezTo>
                      <a:pt x="1418" y="1"/>
                      <a:pt x="1144" y="60"/>
                      <a:pt x="870" y="179"/>
                    </a:cubicBezTo>
                    <a:cubicBezTo>
                      <a:pt x="608" y="298"/>
                      <a:pt x="382" y="453"/>
                      <a:pt x="215" y="608"/>
                    </a:cubicBezTo>
                    <a:cubicBezTo>
                      <a:pt x="61" y="774"/>
                      <a:pt x="1" y="929"/>
                      <a:pt x="49" y="1048"/>
                    </a:cubicBezTo>
                    <a:cubicBezTo>
                      <a:pt x="96" y="1167"/>
                      <a:pt x="251" y="1227"/>
                      <a:pt x="465" y="1227"/>
                    </a:cubicBezTo>
                    <a:cubicBezTo>
                      <a:pt x="692" y="1227"/>
                      <a:pt x="977" y="1167"/>
                      <a:pt x="1239" y="1048"/>
                    </a:cubicBezTo>
                    <a:cubicBezTo>
                      <a:pt x="1799" y="810"/>
                      <a:pt x="2144" y="417"/>
                      <a:pt x="2049" y="179"/>
                    </a:cubicBezTo>
                    <a:cubicBezTo>
                      <a:pt x="2001" y="60"/>
                      <a:pt x="1870" y="1"/>
                      <a:pt x="1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111"/>
              <p:cNvSpPr/>
              <p:nvPr/>
            </p:nvSpPr>
            <p:spPr>
              <a:xfrm>
                <a:off x="2684475" y="-367275"/>
                <a:ext cx="5745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084" extrusionOk="0">
                    <a:moveTo>
                      <a:pt x="714" y="0"/>
                    </a:moveTo>
                    <a:cubicBezTo>
                      <a:pt x="322" y="0"/>
                      <a:pt x="60" y="107"/>
                      <a:pt x="12" y="286"/>
                    </a:cubicBezTo>
                    <a:cubicBezTo>
                      <a:pt x="0" y="345"/>
                      <a:pt x="12" y="417"/>
                      <a:pt x="60" y="488"/>
                    </a:cubicBezTo>
                    <a:cubicBezTo>
                      <a:pt x="191" y="714"/>
                      <a:pt x="572" y="917"/>
                      <a:pt x="1024" y="1024"/>
                    </a:cubicBezTo>
                    <a:cubicBezTo>
                      <a:pt x="1214" y="1072"/>
                      <a:pt x="1393" y="1083"/>
                      <a:pt x="1572" y="1083"/>
                    </a:cubicBezTo>
                    <a:cubicBezTo>
                      <a:pt x="1965" y="1083"/>
                      <a:pt x="2227" y="976"/>
                      <a:pt x="2274" y="798"/>
                    </a:cubicBezTo>
                    <a:cubicBezTo>
                      <a:pt x="2298" y="667"/>
                      <a:pt x="2215" y="524"/>
                      <a:pt x="2024" y="381"/>
                    </a:cubicBezTo>
                    <a:cubicBezTo>
                      <a:pt x="1822" y="250"/>
                      <a:pt x="1560" y="131"/>
                      <a:pt x="1262" y="60"/>
                    </a:cubicBezTo>
                    <a:cubicBezTo>
                      <a:pt x="1072" y="24"/>
                      <a:pt x="893" y="0"/>
                      <a:pt x="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111"/>
              <p:cNvSpPr/>
              <p:nvPr/>
            </p:nvSpPr>
            <p:spPr>
              <a:xfrm>
                <a:off x="2326075" y="198550"/>
                <a:ext cx="598925" cy="340850"/>
              </a:xfrm>
              <a:custGeom>
                <a:avLst/>
                <a:gdLst/>
                <a:ahLst/>
                <a:cxnLst/>
                <a:rect l="l" t="t" r="r" b="b"/>
                <a:pathLst>
                  <a:path w="23957" h="13634" extrusionOk="0">
                    <a:moveTo>
                      <a:pt x="20146" y="1"/>
                    </a:moveTo>
                    <a:cubicBezTo>
                      <a:pt x="19992" y="1"/>
                      <a:pt x="19813" y="13"/>
                      <a:pt x="19646" y="48"/>
                    </a:cubicBezTo>
                    <a:cubicBezTo>
                      <a:pt x="19480" y="72"/>
                      <a:pt x="19337" y="120"/>
                      <a:pt x="19158" y="167"/>
                    </a:cubicBezTo>
                    <a:cubicBezTo>
                      <a:pt x="18837" y="275"/>
                      <a:pt x="18539" y="417"/>
                      <a:pt x="18241" y="632"/>
                    </a:cubicBezTo>
                    <a:cubicBezTo>
                      <a:pt x="18217" y="644"/>
                      <a:pt x="18182" y="667"/>
                      <a:pt x="18158" y="691"/>
                    </a:cubicBezTo>
                    <a:cubicBezTo>
                      <a:pt x="18206" y="596"/>
                      <a:pt x="18265" y="525"/>
                      <a:pt x="18301" y="429"/>
                    </a:cubicBezTo>
                    <a:lnTo>
                      <a:pt x="18337" y="370"/>
                    </a:lnTo>
                    <a:cubicBezTo>
                      <a:pt x="18348" y="346"/>
                      <a:pt x="18348" y="334"/>
                      <a:pt x="18337" y="298"/>
                    </a:cubicBezTo>
                    <a:cubicBezTo>
                      <a:pt x="18325" y="263"/>
                      <a:pt x="18301" y="239"/>
                      <a:pt x="18277" y="227"/>
                    </a:cubicBezTo>
                    <a:cubicBezTo>
                      <a:pt x="18265" y="227"/>
                      <a:pt x="18241" y="203"/>
                      <a:pt x="18229" y="203"/>
                    </a:cubicBezTo>
                    <a:cubicBezTo>
                      <a:pt x="18217" y="203"/>
                      <a:pt x="18206" y="203"/>
                      <a:pt x="18182" y="227"/>
                    </a:cubicBezTo>
                    <a:cubicBezTo>
                      <a:pt x="18158" y="239"/>
                      <a:pt x="18146" y="251"/>
                      <a:pt x="18122" y="286"/>
                    </a:cubicBezTo>
                    <a:cubicBezTo>
                      <a:pt x="17967" y="560"/>
                      <a:pt x="17765" y="906"/>
                      <a:pt x="17575" y="1239"/>
                    </a:cubicBezTo>
                    <a:cubicBezTo>
                      <a:pt x="17527" y="1275"/>
                      <a:pt x="17503" y="1322"/>
                      <a:pt x="17467" y="1370"/>
                    </a:cubicBezTo>
                    <a:cubicBezTo>
                      <a:pt x="17444" y="1394"/>
                      <a:pt x="17408" y="1441"/>
                      <a:pt x="17396" y="1477"/>
                    </a:cubicBezTo>
                    <a:cubicBezTo>
                      <a:pt x="17384" y="1501"/>
                      <a:pt x="17372" y="1537"/>
                      <a:pt x="17384" y="1560"/>
                    </a:cubicBezTo>
                    <a:cubicBezTo>
                      <a:pt x="17253" y="1775"/>
                      <a:pt x="17110" y="1965"/>
                      <a:pt x="16979" y="2156"/>
                    </a:cubicBezTo>
                    <a:cubicBezTo>
                      <a:pt x="16813" y="2382"/>
                      <a:pt x="16634" y="2620"/>
                      <a:pt x="16432" y="2870"/>
                    </a:cubicBezTo>
                    <a:cubicBezTo>
                      <a:pt x="16074" y="3299"/>
                      <a:pt x="15670" y="3739"/>
                      <a:pt x="15229" y="4156"/>
                    </a:cubicBezTo>
                    <a:cubicBezTo>
                      <a:pt x="14134" y="5192"/>
                      <a:pt x="12872" y="6121"/>
                      <a:pt x="11479" y="6894"/>
                    </a:cubicBezTo>
                    <a:cubicBezTo>
                      <a:pt x="10086" y="7645"/>
                      <a:pt x="8633" y="8240"/>
                      <a:pt x="7133" y="8657"/>
                    </a:cubicBezTo>
                    <a:cubicBezTo>
                      <a:pt x="6966" y="8704"/>
                      <a:pt x="6799" y="8752"/>
                      <a:pt x="6633" y="8776"/>
                    </a:cubicBezTo>
                    <a:lnTo>
                      <a:pt x="6668" y="8776"/>
                    </a:lnTo>
                    <a:cubicBezTo>
                      <a:pt x="5847" y="8978"/>
                      <a:pt x="5013" y="9121"/>
                      <a:pt x="4192" y="9192"/>
                    </a:cubicBezTo>
                    <a:cubicBezTo>
                      <a:pt x="4037" y="9038"/>
                      <a:pt x="3835" y="8919"/>
                      <a:pt x="3692" y="8823"/>
                    </a:cubicBezTo>
                    <a:cubicBezTo>
                      <a:pt x="3537" y="8740"/>
                      <a:pt x="3418" y="8657"/>
                      <a:pt x="3287" y="8597"/>
                    </a:cubicBezTo>
                    <a:cubicBezTo>
                      <a:pt x="3120" y="8514"/>
                      <a:pt x="2977" y="8454"/>
                      <a:pt x="2811" y="8407"/>
                    </a:cubicBezTo>
                    <a:cubicBezTo>
                      <a:pt x="2680" y="8359"/>
                      <a:pt x="2549" y="8335"/>
                      <a:pt x="2430" y="8335"/>
                    </a:cubicBezTo>
                    <a:lnTo>
                      <a:pt x="2335" y="8335"/>
                    </a:lnTo>
                    <a:cubicBezTo>
                      <a:pt x="2263" y="8335"/>
                      <a:pt x="2192" y="8359"/>
                      <a:pt x="2132" y="8395"/>
                    </a:cubicBezTo>
                    <a:cubicBezTo>
                      <a:pt x="2049" y="8418"/>
                      <a:pt x="1989" y="8466"/>
                      <a:pt x="1930" y="8526"/>
                    </a:cubicBezTo>
                    <a:cubicBezTo>
                      <a:pt x="1846" y="8621"/>
                      <a:pt x="1799" y="8716"/>
                      <a:pt x="1811" y="8835"/>
                    </a:cubicBezTo>
                    <a:cubicBezTo>
                      <a:pt x="1834" y="8942"/>
                      <a:pt x="1870" y="9038"/>
                      <a:pt x="1954" y="9157"/>
                    </a:cubicBezTo>
                    <a:cubicBezTo>
                      <a:pt x="2037" y="9252"/>
                      <a:pt x="2144" y="9359"/>
                      <a:pt x="2227" y="9430"/>
                    </a:cubicBezTo>
                    <a:cubicBezTo>
                      <a:pt x="2311" y="9490"/>
                      <a:pt x="2370" y="9550"/>
                      <a:pt x="2442" y="9609"/>
                    </a:cubicBezTo>
                    <a:lnTo>
                      <a:pt x="2549" y="9704"/>
                    </a:lnTo>
                    <a:cubicBezTo>
                      <a:pt x="2585" y="9752"/>
                      <a:pt x="2644" y="9776"/>
                      <a:pt x="2692" y="9823"/>
                    </a:cubicBezTo>
                    <a:cubicBezTo>
                      <a:pt x="2263" y="9895"/>
                      <a:pt x="1894" y="9990"/>
                      <a:pt x="1537" y="10133"/>
                    </a:cubicBezTo>
                    <a:cubicBezTo>
                      <a:pt x="1311" y="10228"/>
                      <a:pt x="1072" y="10323"/>
                      <a:pt x="846" y="10466"/>
                    </a:cubicBezTo>
                    <a:cubicBezTo>
                      <a:pt x="668" y="10573"/>
                      <a:pt x="441" y="10704"/>
                      <a:pt x="251" y="10883"/>
                    </a:cubicBezTo>
                    <a:cubicBezTo>
                      <a:pt x="168" y="10966"/>
                      <a:pt x="108" y="11026"/>
                      <a:pt x="60" y="11121"/>
                    </a:cubicBezTo>
                    <a:cubicBezTo>
                      <a:pt x="13" y="11205"/>
                      <a:pt x="1" y="11300"/>
                      <a:pt x="49" y="11371"/>
                    </a:cubicBezTo>
                    <a:cubicBezTo>
                      <a:pt x="108" y="11502"/>
                      <a:pt x="263" y="11574"/>
                      <a:pt x="382" y="11597"/>
                    </a:cubicBezTo>
                    <a:lnTo>
                      <a:pt x="441" y="11597"/>
                    </a:lnTo>
                    <a:cubicBezTo>
                      <a:pt x="525" y="11597"/>
                      <a:pt x="608" y="11574"/>
                      <a:pt x="668" y="11562"/>
                    </a:cubicBezTo>
                    <a:cubicBezTo>
                      <a:pt x="775" y="11550"/>
                      <a:pt x="882" y="11502"/>
                      <a:pt x="977" y="11478"/>
                    </a:cubicBezTo>
                    <a:cubicBezTo>
                      <a:pt x="1084" y="11443"/>
                      <a:pt x="1180" y="11395"/>
                      <a:pt x="1275" y="11359"/>
                    </a:cubicBezTo>
                    <a:cubicBezTo>
                      <a:pt x="1358" y="11324"/>
                      <a:pt x="1442" y="11276"/>
                      <a:pt x="1513" y="11252"/>
                    </a:cubicBezTo>
                    <a:cubicBezTo>
                      <a:pt x="1608" y="11216"/>
                      <a:pt x="1692" y="11193"/>
                      <a:pt x="1775" y="11157"/>
                    </a:cubicBezTo>
                    <a:lnTo>
                      <a:pt x="1846" y="11145"/>
                    </a:lnTo>
                    <a:cubicBezTo>
                      <a:pt x="2013" y="11097"/>
                      <a:pt x="2168" y="11062"/>
                      <a:pt x="2311" y="11026"/>
                    </a:cubicBezTo>
                    <a:cubicBezTo>
                      <a:pt x="2394" y="11014"/>
                      <a:pt x="2466" y="11002"/>
                      <a:pt x="2561" y="10978"/>
                    </a:cubicBezTo>
                    <a:lnTo>
                      <a:pt x="2561" y="10978"/>
                    </a:lnTo>
                    <a:cubicBezTo>
                      <a:pt x="2192" y="11205"/>
                      <a:pt x="1834" y="11514"/>
                      <a:pt x="1477" y="11931"/>
                    </a:cubicBezTo>
                    <a:cubicBezTo>
                      <a:pt x="1334" y="12097"/>
                      <a:pt x="1180" y="12288"/>
                      <a:pt x="1061" y="12514"/>
                    </a:cubicBezTo>
                    <a:cubicBezTo>
                      <a:pt x="1013" y="12621"/>
                      <a:pt x="977" y="12705"/>
                      <a:pt x="965" y="12788"/>
                    </a:cubicBezTo>
                    <a:cubicBezTo>
                      <a:pt x="965" y="12871"/>
                      <a:pt x="1001" y="12943"/>
                      <a:pt x="1061" y="13002"/>
                    </a:cubicBezTo>
                    <a:cubicBezTo>
                      <a:pt x="1096" y="13038"/>
                      <a:pt x="1156" y="13062"/>
                      <a:pt x="1239" y="13062"/>
                    </a:cubicBezTo>
                    <a:lnTo>
                      <a:pt x="1299" y="13062"/>
                    </a:lnTo>
                    <a:cubicBezTo>
                      <a:pt x="1370" y="13062"/>
                      <a:pt x="1442" y="13050"/>
                      <a:pt x="1537" y="13038"/>
                    </a:cubicBezTo>
                    <a:cubicBezTo>
                      <a:pt x="1727" y="12990"/>
                      <a:pt x="1906" y="12919"/>
                      <a:pt x="2144" y="12764"/>
                    </a:cubicBezTo>
                    <a:cubicBezTo>
                      <a:pt x="2323" y="12669"/>
                      <a:pt x="2489" y="12550"/>
                      <a:pt x="2632" y="12407"/>
                    </a:cubicBezTo>
                    <a:cubicBezTo>
                      <a:pt x="2847" y="12252"/>
                      <a:pt x="3061" y="12097"/>
                      <a:pt x="3299" y="11967"/>
                    </a:cubicBezTo>
                    <a:lnTo>
                      <a:pt x="3299" y="11967"/>
                    </a:lnTo>
                    <a:cubicBezTo>
                      <a:pt x="3239" y="12014"/>
                      <a:pt x="3204" y="12074"/>
                      <a:pt x="3144" y="12109"/>
                    </a:cubicBezTo>
                    <a:cubicBezTo>
                      <a:pt x="2989" y="12264"/>
                      <a:pt x="2870" y="12431"/>
                      <a:pt x="2751" y="12621"/>
                    </a:cubicBezTo>
                    <a:cubicBezTo>
                      <a:pt x="2644" y="12788"/>
                      <a:pt x="2561" y="12967"/>
                      <a:pt x="2501" y="13157"/>
                    </a:cubicBezTo>
                    <a:cubicBezTo>
                      <a:pt x="2466" y="13240"/>
                      <a:pt x="2442" y="13383"/>
                      <a:pt x="2466" y="13479"/>
                    </a:cubicBezTo>
                    <a:cubicBezTo>
                      <a:pt x="2489" y="13526"/>
                      <a:pt x="2513" y="13562"/>
                      <a:pt x="2549" y="13586"/>
                    </a:cubicBezTo>
                    <a:cubicBezTo>
                      <a:pt x="2573" y="13598"/>
                      <a:pt x="2585" y="13621"/>
                      <a:pt x="2620" y="13621"/>
                    </a:cubicBezTo>
                    <a:cubicBezTo>
                      <a:pt x="2632" y="13621"/>
                      <a:pt x="2668" y="13621"/>
                      <a:pt x="2680" y="13633"/>
                    </a:cubicBezTo>
                    <a:lnTo>
                      <a:pt x="2692" y="13633"/>
                    </a:lnTo>
                    <a:cubicBezTo>
                      <a:pt x="2739" y="13633"/>
                      <a:pt x="2763" y="13621"/>
                      <a:pt x="2811" y="13621"/>
                    </a:cubicBezTo>
                    <a:cubicBezTo>
                      <a:pt x="2858" y="13598"/>
                      <a:pt x="2906" y="13586"/>
                      <a:pt x="2942" y="13562"/>
                    </a:cubicBezTo>
                    <a:cubicBezTo>
                      <a:pt x="3120" y="13467"/>
                      <a:pt x="3299" y="13348"/>
                      <a:pt x="3513" y="13169"/>
                    </a:cubicBezTo>
                    <a:cubicBezTo>
                      <a:pt x="3597" y="13098"/>
                      <a:pt x="3692" y="13002"/>
                      <a:pt x="3775" y="12931"/>
                    </a:cubicBezTo>
                    <a:cubicBezTo>
                      <a:pt x="3823" y="12895"/>
                      <a:pt x="3882" y="12848"/>
                      <a:pt x="3930" y="12800"/>
                    </a:cubicBezTo>
                    <a:lnTo>
                      <a:pt x="3930" y="12800"/>
                    </a:lnTo>
                    <a:lnTo>
                      <a:pt x="3894" y="12812"/>
                    </a:lnTo>
                    <a:cubicBezTo>
                      <a:pt x="4128" y="12613"/>
                      <a:pt x="4385" y="12403"/>
                      <a:pt x="4653" y="12260"/>
                    </a:cubicBezTo>
                    <a:lnTo>
                      <a:pt x="4653" y="12260"/>
                    </a:lnTo>
                    <a:cubicBezTo>
                      <a:pt x="4781" y="12202"/>
                      <a:pt x="4910" y="12145"/>
                      <a:pt x="5061" y="12121"/>
                    </a:cubicBezTo>
                    <a:cubicBezTo>
                      <a:pt x="6204" y="12026"/>
                      <a:pt x="7311" y="11895"/>
                      <a:pt x="8335" y="11740"/>
                    </a:cubicBezTo>
                    <a:cubicBezTo>
                      <a:pt x="9490" y="11562"/>
                      <a:pt x="10645" y="11324"/>
                      <a:pt x="11729" y="11050"/>
                    </a:cubicBezTo>
                    <a:cubicBezTo>
                      <a:pt x="12860" y="10752"/>
                      <a:pt x="13979" y="10371"/>
                      <a:pt x="15027" y="9942"/>
                    </a:cubicBezTo>
                    <a:cubicBezTo>
                      <a:pt x="16027" y="9538"/>
                      <a:pt x="16979" y="9085"/>
                      <a:pt x="17860" y="8573"/>
                    </a:cubicBezTo>
                    <a:cubicBezTo>
                      <a:pt x="18765" y="8049"/>
                      <a:pt x="19599" y="7478"/>
                      <a:pt x="20373" y="6847"/>
                    </a:cubicBezTo>
                    <a:cubicBezTo>
                      <a:pt x="21194" y="6192"/>
                      <a:pt x="21908" y="5466"/>
                      <a:pt x="22528" y="4716"/>
                    </a:cubicBezTo>
                    <a:cubicBezTo>
                      <a:pt x="23099" y="4037"/>
                      <a:pt x="23575" y="3311"/>
                      <a:pt x="23944" y="2549"/>
                    </a:cubicBezTo>
                    <a:cubicBezTo>
                      <a:pt x="23956" y="2513"/>
                      <a:pt x="23956" y="2489"/>
                      <a:pt x="23944" y="2453"/>
                    </a:cubicBezTo>
                    <a:cubicBezTo>
                      <a:pt x="23932" y="2430"/>
                      <a:pt x="23921" y="2394"/>
                      <a:pt x="23885" y="2394"/>
                    </a:cubicBezTo>
                    <a:cubicBezTo>
                      <a:pt x="23873" y="2394"/>
                      <a:pt x="23861" y="2382"/>
                      <a:pt x="23837" y="2382"/>
                    </a:cubicBezTo>
                    <a:cubicBezTo>
                      <a:pt x="23802" y="2382"/>
                      <a:pt x="23754" y="2418"/>
                      <a:pt x="23742" y="2442"/>
                    </a:cubicBezTo>
                    <a:cubicBezTo>
                      <a:pt x="23694" y="2549"/>
                      <a:pt x="23635" y="2632"/>
                      <a:pt x="23587" y="2739"/>
                    </a:cubicBezTo>
                    <a:cubicBezTo>
                      <a:pt x="23623" y="2561"/>
                      <a:pt x="23599" y="2382"/>
                      <a:pt x="23575" y="2191"/>
                    </a:cubicBezTo>
                    <a:cubicBezTo>
                      <a:pt x="23504" y="1858"/>
                      <a:pt x="23325" y="1549"/>
                      <a:pt x="23051" y="1239"/>
                    </a:cubicBezTo>
                    <a:cubicBezTo>
                      <a:pt x="22813" y="977"/>
                      <a:pt x="22516" y="751"/>
                      <a:pt x="22158" y="537"/>
                    </a:cubicBezTo>
                    <a:cubicBezTo>
                      <a:pt x="21837" y="358"/>
                      <a:pt x="21504" y="203"/>
                      <a:pt x="21158" y="132"/>
                    </a:cubicBezTo>
                    <a:cubicBezTo>
                      <a:pt x="20849" y="48"/>
                      <a:pt x="20539" y="1"/>
                      <a:pt x="20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111"/>
              <p:cNvSpPr/>
              <p:nvPr/>
            </p:nvSpPr>
            <p:spPr>
              <a:xfrm>
                <a:off x="2508850" y="241425"/>
                <a:ext cx="416150" cy="25392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10157" extrusionOk="0">
                    <a:moveTo>
                      <a:pt x="16098" y="0"/>
                    </a:moveTo>
                    <a:cubicBezTo>
                      <a:pt x="16038" y="167"/>
                      <a:pt x="15979" y="322"/>
                      <a:pt x="15907" y="476"/>
                    </a:cubicBezTo>
                    <a:cubicBezTo>
                      <a:pt x="15681" y="953"/>
                      <a:pt x="15431" y="1429"/>
                      <a:pt x="15133" y="1870"/>
                    </a:cubicBezTo>
                    <a:cubicBezTo>
                      <a:pt x="14859" y="2286"/>
                      <a:pt x="14562" y="2691"/>
                      <a:pt x="14240" y="3084"/>
                    </a:cubicBezTo>
                    <a:cubicBezTo>
                      <a:pt x="13954" y="3417"/>
                      <a:pt x="13645" y="3763"/>
                      <a:pt x="13312" y="4072"/>
                    </a:cubicBezTo>
                    <a:cubicBezTo>
                      <a:pt x="12657" y="4727"/>
                      <a:pt x="11942" y="5310"/>
                      <a:pt x="11192" y="5846"/>
                    </a:cubicBezTo>
                    <a:cubicBezTo>
                      <a:pt x="10430" y="6382"/>
                      <a:pt x="9621" y="6870"/>
                      <a:pt x="8787" y="7311"/>
                    </a:cubicBezTo>
                    <a:cubicBezTo>
                      <a:pt x="7942" y="7751"/>
                      <a:pt x="7061" y="8144"/>
                      <a:pt x="6168" y="8477"/>
                    </a:cubicBezTo>
                    <a:cubicBezTo>
                      <a:pt x="5275" y="8823"/>
                      <a:pt x="4382" y="9120"/>
                      <a:pt x="3465" y="9370"/>
                    </a:cubicBezTo>
                    <a:cubicBezTo>
                      <a:pt x="2322" y="9704"/>
                      <a:pt x="1155" y="9954"/>
                      <a:pt x="0" y="10156"/>
                    </a:cubicBezTo>
                    <a:cubicBezTo>
                      <a:pt x="358" y="10121"/>
                      <a:pt x="691" y="10073"/>
                      <a:pt x="1024" y="10013"/>
                    </a:cubicBezTo>
                    <a:cubicBezTo>
                      <a:pt x="2179" y="9835"/>
                      <a:pt x="3334" y="9597"/>
                      <a:pt x="4418" y="9311"/>
                    </a:cubicBezTo>
                    <a:cubicBezTo>
                      <a:pt x="5549" y="9013"/>
                      <a:pt x="6644" y="8644"/>
                      <a:pt x="7716" y="8216"/>
                    </a:cubicBezTo>
                    <a:cubicBezTo>
                      <a:pt x="8716" y="7811"/>
                      <a:pt x="9668" y="7346"/>
                      <a:pt x="10549" y="6846"/>
                    </a:cubicBezTo>
                    <a:cubicBezTo>
                      <a:pt x="11442" y="6322"/>
                      <a:pt x="12288" y="5739"/>
                      <a:pt x="13062" y="5120"/>
                    </a:cubicBezTo>
                    <a:cubicBezTo>
                      <a:pt x="13883" y="4465"/>
                      <a:pt x="14609" y="3727"/>
                      <a:pt x="15217" y="2977"/>
                    </a:cubicBezTo>
                    <a:cubicBezTo>
                      <a:pt x="15788" y="2286"/>
                      <a:pt x="16264" y="1560"/>
                      <a:pt x="16633" y="798"/>
                    </a:cubicBezTo>
                    <a:cubicBezTo>
                      <a:pt x="16645" y="774"/>
                      <a:pt x="16645" y="738"/>
                      <a:pt x="16633" y="715"/>
                    </a:cubicBezTo>
                    <a:cubicBezTo>
                      <a:pt x="16621" y="679"/>
                      <a:pt x="16610" y="655"/>
                      <a:pt x="16574" y="631"/>
                    </a:cubicBezTo>
                    <a:cubicBezTo>
                      <a:pt x="16562" y="631"/>
                      <a:pt x="16550" y="619"/>
                      <a:pt x="16526" y="619"/>
                    </a:cubicBezTo>
                    <a:cubicBezTo>
                      <a:pt x="16491" y="619"/>
                      <a:pt x="16443" y="655"/>
                      <a:pt x="16431" y="691"/>
                    </a:cubicBezTo>
                    <a:cubicBezTo>
                      <a:pt x="16383" y="798"/>
                      <a:pt x="16324" y="893"/>
                      <a:pt x="16276" y="988"/>
                    </a:cubicBezTo>
                    <a:cubicBezTo>
                      <a:pt x="16312" y="810"/>
                      <a:pt x="16312" y="631"/>
                      <a:pt x="16264" y="441"/>
                    </a:cubicBezTo>
                    <a:cubicBezTo>
                      <a:pt x="16229" y="298"/>
                      <a:pt x="16169" y="143"/>
                      <a:pt x="16098" y="0"/>
                    </a:cubicBezTo>
                    <a:close/>
                  </a:path>
                </a:pathLst>
              </a:custGeom>
              <a:solidFill>
                <a:srgbClr val="8C51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111"/>
              <p:cNvSpPr/>
              <p:nvPr/>
            </p:nvSpPr>
            <p:spPr>
              <a:xfrm>
                <a:off x="2736550" y="-65175"/>
                <a:ext cx="228025" cy="351850"/>
              </a:xfrm>
              <a:custGeom>
                <a:avLst/>
                <a:gdLst/>
                <a:ahLst/>
                <a:cxnLst/>
                <a:rect l="l" t="t" r="r" b="b"/>
                <a:pathLst>
                  <a:path w="9121" h="14074" extrusionOk="0">
                    <a:moveTo>
                      <a:pt x="3156" y="1"/>
                    </a:moveTo>
                    <a:cubicBezTo>
                      <a:pt x="3096" y="1"/>
                      <a:pt x="3037" y="25"/>
                      <a:pt x="3037" y="84"/>
                    </a:cubicBezTo>
                    <a:lnTo>
                      <a:pt x="3037" y="132"/>
                    </a:lnTo>
                    <a:cubicBezTo>
                      <a:pt x="3037" y="144"/>
                      <a:pt x="3013" y="144"/>
                      <a:pt x="3013" y="168"/>
                    </a:cubicBezTo>
                    <a:cubicBezTo>
                      <a:pt x="2894" y="560"/>
                      <a:pt x="2858" y="1001"/>
                      <a:pt x="2811" y="1418"/>
                    </a:cubicBezTo>
                    <a:lnTo>
                      <a:pt x="2799" y="1525"/>
                    </a:lnTo>
                    <a:cubicBezTo>
                      <a:pt x="2775" y="1680"/>
                      <a:pt x="2763" y="1846"/>
                      <a:pt x="2751" y="1989"/>
                    </a:cubicBezTo>
                    <a:lnTo>
                      <a:pt x="2715" y="2251"/>
                    </a:lnTo>
                    <a:cubicBezTo>
                      <a:pt x="2703" y="2406"/>
                      <a:pt x="2691" y="2573"/>
                      <a:pt x="2656" y="2739"/>
                    </a:cubicBezTo>
                    <a:lnTo>
                      <a:pt x="2632" y="2977"/>
                    </a:lnTo>
                    <a:cubicBezTo>
                      <a:pt x="2525" y="3894"/>
                      <a:pt x="2406" y="4882"/>
                      <a:pt x="2203" y="5823"/>
                    </a:cubicBezTo>
                    <a:cubicBezTo>
                      <a:pt x="2096" y="6264"/>
                      <a:pt x="1977" y="6728"/>
                      <a:pt x="1810" y="7192"/>
                    </a:cubicBezTo>
                    <a:cubicBezTo>
                      <a:pt x="1346" y="8573"/>
                      <a:pt x="691" y="9871"/>
                      <a:pt x="60" y="11074"/>
                    </a:cubicBezTo>
                    <a:cubicBezTo>
                      <a:pt x="60" y="11086"/>
                      <a:pt x="36" y="11086"/>
                      <a:pt x="36" y="11097"/>
                    </a:cubicBezTo>
                    <a:cubicBezTo>
                      <a:pt x="36" y="11097"/>
                      <a:pt x="24" y="11097"/>
                      <a:pt x="24" y="11121"/>
                    </a:cubicBezTo>
                    <a:lnTo>
                      <a:pt x="13" y="11145"/>
                    </a:lnTo>
                    <a:cubicBezTo>
                      <a:pt x="13" y="11157"/>
                      <a:pt x="1" y="11181"/>
                      <a:pt x="1" y="11193"/>
                    </a:cubicBezTo>
                    <a:cubicBezTo>
                      <a:pt x="1" y="11216"/>
                      <a:pt x="1" y="11252"/>
                      <a:pt x="24" y="11264"/>
                    </a:cubicBezTo>
                    <a:cubicBezTo>
                      <a:pt x="917" y="12562"/>
                      <a:pt x="2275" y="13241"/>
                      <a:pt x="3239" y="13586"/>
                    </a:cubicBezTo>
                    <a:cubicBezTo>
                      <a:pt x="3882" y="13812"/>
                      <a:pt x="4549" y="13955"/>
                      <a:pt x="5263" y="14038"/>
                    </a:cubicBezTo>
                    <a:cubicBezTo>
                      <a:pt x="5573" y="14062"/>
                      <a:pt x="5894" y="14074"/>
                      <a:pt x="6192" y="14074"/>
                    </a:cubicBezTo>
                    <a:cubicBezTo>
                      <a:pt x="6561" y="14074"/>
                      <a:pt x="6918" y="14050"/>
                      <a:pt x="7275" y="14003"/>
                    </a:cubicBezTo>
                    <a:cubicBezTo>
                      <a:pt x="7442" y="13991"/>
                      <a:pt x="7597" y="13955"/>
                      <a:pt x="7764" y="13931"/>
                    </a:cubicBezTo>
                    <a:cubicBezTo>
                      <a:pt x="7799" y="13931"/>
                      <a:pt x="7823" y="13919"/>
                      <a:pt x="7859" y="13919"/>
                    </a:cubicBezTo>
                    <a:cubicBezTo>
                      <a:pt x="7930" y="13895"/>
                      <a:pt x="7990" y="13883"/>
                      <a:pt x="8061" y="13860"/>
                    </a:cubicBezTo>
                    <a:cubicBezTo>
                      <a:pt x="8097" y="13836"/>
                      <a:pt x="8121" y="13836"/>
                      <a:pt x="8156" y="13824"/>
                    </a:cubicBezTo>
                    <a:lnTo>
                      <a:pt x="8168" y="13812"/>
                    </a:lnTo>
                    <a:cubicBezTo>
                      <a:pt x="8180" y="13800"/>
                      <a:pt x="8192" y="13776"/>
                      <a:pt x="8192" y="13764"/>
                    </a:cubicBezTo>
                    <a:cubicBezTo>
                      <a:pt x="8549" y="13110"/>
                      <a:pt x="8787" y="12324"/>
                      <a:pt x="8942" y="11336"/>
                    </a:cubicBezTo>
                    <a:cubicBezTo>
                      <a:pt x="9002" y="10966"/>
                      <a:pt x="9049" y="10550"/>
                      <a:pt x="9073" y="10073"/>
                    </a:cubicBezTo>
                    <a:cubicBezTo>
                      <a:pt x="9109" y="9573"/>
                      <a:pt x="9121" y="9157"/>
                      <a:pt x="9121" y="8776"/>
                    </a:cubicBezTo>
                    <a:cubicBezTo>
                      <a:pt x="9109" y="7930"/>
                      <a:pt x="8990" y="7085"/>
                      <a:pt x="8764" y="6252"/>
                    </a:cubicBezTo>
                    <a:cubicBezTo>
                      <a:pt x="8549" y="5466"/>
                      <a:pt x="8216" y="4656"/>
                      <a:pt x="7775" y="3870"/>
                    </a:cubicBezTo>
                    <a:cubicBezTo>
                      <a:pt x="7394" y="3168"/>
                      <a:pt x="6966" y="2549"/>
                      <a:pt x="6513" y="2025"/>
                    </a:cubicBezTo>
                    <a:cubicBezTo>
                      <a:pt x="5978" y="1394"/>
                      <a:pt x="5418" y="906"/>
                      <a:pt x="4799" y="549"/>
                    </a:cubicBezTo>
                    <a:cubicBezTo>
                      <a:pt x="4561" y="418"/>
                      <a:pt x="4311" y="298"/>
                      <a:pt x="4061" y="203"/>
                    </a:cubicBezTo>
                    <a:cubicBezTo>
                      <a:pt x="3942" y="168"/>
                      <a:pt x="3811" y="120"/>
                      <a:pt x="3668" y="84"/>
                    </a:cubicBezTo>
                    <a:lnTo>
                      <a:pt x="3453" y="48"/>
                    </a:lnTo>
                    <a:cubicBezTo>
                      <a:pt x="3406" y="48"/>
                      <a:pt x="3370" y="25"/>
                      <a:pt x="3334" y="25"/>
                    </a:cubicBezTo>
                    <a:cubicBezTo>
                      <a:pt x="3275" y="13"/>
                      <a:pt x="3215" y="13"/>
                      <a:pt x="3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111"/>
              <p:cNvSpPr/>
              <p:nvPr/>
            </p:nvSpPr>
            <p:spPr>
              <a:xfrm>
                <a:off x="2891325" y="62225"/>
                <a:ext cx="72650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978" extrusionOk="0">
                    <a:moveTo>
                      <a:pt x="2168" y="1"/>
                    </a:moveTo>
                    <a:lnTo>
                      <a:pt x="2168" y="1"/>
                    </a:lnTo>
                    <a:cubicBezTo>
                      <a:pt x="2287" y="489"/>
                      <a:pt x="2382" y="941"/>
                      <a:pt x="2418" y="1394"/>
                    </a:cubicBezTo>
                    <a:cubicBezTo>
                      <a:pt x="2513" y="2072"/>
                      <a:pt x="2537" y="2763"/>
                      <a:pt x="2537" y="3430"/>
                    </a:cubicBezTo>
                    <a:cubicBezTo>
                      <a:pt x="2537" y="3739"/>
                      <a:pt x="2537" y="4061"/>
                      <a:pt x="2525" y="4370"/>
                    </a:cubicBezTo>
                    <a:cubicBezTo>
                      <a:pt x="2513" y="4680"/>
                      <a:pt x="2501" y="5013"/>
                      <a:pt x="2454" y="5323"/>
                    </a:cubicBezTo>
                    <a:cubicBezTo>
                      <a:pt x="2406" y="5656"/>
                      <a:pt x="2346" y="5990"/>
                      <a:pt x="2275" y="6323"/>
                    </a:cubicBezTo>
                    <a:cubicBezTo>
                      <a:pt x="2180" y="6644"/>
                      <a:pt x="2084" y="6954"/>
                      <a:pt x="1930" y="7275"/>
                    </a:cubicBezTo>
                    <a:cubicBezTo>
                      <a:pt x="1787" y="7573"/>
                      <a:pt x="1608" y="7847"/>
                      <a:pt x="1394" y="8085"/>
                    </a:cubicBezTo>
                    <a:cubicBezTo>
                      <a:pt x="1275" y="8204"/>
                      <a:pt x="1156" y="8323"/>
                      <a:pt x="1025" y="8430"/>
                    </a:cubicBezTo>
                    <a:cubicBezTo>
                      <a:pt x="953" y="8490"/>
                      <a:pt x="894" y="8537"/>
                      <a:pt x="811" y="8585"/>
                    </a:cubicBezTo>
                    <a:cubicBezTo>
                      <a:pt x="739" y="8621"/>
                      <a:pt x="668" y="8668"/>
                      <a:pt x="572" y="8716"/>
                    </a:cubicBezTo>
                    <a:cubicBezTo>
                      <a:pt x="382" y="8823"/>
                      <a:pt x="191" y="8907"/>
                      <a:pt x="1" y="8978"/>
                    </a:cubicBezTo>
                    <a:cubicBezTo>
                      <a:pt x="358" y="8978"/>
                      <a:pt x="727" y="8954"/>
                      <a:pt x="1084" y="8907"/>
                    </a:cubicBezTo>
                    <a:cubicBezTo>
                      <a:pt x="1251" y="8871"/>
                      <a:pt x="1406" y="8859"/>
                      <a:pt x="1573" y="8835"/>
                    </a:cubicBezTo>
                    <a:lnTo>
                      <a:pt x="1668" y="8799"/>
                    </a:lnTo>
                    <a:lnTo>
                      <a:pt x="1823" y="8752"/>
                    </a:lnTo>
                    <a:lnTo>
                      <a:pt x="1858" y="8740"/>
                    </a:lnTo>
                    <a:lnTo>
                      <a:pt x="1894" y="8728"/>
                    </a:lnTo>
                    <a:lnTo>
                      <a:pt x="1942" y="8716"/>
                    </a:lnTo>
                    <a:lnTo>
                      <a:pt x="1954" y="8692"/>
                    </a:lnTo>
                    <a:cubicBezTo>
                      <a:pt x="1977" y="8680"/>
                      <a:pt x="1989" y="8680"/>
                      <a:pt x="1989" y="8657"/>
                    </a:cubicBezTo>
                    <a:cubicBezTo>
                      <a:pt x="2346" y="8002"/>
                      <a:pt x="2585" y="7192"/>
                      <a:pt x="2727" y="6228"/>
                    </a:cubicBezTo>
                    <a:cubicBezTo>
                      <a:pt x="2787" y="5859"/>
                      <a:pt x="2835" y="5442"/>
                      <a:pt x="2870" y="4966"/>
                    </a:cubicBezTo>
                    <a:cubicBezTo>
                      <a:pt x="2894" y="4454"/>
                      <a:pt x="2906" y="4049"/>
                      <a:pt x="2906" y="3668"/>
                    </a:cubicBezTo>
                    <a:cubicBezTo>
                      <a:pt x="2894" y="2822"/>
                      <a:pt x="2775" y="1965"/>
                      <a:pt x="2549" y="1132"/>
                    </a:cubicBezTo>
                    <a:cubicBezTo>
                      <a:pt x="2454" y="763"/>
                      <a:pt x="2335" y="394"/>
                      <a:pt x="2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111"/>
              <p:cNvSpPr/>
              <p:nvPr/>
            </p:nvSpPr>
            <p:spPr>
              <a:xfrm>
                <a:off x="2735950" y="55975"/>
                <a:ext cx="610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8395" extrusionOk="0">
                    <a:moveTo>
                      <a:pt x="2382" y="1"/>
                    </a:moveTo>
                    <a:lnTo>
                      <a:pt x="2382" y="1"/>
                    </a:lnTo>
                    <a:cubicBezTo>
                      <a:pt x="2370" y="125"/>
                      <a:pt x="2357" y="249"/>
                      <a:pt x="2342" y="372"/>
                    </a:cubicBezTo>
                    <a:lnTo>
                      <a:pt x="2342" y="372"/>
                    </a:lnTo>
                    <a:cubicBezTo>
                      <a:pt x="2359" y="250"/>
                      <a:pt x="2373" y="126"/>
                      <a:pt x="2382" y="1"/>
                    </a:cubicBezTo>
                    <a:close/>
                    <a:moveTo>
                      <a:pt x="2342" y="372"/>
                    </a:moveTo>
                    <a:cubicBezTo>
                      <a:pt x="2314" y="576"/>
                      <a:pt x="2276" y="776"/>
                      <a:pt x="2239" y="977"/>
                    </a:cubicBezTo>
                    <a:cubicBezTo>
                      <a:pt x="2132" y="1418"/>
                      <a:pt x="2013" y="1882"/>
                      <a:pt x="1846" y="2346"/>
                    </a:cubicBezTo>
                    <a:cubicBezTo>
                      <a:pt x="1394" y="3727"/>
                      <a:pt x="739" y="5025"/>
                      <a:pt x="96" y="6228"/>
                    </a:cubicBezTo>
                    <a:cubicBezTo>
                      <a:pt x="96" y="6240"/>
                      <a:pt x="84" y="6240"/>
                      <a:pt x="84" y="6251"/>
                    </a:cubicBezTo>
                    <a:lnTo>
                      <a:pt x="60" y="6251"/>
                    </a:lnTo>
                    <a:lnTo>
                      <a:pt x="37" y="6299"/>
                    </a:lnTo>
                    <a:lnTo>
                      <a:pt x="25" y="6311"/>
                    </a:lnTo>
                    <a:lnTo>
                      <a:pt x="1" y="6335"/>
                    </a:lnTo>
                    <a:cubicBezTo>
                      <a:pt x="1" y="6359"/>
                      <a:pt x="1" y="6394"/>
                      <a:pt x="37" y="6418"/>
                    </a:cubicBezTo>
                    <a:cubicBezTo>
                      <a:pt x="672" y="7337"/>
                      <a:pt x="1524" y="7954"/>
                      <a:pt x="2324" y="8339"/>
                    </a:cubicBezTo>
                    <a:lnTo>
                      <a:pt x="2324" y="8339"/>
                    </a:lnTo>
                    <a:cubicBezTo>
                      <a:pt x="2188" y="8264"/>
                      <a:pt x="2061" y="8174"/>
                      <a:pt x="1942" y="8085"/>
                    </a:cubicBezTo>
                    <a:cubicBezTo>
                      <a:pt x="1775" y="7966"/>
                      <a:pt x="1608" y="7835"/>
                      <a:pt x="1465" y="7704"/>
                    </a:cubicBezTo>
                    <a:cubicBezTo>
                      <a:pt x="1311" y="7561"/>
                      <a:pt x="1180" y="7418"/>
                      <a:pt x="1049" y="7263"/>
                    </a:cubicBezTo>
                    <a:cubicBezTo>
                      <a:pt x="930" y="7132"/>
                      <a:pt x="822" y="6990"/>
                      <a:pt x="739" y="6823"/>
                    </a:cubicBezTo>
                    <a:cubicBezTo>
                      <a:pt x="691" y="6728"/>
                      <a:pt x="644" y="6644"/>
                      <a:pt x="596" y="6537"/>
                    </a:cubicBezTo>
                    <a:cubicBezTo>
                      <a:pt x="584" y="6478"/>
                      <a:pt x="560" y="6406"/>
                      <a:pt x="560" y="6347"/>
                    </a:cubicBezTo>
                    <a:lnTo>
                      <a:pt x="560" y="6240"/>
                    </a:lnTo>
                    <a:cubicBezTo>
                      <a:pt x="560" y="6216"/>
                      <a:pt x="560" y="6180"/>
                      <a:pt x="572" y="6156"/>
                    </a:cubicBezTo>
                    <a:cubicBezTo>
                      <a:pt x="584" y="6097"/>
                      <a:pt x="596" y="6037"/>
                      <a:pt x="632" y="5989"/>
                    </a:cubicBezTo>
                    <a:cubicBezTo>
                      <a:pt x="656" y="5918"/>
                      <a:pt x="691" y="5859"/>
                      <a:pt x="739" y="5799"/>
                    </a:cubicBezTo>
                    <a:cubicBezTo>
                      <a:pt x="775" y="5716"/>
                      <a:pt x="822" y="5644"/>
                      <a:pt x="858" y="5561"/>
                    </a:cubicBezTo>
                    <a:lnTo>
                      <a:pt x="858" y="5573"/>
                    </a:lnTo>
                    <a:cubicBezTo>
                      <a:pt x="930" y="5442"/>
                      <a:pt x="989" y="5299"/>
                      <a:pt x="1049" y="5156"/>
                    </a:cubicBezTo>
                    <a:cubicBezTo>
                      <a:pt x="1108" y="5025"/>
                      <a:pt x="1168" y="4870"/>
                      <a:pt x="1227" y="4739"/>
                    </a:cubicBezTo>
                    <a:cubicBezTo>
                      <a:pt x="1346" y="4465"/>
                      <a:pt x="1453" y="4192"/>
                      <a:pt x="1537" y="3906"/>
                    </a:cubicBezTo>
                    <a:cubicBezTo>
                      <a:pt x="1727" y="3334"/>
                      <a:pt x="1894" y="2763"/>
                      <a:pt x="2025" y="2168"/>
                    </a:cubicBezTo>
                    <a:lnTo>
                      <a:pt x="2025" y="2180"/>
                    </a:lnTo>
                    <a:cubicBezTo>
                      <a:pt x="2164" y="1585"/>
                      <a:pt x="2269" y="983"/>
                      <a:pt x="2342" y="372"/>
                    </a:cubicBezTo>
                    <a:close/>
                    <a:moveTo>
                      <a:pt x="2324" y="8339"/>
                    </a:moveTo>
                    <a:lnTo>
                      <a:pt x="2324" y="8339"/>
                    </a:lnTo>
                    <a:cubicBezTo>
                      <a:pt x="2351" y="8354"/>
                      <a:pt x="2378" y="8369"/>
                      <a:pt x="2406" y="8383"/>
                    </a:cubicBezTo>
                    <a:cubicBezTo>
                      <a:pt x="2418" y="8383"/>
                      <a:pt x="2430" y="8395"/>
                      <a:pt x="2442" y="8395"/>
                    </a:cubicBezTo>
                    <a:cubicBezTo>
                      <a:pt x="2402" y="8377"/>
                      <a:pt x="2363" y="8358"/>
                      <a:pt x="2324" y="83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75" name="Google Shape;3275;p111"/>
            <p:cNvSpPr/>
            <p:nvPr/>
          </p:nvSpPr>
          <p:spPr>
            <a:xfrm flipH="1">
              <a:off x="2939452" y="123825"/>
              <a:ext cx="92749" cy="277773"/>
            </a:xfrm>
            <a:custGeom>
              <a:avLst/>
              <a:gdLst/>
              <a:ahLst/>
              <a:cxnLst/>
              <a:rect l="l" t="t" r="r" b="b"/>
              <a:pathLst>
                <a:path w="1680" h="4084" extrusionOk="0">
                  <a:moveTo>
                    <a:pt x="1167" y="0"/>
                  </a:moveTo>
                  <a:cubicBezTo>
                    <a:pt x="1048" y="24"/>
                    <a:pt x="905" y="60"/>
                    <a:pt x="774" y="143"/>
                  </a:cubicBezTo>
                  <a:cubicBezTo>
                    <a:pt x="643" y="226"/>
                    <a:pt x="524" y="345"/>
                    <a:pt x="417" y="512"/>
                  </a:cubicBezTo>
                  <a:cubicBezTo>
                    <a:pt x="310" y="655"/>
                    <a:pt x="238" y="834"/>
                    <a:pt x="167" y="1048"/>
                  </a:cubicBezTo>
                  <a:cubicBezTo>
                    <a:pt x="107" y="1226"/>
                    <a:pt x="60" y="1417"/>
                    <a:pt x="36" y="1631"/>
                  </a:cubicBezTo>
                  <a:cubicBezTo>
                    <a:pt x="0" y="1810"/>
                    <a:pt x="0" y="1965"/>
                    <a:pt x="12" y="2119"/>
                  </a:cubicBezTo>
                  <a:cubicBezTo>
                    <a:pt x="12" y="2143"/>
                    <a:pt x="36" y="2179"/>
                    <a:pt x="60" y="2191"/>
                  </a:cubicBezTo>
                  <a:cubicBezTo>
                    <a:pt x="155" y="2596"/>
                    <a:pt x="286" y="2965"/>
                    <a:pt x="453" y="3286"/>
                  </a:cubicBezTo>
                  <a:cubicBezTo>
                    <a:pt x="524" y="3429"/>
                    <a:pt x="596" y="3560"/>
                    <a:pt x="679" y="3679"/>
                  </a:cubicBezTo>
                  <a:cubicBezTo>
                    <a:pt x="774" y="3798"/>
                    <a:pt x="846" y="3882"/>
                    <a:pt x="953" y="3965"/>
                  </a:cubicBezTo>
                  <a:cubicBezTo>
                    <a:pt x="1012" y="4024"/>
                    <a:pt x="1120" y="4084"/>
                    <a:pt x="1215" y="4084"/>
                  </a:cubicBezTo>
                  <a:cubicBezTo>
                    <a:pt x="1274" y="4084"/>
                    <a:pt x="1322" y="4060"/>
                    <a:pt x="1358" y="4048"/>
                  </a:cubicBezTo>
                  <a:cubicBezTo>
                    <a:pt x="1393" y="4024"/>
                    <a:pt x="1441" y="3989"/>
                    <a:pt x="1477" y="3929"/>
                  </a:cubicBezTo>
                  <a:cubicBezTo>
                    <a:pt x="1548" y="3798"/>
                    <a:pt x="1572" y="3643"/>
                    <a:pt x="1572" y="3501"/>
                  </a:cubicBezTo>
                  <a:lnTo>
                    <a:pt x="1572" y="3191"/>
                  </a:lnTo>
                  <a:lnTo>
                    <a:pt x="1572" y="3167"/>
                  </a:lnTo>
                  <a:cubicBezTo>
                    <a:pt x="1572" y="3036"/>
                    <a:pt x="1572" y="2917"/>
                    <a:pt x="1560" y="2786"/>
                  </a:cubicBezTo>
                  <a:lnTo>
                    <a:pt x="1560" y="2631"/>
                  </a:lnTo>
                  <a:cubicBezTo>
                    <a:pt x="1560" y="2512"/>
                    <a:pt x="1548" y="2393"/>
                    <a:pt x="1548" y="2274"/>
                  </a:cubicBezTo>
                  <a:lnTo>
                    <a:pt x="1548" y="1941"/>
                  </a:lnTo>
                  <a:cubicBezTo>
                    <a:pt x="1548" y="1846"/>
                    <a:pt x="1548" y="1762"/>
                    <a:pt x="1560" y="1655"/>
                  </a:cubicBezTo>
                  <a:cubicBezTo>
                    <a:pt x="1572" y="1584"/>
                    <a:pt x="1596" y="1488"/>
                    <a:pt x="1596" y="1417"/>
                  </a:cubicBezTo>
                  <a:lnTo>
                    <a:pt x="1608" y="1369"/>
                  </a:lnTo>
                  <a:lnTo>
                    <a:pt x="1608" y="1346"/>
                  </a:lnTo>
                  <a:cubicBezTo>
                    <a:pt x="1655" y="1119"/>
                    <a:pt x="1679" y="893"/>
                    <a:pt x="1679" y="667"/>
                  </a:cubicBezTo>
                  <a:cubicBezTo>
                    <a:pt x="1679" y="488"/>
                    <a:pt x="1667" y="238"/>
                    <a:pt x="1477" y="107"/>
                  </a:cubicBezTo>
                  <a:cubicBezTo>
                    <a:pt x="1405" y="36"/>
                    <a:pt x="1310" y="0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1"/>
            <p:cNvSpPr/>
            <p:nvPr/>
          </p:nvSpPr>
          <p:spPr>
            <a:xfrm rot="776550" flipH="1">
              <a:off x="2995103" y="123825"/>
              <a:ext cx="92749" cy="277774"/>
            </a:xfrm>
            <a:custGeom>
              <a:avLst/>
              <a:gdLst/>
              <a:ahLst/>
              <a:cxnLst/>
              <a:rect l="l" t="t" r="r" b="b"/>
              <a:pathLst>
                <a:path w="1680" h="4084" extrusionOk="0">
                  <a:moveTo>
                    <a:pt x="1167" y="0"/>
                  </a:moveTo>
                  <a:cubicBezTo>
                    <a:pt x="1048" y="24"/>
                    <a:pt x="905" y="60"/>
                    <a:pt x="774" y="143"/>
                  </a:cubicBezTo>
                  <a:cubicBezTo>
                    <a:pt x="643" y="226"/>
                    <a:pt x="524" y="345"/>
                    <a:pt x="417" y="512"/>
                  </a:cubicBezTo>
                  <a:cubicBezTo>
                    <a:pt x="310" y="655"/>
                    <a:pt x="238" y="834"/>
                    <a:pt x="167" y="1048"/>
                  </a:cubicBezTo>
                  <a:cubicBezTo>
                    <a:pt x="107" y="1226"/>
                    <a:pt x="60" y="1417"/>
                    <a:pt x="36" y="1631"/>
                  </a:cubicBezTo>
                  <a:cubicBezTo>
                    <a:pt x="0" y="1810"/>
                    <a:pt x="0" y="1965"/>
                    <a:pt x="12" y="2119"/>
                  </a:cubicBezTo>
                  <a:cubicBezTo>
                    <a:pt x="12" y="2143"/>
                    <a:pt x="36" y="2179"/>
                    <a:pt x="60" y="2191"/>
                  </a:cubicBezTo>
                  <a:cubicBezTo>
                    <a:pt x="155" y="2596"/>
                    <a:pt x="286" y="2965"/>
                    <a:pt x="453" y="3286"/>
                  </a:cubicBezTo>
                  <a:cubicBezTo>
                    <a:pt x="524" y="3429"/>
                    <a:pt x="596" y="3560"/>
                    <a:pt x="679" y="3679"/>
                  </a:cubicBezTo>
                  <a:cubicBezTo>
                    <a:pt x="774" y="3798"/>
                    <a:pt x="846" y="3882"/>
                    <a:pt x="953" y="3965"/>
                  </a:cubicBezTo>
                  <a:cubicBezTo>
                    <a:pt x="1012" y="4024"/>
                    <a:pt x="1120" y="4084"/>
                    <a:pt x="1215" y="4084"/>
                  </a:cubicBezTo>
                  <a:cubicBezTo>
                    <a:pt x="1274" y="4084"/>
                    <a:pt x="1322" y="4060"/>
                    <a:pt x="1358" y="4048"/>
                  </a:cubicBezTo>
                  <a:cubicBezTo>
                    <a:pt x="1393" y="4024"/>
                    <a:pt x="1441" y="3989"/>
                    <a:pt x="1477" y="3929"/>
                  </a:cubicBezTo>
                  <a:cubicBezTo>
                    <a:pt x="1548" y="3798"/>
                    <a:pt x="1572" y="3643"/>
                    <a:pt x="1572" y="3501"/>
                  </a:cubicBezTo>
                  <a:lnTo>
                    <a:pt x="1572" y="3191"/>
                  </a:lnTo>
                  <a:lnTo>
                    <a:pt x="1572" y="3167"/>
                  </a:lnTo>
                  <a:cubicBezTo>
                    <a:pt x="1572" y="3036"/>
                    <a:pt x="1572" y="2917"/>
                    <a:pt x="1560" y="2786"/>
                  </a:cubicBezTo>
                  <a:lnTo>
                    <a:pt x="1560" y="2631"/>
                  </a:lnTo>
                  <a:cubicBezTo>
                    <a:pt x="1560" y="2512"/>
                    <a:pt x="1548" y="2393"/>
                    <a:pt x="1548" y="2274"/>
                  </a:cubicBezTo>
                  <a:lnTo>
                    <a:pt x="1548" y="1941"/>
                  </a:lnTo>
                  <a:cubicBezTo>
                    <a:pt x="1548" y="1846"/>
                    <a:pt x="1548" y="1762"/>
                    <a:pt x="1560" y="1655"/>
                  </a:cubicBezTo>
                  <a:cubicBezTo>
                    <a:pt x="1572" y="1584"/>
                    <a:pt x="1596" y="1488"/>
                    <a:pt x="1596" y="1417"/>
                  </a:cubicBezTo>
                  <a:lnTo>
                    <a:pt x="1608" y="1369"/>
                  </a:lnTo>
                  <a:lnTo>
                    <a:pt x="1608" y="1346"/>
                  </a:lnTo>
                  <a:cubicBezTo>
                    <a:pt x="1655" y="1119"/>
                    <a:pt x="1679" y="893"/>
                    <a:pt x="1679" y="667"/>
                  </a:cubicBezTo>
                  <a:cubicBezTo>
                    <a:pt x="1679" y="488"/>
                    <a:pt x="1667" y="238"/>
                    <a:pt x="1477" y="107"/>
                  </a:cubicBezTo>
                  <a:cubicBezTo>
                    <a:pt x="1405" y="36"/>
                    <a:pt x="1310" y="0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7" name="Google Shape;3277;p111"/>
          <p:cNvGrpSpPr/>
          <p:nvPr/>
        </p:nvGrpSpPr>
        <p:grpSpPr>
          <a:xfrm>
            <a:off x="1467242" y="1147572"/>
            <a:ext cx="6323893" cy="3317231"/>
            <a:chOff x="3312845" y="1803475"/>
            <a:chExt cx="3301604" cy="2434505"/>
          </a:xfrm>
        </p:grpSpPr>
        <p:sp>
          <p:nvSpPr>
            <p:cNvPr id="3278" name="Google Shape;3278;p111"/>
            <p:cNvSpPr/>
            <p:nvPr/>
          </p:nvSpPr>
          <p:spPr>
            <a:xfrm rot="5400000">
              <a:off x="3780496" y="1358843"/>
              <a:ext cx="2389322" cy="3278585"/>
            </a:xfrm>
            <a:custGeom>
              <a:avLst/>
              <a:gdLst/>
              <a:ahLst/>
              <a:cxnLst/>
              <a:rect l="l" t="t" r="r" b="b"/>
              <a:pathLst>
                <a:path w="138151" h="88953" extrusionOk="0">
                  <a:moveTo>
                    <a:pt x="56274" y="1"/>
                  </a:moveTo>
                  <a:cubicBezTo>
                    <a:pt x="54182" y="1"/>
                    <a:pt x="52082" y="49"/>
                    <a:pt x="49957" y="49"/>
                  </a:cubicBezTo>
                  <a:cubicBezTo>
                    <a:pt x="48615" y="49"/>
                    <a:pt x="47272" y="168"/>
                    <a:pt x="45930" y="168"/>
                  </a:cubicBezTo>
                  <a:cubicBezTo>
                    <a:pt x="45706" y="168"/>
                    <a:pt x="45482" y="164"/>
                    <a:pt x="45259" y="157"/>
                  </a:cubicBezTo>
                  <a:cubicBezTo>
                    <a:pt x="42396" y="157"/>
                    <a:pt x="39534" y="319"/>
                    <a:pt x="36672" y="481"/>
                  </a:cubicBezTo>
                  <a:cubicBezTo>
                    <a:pt x="31703" y="589"/>
                    <a:pt x="26788" y="1075"/>
                    <a:pt x="21928" y="1939"/>
                  </a:cubicBezTo>
                  <a:cubicBezTo>
                    <a:pt x="19821" y="2263"/>
                    <a:pt x="17823" y="2695"/>
                    <a:pt x="15825" y="3289"/>
                  </a:cubicBezTo>
                  <a:cubicBezTo>
                    <a:pt x="14313" y="3667"/>
                    <a:pt x="12855" y="4207"/>
                    <a:pt x="11504" y="4909"/>
                  </a:cubicBezTo>
                  <a:cubicBezTo>
                    <a:pt x="10154" y="5665"/>
                    <a:pt x="8858" y="6422"/>
                    <a:pt x="7616" y="7286"/>
                  </a:cubicBezTo>
                  <a:cubicBezTo>
                    <a:pt x="5348" y="9068"/>
                    <a:pt x="3619" y="11444"/>
                    <a:pt x="2701" y="14144"/>
                  </a:cubicBezTo>
                  <a:cubicBezTo>
                    <a:pt x="1783" y="16575"/>
                    <a:pt x="1189" y="19167"/>
                    <a:pt x="865" y="21759"/>
                  </a:cubicBezTo>
                  <a:cubicBezTo>
                    <a:pt x="217" y="25324"/>
                    <a:pt x="1" y="28942"/>
                    <a:pt x="163" y="32561"/>
                  </a:cubicBezTo>
                  <a:cubicBezTo>
                    <a:pt x="109" y="34127"/>
                    <a:pt x="433" y="35693"/>
                    <a:pt x="379" y="37259"/>
                  </a:cubicBezTo>
                  <a:cubicBezTo>
                    <a:pt x="379" y="39474"/>
                    <a:pt x="595" y="41634"/>
                    <a:pt x="595" y="43848"/>
                  </a:cubicBezTo>
                  <a:cubicBezTo>
                    <a:pt x="865" y="46062"/>
                    <a:pt x="757" y="48331"/>
                    <a:pt x="973" y="50599"/>
                  </a:cubicBezTo>
                  <a:cubicBezTo>
                    <a:pt x="973" y="52597"/>
                    <a:pt x="1189" y="54541"/>
                    <a:pt x="1405" y="56540"/>
                  </a:cubicBezTo>
                  <a:cubicBezTo>
                    <a:pt x="1729" y="60698"/>
                    <a:pt x="2377" y="64857"/>
                    <a:pt x="3349" y="68907"/>
                  </a:cubicBezTo>
                  <a:cubicBezTo>
                    <a:pt x="4160" y="71986"/>
                    <a:pt x="5294" y="75064"/>
                    <a:pt x="7454" y="77710"/>
                  </a:cubicBezTo>
                  <a:cubicBezTo>
                    <a:pt x="9020" y="79655"/>
                    <a:pt x="10964" y="81221"/>
                    <a:pt x="13179" y="82247"/>
                  </a:cubicBezTo>
                  <a:cubicBezTo>
                    <a:pt x="16635" y="83975"/>
                    <a:pt x="20362" y="85163"/>
                    <a:pt x="24142" y="85811"/>
                  </a:cubicBezTo>
                  <a:cubicBezTo>
                    <a:pt x="29597" y="86783"/>
                    <a:pt x="35267" y="86999"/>
                    <a:pt x="40884" y="87270"/>
                  </a:cubicBezTo>
                  <a:cubicBezTo>
                    <a:pt x="46771" y="87594"/>
                    <a:pt x="52658" y="88188"/>
                    <a:pt x="58544" y="88350"/>
                  </a:cubicBezTo>
                  <a:cubicBezTo>
                    <a:pt x="63243" y="88620"/>
                    <a:pt x="67996" y="88728"/>
                    <a:pt x="72694" y="88944"/>
                  </a:cubicBezTo>
                  <a:cubicBezTo>
                    <a:pt x="73515" y="88944"/>
                    <a:pt x="74327" y="88952"/>
                    <a:pt x="75134" y="88952"/>
                  </a:cubicBezTo>
                  <a:cubicBezTo>
                    <a:pt x="76345" y="88952"/>
                    <a:pt x="77544" y="88933"/>
                    <a:pt x="78743" y="88836"/>
                  </a:cubicBezTo>
                  <a:cubicBezTo>
                    <a:pt x="79283" y="88809"/>
                    <a:pt x="79823" y="88809"/>
                    <a:pt x="80356" y="88809"/>
                  </a:cubicBezTo>
                  <a:cubicBezTo>
                    <a:pt x="80890" y="88809"/>
                    <a:pt x="81416" y="88809"/>
                    <a:pt x="81929" y="88782"/>
                  </a:cubicBezTo>
                  <a:cubicBezTo>
                    <a:pt x="83387" y="88647"/>
                    <a:pt x="84854" y="88624"/>
                    <a:pt x="86323" y="88624"/>
                  </a:cubicBezTo>
                  <a:cubicBezTo>
                    <a:pt x="87076" y="88624"/>
                    <a:pt x="87830" y="88630"/>
                    <a:pt x="88583" y="88630"/>
                  </a:cubicBezTo>
                  <a:cubicBezTo>
                    <a:pt x="89897" y="88630"/>
                    <a:pt x="91210" y="88612"/>
                    <a:pt x="92515" y="88512"/>
                  </a:cubicBezTo>
                  <a:cubicBezTo>
                    <a:pt x="95917" y="88458"/>
                    <a:pt x="99374" y="88512"/>
                    <a:pt x="102830" y="88350"/>
                  </a:cubicBezTo>
                  <a:cubicBezTo>
                    <a:pt x="105692" y="88350"/>
                    <a:pt x="108555" y="88188"/>
                    <a:pt x="111417" y="87864"/>
                  </a:cubicBezTo>
                  <a:cubicBezTo>
                    <a:pt x="113793" y="87810"/>
                    <a:pt x="116170" y="87594"/>
                    <a:pt x="118546" y="87161"/>
                  </a:cubicBezTo>
                  <a:cubicBezTo>
                    <a:pt x="121138" y="86783"/>
                    <a:pt x="123623" y="85919"/>
                    <a:pt x="125891" y="84569"/>
                  </a:cubicBezTo>
                  <a:cubicBezTo>
                    <a:pt x="127187" y="83867"/>
                    <a:pt x="128375" y="82949"/>
                    <a:pt x="129401" y="81869"/>
                  </a:cubicBezTo>
                  <a:cubicBezTo>
                    <a:pt x="132210" y="79169"/>
                    <a:pt x="134208" y="75712"/>
                    <a:pt x="135234" y="71932"/>
                  </a:cubicBezTo>
                  <a:cubicBezTo>
                    <a:pt x="135828" y="70365"/>
                    <a:pt x="136206" y="68745"/>
                    <a:pt x="136476" y="67125"/>
                  </a:cubicBezTo>
                  <a:cubicBezTo>
                    <a:pt x="136908" y="63561"/>
                    <a:pt x="137340" y="59996"/>
                    <a:pt x="137556" y="56432"/>
                  </a:cubicBezTo>
                  <a:cubicBezTo>
                    <a:pt x="137502" y="55082"/>
                    <a:pt x="137772" y="53785"/>
                    <a:pt x="137718" y="52489"/>
                  </a:cubicBezTo>
                  <a:cubicBezTo>
                    <a:pt x="137718" y="49195"/>
                    <a:pt x="137772" y="45846"/>
                    <a:pt x="137826" y="42552"/>
                  </a:cubicBezTo>
                  <a:cubicBezTo>
                    <a:pt x="137718" y="40014"/>
                    <a:pt x="137988" y="37475"/>
                    <a:pt x="137988" y="34991"/>
                  </a:cubicBezTo>
                  <a:cubicBezTo>
                    <a:pt x="138150" y="31535"/>
                    <a:pt x="137448" y="28078"/>
                    <a:pt x="137070" y="24676"/>
                  </a:cubicBezTo>
                  <a:cubicBezTo>
                    <a:pt x="136584" y="21489"/>
                    <a:pt x="135666" y="18357"/>
                    <a:pt x="134370" y="15387"/>
                  </a:cubicBezTo>
                  <a:cubicBezTo>
                    <a:pt x="133560" y="13496"/>
                    <a:pt x="132372" y="11822"/>
                    <a:pt x="130967" y="10364"/>
                  </a:cubicBezTo>
                  <a:cubicBezTo>
                    <a:pt x="129617" y="9014"/>
                    <a:pt x="128105" y="7772"/>
                    <a:pt x="126431" y="6800"/>
                  </a:cubicBezTo>
                  <a:cubicBezTo>
                    <a:pt x="125027" y="6151"/>
                    <a:pt x="123677" y="5233"/>
                    <a:pt x="122002" y="4855"/>
                  </a:cubicBezTo>
                  <a:cubicBezTo>
                    <a:pt x="120058" y="4261"/>
                    <a:pt x="118006" y="3883"/>
                    <a:pt x="116008" y="3721"/>
                  </a:cubicBezTo>
                  <a:cubicBezTo>
                    <a:pt x="112875" y="3505"/>
                    <a:pt x="109797" y="2857"/>
                    <a:pt x="106664" y="2479"/>
                  </a:cubicBezTo>
                  <a:cubicBezTo>
                    <a:pt x="99103" y="1453"/>
                    <a:pt x="91380" y="1075"/>
                    <a:pt x="83658" y="697"/>
                  </a:cubicBezTo>
                  <a:cubicBezTo>
                    <a:pt x="83063" y="643"/>
                    <a:pt x="82456" y="643"/>
                    <a:pt x="81848" y="643"/>
                  </a:cubicBezTo>
                  <a:cubicBezTo>
                    <a:pt x="81241" y="643"/>
                    <a:pt x="80633" y="643"/>
                    <a:pt x="80039" y="589"/>
                  </a:cubicBezTo>
                  <a:cubicBezTo>
                    <a:pt x="78770" y="481"/>
                    <a:pt x="77514" y="481"/>
                    <a:pt x="76265" y="481"/>
                  </a:cubicBezTo>
                  <a:cubicBezTo>
                    <a:pt x="75016" y="481"/>
                    <a:pt x="73774" y="481"/>
                    <a:pt x="72532" y="373"/>
                  </a:cubicBezTo>
                  <a:cubicBezTo>
                    <a:pt x="70912" y="265"/>
                    <a:pt x="69346" y="373"/>
                    <a:pt x="67780" y="211"/>
                  </a:cubicBezTo>
                  <a:cubicBezTo>
                    <a:pt x="67301" y="171"/>
                    <a:pt x="66822" y="160"/>
                    <a:pt x="66343" y="160"/>
                  </a:cubicBezTo>
                  <a:cubicBezTo>
                    <a:pt x="65819" y="160"/>
                    <a:pt x="65296" y="173"/>
                    <a:pt x="64772" y="173"/>
                  </a:cubicBezTo>
                  <a:cubicBezTo>
                    <a:pt x="64478" y="173"/>
                    <a:pt x="64185" y="169"/>
                    <a:pt x="63891" y="157"/>
                  </a:cubicBezTo>
                  <a:cubicBezTo>
                    <a:pt x="62379" y="157"/>
                    <a:pt x="60921" y="157"/>
                    <a:pt x="59408" y="49"/>
                  </a:cubicBezTo>
                  <a:cubicBezTo>
                    <a:pt x="58364" y="13"/>
                    <a:pt x="57320" y="1"/>
                    <a:pt x="56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1"/>
            <p:cNvSpPr/>
            <p:nvPr/>
          </p:nvSpPr>
          <p:spPr>
            <a:xfrm rot="5400000">
              <a:off x="3757477" y="1404027"/>
              <a:ext cx="2389322" cy="3278585"/>
            </a:xfrm>
            <a:custGeom>
              <a:avLst/>
              <a:gdLst/>
              <a:ahLst/>
              <a:cxnLst/>
              <a:rect l="l" t="t" r="r" b="b"/>
              <a:pathLst>
                <a:path w="138151" h="88953" extrusionOk="0">
                  <a:moveTo>
                    <a:pt x="56274" y="1"/>
                  </a:moveTo>
                  <a:cubicBezTo>
                    <a:pt x="54182" y="1"/>
                    <a:pt x="52082" y="49"/>
                    <a:pt x="49957" y="49"/>
                  </a:cubicBezTo>
                  <a:cubicBezTo>
                    <a:pt x="48615" y="49"/>
                    <a:pt x="47272" y="168"/>
                    <a:pt x="45930" y="168"/>
                  </a:cubicBezTo>
                  <a:cubicBezTo>
                    <a:pt x="45706" y="168"/>
                    <a:pt x="45482" y="164"/>
                    <a:pt x="45259" y="157"/>
                  </a:cubicBezTo>
                  <a:cubicBezTo>
                    <a:pt x="42396" y="157"/>
                    <a:pt x="39534" y="319"/>
                    <a:pt x="36672" y="481"/>
                  </a:cubicBezTo>
                  <a:cubicBezTo>
                    <a:pt x="31703" y="589"/>
                    <a:pt x="26788" y="1075"/>
                    <a:pt x="21928" y="1939"/>
                  </a:cubicBezTo>
                  <a:cubicBezTo>
                    <a:pt x="19821" y="2263"/>
                    <a:pt x="17823" y="2695"/>
                    <a:pt x="15825" y="3289"/>
                  </a:cubicBezTo>
                  <a:cubicBezTo>
                    <a:pt x="14313" y="3667"/>
                    <a:pt x="12855" y="4207"/>
                    <a:pt x="11504" y="4909"/>
                  </a:cubicBezTo>
                  <a:cubicBezTo>
                    <a:pt x="10154" y="5665"/>
                    <a:pt x="8858" y="6422"/>
                    <a:pt x="7616" y="7286"/>
                  </a:cubicBezTo>
                  <a:cubicBezTo>
                    <a:pt x="5348" y="9068"/>
                    <a:pt x="3619" y="11444"/>
                    <a:pt x="2701" y="14144"/>
                  </a:cubicBezTo>
                  <a:cubicBezTo>
                    <a:pt x="1783" y="16575"/>
                    <a:pt x="1189" y="19167"/>
                    <a:pt x="865" y="21759"/>
                  </a:cubicBezTo>
                  <a:cubicBezTo>
                    <a:pt x="217" y="25324"/>
                    <a:pt x="1" y="28942"/>
                    <a:pt x="163" y="32561"/>
                  </a:cubicBezTo>
                  <a:cubicBezTo>
                    <a:pt x="109" y="34127"/>
                    <a:pt x="433" y="35693"/>
                    <a:pt x="379" y="37259"/>
                  </a:cubicBezTo>
                  <a:cubicBezTo>
                    <a:pt x="379" y="39474"/>
                    <a:pt x="595" y="41634"/>
                    <a:pt x="595" y="43848"/>
                  </a:cubicBezTo>
                  <a:cubicBezTo>
                    <a:pt x="865" y="46062"/>
                    <a:pt x="757" y="48331"/>
                    <a:pt x="973" y="50599"/>
                  </a:cubicBezTo>
                  <a:cubicBezTo>
                    <a:pt x="973" y="52597"/>
                    <a:pt x="1189" y="54541"/>
                    <a:pt x="1405" y="56540"/>
                  </a:cubicBezTo>
                  <a:cubicBezTo>
                    <a:pt x="1729" y="60698"/>
                    <a:pt x="2377" y="64857"/>
                    <a:pt x="3349" y="68907"/>
                  </a:cubicBezTo>
                  <a:cubicBezTo>
                    <a:pt x="4160" y="71986"/>
                    <a:pt x="5294" y="75064"/>
                    <a:pt x="7454" y="77710"/>
                  </a:cubicBezTo>
                  <a:cubicBezTo>
                    <a:pt x="9020" y="79655"/>
                    <a:pt x="10964" y="81221"/>
                    <a:pt x="13179" y="82247"/>
                  </a:cubicBezTo>
                  <a:cubicBezTo>
                    <a:pt x="16635" y="83975"/>
                    <a:pt x="20362" y="85163"/>
                    <a:pt x="24142" y="85811"/>
                  </a:cubicBezTo>
                  <a:cubicBezTo>
                    <a:pt x="29597" y="86783"/>
                    <a:pt x="35267" y="86999"/>
                    <a:pt x="40884" y="87270"/>
                  </a:cubicBezTo>
                  <a:cubicBezTo>
                    <a:pt x="46771" y="87594"/>
                    <a:pt x="52658" y="88188"/>
                    <a:pt x="58544" y="88350"/>
                  </a:cubicBezTo>
                  <a:cubicBezTo>
                    <a:pt x="63243" y="88620"/>
                    <a:pt x="67996" y="88728"/>
                    <a:pt x="72694" y="88944"/>
                  </a:cubicBezTo>
                  <a:cubicBezTo>
                    <a:pt x="73515" y="88944"/>
                    <a:pt x="74327" y="88952"/>
                    <a:pt x="75134" y="88952"/>
                  </a:cubicBezTo>
                  <a:cubicBezTo>
                    <a:pt x="76345" y="88952"/>
                    <a:pt x="77544" y="88933"/>
                    <a:pt x="78743" y="88836"/>
                  </a:cubicBezTo>
                  <a:cubicBezTo>
                    <a:pt x="79283" y="88809"/>
                    <a:pt x="79823" y="88809"/>
                    <a:pt x="80356" y="88809"/>
                  </a:cubicBezTo>
                  <a:cubicBezTo>
                    <a:pt x="80890" y="88809"/>
                    <a:pt x="81416" y="88809"/>
                    <a:pt x="81929" y="88782"/>
                  </a:cubicBezTo>
                  <a:cubicBezTo>
                    <a:pt x="83387" y="88647"/>
                    <a:pt x="84854" y="88624"/>
                    <a:pt x="86323" y="88624"/>
                  </a:cubicBezTo>
                  <a:cubicBezTo>
                    <a:pt x="87076" y="88624"/>
                    <a:pt x="87830" y="88630"/>
                    <a:pt x="88583" y="88630"/>
                  </a:cubicBezTo>
                  <a:cubicBezTo>
                    <a:pt x="89897" y="88630"/>
                    <a:pt x="91210" y="88612"/>
                    <a:pt x="92515" y="88512"/>
                  </a:cubicBezTo>
                  <a:cubicBezTo>
                    <a:pt x="95917" y="88458"/>
                    <a:pt x="99374" y="88512"/>
                    <a:pt x="102830" y="88350"/>
                  </a:cubicBezTo>
                  <a:cubicBezTo>
                    <a:pt x="105692" y="88350"/>
                    <a:pt x="108555" y="88188"/>
                    <a:pt x="111417" y="87864"/>
                  </a:cubicBezTo>
                  <a:cubicBezTo>
                    <a:pt x="113793" y="87810"/>
                    <a:pt x="116170" y="87594"/>
                    <a:pt x="118546" y="87161"/>
                  </a:cubicBezTo>
                  <a:cubicBezTo>
                    <a:pt x="121138" y="86783"/>
                    <a:pt x="123623" y="85919"/>
                    <a:pt x="125891" y="84569"/>
                  </a:cubicBezTo>
                  <a:cubicBezTo>
                    <a:pt x="127187" y="83867"/>
                    <a:pt x="128375" y="82949"/>
                    <a:pt x="129401" y="81869"/>
                  </a:cubicBezTo>
                  <a:cubicBezTo>
                    <a:pt x="132210" y="79169"/>
                    <a:pt x="134208" y="75712"/>
                    <a:pt x="135234" y="71932"/>
                  </a:cubicBezTo>
                  <a:cubicBezTo>
                    <a:pt x="135828" y="70365"/>
                    <a:pt x="136206" y="68745"/>
                    <a:pt x="136476" y="67125"/>
                  </a:cubicBezTo>
                  <a:cubicBezTo>
                    <a:pt x="136908" y="63561"/>
                    <a:pt x="137340" y="59996"/>
                    <a:pt x="137556" y="56432"/>
                  </a:cubicBezTo>
                  <a:cubicBezTo>
                    <a:pt x="137502" y="55082"/>
                    <a:pt x="137772" y="53785"/>
                    <a:pt x="137718" y="52489"/>
                  </a:cubicBezTo>
                  <a:cubicBezTo>
                    <a:pt x="137718" y="49195"/>
                    <a:pt x="137772" y="45846"/>
                    <a:pt x="137826" y="42552"/>
                  </a:cubicBezTo>
                  <a:cubicBezTo>
                    <a:pt x="137718" y="40014"/>
                    <a:pt x="137988" y="37475"/>
                    <a:pt x="137988" y="34991"/>
                  </a:cubicBezTo>
                  <a:cubicBezTo>
                    <a:pt x="138150" y="31535"/>
                    <a:pt x="137448" y="28078"/>
                    <a:pt x="137070" y="24676"/>
                  </a:cubicBezTo>
                  <a:cubicBezTo>
                    <a:pt x="136584" y="21489"/>
                    <a:pt x="135666" y="18357"/>
                    <a:pt x="134370" y="15387"/>
                  </a:cubicBezTo>
                  <a:cubicBezTo>
                    <a:pt x="133560" y="13496"/>
                    <a:pt x="132372" y="11822"/>
                    <a:pt x="130967" y="10364"/>
                  </a:cubicBezTo>
                  <a:cubicBezTo>
                    <a:pt x="129617" y="9014"/>
                    <a:pt x="128105" y="7772"/>
                    <a:pt x="126431" y="6800"/>
                  </a:cubicBezTo>
                  <a:cubicBezTo>
                    <a:pt x="125027" y="6151"/>
                    <a:pt x="123677" y="5233"/>
                    <a:pt x="122002" y="4855"/>
                  </a:cubicBezTo>
                  <a:cubicBezTo>
                    <a:pt x="120058" y="4261"/>
                    <a:pt x="118006" y="3883"/>
                    <a:pt x="116008" y="3721"/>
                  </a:cubicBezTo>
                  <a:cubicBezTo>
                    <a:pt x="112875" y="3505"/>
                    <a:pt x="109797" y="2857"/>
                    <a:pt x="106664" y="2479"/>
                  </a:cubicBezTo>
                  <a:cubicBezTo>
                    <a:pt x="99103" y="1453"/>
                    <a:pt x="91380" y="1075"/>
                    <a:pt x="83658" y="697"/>
                  </a:cubicBezTo>
                  <a:cubicBezTo>
                    <a:pt x="83063" y="643"/>
                    <a:pt x="82456" y="643"/>
                    <a:pt x="81848" y="643"/>
                  </a:cubicBezTo>
                  <a:cubicBezTo>
                    <a:pt x="81241" y="643"/>
                    <a:pt x="80633" y="643"/>
                    <a:pt x="80039" y="589"/>
                  </a:cubicBezTo>
                  <a:cubicBezTo>
                    <a:pt x="78770" y="481"/>
                    <a:pt x="77514" y="481"/>
                    <a:pt x="76265" y="481"/>
                  </a:cubicBezTo>
                  <a:cubicBezTo>
                    <a:pt x="75016" y="481"/>
                    <a:pt x="73774" y="481"/>
                    <a:pt x="72532" y="373"/>
                  </a:cubicBezTo>
                  <a:cubicBezTo>
                    <a:pt x="70912" y="265"/>
                    <a:pt x="69346" y="373"/>
                    <a:pt x="67780" y="211"/>
                  </a:cubicBezTo>
                  <a:cubicBezTo>
                    <a:pt x="67301" y="171"/>
                    <a:pt x="66822" y="160"/>
                    <a:pt x="66343" y="160"/>
                  </a:cubicBezTo>
                  <a:cubicBezTo>
                    <a:pt x="65819" y="160"/>
                    <a:pt x="65296" y="173"/>
                    <a:pt x="64772" y="173"/>
                  </a:cubicBezTo>
                  <a:cubicBezTo>
                    <a:pt x="64478" y="173"/>
                    <a:pt x="64185" y="169"/>
                    <a:pt x="63891" y="157"/>
                  </a:cubicBezTo>
                  <a:cubicBezTo>
                    <a:pt x="62379" y="157"/>
                    <a:pt x="60921" y="157"/>
                    <a:pt x="59408" y="49"/>
                  </a:cubicBezTo>
                  <a:cubicBezTo>
                    <a:pt x="58364" y="13"/>
                    <a:pt x="57320" y="1"/>
                    <a:pt x="5627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0" name="Google Shape;3280;p111"/>
          <p:cNvSpPr txBox="1">
            <a:spLocks noGrp="1"/>
          </p:cNvSpPr>
          <p:nvPr>
            <p:ph type="title"/>
          </p:nvPr>
        </p:nvSpPr>
        <p:spPr>
          <a:xfrm>
            <a:off x="1975827" y="798038"/>
            <a:ext cx="5388600" cy="1120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buSzPts val="3600"/>
            </a:pPr>
            <a:r>
              <a:rPr lang="zh-TW" sz="4000" b="1" dirty="0">
                <a:latin typeface="+mn-ea"/>
                <a:ea typeface="+mn-ea"/>
                <a:cs typeface="Potta One"/>
                <a:sym typeface="Potta One"/>
              </a:rPr>
              <a:t>手作課程</a:t>
            </a:r>
            <a:endParaRPr sz="4000" b="1"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3281" name="Google Shape;3281;p111"/>
          <p:cNvSpPr txBox="1">
            <a:spLocks noGrp="1"/>
          </p:cNvSpPr>
          <p:nvPr>
            <p:ph type="subTitle" idx="1"/>
          </p:nvPr>
        </p:nvSpPr>
        <p:spPr>
          <a:xfrm>
            <a:off x="2015450" y="1811438"/>
            <a:ext cx="5391300" cy="2642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latin typeface="+mn-ea"/>
                <a:cs typeface="RocknRoll One"/>
                <a:sym typeface="RocknRoll One"/>
              </a:rPr>
              <a:t>可以利用家中各種材料手作不同玩具，玩出各式有趣的發想~~</a:t>
            </a:r>
            <a:endParaRPr sz="1400" dirty="0">
              <a:latin typeface="+mn-ea"/>
              <a:cs typeface="RocknRoll One"/>
              <a:sym typeface="RocknRoll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latin typeface="+mn-ea"/>
                <a:cs typeface="RocknRoll One"/>
                <a:sym typeface="RocknRoll One"/>
              </a:rPr>
              <a:t>臉書社團~~在家自學* 親子D.I.Y手作遊戲 </a:t>
            </a:r>
            <a:br>
              <a:rPr lang="zh-TW" sz="1400" dirty="0">
                <a:latin typeface="+mn-ea"/>
                <a:cs typeface="RocknRoll One"/>
                <a:sym typeface="RocknRoll One"/>
              </a:rPr>
            </a:br>
            <a:r>
              <a:rPr lang="zh-TW" sz="1400" dirty="0">
                <a:latin typeface="+mn-ea"/>
                <a:cs typeface="RocknRoll One"/>
                <a:sym typeface="RocknRoll One"/>
              </a:rPr>
              <a:t>有非常多樣有趣的手作遊戲課程分享。</a:t>
            </a:r>
            <a:endParaRPr sz="1400" dirty="0">
              <a:latin typeface="+mn-ea"/>
              <a:cs typeface="RocknRoll One"/>
              <a:sym typeface="RocknRoll One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400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+mn-ea"/>
                <a:cs typeface="RocknRoll One"/>
                <a:sym typeface="RocknRoll One"/>
                <a:hlinkClick r:id="rId3"/>
              </a:rPr>
              <a:t>在家自學*親子DIY手作遊戲</a:t>
            </a:r>
            <a:endParaRPr sz="1400" dirty="0">
              <a:solidFill>
                <a:schemeClr val="bg1">
                  <a:lumMod val="20000"/>
                  <a:lumOff val="80000"/>
                </a:schemeClr>
              </a:solidFill>
              <a:latin typeface="+mn-ea"/>
              <a:cs typeface="RocknRoll One"/>
              <a:sym typeface="RocknRoll One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400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+mn-ea"/>
                <a:cs typeface="RocknRoll One"/>
                <a:sym typeface="RocknRoll One"/>
                <a:hlinkClick r:id="rId3"/>
              </a:rPr>
              <a:t>https://www.facebook.com/groups/520760491410156</a:t>
            </a:r>
            <a:endParaRPr sz="1400" dirty="0">
              <a:solidFill>
                <a:schemeClr val="bg1">
                  <a:lumMod val="20000"/>
                  <a:lumOff val="80000"/>
                </a:schemeClr>
              </a:solidFill>
              <a:latin typeface="+mn-ea"/>
              <a:cs typeface="RocknRoll One"/>
              <a:sym typeface="RocknRoll One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400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+mn-ea"/>
                <a:cs typeface="RocknRoll One"/>
                <a:sym typeface="RocknRoll One"/>
                <a:hlinkClick r:id="rId4"/>
              </a:rPr>
              <a:t>歐的樂星球: O's Fun planet</a:t>
            </a:r>
            <a:endParaRPr sz="1400" dirty="0">
              <a:solidFill>
                <a:schemeClr val="bg1">
                  <a:lumMod val="20000"/>
                  <a:lumOff val="80000"/>
                </a:schemeClr>
              </a:solidFill>
              <a:latin typeface="+mn-ea"/>
              <a:cs typeface="RocknRoll One"/>
              <a:sym typeface="RocknRoll One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400" u="sng" dirty="0">
                <a:solidFill>
                  <a:schemeClr val="bg1">
                    <a:lumMod val="20000"/>
                    <a:lumOff val="80000"/>
                  </a:schemeClr>
                </a:solidFill>
                <a:latin typeface="+mn-ea"/>
                <a:cs typeface="RocknRoll One"/>
                <a:sym typeface="RocknRoll One"/>
                <a:hlinkClick r:id="rId4"/>
              </a:rPr>
              <a:t>https://sidonie.ca/</a:t>
            </a:r>
            <a:endParaRPr sz="1400" dirty="0">
              <a:solidFill>
                <a:schemeClr val="bg1">
                  <a:lumMod val="20000"/>
                  <a:lumOff val="80000"/>
                </a:schemeClr>
              </a:solidFill>
              <a:latin typeface="+mn-ea"/>
              <a:cs typeface="RocknRoll One"/>
              <a:sym typeface="RocknRoll One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latin typeface="+mn-ea"/>
              <a:cs typeface="RocknRoll One"/>
              <a:sym typeface="RocknRoll One"/>
            </a:endParaRPr>
          </a:p>
        </p:txBody>
      </p:sp>
      <p:sp>
        <p:nvSpPr>
          <p:cNvPr id="3282" name="Google Shape;3282;p111"/>
          <p:cNvSpPr/>
          <p:nvPr/>
        </p:nvSpPr>
        <p:spPr>
          <a:xfrm>
            <a:off x="-1372300" y="854700"/>
            <a:ext cx="34550" cy="44675"/>
          </a:xfrm>
          <a:custGeom>
            <a:avLst/>
            <a:gdLst/>
            <a:ahLst/>
            <a:cxnLst/>
            <a:rect l="l" t="t" r="r" b="b"/>
            <a:pathLst>
              <a:path w="1382" h="1787" extrusionOk="0">
                <a:moveTo>
                  <a:pt x="775" y="0"/>
                </a:moveTo>
                <a:cubicBezTo>
                  <a:pt x="739" y="0"/>
                  <a:pt x="679" y="12"/>
                  <a:pt x="668" y="12"/>
                </a:cubicBezTo>
                <a:cubicBezTo>
                  <a:pt x="632" y="12"/>
                  <a:pt x="620" y="24"/>
                  <a:pt x="608" y="48"/>
                </a:cubicBezTo>
                <a:cubicBezTo>
                  <a:pt x="560" y="60"/>
                  <a:pt x="525" y="72"/>
                  <a:pt x="501" y="107"/>
                </a:cubicBezTo>
                <a:cubicBezTo>
                  <a:pt x="465" y="119"/>
                  <a:pt x="441" y="143"/>
                  <a:pt x="417" y="179"/>
                </a:cubicBezTo>
                <a:lnTo>
                  <a:pt x="382" y="191"/>
                </a:lnTo>
                <a:cubicBezTo>
                  <a:pt x="334" y="238"/>
                  <a:pt x="298" y="298"/>
                  <a:pt x="263" y="346"/>
                </a:cubicBezTo>
                <a:lnTo>
                  <a:pt x="251" y="357"/>
                </a:lnTo>
                <a:cubicBezTo>
                  <a:pt x="215" y="417"/>
                  <a:pt x="179" y="476"/>
                  <a:pt x="144" y="536"/>
                </a:cubicBezTo>
                <a:cubicBezTo>
                  <a:pt x="84" y="655"/>
                  <a:pt x="60" y="798"/>
                  <a:pt x="36" y="953"/>
                </a:cubicBezTo>
                <a:lnTo>
                  <a:pt x="36" y="977"/>
                </a:lnTo>
                <a:lnTo>
                  <a:pt x="36" y="1012"/>
                </a:lnTo>
                <a:cubicBezTo>
                  <a:pt x="36" y="1036"/>
                  <a:pt x="25" y="1060"/>
                  <a:pt x="25" y="1084"/>
                </a:cubicBezTo>
                <a:cubicBezTo>
                  <a:pt x="13" y="1179"/>
                  <a:pt x="1" y="1262"/>
                  <a:pt x="13" y="1358"/>
                </a:cubicBezTo>
                <a:cubicBezTo>
                  <a:pt x="25" y="1393"/>
                  <a:pt x="25" y="1441"/>
                  <a:pt x="60" y="1489"/>
                </a:cubicBezTo>
                <a:cubicBezTo>
                  <a:pt x="84" y="1548"/>
                  <a:pt x="120" y="1572"/>
                  <a:pt x="156" y="1631"/>
                </a:cubicBezTo>
                <a:cubicBezTo>
                  <a:pt x="191" y="1667"/>
                  <a:pt x="239" y="1691"/>
                  <a:pt x="263" y="1715"/>
                </a:cubicBezTo>
                <a:cubicBezTo>
                  <a:pt x="322" y="1739"/>
                  <a:pt x="370" y="1750"/>
                  <a:pt x="417" y="1774"/>
                </a:cubicBezTo>
                <a:cubicBezTo>
                  <a:pt x="441" y="1786"/>
                  <a:pt x="477" y="1786"/>
                  <a:pt x="513" y="1786"/>
                </a:cubicBezTo>
                <a:cubicBezTo>
                  <a:pt x="572" y="1786"/>
                  <a:pt x="632" y="1774"/>
                  <a:pt x="691" y="1750"/>
                </a:cubicBezTo>
                <a:cubicBezTo>
                  <a:pt x="906" y="1679"/>
                  <a:pt x="1037" y="1500"/>
                  <a:pt x="1144" y="1334"/>
                </a:cubicBezTo>
                <a:cubicBezTo>
                  <a:pt x="1191" y="1262"/>
                  <a:pt x="1227" y="1179"/>
                  <a:pt x="1275" y="1084"/>
                </a:cubicBezTo>
                <a:cubicBezTo>
                  <a:pt x="1322" y="965"/>
                  <a:pt x="1346" y="857"/>
                  <a:pt x="1370" y="774"/>
                </a:cubicBezTo>
                <a:cubicBezTo>
                  <a:pt x="1382" y="667"/>
                  <a:pt x="1382" y="584"/>
                  <a:pt x="1370" y="500"/>
                </a:cubicBezTo>
                <a:cubicBezTo>
                  <a:pt x="1346" y="465"/>
                  <a:pt x="1346" y="417"/>
                  <a:pt x="1322" y="369"/>
                </a:cubicBezTo>
                <a:cubicBezTo>
                  <a:pt x="1287" y="298"/>
                  <a:pt x="1227" y="226"/>
                  <a:pt x="1168" y="167"/>
                </a:cubicBezTo>
                <a:cubicBezTo>
                  <a:pt x="1132" y="119"/>
                  <a:pt x="1072" y="72"/>
                  <a:pt x="1013" y="48"/>
                </a:cubicBezTo>
                <a:cubicBezTo>
                  <a:pt x="929" y="12"/>
                  <a:pt x="858" y="0"/>
                  <a:pt x="7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111"/>
          <p:cNvSpPr/>
          <p:nvPr/>
        </p:nvSpPr>
        <p:spPr>
          <a:xfrm>
            <a:off x="-1280625" y="170212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99BA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4" name="Google Shape;3284;p111"/>
          <p:cNvGrpSpPr/>
          <p:nvPr/>
        </p:nvGrpSpPr>
        <p:grpSpPr>
          <a:xfrm flipH="1">
            <a:off x="6583714" y="3334275"/>
            <a:ext cx="1847015" cy="1345835"/>
            <a:chOff x="1517925" y="3229725"/>
            <a:chExt cx="2631075" cy="1936175"/>
          </a:xfrm>
        </p:grpSpPr>
        <p:sp>
          <p:nvSpPr>
            <p:cNvPr id="3285" name="Google Shape;3285;p111"/>
            <p:cNvSpPr/>
            <p:nvPr/>
          </p:nvSpPr>
          <p:spPr>
            <a:xfrm>
              <a:off x="3536875" y="3560600"/>
              <a:ext cx="267775" cy="490050"/>
            </a:xfrm>
            <a:custGeom>
              <a:avLst/>
              <a:gdLst/>
              <a:ahLst/>
              <a:cxnLst/>
              <a:rect l="l" t="t" r="r" b="b"/>
              <a:pathLst>
                <a:path w="10711" h="19602" extrusionOk="0">
                  <a:moveTo>
                    <a:pt x="7965" y="0"/>
                  </a:moveTo>
                  <a:cubicBezTo>
                    <a:pt x="7678" y="0"/>
                    <a:pt x="7392" y="81"/>
                    <a:pt x="7138" y="263"/>
                  </a:cubicBezTo>
                  <a:cubicBezTo>
                    <a:pt x="2669" y="3565"/>
                    <a:pt x="0" y="8369"/>
                    <a:pt x="701" y="14040"/>
                  </a:cubicBezTo>
                  <a:cubicBezTo>
                    <a:pt x="867" y="15574"/>
                    <a:pt x="2168" y="16408"/>
                    <a:pt x="3369" y="16475"/>
                  </a:cubicBezTo>
                  <a:cubicBezTo>
                    <a:pt x="3625" y="17675"/>
                    <a:pt x="4682" y="18272"/>
                    <a:pt x="5752" y="18272"/>
                  </a:cubicBezTo>
                  <a:cubicBezTo>
                    <a:pt x="6496" y="18272"/>
                    <a:pt x="7246" y="17983"/>
                    <a:pt x="7739" y="17409"/>
                  </a:cubicBezTo>
                  <a:cubicBezTo>
                    <a:pt x="7906" y="17375"/>
                    <a:pt x="8072" y="17342"/>
                    <a:pt x="8239" y="17208"/>
                  </a:cubicBezTo>
                  <a:cubicBezTo>
                    <a:pt x="8473" y="17809"/>
                    <a:pt x="8673" y="18409"/>
                    <a:pt x="8906" y="19010"/>
                  </a:cubicBezTo>
                  <a:cubicBezTo>
                    <a:pt x="9060" y="19395"/>
                    <a:pt x="9463" y="19602"/>
                    <a:pt x="9846" y="19602"/>
                  </a:cubicBezTo>
                  <a:cubicBezTo>
                    <a:pt x="10292" y="19602"/>
                    <a:pt x="10710" y="19320"/>
                    <a:pt x="10674" y="18710"/>
                  </a:cubicBezTo>
                  <a:cubicBezTo>
                    <a:pt x="9907" y="13139"/>
                    <a:pt x="9473" y="7468"/>
                    <a:pt x="9807" y="1797"/>
                  </a:cubicBezTo>
                  <a:cubicBezTo>
                    <a:pt x="9832" y="831"/>
                    <a:pt x="8888" y="0"/>
                    <a:pt x="7965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1"/>
            <p:cNvSpPr/>
            <p:nvPr/>
          </p:nvSpPr>
          <p:spPr>
            <a:xfrm>
              <a:off x="2059575" y="4532250"/>
              <a:ext cx="517450" cy="518725"/>
            </a:xfrm>
            <a:custGeom>
              <a:avLst/>
              <a:gdLst/>
              <a:ahLst/>
              <a:cxnLst/>
              <a:rect l="l" t="t" r="r" b="b"/>
              <a:pathLst>
                <a:path w="20698" h="20749" extrusionOk="0">
                  <a:moveTo>
                    <a:pt x="7774" y="1"/>
                  </a:moveTo>
                  <a:cubicBezTo>
                    <a:pt x="6442" y="1"/>
                    <a:pt x="5102" y="802"/>
                    <a:pt x="4453" y="2026"/>
                  </a:cubicBezTo>
                  <a:cubicBezTo>
                    <a:pt x="4076" y="1907"/>
                    <a:pt x="3681" y="1848"/>
                    <a:pt x="3291" y="1848"/>
                  </a:cubicBezTo>
                  <a:cubicBezTo>
                    <a:pt x="1607" y="1848"/>
                    <a:pt x="0" y="2944"/>
                    <a:pt x="217" y="5028"/>
                  </a:cubicBezTo>
                  <a:cubicBezTo>
                    <a:pt x="550" y="8964"/>
                    <a:pt x="1351" y="13134"/>
                    <a:pt x="3953" y="16203"/>
                  </a:cubicBezTo>
                  <a:cubicBezTo>
                    <a:pt x="6555" y="19238"/>
                    <a:pt x="10624" y="20706"/>
                    <a:pt x="14560" y="20739"/>
                  </a:cubicBezTo>
                  <a:cubicBezTo>
                    <a:pt x="14717" y="20745"/>
                    <a:pt x="14875" y="20749"/>
                    <a:pt x="15033" y="20749"/>
                  </a:cubicBezTo>
                  <a:cubicBezTo>
                    <a:pt x="16632" y="20749"/>
                    <a:pt x="18302" y="20413"/>
                    <a:pt x="19364" y="19138"/>
                  </a:cubicBezTo>
                  <a:cubicBezTo>
                    <a:pt x="20698" y="17504"/>
                    <a:pt x="20298" y="15236"/>
                    <a:pt x="18763" y="13901"/>
                  </a:cubicBezTo>
                  <a:cubicBezTo>
                    <a:pt x="17462" y="12734"/>
                    <a:pt x="15694" y="12867"/>
                    <a:pt x="14560" y="11399"/>
                  </a:cubicBezTo>
                  <a:cubicBezTo>
                    <a:pt x="13593" y="10165"/>
                    <a:pt x="12892" y="8564"/>
                    <a:pt x="12259" y="7063"/>
                  </a:cubicBezTo>
                  <a:cubicBezTo>
                    <a:pt x="12425" y="5162"/>
                    <a:pt x="11558" y="3394"/>
                    <a:pt x="10591" y="1726"/>
                  </a:cubicBezTo>
                  <a:cubicBezTo>
                    <a:pt x="9895" y="511"/>
                    <a:pt x="8837" y="1"/>
                    <a:pt x="7774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1"/>
            <p:cNvSpPr/>
            <p:nvPr/>
          </p:nvSpPr>
          <p:spPr>
            <a:xfrm>
              <a:off x="3339575" y="4630625"/>
              <a:ext cx="809425" cy="463725"/>
            </a:xfrm>
            <a:custGeom>
              <a:avLst/>
              <a:gdLst/>
              <a:ahLst/>
              <a:cxnLst/>
              <a:rect l="l" t="t" r="r" b="b"/>
              <a:pathLst>
                <a:path w="32377" h="18549" extrusionOk="0">
                  <a:moveTo>
                    <a:pt x="3819" y="0"/>
                  </a:moveTo>
                  <a:cubicBezTo>
                    <a:pt x="1964" y="0"/>
                    <a:pt x="1" y="1352"/>
                    <a:pt x="220" y="3395"/>
                  </a:cubicBezTo>
                  <a:cubicBezTo>
                    <a:pt x="854" y="10266"/>
                    <a:pt x="6758" y="12735"/>
                    <a:pt x="12695" y="14203"/>
                  </a:cubicBezTo>
                  <a:cubicBezTo>
                    <a:pt x="15431" y="14870"/>
                    <a:pt x="18099" y="15470"/>
                    <a:pt x="20601" y="16871"/>
                  </a:cubicBezTo>
                  <a:cubicBezTo>
                    <a:pt x="22272" y="17784"/>
                    <a:pt x="24106" y="18549"/>
                    <a:pt x="25975" y="18549"/>
                  </a:cubicBezTo>
                  <a:cubicBezTo>
                    <a:pt x="26904" y="18549"/>
                    <a:pt x="27843" y="18360"/>
                    <a:pt x="28774" y="17905"/>
                  </a:cubicBezTo>
                  <a:cubicBezTo>
                    <a:pt x="31709" y="16438"/>
                    <a:pt x="32376" y="12868"/>
                    <a:pt x="30241" y="10367"/>
                  </a:cubicBezTo>
                  <a:cubicBezTo>
                    <a:pt x="28307" y="8098"/>
                    <a:pt x="25471" y="7598"/>
                    <a:pt x="22769" y="6964"/>
                  </a:cubicBezTo>
                  <a:cubicBezTo>
                    <a:pt x="17766" y="5797"/>
                    <a:pt x="11895" y="4796"/>
                    <a:pt x="8259" y="793"/>
                  </a:cubicBezTo>
                  <a:cubicBezTo>
                    <a:pt x="7890" y="389"/>
                    <a:pt x="7410" y="216"/>
                    <a:pt x="6932" y="216"/>
                  </a:cubicBezTo>
                  <a:cubicBezTo>
                    <a:pt x="6501" y="216"/>
                    <a:pt x="6071" y="356"/>
                    <a:pt x="5724" y="593"/>
                  </a:cubicBezTo>
                  <a:cubicBezTo>
                    <a:pt x="5182" y="186"/>
                    <a:pt x="4508" y="0"/>
                    <a:pt x="3819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1"/>
            <p:cNvSpPr/>
            <p:nvPr/>
          </p:nvSpPr>
          <p:spPr>
            <a:xfrm>
              <a:off x="1589650" y="3229725"/>
              <a:ext cx="557925" cy="473950"/>
            </a:xfrm>
            <a:custGeom>
              <a:avLst/>
              <a:gdLst/>
              <a:ahLst/>
              <a:cxnLst/>
              <a:rect l="l" t="t" r="r" b="b"/>
              <a:pathLst>
                <a:path w="22317" h="18958" extrusionOk="0">
                  <a:moveTo>
                    <a:pt x="14491" y="1"/>
                  </a:moveTo>
                  <a:cubicBezTo>
                    <a:pt x="13096" y="1"/>
                    <a:pt x="11899" y="830"/>
                    <a:pt x="11175" y="2090"/>
                  </a:cubicBezTo>
                  <a:cubicBezTo>
                    <a:pt x="11041" y="2323"/>
                    <a:pt x="10975" y="2557"/>
                    <a:pt x="10908" y="2790"/>
                  </a:cubicBezTo>
                  <a:cubicBezTo>
                    <a:pt x="10307" y="2457"/>
                    <a:pt x="9574" y="2123"/>
                    <a:pt x="8873" y="1923"/>
                  </a:cubicBezTo>
                  <a:cubicBezTo>
                    <a:pt x="8619" y="1842"/>
                    <a:pt x="8374" y="1804"/>
                    <a:pt x="8141" y="1804"/>
                  </a:cubicBezTo>
                  <a:cubicBezTo>
                    <a:pt x="6175" y="1804"/>
                    <a:pt x="5073" y="4479"/>
                    <a:pt x="6505" y="6059"/>
                  </a:cubicBezTo>
                  <a:lnTo>
                    <a:pt x="7172" y="6726"/>
                  </a:lnTo>
                  <a:cubicBezTo>
                    <a:pt x="6505" y="6493"/>
                    <a:pt x="5838" y="6293"/>
                    <a:pt x="5204" y="6159"/>
                  </a:cubicBezTo>
                  <a:cubicBezTo>
                    <a:pt x="4999" y="6114"/>
                    <a:pt x="4803" y="6093"/>
                    <a:pt x="4617" y="6093"/>
                  </a:cubicBezTo>
                  <a:cubicBezTo>
                    <a:pt x="2474" y="6093"/>
                    <a:pt x="1661" y="8912"/>
                    <a:pt x="3503" y="10262"/>
                  </a:cubicBezTo>
                  <a:lnTo>
                    <a:pt x="4503" y="10996"/>
                  </a:lnTo>
                  <a:cubicBezTo>
                    <a:pt x="4400" y="10992"/>
                    <a:pt x="4296" y="10990"/>
                    <a:pt x="4191" y="10990"/>
                  </a:cubicBezTo>
                  <a:cubicBezTo>
                    <a:pt x="3487" y="10990"/>
                    <a:pt x="2761" y="11084"/>
                    <a:pt x="2035" y="11230"/>
                  </a:cubicBezTo>
                  <a:cubicBezTo>
                    <a:pt x="0" y="11697"/>
                    <a:pt x="234" y="14599"/>
                    <a:pt x="1968" y="15132"/>
                  </a:cubicBezTo>
                  <a:cubicBezTo>
                    <a:pt x="4403" y="15900"/>
                    <a:pt x="6505" y="17201"/>
                    <a:pt x="8673" y="18602"/>
                  </a:cubicBezTo>
                  <a:cubicBezTo>
                    <a:pt x="9058" y="18848"/>
                    <a:pt x="9474" y="18958"/>
                    <a:pt x="9889" y="18958"/>
                  </a:cubicBezTo>
                  <a:cubicBezTo>
                    <a:pt x="10876" y="18958"/>
                    <a:pt x="11849" y="18337"/>
                    <a:pt x="12342" y="17468"/>
                  </a:cubicBezTo>
                  <a:cubicBezTo>
                    <a:pt x="13376" y="17401"/>
                    <a:pt x="14310" y="16734"/>
                    <a:pt x="14711" y="15766"/>
                  </a:cubicBezTo>
                  <a:cubicBezTo>
                    <a:pt x="14911" y="15700"/>
                    <a:pt x="15078" y="15633"/>
                    <a:pt x="15244" y="15566"/>
                  </a:cubicBezTo>
                  <a:cubicBezTo>
                    <a:pt x="15344" y="15533"/>
                    <a:pt x="15378" y="15533"/>
                    <a:pt x="15411" y="15466"/>
                  </a:cubicBezTo>
                  <a:cubicBezTo>
                    <a:pt x="15891" y="15946"/>
                    <a:pt x="16576" y="16187"/>
                    <a:pt x="17256" y="16187"/>
                  </a:cubicBezTo>
                  <a:cubicBezTo>
                    <a:pt x="17709" y="16187"/>
                    <a:pt x="18160" y="16080"/>
                    <a:pt x="18547" y="15866"/>
                  </a:cubicBezTo>
                  <a:cubicBezTo>
                    <a:pt x="22316" y="13665"/>
                    <a:pt x="20815" y="7394"/>
                    <a:pt x="19381" y="4125"/>
                  </a:cubicBezTo>
                  <a:cubicBezTo>
                    <a:pt x="18647" y="2390"/>
                    <a:pt x="17479" y="722"/>
                    <a:pt x="15545" y="155"/>
                  </a:cubicBezTo>
                  <a:cubicBezTo>
                    <a:pt x="15184" y="50"/>
                    <a:pt x="14832" y="1"/>
                    <a:pt x="14491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11"/>
            <p:cNvSpPr/>
            <p:nvPr/>
          </p:nvSpPr>
          <p:spPr>
            <a:xfrm>
              <a:off x="1517925" y="3515275"/>
              <a:ext cx="2533500" cy="1650625"/>
            </a:xfrm>
            <a:custGeom>
              <a:avLst/>
              <a:gdLst/>
              <a:ahLst/>
              <a:cxnLst/>
              <a:rect l="l" t="t" r="r" b="b"/>
              <a:pathLst>
                <a:path w="101340" h="66025" extrusionOk="0">
                  <a:moveTo>
                    <a:pt x="23788" y="1"/>
                  </a:moveTo>
                  <a:cubicBezTo>
                    <a:pt x="23542" y="1"/>
                    <a:pt x="23296" y="13"/>
                    <a:pt x="23050" y="41"/>
                  </a:cubicBezTo>
                  <a:cubicBezTo>
                    <a:pt x="22965" y="39"/>
                    <a:pt x="22881" y="38"/>
                    <a:pt x="22796" y="38"/>
                  </a:cubicBezTo>
                  <a:cubicBezTo>
                    <a:pt x="21713" y="38"/>
                    <a:pt x="20633" y="232"/>
                    <a:pt x="19581" y="542"/>
                  </a:cubicBezTo>
                  <a:cubicBezTo>
                    <a:pt x="19350" y="528"/>
                    <a:pt x="19120" y="522"/>
                    <a:pt x="18889" y="522"/>
                  </a:cubicBezTo>
                  <a:cubicBezTo>
                    <a:pt x="15027" y="522"/>
                    <a:pt x="11273" y="2347"/>
                    <a:pt x="8440" y="5212"/>
                  </a:cubicBezTo>
                  <a:cubicBezTo>
                    <a:pt x="4570" y="9181"/>
                    <a:pt x="2369" y="14485"/>
                    <a:pt x="1602" y="19889"/>
                  </a:cubicBezTo>
                  <a:cubicBezTo>
                    <a:pt x="0" y="31530"/>
                    <a:pt x="4837" y="42538"/>
                    <a:pt x="10708" y="52479"/>
                  </a:cubicBezTo>
                  <a:cubicBezTo>
                    <a:pt x="11509" y="55814"/>
                    <a:pt x="12843" y="58983"/>
                    <a:pt x="14678" y="61819"/>
                  </a:cubicBezTo>
                  <a:cubicBezTo>
                    <a:pt x="15745" y="63487"/>
                    <a:pt x="17046" y="65688"/>
                    <a:pt x="19247" y="65855"/>
                  </a:cubicBezTo>
                  <a:cubicBezTo>
                    <a:pt x="19423" y="65867"/>
                    <a:pt x="19600" y="65872"/>
                    <a:pt x="19778" y="65872"/>
                  </a:cubicBezTo>
                  <a:cubicBezTo>
                    <a:pt x="21600" y="65872"/>
                    <a:pt x="23553" y="65295"/>
                    <a:pt x="25285" y="65021"/>
                  </a:cubicBezTo>
                  <a:cubicBezTo>
                    <a:pt x="27186" y="64721"/>
                    <a:pt x="29688" y="64521"/>
                    <a:pt x="30255" y="62319"/>
                  </a:cubicBezTo>
                  <a:cubicBezTo>
                    <a:pt x="30689" y="60718"/>
                    <a:pt x="30122" y="58883"/>
                    <a:pt x="29021" y="57716"/>
                  </a:cubicBezTo>
                  <a:cubicBezTo>
                    <a:pt x="27754" y="56482"/>
                    <a:pt x="25952" y="56181"/>
                    <a:pt x="24685" y="55014"/>
                  </a:cubicBezTo>
                  <a:cubicBezTo>
                    <a:pt x="23751" y="54180"/>
                    <a:pt x="23184" y="53046"/>
                    <a:pt x="22850" y="51845"/>
                  </a:cubicBezTo>
                  <a:cubicBezTo>
                    <a:pt x="23851" y="51011"/>
                    <a:pt x="24685" y="50077"/>
                    <a:pt x="25385" y="49243"/>
                  </a:cubicBezTo>
                  <a:cubicBezTo>
                    <a:pt x="26286" y="48176"/>
                    <a:pt x="27120" y="46975"/>
                    <a:pt x="27787" y="45707"/>
                  </a:cubicBezTo>
                  <a:cubicBezTo>
                    <a:pt x="29888" y="47742"/>
                    <a:pt x="32123" y="49577"/>
                    <a:pt x="34592" y="51178"/>
                  </a:cubicBezTo>
                  <a:cubicBezTo>
                    <a:pt x="39095" y="54047"/>
                    <a:pt x="44365" y="56048"/>
                    <a:pt x="49602" y="56882"/>
                  </a:cubicBezTo>
                  <a:cubicBezTo>
                    <a:pt x="51863" y="57247"/>
                    <a:pt x="54467" y="57644"/>
                    <a:pt x="57040" y="57644"/>
                  </a:cubicBezTo>
                  <a:cubicBezTo>
                    <a:pt x="58227" y="57644"/>
                    <a:pt x="59407" y="57559"/>
                    <a:pt x="60544" y="57349"/>
                  </a:cubicBezTo>
                  <a:cubicBezTo>
                    <a:pt x="62045" y="58316"/>
                    <a:pt x="63579" y="59184"/>
                    <a:pt x="65214" y="59917"/>
                  </a:cubicBezTo>
                  <a:cubicBezTo>
                    <a:pt x="70884" y="62586"/>
                    <a:pt x="77089" y="64888"/>
                    <a:pt x="83293" y="65888"/>
                  </a:cubicBezTo>
                  <a:cubicBezTo>
                    <a:pt x="83873" y="65972"/>
                    <a:pt x="84473" y="66025"/>
                    <a:pt x="85070" y="66025"/>
                  </a:cubicBezTo>
                  <a:cubicBezTo>
                    <a:pt x="87082" y="66025"/>
                    <a:pt x="89046" y="65427"/>
                    <a:pt x="89998" y="63420"/>
                  </a:cubicBezTo>
                  <a:cubicBezTo>
                    <a:pt x="91399" y="60551"/>
                    <a:pt x="89331" y="57916"/>
                    <a:pt x="86762" y="56748"/>
                  </a:cubicBezTo>
                  <a:cubicBezTo>
                    <a:pt x="86429" y="56648"/>
                    <a:pt x="86095" y="56548"/>
                    <a:pt x="85762" y="56515"/>
                  </a:cubicBezTo>
                  <a:cubicBezTo>
                    <a:pt x="83960" y="55047"/>
                    <a:pt x="81759" y="54147"/>
                    <a:pt x="79390" y="53546"/>
                  </a:cubicBezTo>
                  <a:cubicBezTo>
                    <a:pt x="78290" y="53313"/>
                    <a:pt x="77155" y="53046"/>
                    <a:pt x="76088" y="52812"/>
                  </a:cubicBezTo>
                  <a:cubicBezTo>
                    <a:pt x="78423" y="52145"/>
                    <a:pt x="80491" y="50711"/>
                    <a:pt x="81926" y="48709"/>
                  </a:cubicBezTo>
                  <a:cubicBezTo>
                    <a:pt x="82259" y="48242"/>
                    <a:pt x="82493" y="47809"/>
                    <a:pt x="82726" y="47342"/>
                  </a:cubicBezTo>
                  <a:lnTo>
                    <a:pt x="82759" y="47342"/>
                  </a:lnTo>
                  <a:cubicBezTo>
                    <a:pt x="83738" y="47509"/>
                    <a:pt x="84661" y="47586"/>
                    <a:pt x="85565" y="47586"/>
                  </a:cubicBezTo>
                  <a:cubicBezTo>
                    <a:pt x="87188" y="47586"/>
                    <a:pt x="88751" y="47337"/>
                    <a:pt x="90465" y="46908"/>
                  </a:cubicBezTo>
                  <a:cubicBezTo>
                    <a:pt x="91766" y="46575"/>
                    <a:pt x="92433" y="45207"/>
                    <a:pt x="92133" y="43973"/>
                  </a:cubicBezTo>
                  <a:cubicBezTo>
                    <a:pt x="92066" y="43639"/>
                    <a:pt x="91999" y="43306"/>
                    <a:pt x="91933" y="42972"/>
                  </a:cubicBezTo>
                  <a:lnTo>
                    <a:pt x="91933" y="42972"/>
                  </a:lnTo>
                  <a:cubicBezTo>
                    <a:pt x="92182" y="42979"/>
                    <a:pt x="92435" y="42984"/>
                    <a:pt x="92688" y="42984"/>
                  </a:cubicBezTo>
                  <a:cubicBezTo>
                    <a:pt x="94704" y="42984"/>
                    <a:pt x="96804" y="42723"/>
                    <a:pt x="98404" y="41804"/>
                  </a:cubicBezTo>
                  <a:cubicBezTo>
                    <a:pt x="101339" y="40037"/>
                    <a:pt x="100105" y="36034"/>
                    <a:pt x="97103" y="34499"/>
                  </a:cubicBezTo>
                  <a:cubicBezTo>
                    <a:pt x="95802" y="33832"/>
                    <a:pt x="94268" y="34032"/>
                    <a:pt x="92667" y="33398"/>
                  </a:cubicBezTo>
                  <a:cubicBezTo>
                    <a:pt x="92266" y="32998"/>
                    <a:pt x="91899" y="32531"/>
                    <a:pt x="91566" y="32031"/>
                  </a:cubicBezTo>
                  <a:cubicBezTo>
                    <a:pt x="92166" y="29829"/>
                    <a:pt x="92300" y="27227"/>
                    <a:pt x="92266" y="25226"/>
                  </a:cubicBezTo>
                  <a:cubicBezTo>
                    <a:pt x="92166" y="22357"/>
                    <a:pt x="91399" y="19522"/>
                    <a:pt x="89731" y="17187"/>
                  </a:cubicBezTo>
                  <a:cubicBezTo>
                    <a:pt x="87339" y="13833"/>
                    <a:pt x="83529" y="11817"/>
                    <a:pt x="79580" y="11817"/>
                  </a:cubicBezTo>
                  <a:cubicBezTo>
                    <a:pt x="78462" y="11817"/>
                    <a:pt x="77333" y="11978"/>
                    <a:pt x="76221" y="12317"/>
                  </a:cubicBezTo>
                  <a:cubicBezTo>
                    <a:pt x="74954" y="11049"/>
                    <a:pt x="73753" y="9815"/>
                    <a:pt x="72485" y="8547"/>
                  </a:cubicBezTo>
                  <a:cubicBezTo>
                    <a:pt x="70317" y="6346"/>
                    <a:pt x="68149" y="4144"/>
                    <a:pt x="66048" y="1842"/>
                  </a:cubicBezTo>
                  <a:cubicBezTo>
                    <a:pt x="65771" y="1538"/>
                    <a:pt x="65402" y="1400"/>
                    <a:pt x="65032" y="1400"/>
                  </a:cubicBezTo>
                  <a:cubicBezTo>
                    <a:pt x="64510" y="1400"/>
                    <a:pt x="63986" y="1674"/>
                    <a:pt x="63713" y="2143"/>
                  </a:cubicBezTo>
                  <a:cubicBezTo>
                    <a:pt x="63713" y="2176"/>
                    <a:pt x="63713" y="2209"/>
                    <a:pt x="63646" y="2276"/>
                  </a:cubicBezTo>
                  <a:cubicBezTo>
                    <a:pt x="60310" y="5212"/>
                    <a:pt x="59943" y="11816"/>
                    <a:pt x="59977" y="15853"/>
                  </a:cubicBezTo>
                  <a:cubicBezTo>
                    <a:pt x="59977" y="16620"/>
                    <a:pt x="60077" y="17554"/>
                    <a:pt x="60210" y="18554"/>
                  </a:cubicBezTo>
                  <a:cubicBezTo>
                    <a:pt x="59810" y="18521"/>
                    <a:pt x="59409" y="18454"/>
                    <a:pt x="59009" y="18388"/>
                  </a:cubicBezTo>
                  <a:cubicBezTo>
                    <a:pt x="56774" y="18054"/>
                    <a:pt x="54639" y="17454"/>
                    <a:pt x="52471" y="16820"/>
                  </a:cubicBezTo>
                  <a:cubicBezTo>
                    <a:pt x="50270" y="16153"/>
                    <a:pt x="48135" y="15386"/>
                    <a:pt x="45967" y="14618"/>
                  </a:cubicBezTo>
                  <a:cubicBezTo>
                    <a:pt x="44699" y="13451"/>
                    <a:pt x="43465" y="12283"/>
                    <a:pt x="42231" y="11049"/>
                  </a:cubicBezTo>
                  <a:cubicBezTo>
                    <a:pt x="39062" y="7947"/>
                    <a:pt x="35793" y="4644"/>
                    <a:pt x="31890" y="2443"/>
                  </a:cubicBezTo>
                  <a:cubicBezTo>
                    <a:pt x="29955" y="1342"/>
                    <a:pt x="27820" y="508"/>
                    <a:pt x="25652" y="175"/>
                  </a:cubicBezTo>
                  <a:cubicBezTo>
                    <a:pt x="25031" y="79"/>
                    <a:pt x="24409" y="1"/>
                    <a:pt x="23788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11"/>
            <p:cNvSpPr/>
            <p:nvPr/>
          </p:nvSpPr>
          <p:spPr>
            <a:xfrm>
              <a:off x="2966450" y="4725350"/>
              <a:ext cx="838125" cy="435550"/>
            </a:xfrm>
            <a:custGeom>
              <a:avLst/>
              <a:gdLst/>
              <a:ahLst/>
              <a:cxnLst/>
              <a:rect l="l" t="t" r="r" b="b"/>
              <a:pathLst>
                <a:path w="33525" h="17422" extrusionOk="0">
                  <a:moveTo>
                    <a:pt x="5728" y="1"/>
                  </a:moveTo>
                  <a:cubicBezTo>
                    <a:pt x="4171" y="1"/>
                    <a:pt x="2608" y="395"/>
                    <a:pt x="1635" y="1474"/>
                  </a:cubicBezTo>
                  <a:cubicBezTo>
                    <a:pt x="1" y="3242"/>
                    <a:pt x="168" y="6144"/>
                    <a:pt x="1468" y="7979"/>
                  </a:cubicBezTo>
                  <a:cubicBezTo>
                    <a:pt x="1669" y="8279"/>
                    <a:pt x="1869" y="8579"/>
                    <a:pt x="2136" y="8812"/>
                  </a:cubicBezTo>
                  <a:cubicBezTo>
                    <a:pt x="2302" y="8812"/>
                    <a:pt x="2503" y="8779"/>
                    <a:pt x="2669" y="8746"/>
                  </a:cubicBezTo>
                  <a:cubicBezTo>
                    <a:pt x="4170" y="9680"/>
                    <a:pt x="5705" y="10580"/>
                    <a:pt x="7339" y="11314"/>
                  </a:cubicBezTo>
                  <a:cubicBezTo>
                    <a:pt x="13010" y="13983"/>
                    <a:pt x="19214" y="16284"/>
                    <a:pt x="25452" y="17285"/>
                  </a:cubicBezTo>
                  <a:cubicBezTo>
                    <a:pt x="26032" y="17369"/>
                    <a:pt x="26631" y="17422"/>
                    <a:pt x="27225" y="17422"/>
                  </a:cubicBezTo>
                  <a:cubicBezTo>
                    <a:pt x="29229" y="17422"/>
                    <a:pt x="31179" y="16824"/>
                    <a:pt x="32157" y="14817"/>
                  </a:cubicBezTo>
                  <a:cubicBezTo>
                    <a:pt x="33525" y="11948"/>
                    <a:pt x="31490" y="9313"/>
                    <a:pt x="28888" y="8145"/>
                  </a:cubicBezTo>
                  <a:cubicBezTo>
                    <a:pt x="28554" y="8012"/>
                    <a:pt x="28221" y="7945"/>
                    <a:pt x="27887" y="7912"/>
                  </a:cubicBezTo>
                  <a:cubicBezTo>
                    <a:pt x="26386" y="6678"/>
                    <a:pt x="24652" y="5844"/>
                    <a:pt x="22717" y="5277"/>
                  </a:cubicBezTo>
                  <a:cubicBezTo>
                    <a:pt x="22424" y="5295"/>
                    <a:pt x="22130" y="5304"/>
                    <a:pt x="21834" y="5304"/>
                  </a:cubicBezTo>
                  <a:cubicBezTo>
                    <a:pt x="19504" y="5304"/>
                    <a:pt x="17110" y="4742"/>
                    <a:pt x="14978" y="3942"/>
                  </a:cubicBezTo>
                  <a:cubicBezTo>
                    <a:pt x="13777" y="3475"/>
                    <a:pt x="12643" y="2908"/>
                    <a:pt x="11609" y="2141"/>
                  </a:cubicBezTo>
                  <a:cubicBezTo>
                    <a:pt x="10542" y="1441"/>
                    <a:pt x="9508" y="673"/>
                    <a:pt x="8307" y="340"/>
                  </a:cubicBezTo>
                  <a:cubicBezTo>
                    <a:pt x="7525" y="132"/>
                    <a:pt x="6628" y="1"/>
                    <a:pt x="5728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1"/>
            <p:cNvSpPr/>
            <p:nvPr/>
          </p:nvSpPr>
          <p:spPr>
            <a:xfrm>
              <a:off x="2999825" y="3547750"/>
              <a:ext cx="637975" cy="747450"/>
            </a:xfrm>
            <a:custGeom>
              <a:avLst/>
              <a:gdLst/>
              <a:ahLst/>
              <a:cxnLst/>
              <a:rect l="l" t="t" r="r" b="b"/>
              <a:pathLst>
                <a:path w="25519" h="29898" extrusionOk="0">
                  <a:moveTo>
                    <a:pt x="5699" y="1"/>
                  </a:moveTo>
                  <a:cubicBezTo>
                    <a:pt x="5184" y="1"/>
                    <a:pt x="4663" y="275"/>
                    <a:pt x="4370" y="744"/>
                  </a:cubicBezTo>
                  <a:cubicBezTo>
                    <a:pt x="4370" y="777"/>
                    <a:pt x="4370" y="844"/>
                    <a:pt x="4336" y="877"/>
                  </a:cubicBezTo>
                  <a:cubicBezTo>
                    <a:pt x="1001" y="3846"/>
                    <a:pt x="634" y="10417"/>
                    <a:pt x="667" y="14487"/>
                  </a:cubicBezTo>
                  <a:cubicBezTo>
                    <a:pt x="667" y="15221"/>
                    <a:pt x="734" y="16188"/>
                    <a:pt x="867" y="17189"/>
                  </a:cubicBezTo>
                  <a:lnTo>
                    <a:pt x="0" y="17055"/>
                  </a:lnTo>
                  <a:lnTo>
                    <a:pt x="0" y="17055"/>
                  </a:lnTo>
                  <a:cubicBezTo>
                    <a:pt x="367" y="17722"/>
                    <a:pt x="801" y="18390"/>
                    <a:pt x="1201" y="19023"/>
                  </a:cubicBezTo>
                  <a:cubicBezTo>
                    <a:pt x="1935" y="20057"/>
                    <a:pt x="2669" y="21058"/>
                    <a:pt x="3536" y="21992"/>
                  </a:cubicBezTo>
                  <a:cubicBezTo>
                    <a:pt x="6371" y="25061"/>
                    <a:pt x="9807" y="27763"/>
                    <a:pt x="13810" y="29164"/>
                  </a:cubicBezTo>
                  <a:cubicBezTo>
                    <a:pt x="15087" y="29599"/>
                    <a:pt x="16604" y="29898"/>
                    <a:pt x="18097" y="29898"/>
                  </a:cubicBezTo>
                  <a:cubicBezTo>
                    <a:pt x="20386" y="29898"/>
                    <a:pt x="22619" y="29194"/>
                    <a:pt x="23850" y="27196"/>
                  </a:cubicBezTo>
                  <a:cubicBezTo>
                    <a:pt x="25518" y="24561"/>
                    <a:pt x="25285" y="20991"/>
                    <a:pt x="24684" y="18089"/>
                  </a:cubicBezTo>
                  <a:cubicBezTo>
                    <a:pt x="24317" y="16321"/>
                    <a:pt x="23784" y="14520"/>
                    <a:pt x="22950" y="12852"/>
                  </a:cubicBezTo>
                  <a:cubicBezTo>
                    <a:pt x="22516" y="12052"/>
                    <a:pt x="22049" y="11218"/>
                    <a:pt x="21515" y="10517"/>
                  </a:cubicBezTo>
                  <a:cubicBezTo>
                    <a:pt x="21098" y="10471"/>
                    <a:pt x="20676" y="10448"/>
                    <a:pt x="20250" y="10448"/>
                  </a:cubicBezTo>
                  <a:cubicBezTo>
                    <a:pt x="19143" y="10448"/>
                    <a:pt x="18011" y="10604"/>
                    <a:pt x="16879" y="10918"/>
                  </a:cubicBezTo>
                  <a:cubicBezTo>
                    <a:pt x="15645" y="9683"/>
                    <a:pt x="14444" y="8416"/>
                    <a:pt x="13176" y="7182"/>
                  </a:cubicBezTo>
                  <a:cubicBezTo>
                    <a:pt x="11008" y="4980"/>
                    <a:pt x="8840" y="2745"/>
                    <a:pt x="6705" y="443"/>
                  </a:cubicBezTo>
                  <a:cubicBezTo>
                    <a:pt x="6428" y="139"/>
                    <a:pt x="6065" y="1"/>
                    <a:pt x="5699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1"/>
            <p:cNvSpPr/>
            <p:nvPr/>
          </p:nvSpPr>
          <p:spPr>
            <a:xfrm>
              <a:off x="3696150" y="3949100"/>
              <a:ext cx="129275" cy="341100"/>
            </a:xfrm>
            <a:custGeom>
              <a:avLst/>
              <a:gdLst/>
              <a:ahLst/>
              <a:cxnLst/>
              <a:rect l="l" t="t" r="r" b="b"/>
              <a:pathLst>
                <a:path w="5171" h="13644" extrusionOk="0">
                  <a:moveTo>
                    <a:pt x="2769" y="1"/>
                  </a:moveTo>
                  <a:lnTo>
                    <a:pt x="2769" y="1"/>
                  </a:lnTo>
                  <a:cubicBezTo>
                    <a:pt x="0" y="4270"/>
                    <a:pt x="534" y="10441"/>
                    <a:pt x="4670" y="13644"/>
                  </a:cubicBezTo>
                  <a:cubicBezTo>
                    <a:pt x="5104" y="11676"/>
                    <a:pt x="5171" y="9507"/>
                    <a:pt x="5137" y="7806"/>
                  </a:cubicBezTo>
                  <a:cubicBezTo>
                    <a:pt x="5037" y="5038"/>
                    <a:pt x="4337" y="2302"/>
                    <a:pt x="2769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1"/>
            <p:cNvSpPr/>
            <p:nvPr/>
          </p:nvSpPr>
          <p:spPr>
            <a:xfrm>
              <a:off x="2014950" y="3514800"/>
              <a:ext cx="859800" cy="708825"/>
            </a:xfrm>
            <a:custGeom>
              <a:avLst/>
              <a:gdLst/>
              <a:ahLst/>
              <a:cxnLst/>
              <a:rect l="l" t="t" r="r" b="b"/>
              <a:pathLst>
                <a:path w="34392" h="28353" extrusionOk="0">
                  <a:moveTo>
                    <a:pt x="4052" y="1"/>
                  </a:moveTo>
                  <a:cubicBezTo>
                    <a:pt x="3834" y="1"/>
                    <a:pt x="3617" y="9"/>
                    <a:pt x="3403" y="27"/>
                  </a:cubicBezTo>
                  <a:cubicBezTo>
                    <a:pt x="2402" y="1028"/>
                    <a:pt x="1535" y="2062"/>
                    <a:pt x="1001" y="3396"/>
                  </a:cubicBezTo>
                  <a:cubicBezTo>
                    <a:pt x="0" y="5798"/>
                    <a:pt x="601" y="8400"/>
                    <a:pt x="1401" y="10735"/>
                  </a:cubicBezTo>
                  <a:cubicBezTo>
                    <a:pt x="2202" y="13070"/>
                    <a:pt x="3403" y="15238"/>
                    <a:pt x="4837" y="17206"/>
                  </a:cubicBezTo>
                  <a:cubicBezTo>
                    <a:pt x="7739" y="21242"/>
                    <a:pt x="11742" y="24745"/>
                    <a:pt x="16479" y="26846"/>
                  </a:cubicBezTo>
                  <a:cubicBezTo>
                    <a:pt x="18411" y="27764"/>
                    <a:pt x="20583" y="28352"/>
                    <a:pt x="22739" y="28352"/>
                  </a:cubicBezTo>
                  <a:cubicBezTo>
                    <a:pt x="22854" y="28352"/>
                    <a:pt x="22969" y="28350"/>
                    <a:pt x="23083" y="28347"/>
                  </a:cubicBezTo>
                  <a:cubicBezTo>
                    <a:pt x="25452" y="28247"/>
                    <a:pt x="27820" y="27413"/>
                    <a:pt x="29755" y="26045"/>
                  </a:cubicBezTo>
                  <a:cubicBezTo>
                    <a:pt x="31556" y="24745"/>
                    <a:pt x="32724" y="23043"/>
                    <a:pt x="33491" y="21009"/>
                  </a:cubicBezTo>
                  <a:cubicBezTo>
                    <a:pt x="33858" y="19974"/>
                    <a:pt x="34158" y="18907"/>
                    <a:pt x="34325" y="17840"/>
                  </a:cubicBezTo>
                  <a:cubicBezTo>
                    <a:pt x="34358" y="17673"/>
                    <a:pt x="34358" y="17439"/>
                    <a:pt x="34391" y="17273"/>
                  </a:cubicBezTo>
                  <a:lnTo>
                    <a:pt x="32657" y="16806"/>
                  </a:lnTo>
                  <a:cubicBezTo>
                    <a:pt x="30422" y="16105"/>
                    <a:pt x="28320" y="15371"/>
                    <a:pt x="26152" y="14571"/>
                  </a:cubicBezTo>
                  <a:cubicBezTo>
                    <a:pt x="24851" y="13403"/>
                    <a:pt x="23650" y="12236"/>
                    <a:pt x="22383" y="11035"/>
                  </a:cubicBezTo>
                  <a:cubicBezTo>
                    <a:pt x="19214" y="7899"/>
                    <a:pt x="15978" y="4597"/>
                    <a:pt x="12042" y="2395"/>
                  </a:cubicBezTo>
                  <a:cubicBezTo>
                    <a:pt x="10141" y="1328"/>
                    <a:pt x="8006" y="494"/>
                    <a:pt x="5838" y="160"/>
                  </a:cubicBezTo>
                  <a:cubicBezTo>
                    <a:pt x="5252" y="63"/>
                    <a:pt x="4648" y="1"/>
                    <a:pt x="4052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1"/>
            <p:cNvSpPr/>
            <p:nvPr/>
          </p:nvSpPr>
          <p:spPr>
            <a:xfrm>
              <a:off x="1609650" y="4305700"/>
              <a:ext cx="676350" cy="852225"/>
            </a:xfrm>
            <a:custGeom>
              <a:avLst/>
              <a:gdLst/>
              <a:ahLst/>
              <a:cxnLst/>
              <a:rect l="l" t="t" r="r" b="b"/>
              <a:pathLst>
                <a:path w="27054" h="34089" extrusionOk="0">
                  <a:moveTo>
                    <a:pt x="9512" y="1"/>
                  </a:moveTo>
                  <a:cubicBezTo>
                    <a:pt x="7004" y="1"/>
                    <a:pt x="4568" y="1239"/>
                    <a:pt x="2703" y="2916"/>
                  </a:cubicBezTo>
                  <a:cubicBezTo>
                    <a:pt x="1702" y="3850"/>
                    <a:pt x="735" y="4917"/>
                    <a:pt x="1" y="6185"/>
                  </a:cubicBezTo>
                  <a:cubicBezTo>
                    <a:pt x="1702" y="11222"/>
                    <a:pt x="4270" y="16092"/>
                    <a:pt x="7072" y="20695"/>
                  </a:cubicBezTo>
                  <a:cubicBezTo>
                    <a:pt x="7873" y="24031"/>
                    <a:pt x="9207" y="27200"/>
                    <a:pt x="11042" y="30035"/>
                  </a:cubicBezTo>
                  <a:cubicBezTo>
                    <a:pt x="12109" y="31703"/>
                    <a:pt x="13410" y="33904"/>
                    <a:pt x="15612" y="34071"/>
                  </a:cubicBezTo>
                  <a:cubicBezTo>
                    <a:pt x="15787" y="34083"/>
                    <a:pt x="15964" y="34089"/>
                    <a:pt x="16142" y="34089"/>
                  </a:cubicBezTo>
                  <a:cubicBezTo>
                    <a:pt x="17965" y="34089"/>
                    <a:pt x="19921" y="33511"/>
                    <a:pt x="21683" y="33237"/>
                  </a:cubicBezTo>
                  <a:cubicBezTo>
                    <a:pt x="23551" y="32937"/>
                    <a:pt x="26053" y="32737"/>
                    <a:pt x="26620" y="30535"/>
                  </a:cubicBezTo>
                  <a:cubicBezTo>
                    <a:pt x="27053" y="28934"/>
                    <a:pt x="26520" y="27100"/>
                    <a:pt x="25385" y="25932"/>
                  </a:cubicBezTo>
                  <a:cubicBezTo>
                    <a:pt x="24118" y="24698"/>
                    <a:pt x="22350" y="24398"/>
                    <a:pt x="21049" y="23230"/>
                  </a:cubicBezTo>
                  <a:cubicBezTo>
                    <a:pt x="20849" y="23063"/>
                    <a:pt x="20682" y="22863"/>
                    <a:pt x="20515" y="22630"/>
                  </a:cubicBezTo>
                  <a:lnTo>
                    <a:pt x="19781" y="21529"/>
                  </a:lnTo>
                  <a:cubicBezTo>
                    <a:pt x="19581" y="21062"/>
                    <a:pt x="19381" y="20562"/>
                    <a:pt x="19248" y="20061"/>
                  </a:cubicBezTo>
                  <a:cubicBezTo>
                    <a:pt x="20182" y="19294"/>
                    <a:pt x="21016" y="18427"/>
                    <a:pt x="21683" y="17626"/>
                  </a:cubicBezTo>
                  <a:cubicBezTo>
                    <a:pt x="21883" y="16392"/>
                    <a:pt x="21850" y="15191"/>
                    <a:pt x="21750" y="13923"/>
                  </a:cubicBezTo>
                  <a:cubicBezTo>
                    <a:pt x="21716" y="13056"/>
                    <a:pt x="21616" y="12222"/>
                    <a:pt x="21516" y="11355"/>
                  </a:cubicBezTo>
                  <a:cubicBezTo>
                    <a:pt x="21383" y="10454"/>
                    <a:pt x="21216" y="9687"/>
                    <a:pt x="20782" y="8920"/>
                  </a:cubicBezTo>
                  <a:cubicBezTo>
                    <a:pt x="20115" y="7719"/>
                    <a:pt x="18914" y="6852"/>
                    <a:pt x="17913" y="5884"/>
                  </a:cubicBezTo>
                  <a:cubicBezTo>
                    <a:pt x="15779" y="3883"/>
                    <a:pt x="14344" y="947"/>
                    <a:pt x="11275" y="214"/>
                  </a:cubicBezTo>
                  <a:cubicBezTo>
                    <a:pt x="10688" y="68"/>
                    <a:pt x="10098" y="1"/>
                    <a:pt x="9512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1"/>
            <p:cNvSpPr/>
            <p:nvPr/>
          </p:nvSpPr>
          <p:spPr>
            <a:xfrm>
              <a:off x="3626550" y="4470375"/>
              <a:ext cx="207225" cy="211450"/>
            </a:xfrm>
            <a:custGeom>
              <a:avLst/>
              <a:gdLst/>
              <a:ahLst/>
              <a:cxnLst/>
              <a:rect l="l" t="t" r="r" b="b"/>
              <a:pathLst>
                <a:path w="8289" h="8458" extrusionOk="0">
                  <a:moveTo>
                    <a:pt x="355" y="0"/>
                  </a:moveTo>
                  <a:cubicBezTo>
                    <a:pt x="165" y="0"/>
                    <a:pt x="0" y="242"/>
                    <a:pt x="149" y="465"/>
                  </a:cubicBezTo>
                  <a:cubicBezTo>
                    <a:pt x="1150" y="2099"/>
                    <a:pt x="2084" y="3701"/>
                    <a:pt x="3185" y="5302"/>
                  </a:cubicBezTo>
                  <a:cubicBezTo>
                    <a:pt x="3852" y="6202"/>
                    <a:pt x="4519" y="7303"/>
                    <a:pt x="5520" y="7970"/>
                  </a:cubicBezTo>
                  <a:cubicBezTo>
                    <a:pt x="6026" y="8312"/>
                    <a:pt x="6425" y="8458"/>
                    <a:pt x="6739" y="8458"/>
                  </a:cubicBezTo>
                  <a:cubicBezTo>
                    <a:pt x="7190" y="8458"/>
                    <a:pt x="7464" y="8156"/>
                    <a:pt x="7621" y="7703"/>
                  </a:cubicBezTo>
                  <a:cubicBezTo>
                    <a:pt x="8288" y="7136"/>
                    <a:pt x="7855" y="5368"/>
                    <a:pt x="7654" y="4668"/>
                  </a:cubicBezTo>
                  <a:cubicBezTo>
                    <a:pt x="7551" y="4357"/>
                    <a:pt x="7280" y="4213"/>
                    <a:pt x="7001" y="4213"/>
                  </a:cubicBezTo>
                  <a:cubicBezTo>
                    <a:pt x="6831" y="4213"/>
                    <a:pt x="6659" y="4267"/>
                    <a:pt x="6520" y="4368"/>
                  </a:cubicBezTo>
                  <a:cubicBezTo>
                    <a:pt x="6454" y="4301"/>
                    <a:pt x="6387" y="4201"/>
                    <a:pt x="6253" y="4168"/>
                  </a:cubicBezTo>
                  <a:cubicBezTo>
                    <a:pt x="6156" y="4109"/>
                    <a:pt x="6026" y="4074"/>
                    <a:pt x="5901" y="4074"/>
                  </a:cubicBezTo>
                  <a:cubicBezTo>
                    <a:pt x="5810" y="4074"/>
                    <a:pt x="5723" y="4092"/>
                    <a:pt x="5653" y="4134"/>
                  </a:cubicBezTo>
                  <a:cubicBezTo>
                    <a:pt x="5620" y="4134"/>
                    <a:pt x="5520" y="4134"/>
                    <a:pt x="5486" y="4168"/>
                  </a:cubicBezTo>
                  <a:cubicBezTo>
                    <a:pt x="5353" y="4001"/>
                    <a:pt x="5186" y="3867"/>
                    <a:pt x="4952" y="3801"/>
                  </a:cubicBezTo>
                  <a:cubicBezTo>
                    <a:pt x="4819" y="3634"/>
                    <a:pt x="4686" y="3500"/>
                    <a:pt x="4452" y="3334"/>
                  </a:cubicBezTo>
                  <a:cubicBezTo>
                    <a:pt x="4385" y="3267"/>
                    <a:pt x="4285" y="3200"/>
                    <a:pt x="4219" y="3200"/>
                  </a:cubicBezTo>
                  <a:cubicBezTo>
                    <a:pt x="4119" y="3133"/>
                    <a:pt x="4018" y="3000"/>
                    <a:pt x="3985" y="2867"/>
                  </a:cubicBezTo>
                  <a:cubicBezTo>
                    <a:pt x="3862" y="2635"/>
                    <a:pt x="3667" y="2539"/>
                    <a:pt x="3470" y="2539"/>
                  </a:cubicBezTo>
                  <a:cubicBezTo>
                    <a:pt x="3242" y="2539"/>
                    <a:pt x="3010" y="2669"/>
                    <a:pt x="2884" y="2867"/>
                  </a:cubicBezTo>
                  <a:cubicBezTo>
                    <a:pt x="2084" y="1966"/>
                    <a:pt x="1317" y="1032"/>
                    <a:pt x="549" y="98"/>
                  </a:cubicBezTo>
                  <a:cubicBezTo>
                    <a:pt x="489" y="29"/>
                    <a:pt x="420" y="0"/>
                    <a:pt x="355" y="0"/>
                  </a:cubicBezTo>
                  <a:close/>
                </a:path>
              </a:pathLst>
            </a:custGeom>
            <a:solidFill>
              <a:srgbClr val="30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1"/>
            <p:cNvSpPr/>
            <p:nvPr/>
          </p:nvSpPr>
          <p:spPr>
            <a:xfrm>
              <a:off x="3663625" y="4545375"/>
              <a:ext cx="186825" cy="247175"/>
            </a:xfrm>
            <a:custGeom>
              <a:avLst/>
              <a:gdLst/>
              <a:ahLst/>
              <a:cxnLst/>
              <a:rect l="l" t="t" r="r" b="b"/>
              <a:pathLst>
                <a:path w="7473" h="9887" extrusionOk="0">
                  <a:moveTo>
                    <a:pt x="2068" y="0"/>
                  </a:moveTo>
                  <a:cubicBezTo>
                    <a:pt x="1802" y="200"/>
                    <a:pt x="1635" y="534"/>
                    <a:pt x="1768" y="834"/>
                  </a:cubicBezTo>
                  <a:cubicBezTo>
                    <a:pt x="2435" y="2468"/>
                    <a:pt x="1968" y="3936"/>
                    <a:pt x="1101" y="5371"/>
                  </a:cubicBezTo>
                  <a:cubicBezTo>
                    <a:pt x="634" y="6171"/>
                    <a:pt x="0" y="6838"/>
                    <a:pt x="134" y="7706"/>
                  </a:cubicBezTo>
                  <a:cubicBezTo>
                    <a:pt x="258" y="9015"/>
                    <a:pt x="1461" y="9887"/>
                    <a:pt x="2679" y="9887"/>
                  </a:cubicBezTo>
                  <a:cubicBezTo>
                    <a:pt x="2765" y="9887"/>
                    <a:pt x="2850" y="9882"/>
                    <a:pt x="2936" y="9874"/>
                  </a:cubicBezTo>
                  <a:cubicBezTo>
                    <a:pt x="6638" y="9607"/>
                    <a:pt x="7472" y="4670"/>
                    <a:pt x="6105" y="1768"/>
                  </a:cubicBezTo>
                  <a:cubicBezTo>
                    <a:pt x="6105" y="1668"/>
                    <a:pt x="6071" y="1534"/>
                    <a:pt x="6005" y="1434"/>
                  </a:cubicBezTo>
                  <a:cubicBezTo>
                    <a:pt x="5471" y="1368"/>
                    <a:pt x="4937" y="1201"/>
                    <a:pt x="4437" y="1001"/>
                  </a:cubicBezTo>
                  <a:cubicBezTo>
                    <a:pt x="4103" y="967"/>
                    <a:pt x="3803" y="867"/>
                    <a:pt x="3469" y="767"/>
                  </a:cubicBezTo>
                  <a:cubicBezTo>
                    <a:pt x="2936" y="600"/>
                    <a:pt x="2469" y="300"/>
                    <a:pt x="20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1"/>
            <p:cNvSpPr/>
            <p:nvPr/>
          </p:nvSpPr>
          <p:spPr>
            <a:xfrm>
              <a:off x="3757025" y="4568725"/>
              <a:ext cx="45875" cy="136625"/>
            </a:xfrm>
            <a:custGeom>
              <a:avLst/>
              <a:gdLst/>
              <a:ahLst/>
              <a:cxnLst/>
              <a:rect l="l" t="t" r="r" b="b"/>
              <a:pathLst>
                <a:path w="1835" h="5465" extrusionOk="0">
                  <a:moveTo>
                    <a:pt x="0" y="0"/>
                  </a:moveTo>
                  <a:cubicBezTo>
                    <a:pt x="200" y="701"/>
                    <a:pt x="401" y="1434"/>
                    <a:pt x="501" y="2202"/>
                  </a:cubicBezTo>
                  <a:cubicBezTo>
                    <a:pt x="567" y="3202"/>
                    <a:pt x="267" y="4036"/>
                    <a:pt x="67" y="5037"/>
                  </a:cubicBezTo>
                  <a:cubicBezTo>
                    <a:pt x="43" y="5277"/>
                    <a:pt x="209" y="5465"/>
                    <a:pt x="391" y="5465"/>
                  </a:cubicBezTo>
                  <a:cubicBezTo>
                    <a:pt x="462" y="5465"/>
                    <a:pt x="535" y="5436"/>
                    <a:pt x="601" y="5371"/>
                  </a:cubicBezTo>
                  <a:cubicBezTo>
                    <a:pt x="1835" y="4103"/>
                    <a:pt x="1501" y="2001"/>
                    <a:pt x="934" y="267"/>
                  </a:cubicBezTo>
                  <a:cubicBezTo>
                    <a:pt x="868" y="234"/>
                    <a:pt x="734" y="200"/>
                    <a:pt x="667" y="133"/>
                  </a:cubicBezTo>
                  <a:cubicBezTo>
                    <a:pt x="434" y="100"/>
                    <a:pt x="200" y="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1"/>
            <p:cNvSpPr/>
            <p:nvPr/>
          </p:nvSpPr>
          <p:spPr>
            <a:xfrm>
              <a:off x="3421775" y="4112550"/>
              <a:ext cx="86750" cy="90125"/>
            </a:xfrm>
            <a:custGeom>
              <a:avLst/>
              <a:gdLst/>
              <a:ahLst/>
              <a:cxnLst/>
              <a:rect l="l" t="t" r="r" b="b"/>
              <a:pathLst>
                <a:path w="3470" h="3605" extrusionOk="0">
                  <a:moveTo>
                    <a:pt x="1669" y="1"/>
                  </a:moveTo>
                  <a:cubicBezTo>
                    <a:pt x="1068" y="1"/>
                    <a:pt x="601" y="267"/>
                    <a:pt x="301" y="801"/>
                  </a:cubicBezTo>
                  <a:cubicBezTo>
                    <a:pt x="268" y="901"/>
                    <a:pt x="234" y="968"/>
                    <a:pt x="168" y="1101"/>
                  </a:cubicBezTo>
                  <a:cubicBezTo>
                    <a:pt x="67" y="1302"/>
                    <a:pt x="1" y="1568"/>
                    <a:pt x="1" y="1802"/>
                  </a:cubicBezTo>
                  <a:cubicBezTo>
                    <a:pt x="1" y="2730"/>
                    <a:pt x="861" y="3605"/>
                    <a:pt x="1785" y="3605"/>
                  </a:cubicBezTo>
                  <a:cubicBezTo>
                    <a:pt x="1891" y="3605"/>
                    <a:pt x="1997" y="3594"/>
                    <a:pt x="2102" y="3570"/>
                  </a:cubicBezTo>
                  <a:cubicBezTo>
                    <a:pt x="2769" y="3403"/>
                    <a:pt x="3103" y="2903"/>
                    <a:pt x="3236" y="2269"/>
                  </a:cubicBezTo>
                  <a:cubicBezTo>
                    <a:pt x="3470" y="1635"/>
                    <a:pt x="3270" y="901"/>
                    <a:pt x="2769" y="434"/>
                  </a:cubicBezTo>
                  <a:cubicBezTo>
                    <a:pt x="2636" y="334"/>
                    <a:pt x="2503" y="234"/>
                    <a:pt x="2402" y="134"/>
                  </a:cubicBezTo>
                  <a:cubicBezTo>
                    <a:pt x="2169" y="67"/>
                    <a:pt x="1935" y="1"/>
                    <a:pt x="1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1"/>
            <p:cNvSpPr/>
            <p:nvPr/>
          </p:nvSpPr>
          <p:spPr>
            <a:xfrm>
              <a:off x="3555375" y="4063550"/>
              <a:ext cx="497725" cy="532200"/>
            </a:xfrm>
            <a:custGeom>
              <a:avLst/>
              <a:gdLst/>
              <a:ahLst/>
              <a:cxnLst/>
              <a:rect l="l" t="t" r="r" b="b"/>
              <a:pathLst>
                <a:path w="19909" h="21288" extrusionOk="0">
                  <a:moveTo>
                    <a:pt x="6601" y="0"/>
                  </a:moveTo>
                  <a:cubicBezTo>
                    <a:pt x="6536" y="0"/>
                    <a:pt x="6478" y="36"/>
                    <a:pt x="6465" y="126"/>
                  </a:cubicBezTo>
                  <a:cubicBezTo>
                    <a:pt x="6065" y="3095"/>
                    <a:pt x="6799" y="6130"/>
                    <a:pt x="8433" y="8632"/>
                  </a:cubicBezTo>
                  <a:cubicBezTo>
                    <a:pt x="9067" y="9566"/>
                    <a:pt x="9768" y="10433"/>
                    <a:pt x="10668" y="11100"/>
                  </a:cubicBezTo>
                  <a:cubicBezTo>
                    <a:pt x="11969" y="12034"/>
                    <a:pt x="13437" y="12135"/>
                    <a:pt x="14905" y="12735"/>
                  </a:cubicBezTo>
                  <a:lnTo>
                    <a:pt x="15138" y="12868"/>
                  </a:lnTo>
                  <a:cubicBezTo>
                    <a:pt x="14504" y="12868"/>
                    <a:pt x="13937" y="12902"/>
                    <a:pt x="13337" y="13035"/>
                  </a:cubicBezTo>
                  <a:cubicBezTo>
                    <a:pt x="12403" y="13202"/>
                    <a:pt x="10902" y="13435"/>
                    <a:pt x="10301" y="14369"/>
                  </a:cubicBezTo>
                  <a:cubicBezTo>
                    <a:pt x="9734" y="15270"/>
                    <a:pt x="10268" y="16171"/>
                    <a:pt x="11102" y="16604"/>
                  </a:cubicBezTo>
                  <a:cubicBezTo>
                    <a:pt x="12103" y="17105"/>
                    <a:pt x="13570" y="17438"/>
                    <a:pt x="13904" y="18606"/>
                  </a:cubicBezTo>
                  <a:cubicBezTo>
                    <a:pt x="13937" y="18806"/>
                    <a:pt x="13971" y="18973"/>
                    <a:pt x="13971" y="19173"/>
                  </a:cubicBezTo>
                  <a:cubicBezTo>
                    <a:pt x="14004" y="19507"/>
                    <a:pt x="14137" y="19773"/>
                    <a:pt x="14337" y="19940"/>
                  </a:cubicBezTo>
                  <a:cubicBezTo>
                    <a:pt x="13849" y="20018"/>
                    <a:pt x="13338" y="20051"/>
                    <a:pt x="12837" y="20051"/>
                  </a:cubicBezTo>
                  <a:cubicBezTo>
                    <a:pt x="12483" y="20051"/>
                    <a:pt x="12134" y="20034"/>
                    <a:pt x="11802" y="20007"/>
                  </a:cubicBezTo>
                  <a:cubicBezTo>
                    <a:pt x="7900" y="19940"/>
                    <a:pt x="5131" y="17772"/>
                    <a:pt x="2763" y="14870"/>
                  </a:cubicBezTo>
                  <a:cubicBezTo>
                    <a:pt x="3063" y="14636"/>
                    <a:pt x="3396" y="14536"/>
                    <a:pt x="3763" y="14470"/>
                  </a:cubicBezTo>
                  <a:cubicBezTo>
                    <a:pt x="4230" y="14403"/>
                    <a:pt x="4097" y="13702"/>
                    <a:pt x="3630" y="13636"/>
                  </a:cubicBezTo>
                  <a:cubicBezTo>
                    <a:pt x="3592" y="13634"/>
                    <a:pt x="3554" y="13633"/>
                    <a:pt x="3516" y="13633"/>
                  </a:cubicBezTo>
                  <a:cubicBezTo>
                    <a:pt x="1813" y="13633"/>
                    <a:pt x="0" y="15078"/>
                    <a:pt x="294" y="16905"/>
                  </a:cubicBezTo>
                  <a:cubicBezTo>
                    <a:pt x="342" y="17175"/>
                    <a:pt x="541" y="17293"/>
                    <a:pt x="754" y="17293"/>
                  </a:cubicBezTo>
                  <a:cubicBezTo>
                    <a:pt x="989" y="17293"/>
                    <a:pt x="1241" y="17149"/>
                    <a:pt x="1328" y="16905"/>
                  </a:cubicBezTo>
                  <a:cubicBezTo>
                    <a:pt x="1495" y="16404"/>
                    <a:pt x="1628" y="15971"/>
                    <a:pt x="1895" y="15570"/>
                  </a:cubicBezTo>
                  <a:cubicBezTo>
                    <a:pt x="3830" y="18439"/>
                    <a:pt x="6799" y="20741"/>
                    <a:pt x="10401" y="21141"/>
                  </a:cubicBezTo>
                  <a:cubicBezTo>
                    <a:pt x="11091" y="21225"/>
                    <a:pt x="11863" y="21288"/>
                    <a:pt x="12655" y="21288"/>
                  </a:cubicBezTo>
                  <a:cubicBezTo>
                    <a:pt x="15004" y="21288"/>
                    <a:pt x="17526" y="20735"/>
                    <a:pt x="18574" y="18539"/>
                  </a:cubicBezTo>
                  <a:cubicBezTo>
                    <a:pt x="19908" y="15637"/>
                    <a:pt x="17973" y="12702"/>
                    <a:pt x="15238" y="11634"/>
                  </a:cubicBezTo>
                  <a:cubicBezTo>
                    <a:pt x="14104" y="11234"/>
                    <a:pt x="12836" y="11100"/>
                    <a:pt x="11769" y="10467"/>
                  </a:cubicBezTo>
                  <a:cubicBezTo>
                    <a:pt x="10601" y="9766"/>
                    <a:pt x="9734" y="8632"/>
                    <a:pt x="9067" y="7531"/>
                  </a:cubicBezTo>
                  <a:cubicBezTo>
                    <a:pt x="8633" y="6797"/>
                    <a:pt x="8333" y="6097"/>
                    <a:pt x="8066" y="5363"/>
                  </a:cubicBezTo>
                  <a:lnTo>
                    <a:pt x="8066" y="5363"/>
                  </a:lnTo>
                  <a:cubicBezTo>
                    <a:pt x="8133" y="5430"/>
                    <a:pt x="8233" y="5530"/>
                    <a:pt x="8333" y="5597"/>
                  </a:cubicBezTo>
                  <a:cubicBezTo>
                    <a:pt x="8427" y="5659"/>
                    <a:pt x="8524" y="5686"/>
                    <a:pt x="8619" y="5686"/>
                  </a:cubicBezTo>
                  <a:cubicBezTo>
                    <a:pt x="8826" y="5686"/>
                    <a:pt x="9019" y="5557"/>
                    <a:pt x="9134" y="5396"/>
                  </a:cubicBezTo>
                  <a:cubicBezTo>
                    <a:pt x="9167" y="5363"/>
                    <a:pt x="9234" y="5263"/>
                    <a:pt x="9267" y="5196"/>
                  </a:cubicBezTo>
                  <a:cubicBezTo>
                    <a:pt x="9334" y="5096"/>
                    <a:pt x="9401" y="5029"/>
                    <a:pt x="9434" y="4896"/>
                  </a:cubicBezTo>
                  <a:cubicBezTo>
                    <a:pt x="9467" y="4562"/>
                    <a:pt x="9434" y="4229"/>
                    <a:pt x="9234" y="3929"/>
                  </a:cubicBezTo>
                  <a:cubicBezTo>
                    <a:pt x="8967" y="3628"/>
                    <a:pt x="8733" y="3528"/>
                    <a:pt x="8333" y="3462"/>
                  </a:cubicBezTo>
                  <a:cubicBezTo>
                    <a:pt x="8066" y="3462"/>
                    <a:pt x="7799" y="3729"/>
                    <a:pt x="7733" y="3962"/>
                  </a:cubicBezTo>
                  <a:cubicBezTo>
                    <a:pt x="7666" y="4062"/>
                    <a:pt x="7633" y="4196"/>
                    <a:pt x="7633" y="4262"/>
                  </a:cubicBezTo>
                  <a:cubicBezTo>
                    <a:pt x="7266" y="2928"/>
                    <a:pt x="6999" y="1560"/>
                    <a:pt x="6832" y="193"/>
                  </a:cubicBezTo>
                  <a:cubicBezTo>
                    <a:pt x="6832" y="90"/>
                    <a:pt x="6706" y="0"/>
                    <a:pt x="6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1"/>
            <p:cNvSpPr/>
            <p:nvPr/>
          </p:nvSpPr>
          <p:spPr>
            <a:xfrm>
              <a:off x="3108225" y="3532000"/>
              <a:ext cx="213700" cy="368325"/>
            </a:xfrm>
            <a:custGeom>
              <a:avLst/>
              <a:gdLst/>
              <a:ahLst/>
              <a:cxnLst/>
              <a:rect l="l" t="t" r="r" b="b"/>
              <a:pathLst>
                <a:path w="8548" h="14733" extrusionOk="0">
                  <a:moveTo>
                    <a:pt x="1132" y="0"/>
                  </a:moveTo>
                  <a:cubicBezTo>
                    <a:pt x="846" y="0"/>
                    <a:pt x="564" y="188"/>
                    <a:pt x="601" y="540"/>
                  </a:cubicBezTo>
                  <a:cubicBezTo>
                    <a:pt x="701" y="3642"/>
                    <a:pt x="1468" y="7078"/>
                    <a:pt x="3136" y="9880"/>
                  </a:cubicBezTo>
                  <a:cubicBezTo>
                    <a:pt x="3112" y="9879"/>
                    <a:pt x="3088" y="9878"/>
                    <a:pt x="3064" y="9878"/>
                  </a:cubicBezTo>
                  <a:cubicBezTo>
                    <a:pt x="2327" y="9878"/>
                    <a:pt x="1688" y="10369"/>
                    <a:pt x="1268" y="11047"/>
                  </a:cubicBezTo>
                  <a:cubicBezTo>
                    <a:pt x="668" y="11948"/>
                    <a:pt x="0" y="13682"/>
                    <a:pt x="801" y="14583"/>
                  </a:cubicBezTo>
                  <a:cubicBezTo>
                    <a:pt x="881" y="14690"/>
                    <a:pt x="988" y="14733"/>
                    <a:pt x="1096" y="14733"/>
                  </a:cubicBezTo>
                  <a:cubicBezTo>
                    <a:pt x="1257" y="14733"/>
                    <a:pt x="1421" y="14636"/>
                    <a:pt x="1502" y="14516"/>
                  </a:cubicBezTo>
                  <a:cubicBezTo>
                    <a:pt x="1835" y="13983"/>
                    <a:pt x="1768" y="13215"/>
                    <a:pt x="1935" y="12648"/>
                  </a:cubicBezTo>
                  <a:cubicBezTo>
                    <a:pt x="2035" y="12248"/>
                    <a:pt x="2202" y="11881"/>
                    <a:pt x="2436" y="11548"/>
                  </a:cubicBezTo>
                  <a:cubicBezTo>
                    <a:pt x="2571" y="11304"/>
                    <a:pt x="2859" y="10908"/>
                    <a:pt x="3212" y="10908"/>
                  </a:cubicBezTo>
                  <a:cubicBezTo>
                    <a:pt x="3295" y="10908"/>
                    <a:pt x="3381" y="10930"/>
                    <a:pt x="3470" y="10981"/>
                  </a:cubicBezTo>
                  <a:cubicBezTo>
                    <a:pt x="3526" y="11009"/>
                    <a:pt x="3576" y="11019"/>
                    <a:pt x="3626" y="11019"/>
                  </a:cubicBezTo>
                  <a:cubicBezTo>
                    <a:pt x="3694" y="11019"/>
                    <a:pt x="3759" y="11000"/>
                    <a:pt x="3837" y="10981"/>
                  </a:cubicBezTo>
                  <a:cubicBezTo>
                    <a:pt x="4837" y="12315"/>
                    <a:pt x="6105" y="13449"/>
                    <a:pt x="7673" y="14149"/>
                  </a:cubicBezTo>
                  <a:cubicBezTo>
                    <a:pt x="7736" y="14175"/>
                    <a:pt x="7798" y="14186"/>
                    <a:pt x="7858" y="14186"/>
                  </a:cubicBezTo>
                  <a:cubicBezTo>
                    <a:pt x="8268" y="14186"/>
                    <a:pt x="8547" y="13644"/>
                    <a:pt x="8140" y="13382"/>
                  </a:cubicBezTo>
                  <a:cubicBezTo>
                    <a:pt x="3203" y="10547"/>
                    <a:pt x="2969" y="5310"/>
                    <a:pt x="1668" y="373"/>
                  </a:cubicBezTo>
                  <a:cubicBezTo>
                    <a:pt x="1594" y="121"/>
                    <a:pt x="1362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1"/>
            <p:cNvSpPr/>
            <p:nvPr/>
          </p:nvSpPr>
          <p:spPr>
            <a:xfrm>
              <a:off x="3151525" y="4489125"/>
              <a:ext cx="635550" cy="650825"/>
            </a:xfrm>
            <a:custGeom>
              <a:avLst/>
              <a:gdLst/>
              <a:ahLst/>
              <a:cxnLst/>
              <a:rect l="l" t="t" r="r" b="b"/>
              <a:pathLst>
                <a:path w="25422" h="26033" extrusionOk="0">
                  <a:moveTo>
                    <a:pt x="264" y="1"/>
                  </a:moveTo>
                  <a:cubicBezTo>
                    <a:pt x="132" y="1"/>
                    <a:pt x="0" y="85"/>
                    <a:pt x="36" y="249"/>
                  </a:cubicBezTo>
                  <a:cubicBezTo>
                    <a:pt x="403" y="3284"/>
                    <a:pt x="370" y="6753"/>
                    <a:pt x="2271" y="9288"/>
                  </a:cubicBezTo>
                  <a:cubicBezTo>
                    <a:pt x="3973" y="11523"/>
                    <a:pt x="6808" y="13391"/>
                    <a:pt x="9310" y="14259"/>
                  </a:cubicBezTo>
                  <a:cubicBezTo>
                    <a:pt x="10811" y="14859"/>
                    <a:pt x="12379" y="14959"/>
                    <a:pt x="13913" y="15293"/>
                  </a:cubicBezTo>
                  <a:cubicBezTo>
                    <a:pt x="15948" y="15760"/>
                    <a:pt x="17816" y="16594"/>
                    <a:pt x="19650" y="17461"/>
                  </a:cubicBezTo>
                  <a:cubicBezTo>
                    <a:pt x="21285" y="18261"/>
                    <a:pt x="23220" y="19029"/>
                    <a:pt x="23587" y="21030"/>
                  </a:cubicBezTo>
                  <a:cubicBezTo>
                    <a:pt x="23887" y="22464"/>
                    <a:pt x="23486" y="23899"/>
                    <a:pt x="23253" y="25300"/>
                  </a:cubicBezTo>
                  <a:cubicBezTo>
                    <a:pt x="23180" y="25666"/>
                    <a:pt x="23500" y="26032"/>
                    <a:pt x="23820" y="26032"/>
                  </a:cubicBezTo>
                  <a:cubicBezTo>
                    <a:pt x="23938" y="26032"/>
                    <a:pt x="24055" y="25983"/>
                    <a:pt x="24154" y="25867"/>
                  </a:cubicBezTo>
                  <a:cubicBezTo>
                    <a:pt x="25421" y="24366"/>
                    <a:pt x="25388" y="21230"/>
                    <a:pt x="24587" y="19529"/>
                  </a:cubicBezTo>
                  <a:cubicBezTo>
                    <a:pt x="23386" y="16927"/>
                    <a:pt x="19450" y="15726"/>
                    <a:pt x="16948" y="14792"/>
                  </a:cubicBezTo>
                  <a:cubicBezTo>
                    <a:pt x="15481" y="14259"/>
                    <a:pt x="13980" y="14058"/>
                    <a:pt x="12479" y="13758"/>
                  </a:cubicBezTo>
                  <a:cubicBezTo>
                    <a:pt x="12879" y="13591"/>
                    <a:pt x="13212" y="13291"/>
                    <a:pt x="13446" y="12958"/>
                  </a:cubicBezTo>
                  <a:cubicBezTo>
                    <a:pt x="13479" y="13024"/>
                    <a:pt x="13479" y="13058"/>
                    <a:pt x="13546" y="13058"/>
                  </a:cubicBezTo>
                  <a:cubicBezTo>
                    <a:pt x="13762" y="13220"/>
                    <a:pt x="13973" y="13289"/>
                    <a:pt x="14174" y="13289"/>
                  </a:cubicBezTo>
                  <a:cubicBezTo>
                    <a:pt x="14843" y="13289"/>
                    <a:pt x="15407" y="12524"/>
                    <a:pt x="15714" y="11857"/>
                  </a:cubicBezTo>
                  <a:cubicBezTo>
                    <a:pt x="16615" y="11623"/>
                    <a:pt x="17382" y="10523"/>
                    <a:pt x="17749" y="9722"/>
                  </a:cubicBezTo>
                  <a:cubicBezTo>
                    <a:pt x="18383" y="8388"/>
                    <a:pt x="18483" y="6953"/>
                    <a:pt x="18083" y="5586"/>
                  </a:cubicBezTo>
                  <a:cubicBezTo>
                    <a:pt x="18021" y="5401"/>
                    <a:pt x="17846" y="5309"/>
                    <a:pt x="17678" y="5309"/>
                  </a:cubicBezTo>
                  <a:cubicBezTo>
                    <a:pt x="17483" y="5309"/>
                    <a:pt x="17297" y="5434"/>
                    <a:pt x="17315" y="5686"/>
                  </a:cubicBezTo>
                  <a:cubicBezTo>
                    <a:pt x="17449" y="6753"/>
                    <a:pt x="17382" y="7887"/>
                    <a:pt x="16915" y="8888"/>
                  </a:cubicBezTo>
                  <a:cubicBezTo>
                    <a:pt x="16715" y="9388"/>
                    <a:pt x="16448" y="9722"/>
                    <a:pt x="16148" y="10056"/>
                  </a:cubicBezTo>
                  <a:cubicBezTo>
                    <a:pt x="16248" y="9188"/>
                    <a:pt x="16115" y="8254"/>
                    <a:pt x="15814" y="7354"/>
                  </a:cubicBezTo>
                  <a:cubicBezTo>
                    <a:pt x="15768" y="7170"/>
                    <a:pt x="15610" y="7085"/>
                    <a:pt x="15456" y="7085"/>
                  </a:cubicBezTo>
                  <a:cubicBezTo>
                    <a:pt x="15273" y="7085"/>
                    <a:pt x="15096" y="7204"/>
                    <a:pt x="15114" y="7420"/>
                  </a:cubicBezTo>
                  <a:cubicBezTo>
                    <a:pt x="15281" y="8888"/>
                    <a:pt x="15247" y="11190"/>
                    <a:pt x="13946" y="12190"/>
                  </a:cubicBezTo>
                  <a:cubicBezTo>
                    <a:pt x="13946" y="12124"/>
                    <a:pt x="13980" y="12124"/>
                    <a:pt x="13980" y="12090"/>
                  </a:cubicBezTo>
                  <a:cubicBezTo>
                    <a:pt x="14547" y="10856"/>
                    <a:pt x="14447" y="8955"/>
                    <a:pt x="13880" y="7721"/>
                  </a:cubicBezTo>
                  <a:cubicBezTo>
                    <a:pt x="13823" y="7606"/>
                    <a:pt x="13726" y="7559"/>
                    <a:pt x="13627" y="7559"/>
                  </a:cubicBezTo>
                  <a:cubicBezTo>
                    <a:pt x="13437" y="7559"/>
                    <a:pt x="13235" y="7735"/>
                    <a:pt x="13279" y="7954"/>
                  </a:cubicBezTo>
                  <a:cubicBezTo>
                    <a:pt x="13579" y="8921"/>
                    <a:pt x="13446" y="10389"/>
                    <a:pt x="13146" y="11357"/>
                  </a:cubicBezTo>
                  <a:cubicBezTo>
                    <a:pt x="12812" y="12424"/>
                    <a:pt x="12078" y="12791"/>
                    <a:pt x="11111" y="13225"/>
                  </a:cubicBezTo>
                  <a:cubicBezTo>
                    <a:pt x="10978" y="13291"/>
                    <a:pt x="10944" y="13391"/>
                    <a:pt x="10944" y="13458"/>
                  </a:cubicBezTo>
                  <a:cubicBezTo>
                    <a:pt x="9243" y="13024"/>
                    <a:pt x="7642" y="12190"/>
                    <a:pt x="6241" y="11123"/>
                  </a:cubicBezTo>
                  <a:cubicBezTo>
                    <a:pt x="4306" y="9755"/>
                    <a:pt x="2805" y="8354"/>
                    <a:pt x="2071" y="6019"/>
                  </a:cubicBezTo>
                  <a:cubicBezTo>
                    <a:pt x="1471" y="4085"/>
                    <a:pt x="1004" y="2083"/>
                    <a:pt x="503" y="182"/>
                  </a:cubicBezTo>
                  <a:cubicBezTo>
                    <a:pt x="488" y="60"/>
                    <a:pt x="376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1"/>
            <p:cNvSpPr/>
            <p:nvPr/>
          </p:nvSpPr>
          <p:spPr>
            <a:xfrm>
              <a:off x="3614025" y="4952300"/>
              <a:ext cx="87150" cy="211375"/>
            </a:xfrm>
            <a:custGeom>
              <a:avLst/>
              <a:gdLst/>
              <a:ahLst/>
              <a:cxnLst/>
              <a:rect l="l" t="t" r="r" b="b"/>
              <a:pathLst>
                <a:path w="3486" h="8455" extrusionOk="0">
                  <a:moveTo>
                    <a:pt x="650" y="1"/>
                  </a:moveTo>
                  <a:cubicBezTo>
                    <a:pt x="286" y="1"/>
                    <a:pt x="1" y="420"/>
                    <a:pt x="316" y="735"/>
                  </a:cubicBezTo>
                  <a:cubicBezTo>
                    <a:pt x="1417" y="1903"/>
                    <a:pt x="2051" y="3571"/>
                    <a:pt x="1884" y="5205"/>
                  </a:cubicBezTo>
                  <a:cubicBezTo>
                    <a:pt x="1784" y="6072"/>
                    <a:pt x="1284" y="6573"/>
                    <a:pt x="1084" y="7373"/>
                  </a:cubicBezTo>
                  <a:cubicBezTo>
                    <a:pt x="1050" y="7573"/>
                    <a:pt x="950" y="7707"/>
                    <a:pt x="1050" y="7907"/>
                  </a:cubicBezTo>
                  <a:cubicBezTo>
                    <a:pt x="1152" y="8275"/>
                    <a:pt x="1442" y="8455"/>
                    <a:pt x="1744" y="8455"/>
                  </a:cubicBezTo>
                  <a:cubicBezTo>
                    <a:pt x="1934" y="8455"/>
                    <a:pt x="2129" y="8383"/>
                    <a:pt x="2285" y="8241"/>
                  </a:cubicBezTo>
                  <a:cubicBezTo>
                    <a:pt x="3385" y="7373"/>
                    <a:pt x="3485" y="5338"/>
                    <a:pt x="3319" y="4038"/>
                  </a:cubicBezTo>
                  <a:cubicBezTo>
                    <a:pt x="3085" y="2403"/>
                    <a:pt x="2218" y="1102"/>
                    <a:pt x="950" y="101"/>
                  </a:cubicBezTo>
                  <a:cubicBezTo>
                    <a:pt x="851" y="31"/>
                    <a:pt x="748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1"/>
            <p:cNvSpPr/>
            <p:nvPr/>
          </p:nvSpPr>
          <p:spPr>
            <a:xfrm>
              <a:off x="3518525" y="4950975"/>
              <a:ext cx="90075" cy="202475"/>
            </a:xfrm>
            <a:custGeom>
              <a:avLst/>
              <a:gdLst/>
              <a:ahLst/>
              <a:cxnLst/>
              <a:rect l="l" t="t" r="r" b="b"/>
              <a:pathLst>
                <a:path w="3603" h="8099" extrusionOk="0">
                  <a:moveTo>
                    <a:pt x="1385" y="0"/>
                  </a:moveTo>
                  <a:cubicBezTo>
                    <a:pt x="1061" y="0"/>
                    <a:pt x="781" y="409"/>
                    <a:pt x="968" y="755"/>
                  </a:cubicBezTo>
                  <a:cubicBezTo>
                    <a:pt x="1735" y="1922"/>
                    <a:pt x="2035" y="3123"/>
                    <a:pt x="1735" y="4491"/>
                  </a:cubicBezTo>
                  <a:cubicBezTo>
                    <a:pt x="1468" y="5658"/>
                    <a:pt x="901" y="6225"/>
                    <a:pt x="234" y="7159"/>
                  </a:cubicBezTo>
                  <a:cubicBezTo>
                    <a:pt x="0" y="7460"/>
                    <a:pt x="267" y="7960"/>
                    <a:pt x="601" y="8060"/>
                  </a:cubicBezTo>
                  <a:cubicBezTo>
                    <a:pt x="723" y="8086"/>
                    <a:pt x="841" y="8098"/>
                    <a:pt x="954" y="8098"/>
                  </a:cubicBezTo>
                  <a:cubicBezTo>
                    <a:pt x="2445" y="8098"/>
                    <a:pt x="3150" y="5965"/>
                    <a:pt x="3336" y="4724"/>
                  </a:cubicBezTo>
                  <a:cubicBezTo>
                    <a:pt x="3603" y="2923"/>
                    <a:pt x="3136" y="1155"/>
                    <a:pt x="1635" y="88"/>
                  </a:cubicBezTo>
                  <a:cubicBezTo>
                    <a:pt x="1553" y="27"/>
                    <a:pt x="1468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1"/>
            <p:cNvSpPr/>
            <p:nvPr/>
          </p:nvSpPr>
          <p:spPr>
            <a:xfrm>
              <a:off x="2771800" y="4623075"/>
              <a:ext cx="703375" cy="501050"/>
            </a:xfrm>
            <a:custGeom>
              <a:avLst/>
              <a:gdLst/>
              <a:ahLst/>
              <a:cxnLst/>
              <a:rect l="l" t="t" r="r" b="b"/>
              <a:pathLst>
                <a:path w="28135" h="20042" extrusionOk="0">
                  <a:moveTo>
                    <a:pt x="402" y="0"/>
                  </a:moveTo>
                  <a:cubicBezTo>
                    <a:pt x="201" y="0"/>
                    <a:pt x="0" y="165"/>
                    <a:pt x="81" y="428"/>
                  </a:cubicBezTo>
                  <a:cubicBezTo>
                    <a:pt x="1482" y="6032"/>
                    <a:pt x="5418" y="10435"/>
                    <a:pt x="9988" y="13837"/>
                  </a:cubicBezTo>
                  <a:cubicBezTo>
                    <a:pt x="14725" y="17340"/>
                    <a:pt x="21730" y="20042"/>
                    <a:pt x="27634" y="20042"/>
                  </a:cubicBezTo>
                  <a:cubicBezTo>
                    <a:pt x="28068" y="20042"/>
                    <a:pt x="28135" y="19408"/>
                    <a:pt x="27734" y="19275"/>
                  </a:cubicBezTo>
                  <a:cubicBezTo>
                    <a:pt x="22130" y="17607"/>
                    <a:pt x="16493" y="16506"/>
                    <a:pt x="11489" y="13237"/>
                  </a:cubicBezTo>
                  <a:cubicBezTo>
                    <a:pt x="6786" y="10202"/>
                    <a:pt x="2583" y="5565"/>
                    <a:pt x="715" y="228"/>
                  </a:cubicBezTo>
                  <a:cubicBezTo>
                    <a:pt x="662" y="70"/>
                    <a:pt x="53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1"/>
            <p:cNvSpPr/>
            <p:nvPr/>
          </p:nvSpPr>
          <p:spPr>
            <a:xfrm>
              <a:off x="2063000" y="4128250"/>
              <a:ext cx="249675" cy="974475"/>
            </a:xfrm>
            <a:custGeom>
              <a:avLst/>
              <a:gdLst/>
              <a:ahLst/>
              <a:cxnLst/>
              <a:rect l="l" t="t" r="r" b="b"/>
              <a:pathLst>
                <a:path w="9987" h="38979" extrusionOk="0">
                  <a:moveTo>
                    <a:pt x="5171" y="1"/>
                  </a:moveTo>
                  <a:cubicBezTo>
                    <a:pt x="4996" y="1"/>
                    <a:pt x="4822" y="150"/>
                    <a:pt x="4883" y="373"/>
                  </a:cubicBezTo>
                  <a:cubicBezTo>
                    <a:pt x="5884" y="5243"/>
                    <a:pt x="6751" y="10180"/>
                    <a:pt x="6584" y="15184"/>
                  </a:cubicBezTo>
                  <a:cubicBezTo>
                    <a:pt x="6418" y="20188"/>
                    <a:pt x="4816" y="24190"/>
                    <a:pt x="547" y="26892"/>
                  </a:cubicBezTo>
                  <a:cubicBezTo>
                    <a:pt x="0" y="27196"/>
                    <a:pt x="255" y="28053"/>
                    <a:pt x="859" y="28053"/>
                  </a:cubicBezTo>
                  <a:cubicBezTo>
                    <a:pt x="918" y="28053"/>
                    <a:pt x="981" y="28044"/>
                    <a:pt x="1047" y="28026"/>
                  </a:cubicBezTo>
                  <a:cubicBezTo>
                    <a:pt x="1214" y="27993"/>
                    <a:pt x="1314" y="27960"/>
                    <a:pt x="1447" y="27860"/>
                  </a:cubicBezTo>
                  <a:cubicBezTo>
                    <a:pt x="1547" y="28760"/>
                    <a:pt x="1781" y="29694"/>
                    <a:pt x="2281" y="30528"/>
                  </a:cubicBezTo>
                  <a:cubicBezTo>
                    <a:pt x="2703" y="31252"/>
                    <a:pt x="3344" y="32058"/>
                    <a:pt x="4202" y="32058"/>
                  </a:cubicBezTo>
                  <a:cubicBezTo>
                    <a:pt x="4293" y="32058"/>
                    <a:pt x="4387" y="32049"/>
                    <a:pt x="4483" y="32029"/>
                  </a:cubicBezTo>
                  <a:cubicBezTo>
                    <a:pt x="4550" y="32029"/>
                    <a:pt x="4550" y="31996"/>
                    <a:pt x="4583" y="31996"/>
                  </a:cubicBezTo>
                  <a:cubicBezTo>
                    <a:pt x="5750" y="32663"/>
                    <a:pt x="7085" y="33230"/>
                    <a:pt x="7885" y="34198"/>
                  </a:cubicBezTo>
                  <a:cubicBezTo>
                    <a:pt x="8919" y="35498"/>
                    <a:pt x="8119" y="37033"/>
                    <a:pt x="8152" y="38501"/>
                  </a:cubicBezTo>
                  <a:cubicBezTo>
                    <a:pt x="8152" y="38756"/>
                    <a:pt x="8426" y="38979"/>
                    <a:pt x="8683" y="38979"/>
                  </a:cubicBezTo>
                  <a:cubicBezTo>
                    <a:pt x="8796" y="38979"/>
                    <a:pt x="8905" y="38936"/>
                    <a:pt x="8986" y="38834"/>
                  </a:cubicBezTo>
                  <a:cubicBezTo>
                    <a:pt x="9987" y="37667"/>
                    <a:pt x="9953" y="35365"/>
                    <a:pt x="9220" y="34031"/>
                  </a:cubicBezTo>
                  <a:cubicBezTo>
                    <a:pt x="8319" y="32463"/>
                    <a:pt x="5884" y="31396"/>
                    <a:pt x="4216" y="30962"/>
                  </a:cubicBezTo>
                  <a:lnTo>
                    <a:pt x="4083" y="30962"/>
                  </a:lnTo>
                  <a:cubicBezTo>
                    <a:pt x="3749" y="30628"/>
                    <a:pt x="3382" y="30261"/>
                    <a:pt x="3115" y="29861"/>
                  </a:cubicBezTo>
                  <a:cubicBezTo>
                    <a:pt x="2648" y="29161"/>
                    <a:pt x="2415" y="28327"/>
                    <a:pt x="2248" y="27493"/>
                  </a:cubicBezTo>
                  <a:cubicBezTo>
                    <a:pt x="5650" y="25658"/>
                    <a:pt x="7418" y="21388"/>
                    <a:pt x="7819" y="17719"/>
                  </a:cubicBezTo>
                  <a:cubicBezTo>
                    <a:pt x="8552" y="11882"/>
                    <a:pt x="7085" y="5811"/>
                    <a:pt x="5450" y="207"/>
                  </a:cubicBezTo>
                  <a:cubicBezTo>
                    <a:pt x="5398" y="63"/>
                    <a:pt x="5284" y="1"/>
                    <a:pt x="5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1"/>
            <p:cNvSpPr/>
            <p:nvPr/>
          </p:nvSpPr>
          <p:spPr>
            <a:xfrm>
              <a:off x="2121400" y="4949400"/>
              <a:ext cx="97875" cy="204050"/>
            </a:xfrm>
            <a:custGeom>
              <a:avLst/>
              <a:gdLst/>
              <a:ahLst/>
              <a:cxnLst/>
              <a:rect l="l" t="t" r="r" b="b"/>
              <a:pathLst>
                <a:path w="3915" h="8162" extrusionOk="0">
                  <a:moveTo>
                    <a:pt x="683" y="0"/>
                  </a:moveTo>
                  <a:cubicBezTo>
                    <a:pt x="315" y="0"/>
                    <a:pt x="0" y="501"/>
                    <a:pt x="312" y="784"/>
                  </a:cubicBezTo>
                  <a:cubicBezTo>
                    <a:pt x="2280" y="2352"/>
                    <a:pt x="3381" y="5354"/>
                    <a:pt x="1146" y="7189"/>
                  </a:cubicBezTo>
                  <a:cubicBezTo>
                    <a:pt x="672" y="7600"/>
                    <a:pt x="1157" y="8162"/>
                    <a:pt x="1635" y="8162"/>
                  </a:cubicBezTo>
                  <a:cubicBezTo>
                    <a:pt x="1661" y="8162"/>
                    <a:pt x="1687" y="8160"/>
                    <a:pt x="1713" y="8156"/>
                  </a:cubicBezTo>
                  <a:cubicBezTo>
                    <a:pt x="3414" y="7856"/>
                    <a:pt x="3915" y="5788"/>
                    <a:pt x="3748" y="4287"/>
                  </a:cubicBezTo>
                  <a:cubicBezTo>
                    <a:pt x="3548" y="2452"/>
                    <a:pt x="2447" y="951"/>
                    <a:pt x="879" y="51"/>
                  </a:cubicBezTo>
                  <a:cubicBezTo>
                    <a:pt x="814" y="16"/>
                    <a:pt x="748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1"/>
            <p:cNvSpPr/>
            <p:nvPr/>
          </p:nvSpPr>
          <p:spPr>
            <a:xfrm>
              <a:off x="2033500" y="4975650"/>
              <a:ext cx="64025" cy="182725"/>
            </a:xfrm>
            <a:custGeom>
              <a:avLst/>
              <a:gdLst/>
              <a:ahLst/>
              <a:cxnLst/>
              <a:rect l="l" t="t" r="r" b="b"/>
              <a:pathLst>
                <a:path w="2561" h="7309" extrusionOk="0">
                  <a:moveTo>
                    <a:pt x="630" y="0"/>
                  </a:moveTo>
                  <a:cubicBezTo>
                    <a:pt x="218" y="0"/>
                    <a:pt x="67" y="674"/>
                    <a:pt x="426" y="902"/>
                  </a:cubicBezTo>
                  <a:cubicBezTo>
                    <a:pt x="1160" y="1302"/>
                    <a:pt x="1093" y="3137"/>
                    <a:pt x="1093" y="3937"/>
                  </a:cubicBezTo>
                  <a:cubicBezTo>
                    <a:pt x="1060" y="4972"/>
                    <a:pt x="893" y="5639"/>
                    <a:pt x="259" y="6473"/>
                  </a:cubicBezTo>
                  <a:cubicBezTo>
                    <a:pt x="0" y="6796"/>
                    <a:pt x="306" y="7308"/>
                    <a:pt x="751" y="7308"/>
                  </a:cubicBezTo>
                  <a:cubicBezTo>
                    <a:pt x="765" y="7308"/>
                    <a:pt x="779" y="7308"/>
                    <a:pt x="793" y="7307"/>
                  </a:cubicBezTo>
                  <a:cubicBezTo>
                    <a:pt x="2461" y="7206"/>
                    <a:pt x="2561" y="4938"/>
                    <a:pt x="2494" y="3671"/>
                  </a:cubicBezTo>
                  <a:cubicBezTo>
                    <a:pt x="2461" y="2436"/>
                    <a:pt x="2294" y="135"/>
                    <a:pt x="659" y="1"/>
                  </a:cubicBezTo>
                  <a:cubicBezTo>
                    <a:pt x="649" y="1"/>
                    <a:pt x="639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1"/>
            <p:cNvSpPr/>
            <p:nvPr/>
          </p:nvSpPr>
          <p:spPr>
            <a:xfrm>
              <a:off x="2441700" y="4860375"/>
              <a:ext cx="118650" cy="185500"/>
            </a:xfrm>
            <a:custGeom>
              <a:avLst/>
              <a:gdLst/>
              <a:ahLst/>
              <a:cxnLst/>
              <a:rect l="l" t="t" r="r" b="b"/>
              <a:pathLst>
                <a:path w="4746" h="7420" extrusionOk="0">
                  <a:moveTo>
                    <a:pt x="561" y="1"/>
                  </a:moveTo>
                  <a:cubicBezTo>
                    <a:pt x="219" y="1"/>
                    <a:pt x="0" y="453"/>
                    <a:pt x="343" y="710"/>
                  </a:cubicBezTo>
                  <a:cubicBezTo>
                    <a:pt x="2411" y="2077"/>
                    <a:pt x="3345" y="4345"/>
                    <a:pt x="2945" y="6747"/>
                  </a:cubicBezTo>
                  <a:cubicBezTo>
                    <a:pt x="2872" y="7083"/>
                    <a:pt x="3164" y="7420"/>
                    <a:pt x="3469" y="7420"/>
                  </a:cubicBezTo>
                  <a:cubicBezTo>
                    <a:pt x="3588" y="7420"/>
                    <a:pt x="3709" y="7369"/>
                    <a:pt x="3812" y="7248"/>
                  </a:cubicBezTo>
                  <a:cubicBezTo>
                    <a:pt x="4746" y="6213"/>
                    <a:pt x="4312" y="4446"/>
                    <a:pt x="3812" y="3278"/>
                  </a:cubicBezTo>
                  <a:cubicBezTo>
                    <a:pt x="3178" y="1844"/>
                    <a:pt x="2144" y="743"/>
                    <a:pt x="743" y="42"/>
                  </a:cubicBezTo>
                  <a:cubicBezTo>
                    <a:pt x="680" y="13"/>
                    <a:pt x="619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1"/>
            <p:cNvSpPr/>
            <p:nvPr/>
          </p:nvSpPr>
          <p:spPr>
            <a:xfrm>
              <a:off x="2362300" y="4858925"/>
              <a:ext cx="121325" cy="201400"/>
            </a:xfrm>
            <a:custGeom>
              <a:avLst/>
              <a:gdLst/>
              <a:ahLst/>
              <a:cxnLst/>
              <a:rect l="l" t="t" r="r" b="b"/>
              <a:pathLst>
                <a:path w="4853" h="8056" extrusionOk="0">
                  <a:moveTo>
                    <a:pt x="566" y="1"/>
                  </a:moveTo>
                  <a:cubicBezTo>
                    <a:pt x="277" y="1"/>
                    <a:pt x="1" y="336"/>
                    <a:pt x="150" y="634"/>
                  </a:cubicBezTo>
                  <a:cubicBezTo>
                    <a:pt x="1417" y="2802"/>
                    <a:pt x="2952" y="4804"/>
                    <a:pt x="1918" y="7339"/>
                  </a:cubicBezTo>
                  <a:cubicBezTo>
                    <a:pt x="1743" y="7776"/>
                    <a:pt x="2112" y="8056"/>
                    <a:pt x="2491" y="8056"/>
                  </a:cubicBezTo>
                  <a:cubicBezTo>
                    <a:pt x="2690" y="8056"/>
                    <a:pt x="2892" y="7978"/>
                    <a:pt x="3018" y="7806"/>
                  </a:cubicBezTo>
                  <a:cubicBezTo>
                    <a:pt x="4853" y="5304"/>
                    <a:pt x="2585" y="2002"/>
                    <a:pt x="850" y="134"/>
                  </a:cubicBezTo>
                  <a:cubicBezTo>
                    <a:pt x="765" y="40"/>
                    <a:pt x="665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1"/>
            <p:cNvSpPr/>
            <p:nvPr/>
          </p:nvSpPr>
          <p:spPr>
            <a:xfrm>
              <a:off x="3892350" y="4912275"/>
              <a:ext cx="141550" cy="189400"/>
            </a:xfrm>
            <a:custGeom>
              <a:avLst/>
              <a:gdLst/>
              <a:ahLst/>
              <a:cxnLst/>
              <a:rect l="l" t="t" r="r" b="b"/>
              <a:pathLst>
                <a:path w="5662" h="7576" extrusionOk="0">
                  <a:moveTo>
                    <a:pt x="596" y="0"/>
                  </a:moveTo>
                  <a:cubicBezTo>
                    <a:pt x="120" y="0"/>
                    <a:pt x="1" y="804"/>
                    <a:pt x="492" y="935"/>
                  </a:cubicBezTo>
                  <a:cubicBezTo>
                    <a:pt x="1926" y="1169"/>
                    <a:pt x="2693" y="2603"/>
                    <a:pt x="3027" y="3871"/>
                  </a:cubicBezTo>
                  <a:cubicBezTo>
                    <a:pt x="3360" y="5005"/>
                    <a:pt x="3127" y="6106"/>
                    <a:pt x="3327" y="7206"/>
                  </a:cubicBezTo>
                  <a:cubicBezTo>
                    <a:pt x="3363" y="7459"/>
                    <a:pt x="3566" y="7575"/>
                    <a:pt x="3776" y="7575"/>
                  </a:cubicBezTo>
                  <a:cubicBezTo>
                    <a:pt x="3953" y="7575"/>
                    <a:pt x="4136" y="7493"/>
                    <a:pt x="4228" y="7340"/>
                  </a:cubicBezTo>
                  <a:cubicBezTo>
                    <a:pt x="5662" y="4871"/>
                    <a:pt x="3594" y="135"/>
                    <a:pt x="625" y="1"/>
                  </a:cubicBezTo>
                  <a:cubicBezTo>
                    <a:pt x="615" y="1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1"/>
            <p:cNvSpPr/>
            <p:nvPr/>
          </p:nvSpPr>
          <p:spPr>
            <a:xfrm>
              <a:off x="3992200" y="4889475"/>
              <a:ext cx="132600" cy="169975"/>
            </a:xfrm>
            <a:custGeom>
              <a:avLst/>
              <a:gdLst/>
              <a:ahLst/>
              <a:cxnLst/>
              <a:rect l="l" t="t" r="r" b="b"/>
              <a:pathLst>
                <a:path w="5304" h="6799" extrusionOk="0">
                  <a:moveTo>
                    <a:pt x="430" y="0"/>
                  </a:moveTo>
                  <a:cubicBezTo>
                    <a:pt x="81" y="0"/>
                    <a:pt x="1" y="460"/>
                    <a:pt x="367" y="613"/>
                  </a:cubicBezTo>
                  <a:cubicBezTo>
                    <a:pt x="1534" y="1080"/>
                    <a:pt x="2435" y="2448"/>
                    <a:pt x="2969" y="3548"/>
                  </a:cubicBezTo>
                  <a:cubicBezTo>
                    <a:pt x="3503" y="4549"/>
                    <a:pt x="3302" y="5583"/>
                    <a:pt x="3703" y="6584"/>
                  </a:cubicBezTo>
                  <a:cubicBezTo>
                    <a:pt x="3759" y="6733"/>
                    <a:pt x="3898" y="6799"/>
                    <a:pt x="4039" y="6799"/>
                  </a:cubicBezTo>
                  <a:cubicBezTo>
                    <a:pt x="4150" y="6799"/>
                    <a:pt x="4263" y="6758"/>
                    <a:pt x="4336" y="6684"/>
                  </a:cubicBezTo>
                  <a:cubicBezTo>
                    <a:pt x="5304" y="5683"/>
                    <a:pt x="4503" y="3782"/>
                    <a:pt x="3936" y="2748"/>
                  </a:cubicBezTo>
                  <a:cubicBezTo>
                    <a:pt x="3169" y="1447"/>
                    <a:pt x="2035" y="279"/>
                    <a:pt x="534" y="13"/>
                  </a:cubicBezTo>
                  <a:cubicBezTo>
                    <a:pt x="497" y="4"/>
                    <a:pt x="463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2" name="Google Shape;3312;p111"/>
          <p:cNvGrpSpPr/>
          <p:nvPr/>
        </p:nvGrpSpPr>
        <p:grpSpPr>
          <a:xfrm rot="-4177483" flipH="1">
            <a:off x="730854" y="3031107"/>
            <a:ext cx="1247621" cy="2046812"/>
            <a:chOff x="7506242" y="674681"/>
            <a:chExt cx="523036" cy="979066"/>
          </a:xfrm>
        </p:grpSpPr>
        <p:sp>
          <p:nvSpPr>
            <p:cNvPr id="3313" name="Google Shape;3313;p111"/>
            <p:cNvSpPr/>
            <p:nvPr/>
          </p:nvSpPr>
          <p:spPr>
            <a:xfrm>
              <a:off x="7532388" y="674681"/>
              <a:ext cx="496890" cy="979066"/>
            </a:xfrm>
            <a:custGeom>
              <a:avLst/>
              <a:gdLst/>
              <a:ahLst/>
              <a:cxnLst/>
              <a:rect l="l" t="t" r="r" b="b"/>
              <a:pathLst>
                <a:path w="33716" h="65886" extrusionOk="0">
                  <a:moveTo>
                    <a:pt x="8957" y="0"/>
                  </a:moveTo>
                  <a:cubicBezTo>
                    <a:pt x="6661" y="0"/>
                    <a:pt x="4472" y="1210"/>
                    <a:pt x="2580" y="4177"/>
                  </a:cubicBezTo>
                  <a:cubicBezTo>
                    <a:pt x="1" y="8210"/>
                    <a:pt x="3236" y="13321"/>
                    <a:pt x="6003" y="17259"/>
                  </a:cubicBezTo>
                  <a:cubicBezTo>
                    <a:pt x="12802" y="26872"/>
                    <a:pt x="17350" y="37844"/>
                    <a:pt x="19320" y="49473"/>
                  </a:cubicBezTo>
                  <a:cubicBezTo>
                    <a:pt x="20164" y="54584"/>
                    <a:pt x="20633" y="60023"/>
                    <a:pt x="23681" y="64196"/>
                  </a:cubicBezTo>
                  <a:cubicBezTo>
                    <a:pt x="24290" y="65040"/>
                    <a:pt x="25087" y="65838"/>
                    <a:pt x="26119" y="65884"/>
                  </a:cubicBezTo>
                  <a:cubicBezTo>
                    <a:pt x="26137" y="65885"/>
                    <a:pt x="26156" y="65885"/>
                    <a:pt x="26174" y="65885"/>
                  </a:cubicBezTo>
                  <a:cubicBezTo>
                    <a:pt x="28057" y="65885"/>
                    <a:pt x="28841" y="63521"/>
                    <a:pt x="29073" y="61617"/>
                  </a:cubicBezTo>
                  <a:cubicBezTo>
                    <a:pt x="31042" y="45440"/>
                    <a:pt x="33715" y="26966"/>
                    <a:pt x="24009" y="12336"/>
                  </a:cubicBezTo>
                  <a:cubicBezTo>
                    <a:pt x="19939" y="6247"/>
                    <a:pt x="14173" y="0"/>
                    <a:pt x="8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1"/>
            <p:cNvSpPr/>
            <p:nvPr/>
          </p:nvSpPr>
          <p:spPr>
            <a:xfrm>
              <a:off x="7506242" y="674681"/>
              <a:ext cx="496890" cy="979066"/>
            </a:xfrm>
            <a:custGeom>
              <a:avLst/>
              <a:gdLst/>
              <a:ahLst/>
              <a:cxnLst/>
              <a:rect l="l" t="t" r="r" b="b"/>
              <a:pathLst>
                <a:path w="33716" h="65886" extrusionOk="0">
                  <a:moveTo>
                    <a:pt x="8957" y="0"/>
                  </a:moveTo>
                  <a:cubicBezTo>
                    <a:pt x="6661" y="0"/>
                    <a:pt x="4472" y="1210"/>
                    <a:pt x="2580" y="4177"/>
                  </a:cubicBezTo>
                  <a:cubicBezTo>
                    <a:pt x="1" y="8210"/>
                    <a:pt x="3236" y="13321"/>
                    <a:pt x="6003" y="17259"/>
                  </a:cubicBezTo>
                  <a:cubicBezTo>
                    <a:pt x="12802" y="26872"/>
                    <a:pt x="17350" y="37844"/>
                    <a:pt x="19320" y="49473"/>
                  </a:cubicBezTo>
                  <a:cubicBezTo>
                    <a:pt x="20164" y="54584"/>
                    <a:pt x="20633" y="60023"/>
                    <a:pt x="23681" y="64196"/>
                  </a:cubicBezTo>
                  <a:cubicBezTo>
                    <a:pt x="24290" y="65040"/>
                    <a:pt x="25087" y="65838"/>
                    <a:pt x="26119" y="65884"/>
                  </a:cubicBezTo>
                  <a:cubicBezTo>
                    <a:pt x="26137" y="65885"/>
                    <a:pt x="26156" y="65885"/>
                    <a:pt x="26174" y="65885"/>
                  </a:cubicBezTo>
                  <a:cubicBezTo>
                    <a:pt x="28057" y="65885"/>
                    <a:pt x="28841" y="63521"/>
                    <a:pt x="29073" y="61617"/>
                  </a:cubicBezTo>
                  <a:cubicBezTo>
                    <a:pt x="31042" y="45440"/>
                    <a:pt x="33715" y="26966"/>
                    <a:pt x="24009" y="12336"/>
                  </a:cubicBezTo>
                  <a:cubicBezTo>
                    <a:pt x="19939" y="6247"/>
                    <a:pt x="14173" y="0"/>
                    <a:pt x="89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111"/>
          <p:cNvGrpSpPr/>
          <p:nvPr/>
        </p:nvGrpSpPr>
        <p:grpSpPr>
          <a:xfrm rot="4038237">
            <a:off x="7300949" y="205734"/>
            <a:ext cx="1560712" cy="1479364"/>
            <a:chOff x="-410628" y="35757"/>
            <a:chExt cx="2028254" cy="1922538"/>
          </a:xfrm>
        </p:grpSpPr>
        <p:sp>
          <p:nvSpPr>
            <p:cNvPr id="3316" name="Google Shape;3316;p111"/>
            <p:cNvSpPr/>
            <p:nvPr/>
          </p:nvSpPr>
          <p:spPr>
            <a:xfrm rot="-2366645">
              <a:off x="-338703" y="588944"/>
              <a:ext cx="1839557" cy="885875"/>
            </a:xfrm>
            <a:custGeom>
              <a:avLst/>
              <a:gdLst/>
              <a:ahLst/>
              <a:cxnLst/>
              <a:rect l="l" t="t" r="r" b="b"/>
              <a:pathLst>
                <a:path w="96688" h="46562" extrusionOk="0">
                  <a:moveTo>
                    <a:pt x="96329" y="24672"/>
                  </a:moveTo>
                  <a:cubicBezTo>
                    <a:pt x="96329" y="24774"/>
                    <a:pt x="96312" y="24894"/>
                    <a:pt x="96295" y="24996"/>
                  </a:cubicBezTo>
                  <a:cubicBezTo>
                    <a:pt x="95886" y="28801"/>
                    <a:pt x="94606" y="32452"/>
                    <a:pt x="93139" y="35967"/>
                  </a:cubicBezTo>
                  <a:cubicBezTo>
                    <a:pt x="91057" y="40966"/>
                    <a:pt x="87542" y="44719"/>
                    <a:pt x="82134" y="45743"/>
                  </a:cubicBezTo>
                  <a:cubicBezTo>
                    <a:pt x="77835" y="46562"/>
                    <a:pt x="73364" y="45965"/>
                    <a:pt x="69133" y="44839"/>
                  </a:cubicBezTo>
                  <a:cubicBezTo>
                    <a:pt x="66574" y="44156"/>
                    <a:pt x="64066" y="43252"/>
                    <a:pt x="61831" y="41853"/>
                  </a:cubicBezTo>
                  <a:cubicBezTo>
                    <a:pt x="58811" y="39908"/>
                    <a:pt x="56474" y="37110"/>
                    <a:pt x="53761" y="34738"/>
                  </a:cubicBezTo>
                  <a:cubicBezTo>
                    <a:pt x="49478" y="31019"/>
                    <a:pt x="44343" y="28442"/>
                    <a:pt x="38798" y="27248"/>
                  </a:cubicBezTo>
                  <a:cubicBezTo>
                    <a:pt x="34720" y="26395"/>
                    <a:pt x="30540" y="26293"/>
                    <a:pt x="26394" y="25900"/>
                  </a:cubicBezTo>
                  <a:cubicBezTo>
                    <a:pt x="19655" y="25269"/>
                    <a:pt x="12745" y="23768"/>
                    <a:pt x="7388" y="19639"/>
                  </a:cubicBezTo>
                  <a:cubicBezTo>
                    <a:pt x="4419" y="17369"/>
                    <a:pt x="1228" y="13531"/>
                    <a:pt x="614" y="9709"/>
                  </a:cubicBezTo>
                  <a:cubicBezTo>
                    <a:pt x="0" y="5802"/>
                    <a:pt x="3259" y="2509"/>
                    <a:pt x="6722" y="1195"/>
                  </a:cubicBezTo>
                  <a:cubicBezTo>
                    <a:pt x="9810" y="18"/>
                    <a:pt x="13206" y="1"/>
                    <a:pt x="16498" y="18"/>
                  </a:cubicBezTo>
                  <a:lnTo>
                    <a:pt x="61933" y="103"/>
                  </a:lnTo>
                  <a:cubicBezTo>
                    <a:pt x="69816" y="120"/>
                    <a:pt x="78176" y="274"/>
                    <a:pt x="84813" y="4522"/>
                  </a:cubicBezTo>
                  <a:cubicBezTo>
                    <a:pt x="86621" y="5682"/>
                    <a:pt x="88259" y="7133"/>
                    <a:pt x="89829" y="8617"/>
                  </a:cubicBezTo>
                  <a:cubicBezTo>
                    <a:pt x="91501" y="10221"/>
                    <a:pt x="93139" y="11910"/>
                    <a:pt x="94282" y="13923"/>
                  </a:cubicBezTo>
                  <a:cubicBezTo>
                    <a:pt x="96141" y="17114"/>
                    <a:pt x="96687" y="20969"/>
                    <a:pt x="96329" y="24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1"/>
            <p:cNvSpPr/>
            <p:nvPr/>
          </p:nvSpPr>
          <p:spPr>
            <a:xfrm rot="-2366645">
              <a:off x="-293856" y="519234"/>
              <a:ext cx="1839557" cy="885875"/>
            </a:xfrm>
            <a:custGeom>
              <a:avLst/>
              <a:gdLst/>
              <a:ahLst/>
              <a:cxnLst/>
              <a:rect l="l" t="t" r="r" b="b"/>
              <a:pathLst>
                <a:path w="96688" h="46562" extrusionOk="0">
                  <a:moveTo>
                    <a:pt x="96329" y="24672"/>
                  </a:moveTo>
                  <a:cubicBezTo>
                    <a:pt x="96329" y="24774"/>
                    <a:pt x="96312" y="24894"/>
                    <a:pt x="96295" y="24996"/>
                  </a:cubicBezTo>
                  <a:cubicBezTo>
                    <a:pt x="95886" y="28801"/>
                    <a:pt x="94606" y="32452"/>
                    <a:pt x="93139" y="35967"/>
                  </a:cubicBezTo>
                  <a:cubicBezTo>
                    <a:pt x="91057" y="40966"/>
                    <a:pt x="87542" y="44719"/>
                    <a:pt x="82134" y="45743"/>
                  </a:cubicBezTo>
                  <a:cubicBezTo>
                    <a:pt x="77835" y="46562"/>
                    <a:pt x="73364" y="45965"/>
                    <a:pt x="69133" y="44839"/>
                  </a:cubicBezTo>
                  <a:cubicBezTo>
                    <a:pt x="66574" y="44156"/>
                    <a:pt x="64066" y="43252"/>
                    <a:pt x="61831" y="41853"/>
                  </a:cubicBezTo>
                  <a:cubicBezTo>
                    <a:pt x="58811" y="39908"/>
                    <a:pt x="56474" y="37110"/>
                    <a:pt x="53761" y="34738"/>
                  </a:cubicBezTo>
                  <a:cubicBezTo>
                    <a:pt x="49478" y="31019"/>
                    <a:pt x="44343" y="28442"/>
                    <a:pt x="38798" y="27248"/>
                  </a:cubicBezTo>
                  <a:cubicBezTo>
                    <a:pt x="34720" y="26395"/>
                    <a:pt x="30540" y="26293"/>
                    <a:pt x="26394" y="25900"/>
                  </a:cubicBezTo>
                  <a:cubicBezTo>
                    <a:pt x="19655" y="25269"/>
                    <a:pt x="12745" y="23768"/>
                    <a:pt x="7388" y="19639"/>
                  </a:cubicBezTo>
                  <a:cubicBezTo>
                    <a:pt x="4419" y="17369"/>
                    <a:pt x="1228" y="13531"/>
                    <a:pt x="614" y="9709"/>
                  </a:cubicBezTo>
                  <a:cubicBezTo>
                    <a:pt x="0" y="5802"/>
                    <a:pt x="3259" y="2509"/>
                    <a:pt x="6722" y="1195"/>
                  </a:cubicBezTo>
                  <a:cubicBezTo>
                    <a:pt x="9810" y="18"/>
                    <a:pt x="13206" y="1"/>
                    <a:pt x="16498" y="18"/>
                  </a:cubicBezTo>
                  <a:lnTo>
                    <a:pt x="61933" y="103"/>
                  </a:lnTo>
                  <a:cubicBezTo>
                    <a:pt x="69816" y="120"/>
                    <a:pt x="78176" y="274"/>
                    <a:pt x="84813" y="4522"/>
                  </a:cubicBezTo>
                  <a:cubicBezTo>
                    <a:pt x="86621" y="5682"/>
                    <a:pt x="88259" y="7133"/>
                    <a:pt x="89829" y="8617"/>
                  </a:cubicBezTo>
                  <a:cubicBezTo>
                    <a:pt x="91501" y="10221"/>
                    <a:pt x="93139" y="11910"/>
                    <a:pt x="94282" y="13923"/>
                  </a:cubicBezTo>
                  <a:cubicBezTo>
                    <a:pt x="96141" y="17114"/>
                    <a:pt x="96687" y="20969"/>
                    <a:pt x="96329" y="246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94"/>
          <p:cNvSpPr txBox="1">
            <a:spLocks noGrp="1"/>
          </p:cNvSpPr>
          <p:nvPr>
            <p:ph type="title"/>
          </p:nvPr>
        </p:nvSpPr>
        <p:spPr>
          <a:xfrm>
            <a:off x="513733" y="31809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 smtClean="0">
                <a:latin typeface="華康馨香花體" panose="040B0309000000000000" pitchFamily="81" charset="-120"/>
                <a:ea typeface="華康馨香花體" panose="040B0309000000000000" pitchFamily="81" charset="-120"/>
                <a:cs typeface="Potta One"/>
                <a:sym typeface="Potta One"/>
              </a:rPr>
              <a:t>給</a:t>
            </a:r>
            <a:r>
              <a:rPr lang="zh-TW" dirty="0">
                <a:latin typeface="華康馨香花體" panose="040B0309000000000000" pitchFamily="81" charset="-120"/>
                <a:ea typeface="華康馨香花體" panose="040B0309000000000000" pitchFamily="81" charset="-120"/>
                <a:cs typeface="Potta One"/>
                <a:sym typeface="Potta One"/>
              </a:rPr>
              <a:t>家長們的悄悄話</a:t>
            </a:r>
            <a:endParaRPr dirty="0">
              <a:latin typeface="華康馨香花體" panose="040B0309000000000000" pitchFamily="81" charset="-120"/>
              <a:ea typeface="華康馨香花體" panose="040B0309000000000000" pitchFamily="81" charset="-120"/>
              <a:cs typeface="Potta One"/>
              <a:sym typeface="Potta One"/>
            </a:endParaRPr>
          </a:p>
        </p:txBody>
      </p:sp>
      <p:sp>
        <p:nvSpPr>
          <p:cNvPr id="1076" name="Google Shape;1076;p94"/>
          <p:cNvSpPr txBox="1">
            <a:spLocks noGrp="1"/>
          </p:cNvSpPr>
          <p:nvPr>
            <p:ph type="body" idx="1"/>
          </p:nvPr>
        </p:nvSpPr>
        <p:spPr>
          <a:xfrm>
            <a:off x="713239" y="996105"/>
            <a:ext cx="8166000" cy="3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373737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親愛的家長們:</a:t>
            </a:r>
            <a:endParaRPr sz="1400" dirty="0">
              <a:solidFill>
                <a:srgbClr val="373737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373737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辛苦了! 防疫期間，孩子停課在家，家長工作家裡兩頭格外燒燒燒，要記得找閒餘空檔休息喔!</a:t>
            </a:r>
            <a:endParaRPr sz="1400" dirty="0">
              <a:solidFill>
                <a:srgbClr val="373737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373737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        孩子對疫情可能會有不確定的擔憂跟恐懼，和孩子聊聊天，可以跟孩子談疫情發展，大人與孩子交談前，應該先瞭解事實，以孩子可以理解的方式，用溫和冷靜的口吻，分享準確的資訊，因為孩子通常是透過大人了解這個世界的，孩子會從大人們說明新型冠狀病毒的方式跟口氣，去解讀疫情。請讓孩子知道: </a:t>
            </a:r>
            <a:r>
              <a:rPr lang="zh-TW" sz="1400" dirty="0">
                <a:solidFill>
                  <a:srgbClr val="434343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只要做好防疫措施，我們就可以隔絕病毒，</a:t>
            </a:r>
            <a:r>
              <a:rPr lang="zh-TW" sz="1400" dirty="0">
                <a:solidFill>
                  <a:srgbClr val="373737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來幫助他們減輕焦慮。</a:t>
            </a:r>
            <a:r>
              <a:rPr lang="zh-TW" sz="1400" dirty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跟孩子說，如果他有擔心的感覺，也可以找大人說出來喔! 大人也可以跟孩子聊一聊，沒有到學校上課的感受 ; 不能跟小朋友們一起玩的心情。</a:t>
            </a:r>
            <a:endParaRPr sz="1400" dirty="0">
              <a:solidFill>
                <a:schemeClr val="dk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373737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目前的疫情在控制中，孩子可以利用這段期間建立好的習慣，運用下面的活動，善於管理時間與學習:可以跟孩子一起設計時間計劃表，有固定規律性的生活方式，更能讓孩子定下心，有安全感跟健康的身體來 因應環境喔! 請讓孩子知道</a:t>
            </a:r>
            <a:r>
              <a:rPr lang="zh-TW" sz="14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除了線上課程及作業之外，還有好多可以做的活動，生活中可以充滿樂趣喔! 除了上課或是蒐集資訊以外，</a:t>
            </a:r>
            <a:r>
              <a:rPr lang="zh-TW" sz="1400" dirty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請讓孩子遠離3C，也請大人們別在孩子身邊玩手機，玩電腦!</a:t>
            </a:r>
            <a:r>
              <a:rPr lang="zh-TW" sz="14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孩子們可以透過下列多元思考與操作的活動，讓生活好玩有趣，又開發腦力呢 !</a:t>
            </a:r>
            <a:endParaRPr sz="14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lvl="0" indent="45720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4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輔導</a:t>
            </a:r>
            <a:r>
              <a:rPr lang="zh-TW" sz="14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室關心您</a:t>
            </a:r>
            <a:r>
              <a:rPr lang="zh-TW" sz="14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！</a:t>
            </a:r>
            <a:endParaRPr sz="1400" baseline="-250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Reggae One"/>
              <a:sym typeface="Reggae One"/>
            </a:endParaRPr>
          </a:p>
        </p:txBody>
      </p:sp>
      <p:grpSp>
        <p:nvGrpSpPr>
          <p:cNvPr id="1077" name="Google Shape;1077;p94"/>
          <p:cNvGrpSpPr/>
          <p:nvPr/>
        </p:nvGrpSpPr>
        <p:grpSpPr>
          <a:xfrm>
            <a:off x="7284409" y="198130"/>
            <a:ext cx="1409017" cy="1182923"/>
            <a:chOff x="3053650" y="2723425"/>
            <a:chExt cx="619150" cy="427125"/>
          </a:xfrm>
        </p:grpSpPr>
        <p:sp>
          <p:nvSpPr>
            <p:cNvPr id="1078" name="Google Shape;1078;p94"/>
            <p:cNvSpPr/>
            <p:nvPr/>
          </p:nvSpPr>
          <p:spPr>
            <a:xfrm>
              <a:off x="3363200" y="2840950"/>
              <a:ext cx="309600" cy="309600"/>
            </a:xfrm>
            <a:custGeom>
              <a:avLst/>
              <a:gdLst/>
              <a:ahLst/>
              <a:cxnLst/>
              <a:rect l="l" t="t" r="r" b="b"/>
              <a:pathLst>
                <a:path w="12384" h="12384" extrusionOk="0">
                  <a:moveTo>
                    <a:pt x="6192" y="1"/>
                  </a:moveTo>
                  <a:cubicBezTo>
                    <a:pt x="2763" y="1"/>
                    <a:pt x="1" y="2775"/>
                    <a:pt x="1" y="6192"/>
                  </a:cubicBezTo>
                  <a:cubicBezTo>
                    <a:pt x="1" y="9621"/>
                    <a:pt x="2763" y="12383"/>
                    <a:pt x="6192" y="12383"/>
                  </a:cubicBezTo>
                  <a:cubicBezTo>
                    <a:pt x="9609" y="12383"/>
                    <a:pt x="12383" y="9621"/>
                    <a:pt x="12383" y="6192"/>
                  </a:cubicBezTo>
                  <a:cubicBezTo>
                    <a:pt x="12383" y="5323"/>
                    <a:pt x="12205" y="4525"/>
                    <a:pt x="11895" y="3763"/>
                  </a:cubicBezTo>
                  <a:cubicBezTo>
                    <a:pt x="11216" y="2203"/>
                    <a:pt x="9919" y="965"/>
                    <a:pt x="8323" y="370"/>
                  </a:cubicBezTo>
                  <a:cubicBezTo>
                    <a:pt x="7645" y="132"/>
                    <a:pt x="6930" y="1"/>
                    <a:pt x="6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4"/>
            <p:cNvSpPr/>
            <p:nvPr/>
          </p:nvSpPr>
          <p:spPr>
            <a:xfrm>
              <a:off x="3467100" y="2738300"/>
              <a:ext cx="101225" cy="92350"/>
            </a:xfrm>
            <a:custGeom>
              <a:avLst/>
              <a:gdLst/>
              <a:ahLst/>
              <a:cxnLst/>
              <a:rect l="l" t="t" r="r" b="b"/>
              <a:pathLst>
                <a:path w="4049" h="3694" extrusionOk="0">
                  <a:moveTo>
                    <a:pt x="2018" y="0"/>
                  </a:moveTo>
                  <a:cubicBezTo>
                    <a:pt x="1883" y="0"/>
                    <a:pt x="1745" y="15"/>
                    <a:pt x="1607" y="47"/>
                  </a:cubicBezTo>
                  <a:cubicBezTo>
                    <a:pt x="607" y="285"/>
                    <a:pt x="0" y="1273"/>
                    <a:pt x="226" y="2273"/>
                  </a:cubicBezTo>
                  <a:cubicBezTo>
                    <a:pt x="430" y="3118"/>
                    <a:pt x="1182" y="3693"/>
                    <a:pt x="2014" y="3693"/>
                  </a:cubicBezTo>
                  <a:cubicBezTo>
                    <a:pt x="2154" y="3693"/>
                    <a:pt x="2298" y="3677"/>
                    <a:pt x="2441" y="3642"/>
                  </a:cubicBezTo>
                  <a:cubicBezTo>
                    <a:pt x="3441" y="3416"/>
                    <a:pt x="4048" y="2416"/>
                    <a:pt x="3822" y="1428"/>
                  </a:cubicBezTo>
                  <a:cubicBezTo>
                    <a:pt x="3617" y="577"/>
                    <a:pt x="2856" y="0"/>
                    <a:pt x="2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4"/>
            <p:cNvSpPr/>
            <p:nvPr/>
          </p:nvSpPr>
          <p:spPr>
            <a:xfrm>
              <a:off x="3462925" y="2737900"/>
              <a:ext cx="122650" cy="49800"/>
            </a:xfrm>
            <a:custGeom>
              <a:avLst/>
              <a:gdLst/>
              <a:ahLst/>
              <a:cxnLst/>
              <a:rect l="l" t="t" r="r" b="b"/>
              <a:pathLst>
                <a:path w="4906" h="1992" extrusionOk="0">
                  <a:moveTo>
                    <a:pt x="159" y="1"/>
                  </a:moveTo>
                  <a:cubicBezTo>
                    <a:pt x="149" y="1"/>
                    <a:pt x="140" y="2"/>
                    <a:pt x="131" y="3"/>
                  </a:cubicBezTo>
                  <a:cubicBezTo>
                    <a:pt x="48" y="15"/>
                    <a:pt x="0" y="110"/>
                    <a:pt x="12" y="182"/>
                  </a:cubicBezTo>
                  <a:cubicBezTo>
                    <a:pt x="60" y="444"/>
                    <a:pt x="227" y="706"/>
                    <a:pt x="500" y="968"/>
                  </a:cubicBezTo>
                  <a:cubicBezTo>
                    <a:pt x="1203" y="1634"/>
                    <a:pt x="2167" y="1991"/>
                    <a:pt x="3144" y="1991"/>
                  </a:cubicBezTo>
                  <a:cubicBezTo>
                    <a:pt x="3715" y="1991"/>
                    <a:pt x="4287" y="1872"/>
                    <a:pt x="4822" y="1610"/>
                  </a:cubicBezTo>
                  <a:cubicBezTo>
                    <a:pt x="4894" y="1575"/>
                    <a:pt x="4906" y="1491"/>
                    <a:pt x="4882" y="1420"/>
                  </a:cubicBezTo>
                  <a:cubicBezTo>
                    <a:pt x="4858" y="1365"/>
                    <a:pt x="4814" y="1336"/>
                    <a:pt x="4767" y="1336"/>
                  </a:cubicBezTo>
                  <a:cubicBezTo>
                    <a:pt x="4742" y="1336"/>
                    <a:pt x="4716" y="1344"/>
                    <a:pt x="4691" y="1360"/>
                  </a:cubicBezTo>
                  <a:cubicBezTo>
                    <a:pt x="4215" y="1594"/>
                    <a:pt x="3689" y="1707"/>
                    <a:pt x="3163" y="1707"/>
                  </a:cubicBezTo>
                  <a:cubicBezTo>
                    <a:pt x="2267" y="1707"/>
                    <a:pt x="1372" y="1380"/>
                    <a:pt x="727" y="765"/>
                  </a:cubicBezTo>
                  <a:cubicBezTo>
                    <a:pt x="488" y="539"/>
                    <a:pt x="358" y="325"/>
                    <a:pt x="310" y="122"/>
                  </a:cubicBezTo>
                  <a:cubicBezTo>
                    <a:pt x="299" y="39"/>
                    <a:pt x="225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4"/>
            <p:cNvSpPr/>
            <p:nvPr/>
          </p:nvSpPr>
          <p:spPr>
            <a:xfrm>
              <a:off x="3516500" y="2779650"/>
              <a:ext cx="50025" cy="52700"/>
            </a:xfrm>
            <a:custGeom>
              <a:avLst/>
              <a:gdLst/>
              <a:ahLst/>
              <a:cxnLst/>
              <a:rect l="l" t="t" r="r" b="b"/>
              <a:pathLst>
                <a:path w="2001" h="2108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cubicBezTo>
                    <a:pt x="12" y="643"/>
                    <a:pt x="215" y="1119"/>
                    <a:pt x="548" y="1476"/>
                  </a:cubicBezTo>
                  <a:cubicBezTo>
                    <a:pt x="882" y="1834"/>
                    <a:pt x="1358" y="2048"/>
                    <a:pt x="1834" y="2107"/>
                  </a:cubicBezTo>
                  <a:lnTo>
                    <a:pt x="1846" y="2107"/>
                  </a:lnTo>
                  <a:cubicBezTo>
                    <a:pt x="1917" y="2107"/>
                    <a:pt x="1977" y="2048"/>
                    <a:pt x="2001" y="1988"/>
                  </a:cubicBezTo>
                  <a:cubicBezTo>
                    <a:pt x="2001" y="1917"/>
                    <a:pt x="1953" y="1845"/>
                    <a:pt x="1870" y="1834"/>
                  </a:cubicBezTo>
                  <a:cubicBezTo>
                    <a:pt x="1453" y="1786"/>
                    <a:pt x="1060" y="1572"/>
                    <a:pt x="774" y="1274"/>
                  </a:cubicBezTo>
                  <a:cubicBezTo>
                    <a:pt x="489" y="976"/>
                    <a:pt x="310" y="560"/>
                    <a:pt x="298" y="143"/>
                  </a:cubicBezTo>
                  <a:cubicBezTo>
                    <a:pt x="298" y="60"/>
                    <a:pt x="215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4"/>
            <p:cNvSpPr/>
            <p:nvPr/>
          </p:nvSpPr>
          <p:spPr>
            <a:xfrm>
              <a:off x="3053650" y="2840950"/>
              <a:ext cx="309575" cy="309600"/>
            </a:xfrm>
            <a:custGeom>
              <a:avLst/>
              <a:gdLst/>
              <a:ahLst/>
              <a:cxnLst/>
              <a:rect l="l" t="t" r="r" b="b"/>
              <a:pathLst>
                <a:path w="12383" h="12384" extrusionOk="0">
                  <a:moveTo>
                    <a:pt x="6191" y="1"/>
                  </a:moveTo>
                  <a:cubicBezTo>
                    <a:pt x="2762" y="1"/>
                    <a:pt x="12" y="2775"/>
                    <a:pt x="0" y="6180"/>
                  </a:cubicBezTo>
                  <a:lnTo>
                    <a:pt x="0" y="6192"/>
                  </a:lnTo>
                  <a:cubicBezTo>
                    <a:pt x="0" y="7502"/>
                    <a:pt x="393" y="8728"/>
                    <a:pt x="1096" y="9716"/>
                  </a:cubicBezTo>
                  <a:cubicBezTo>
                    <a:pt x="2215" y="11324"/>
                    <a:pt x="4072" y="12383"/>
                    <a:pt x="6191" y="12383"/>
                  </a:cubicBezTo>
                  <a:cubicBezTo>
                    <a:pt x="9609" y="12383"/>
                    <a:pt x="12383" y="9621"/>
                    <a:pt x="12383" y="6192"/>
                  </a:cubicBezTo>
                  <a:cubicBezTo>
                    <a:pt x="12383" y="2775"/>
                    <a:pt x="9609" y="1"/>
                    <a:pt x="6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4"/>
            <p:cNvSpPr/>
            <p:nvPr/>
          </p:nvSpPr>
          <p:spPr>
            <a:xfrm>
              <a:off x="3162575" y="2738275"/>
              <a:ext cx="92300" cy="92275"/>
            </a:xfrm>
            <a:custGeom>
              <a:avLst/>
              <a:gdLst/>
              <a:ahLst/>
              <a:cxnLst/>
              <a:rect l="l" t="t" r="r" b="b"/>
              <a:pathLst>
                <a:path w="3692" h="3691" extrusionOk="0">
                  <a:moveTo>
                    <a:pt x="1846" y="0"/>
                  </a:moveTo>
                  <a:cubicBezTo>
                    <a:pt x="822" y="0"/>
                    <a:pt x="1" y="822"/>
                    <a:pt x="1" y="1846"/>
                  </a:cubicBezTo>
                  <a:cubicBezTo>
                    <a:pt x="1" y="2869"/>
                    <a:pt x="822" y="3691"/>
                    <a:pt x="1846" y="3691"/>
                  </a:cubicBezTo>
                  <a:cubicBezTo>
                    <a:pt x="2870" y="3691"/>
                    <a:pt x="3692" y="2869"/>
                    <a:pt x="3692" y="1846"/>
                  </a:cubicBezTo>
                  <a:cubicBezTo>
                    <a:pt x="3692" y="822"/>
                    <a:pt x="2870" y="0"/>
                    <a:pt x="1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4"/>
            <p:cNvSpPr/>
            <p:nvPr/>
          </p:nvSpPr>
          <p:spPr>
            <a:xfrm>
              <a:off x="3133725" y="2723425"/>
              <a:ext cx="139325" cy="83625"/>
            </a:xfrm>
            <a:custGeom>
              <a:avLst/>
              <a:gdLst/>
              <a:ahLst/>
              <a:cxnLst/>
              <a:rect l="l" t="t" r="r" b="b"/>
              <a:pathLst>
                <a:path w="5573" h="3345" extrusionOk="0">
                  <a:moveTo>
                    <a:pt x="3191" y="273"/>
                  </a:moveTo>
                  <a:cubicBezTo>
                    <a:pt x="3334" y="273"/>
                    <a:pt x="3465" y="308"/>
                    <a:pt x="3536" y="368"/>
                  </a:cubicBezTo>
                  <a:cubicBezTo>
                    <a:pt x="3762" y="570"/>
                    <a:pt x="3703" y="963"/>
                    <a:pt x="3667" y="1130"/>
                  </a:cubicBezTo>
                  <a:cubicBezTo>
                    <a:pt x="3608" y="1380"/>
                    <a:pt x="3512" y="1642"/>
                    <a:pt x="3369" y="1856"/>
                  </a:cubicBezTo>
                  <a:cubicBezTo>
                    <a:pt x="3191" y="1856"/>
                    <a:pt x="3012" y="1832"/>
                    <a:pt x="2858" y="1737"/>
                  </a:cubicBezTo>
                  <a:cubicBezTo>
                    <a:pt x="2512" y="1558"/>
                    <a:pt x="2298" y="1201"/>
                    <a:pt x="2357" y="880"/>
                  </a:cubicBezTo>
                  <a:cubicBezTo>
                    <a:pt x="2417" y="594"/>
                    <a:pt x="2703" y="344"/>
                    <a:pt x="3048" y="284"/>
                  </a:cubicBezTo>
                  <a:cubicBezTo>
                    <a:pt x="3108" y="273"/>
                    <a:pt x="3155" y="273"/>
                    <a:pt x="3191" y="273"/>
                  </a:cubicBezTo>
                  <a:close/>
                  <a:moveTo>
                    <a:pt x="3160" y="1"/>
                  </a:moveTo>
                  <a:cubicBezTo>
                    <a:pt x="3108" y="1"/>
                    <a:pt x="3055" y="4"/>
                    <a:pt x="3000" y="11"/>
                  </a:cubicBezTo>
                  <a:cubicBezTo>
                    <a:pt x="2536" y="94"/>
                    <a:pt x="2155" y="427"/>
                    <a:pt x="2084" y="844"/>
                  </a:cubicBezTo>
                  <a:cubicBezTo>
                    <a:pt x="1988" y="1308"/>
                    <a:pt x="2274" y="1797"/>
                    <a:pt x="2727" y="2035"/>
                  </a:cubicBezTo>
                  <a:cubicBezTo>
                    <a:pt x="2881" y="2118"/>
                    <a:pt x="3048" y="2154"/>
                    <a:pt x="3191" y="2178"/>
                  </a:cubicBezTo>
                  <a:cubicBezTo>
                    <a:pt x="2977" y="2440"/>
                    <a:pt x="2691" y="2678"/>
                    <a:pt x="2357" y="2832"/>
                  </a:cubicBezTo>
                  <a:cubicBezTo>
                    <a:pt x="2036" y="2984"/>
                    <a:pt x="1677" y="3062"/>
                    <a:pt x="1318" y="3062"/>
                  </a:cubicBezTo>
                  <a:cubicBezTo>
                    <a:pt x="945" y="3062"/>
                    <a:pt x="572" y="2978"/>
                    <a:pt x="238" y="2809"/>
                  </a:cubicBezTo>
                  <a:cubicBezTo>
                    <a:pt x="212" y="2798"/>
                    <a:pt x="187" y="2792"/>
                    <a:pt x="162" y="2792"/>
                  </a:cubicBezTo>
                  <a:cubicBezTo>
                    <a:pt x="108" y="2792"/>
                    <a:pt x="60" y="2819"/>
                    <a:pt x="36" y="2868"/>
                  </a:cubicBezTo>
                  <a:cubicBezTo>
                    <a:pt x="0" y="2951"/>
                    <a:pt x="24" y="3035"/>
                    <a:pt x="95" y="3071"/>
                  </a:cubicBezTo>
                  <a:cubicBezTo>
                    <a:pt x="476" y="3261"/>
                    <a:pt x="905" y="3344"/>
                    <a:pt x="1322" y="3344"/>
                  </a:cubicBezTo>
                  <a:cubicBezTo>
                    <a:pt x="1726" y="3344"/>
                    <a:pt x="2119" y="3261"/>
                    <a:pt x="2477" y="3106"/>
                  </a:cubicBezTo>
                  <a:cubicBezTo>
                    <a:pt x="2893" y="2916"/>
                    <a:pt x="3274" y="2594"/>
                    <a:pt x="3536" y="2201"/>
                  </a:cubicBezTo>
                  <a:cubicBezTo>
                    <a:pt x="3727" y="2201"/>
                    <a:pt x="3905" y="2178"/>
                    <a:pt x="4060" y="2130"/>
                  </a:cubicBezTo>
                  <a:cubicBezTo>
                    <a:pt x="4608" y="1975"/>
                    <a:pt x="5108" y="1678"/>
                    <a:pt x="5513" y="1261"/>
                  </a:cubicBezTo>
                  <a:cubicBezTo>
                    <a:pt x="5572" y="1201"/>
                    <a:pt x="5572" y="1118"/>
                    <a:pt x="5513" y="1058"/>
                  </a:cubicBezTo>
                  <a:cubicBezTo>
                    <a:pt x="5483" y="1029"/>
                    <a:pt x="5447" y="1014"/>
                    <a:pt x="5411" y="1014"/>
                  </a:cubicBezTo>
                  <a:cubicBezTo>
                    <a:pt x="5376" y="1014"/>
                    <a:pt x="5340" y="1029"/>
                    <a:pt x="5310" y="1058"/>
                  </a:cubicBezTo>
                  <a:cubicBezTo>
                    <a:pt x="4953" y="1427"/>
                    <a:pt x="4477" y="1701"/>
                    <a:pt x="3989" y="1832"/>
                  </a:cubicBezTo>
                  <a:cubicBezTo>
                    <a:pt x="3905" y="1844"/>
                    <a:pt x="3822" y="1856"/>
                    <a:pt x="3727" y="1880"/>
                  </a:cubicBezTo>
                  <a:cubicBezTo>
                    <a:pt x="3834" y="1666"/>
                    <a:pt x="3929" y="1439"/>
                    <a:pt x="3965" y="1225"/>
                  </a:cubicBezTo>
                  <a:cubicBezTo>
                    <a:pt x="4072" y="773"/>
                    <a:pt x="3989" y="392"/>
                    <a:pt x="3727" y="177"/>
                  </a:cubicBezTo>
                  <a:cubicBezTo>
                    <a:pt x="3582" y="62"/>
                    <a:pt x="3383" y="1"/>
                    <a:pt x="3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4"/>
            <p:cNvSpPr/>
            <p:nvPr/>
          </p:nvSpPr>
          <p:spPr>
            <a:xfrm>
              <a:off x="3287600" y="2944250"/>
              <a:ext cx="206300" cy="206300"/>
            </a:xfrm>
            <a:custGeom>
              <a:avLst/>
              <a:gdLst/>
              <a:ahLst/>
              <a:cxnLst/>
              <a:rect l="l" t="t" r="r" b="b"/>
              <a:pathLst>
                <a:path w="8252" h="8252" extrusionOk="0">
                  <a:moveTo>
                    <a:pt x="4120" y="0"/>
                  </a:moveTo>
                  <a:cubicBezTo>
                    <a:pt x="1846" y="0"/>
                    <a:pt x="1" y="1846"/>
                    <a:pt x="1" y="4132"/>
                  </a:cubicBezTo>
                  <a:cubicBezTo>
                    <a:pt x="1" y="6406"/>
                    <a:pt x="1846" y="8251"/>
                    <a:pt x="4120" y="8251"/>
                  </a:cubicBezTo>
                  <a:cubicBezTo>
                    <a:pt x="5966" y="8251"/>
                    <a:pt x="7537" y="7049"/>
                    <a:pt x="8049" y="5358"/>
                  </a:cubicBezTo>
                  <a:cubicBezTo>
                    <a:pt x="8192" y="4965"/>
                    <a:pt x="8252" y="4560"/>
                    <a:pt x="8252" y="4132"/>
                  </a:cubicBezTo>
                  <a:cubicBezTo>
                    <a:pt x="8252" y="3132"/>
                    <a:pt x="7894" y="2215"/>
                    <a:pt x="7299" y="1488"/>
                  </a:cubicBezTo>
                  <a:cubicBezTo>
                    <a:pt x="6537" y="584"/>
                    <a:pt x="5394" y="0"/>
                    <a:pt x="4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4"/>
            <p:cNvSpPr/>
            <p:nvPr/>
          </p:nvSpPr>
          <p:spPr>
            <a:xfrm>
              <a:off x="3357250" y="2870425"/>
              <a:ext cx="67000" cy="67000"/>
            </a:xfrm>
            <a:custGeom>
              <a:avLst/>
              <a:gdLst/>
              <a:ahLst/>
              <a:cxnLst/>
              <a:rect l="l" t="t" r="r" b="b"/>
              <a:pathLst>
                <a:path w="2680" h="2680" extrusionOk="0">
                  <a:moveTo>
                    <a:pt x="1334" y="0"/>
                  </a:moveTo>
                  <a:cubicBezTo>
                    <a:pt x="596" y="0"/>
                    <a:pt x="1" y="596"/>
                    <a:pt x="1" y="1334"/>
                  </a:cubicBezTo>
                  <a:cubicBezTo>
                    <a:pt x="1" y="2072"/>
                    <a:pt x="596" y="2679"/>
                    <a:pt x="1334" y="2679"/>
                  </a:cubicBezTo>
                  <a:cubicBezTo>
                    <a:pt x="2072" y="2679"/>
                    <a:pt x="2680" y="2072"/>
                    <a:pt x="2680" y="1334"/>
                  </a:cubicBezTo>
                  <a:cubicBezTo>
                    <a:pt x="2680" y="596"/>
                    <a:pt x="2072" y="0"/>
                    <a:pt x="1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4"/>
            <p:cNvSpPr/>
            <p:nvPr/>
          </p:nvSpPr>
          <p:spPr>
            <a:xfrm>
              <a:off x="3379275" y="2894825"/>
              <a:ext cx="27700" cy="20875"/>
            </a:xfrm>
            <a:custGeom>
              <a:avLst/>
              <a:gdLst/>
              <a:ahLst/>
              <a:cxnLst/>
              <a:rect l="l" t="t" r="r" b="b"/>
              <a:pathLst>
                <a:path w="1108" h="835" extrusionOk="0">
                  <a:moveTo>
                    <a:pt x="144" y="1"/>
                  </a:moveTo>
                  <a:cubicBezTo>
                    <a:pt x="48" y="1"/>
                    <a:pt x="1" y="60"/>
                    <a:pt x="1" y="156"/>
                  </a:cubicBezTo>
                  <a:cubicBezTo>
                    <a:pt x="13" y="382"/>
                    <a:pt x="144" y="584"/>
                    <a:pt x="346" y="715"/>
                  </a:cubicBezTo>
                  <a:cubicBezTo>
                    <a:pt x="477" y="798"/>
                    <a:pt x="620" y="834"/>
                    <a:pt x="751" y="834"/>
                  </a:cubicBezTo>
                  <a:cubicBezTo>
                    <a:pt x="846" y="834"/>
                    <a:pt x="929" y="822"/>
                    <a:pt x="1001" y="798"/>
                  </a:cubicBezTo>
                  <a:cubicBezTo>
                    <a:pt x="1084" y="763"/>
                    <a:pt x="1108" y="679"/>
                    <a:pt x="1084" y="596"/>
                  </a:cubicBezTo>
                  <a:cubicBezTo>
                    <a:pt x="1057" y="542"/>
                    <a:pt x="1004" y="516"/>
                    <a:pt x="949" y="516"/>
                  </a:cubicBezTo>
                  <a:cubicBezTo>
                    <a:pt x="930" y="516"/>
                    <a:pt x="911" y="519"/>
                    <a:pt x="894" y="525"/>
                  </a:cubicBezTo>
                  <a:cubicBezTo>
                    <a:pt x="844" y="547"/>
                    <a:pt x="795" y="558"/>
                    <a:pt x="745" y="558"/>
                  </a:cubicBezTo>
                  <a:cubicBezTo>
                    <a:pt x="664" y="558"/>
                    <a:pt x="582" y="529"/>
                    <a:pt x="501" y="477"/>
                  </a:cubicBezTo>
                  <a:cubicBezTo>
                    <a:pt x="382" y="406"/>
                    <a:pt x="298" y="275"/>
                    <a:pt x="298" y="156"/>
                  </a:cubicBezTo>
                  <a:cubicBezTo>
                    <a:pt x="298" y="60"/>
                    <a:pt x="215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4"/>
            <p:cNvSpPr/>
            <p:nvPr/>
          </p:nvSpPr>
          <p:spPr>
            <a:xfrm>
              <a:off x="3436425" y="2943800"/>
              <a:ext cx="75925" cy="100475"/>
            </a:xfrm>
            <a:custGeom>
              <a:avLst/>
              <a:gdLst/>
              <a:ahLst/>
              <a:cxnLst/>
              <a:rect l="l" t="t" r="r" b="b"/>
              <a:pathLst>
                <a:path w="3037" h="4019" extrusionOk="0">
                  <a:moveTo>
                    <a:pt x="1862" y="1"/>
                  </a:moveTo>
                  <a:cubicBezTo>
                    <a:pt x="1831" y="1"/>
                    <a:pt x="1800" y="10"/>
                    <a:pt x="1775" y="30"/>
                  </a:cubicBezTo>
                  <a:cubicBezTo>
                    <a:pt x="1477" y="244"/>
                    <a:pt x="1" y="1399"/>
                    <a:pt x="72" y="2018"/>
                  </a:cubicBezTo>
                  <a:cubicBezTo>
                    <a:pt x="96" y="2185"/>
                    <a:pt x="191" y="2257"/>
                    <a:pt x="251" y="2268"/>
                  </a:cubicBezTo>
                  <a:cubicBezTo>
                    <a:pt x="280" y="2280"/>
                    <a:pt x="312" y="2285"/>
                    <a:pt x="347" y="2285"/>
                  </a:cubicBezTo>
                  <a:cubicBezTo>
                    <a:pt x="452" y="2285"/>
                    <a:pt x="580" y="2236"/>
                    <a:pt x="715" y="2173"/>
                  </a:cubicBezTo>
                  <a:lnTo>
                    <a:pt x="715" y="2173"/>
                  </a:lnTo>
                  <a:cubicBezTo>
                    <a:pt x="596" y="2376"/>
                    <a:pt x="513" y="2590"/>
                    <a:pt x="489" y="2804"/>
                  </a:cubicBezTo>
                  <a:cubicBezTo>
                    <a:pt x="465" y="3030"/>
                    <a:pt x="548" y="3126"/>
                    <a:pt x="644" y="3161"/>
                  </a:cubicBezTo>
                  <a:cubicBezTo>
                    <a:pt x="676" y="3177"/>
                    <a:pt x="712" y="3185"/>
                    <a:pt x="751" y="3185"/>
                  </a:cubicBezTo>
                  <a:cubicBezTo>
                    <a:pt x="860" y="3185"/>
                    <a:pt x="995" y="3130"/>
                    <a:pt x="1144" y="3042"/>
                  </a:cubicBezTo>
                  <a:lnTo>
                    <a:pt x="1144" y="3042"/>
                  </a:lnTo>
                  <a:cubicBezTo>
                    <a:pt x="882" y="3566"/>
                    <a:pt x="989" y="3816"/>
                    <a:pt x="1037" y="3900"/>
                  </a:cubicBezTo>
                  <a:cubicBezTo>
                    <a:pt x="1108" y="3971"/>
                    <a:pt x="1191" y="4019"/>
                    <a:pt x="1298" y="4019"/>
                  </a:cubicBezTo>
                  <a:cubicBezTo>
                    <a:pt x="1787" y="3995"/>
                    <a:pt x="2727" y="2780"/>
                    <a:pt x="2989" y="2411"/>
                  </a:cubicBezTo>
                  <a:cubicBezTo>
                    <a:pt x="3037" y="2352"/>
                    <a:pt x="3025" y="2245"/>
                    <a:pt x="2965" y="2197"/>
                  </a:cubicBezTo>
                  <a:cubicBezTo>
                    <a:pt x="2935" y="2180"/>
                    <a:pt x="2904" y="2172"/>
                    <a:pt x="2875" y="2172"/>
                  </a:cubicBezTo>
                  <a:cubicBezTo>
                    <a:pt x="2826" y="2172"/>
                    <a:pt x="2781" y="2195"/>
                    <a:pt x="2751" y="2233"/>
                  </a:cubicBezTo>
                  <a:cubicBezTo>
                    <a:pt x="2059" y="3190"/>
                    <a:pt x="1456" y="3723"/>
                    <a:pt x="1289" y="3723"/>
                  </a:cubicBezTo>
                  <a:cubicBezTo>
                    <a:pt x="1284" y="3723"/>
                    <a:pt x="1279" y="3722"/>
                    <a:pt x="1275" y="3721"/>
                  </a:cubicBezTo>
                  <a:cubicBezTo>
                    <a:pt x="1132" y="3519"/>
                    <a:pt x="1632" y="2769"/>
                    <a:pt x="2203" y="2173"/>
                  </a:cubicBezTo>
                  <a:cubicBezTo>
                    <a:pt x="2263" y="2114"/>
                    <a:pt x="2263" y="2018"/>
                    <a:pt x="2203" y="1959"/>
                  </a:cubicBezTo>
                  <a:cubicBezTo>
                    <a:pt x="2174" y="1929"/>
                    <a:pt x="2135" y="1914"/>
                    <a:pt x="2096" y="1914"/>
                  </a:cubicBezTo>
                  <a:cubicBezTo>
                    <a:pt x="2057" y="1914"/>
                    <a:pt x="2019" y="1929"/>
                    <a:pt x="1989" y="1959"/>
                  </a:cubicBezTo>
                  <a:cubicBezTo>
                    <a:pt x="1501" y="2447"/>
                    <a:pt x="953" y="2888"/>
                    <a:pt x="786" y="2899"/>
                  </a:cubicBezTo>
                  <a:lnTo>
                    <a:pt x="786" y="2840"/>
                  </a:lnTo>
                  <a:cubicBezTo>
                    <a:pt x="834" y="2328"/>
                    <a:pt x="1322" y="1780"/>
                    <a:pt x="1620" y="1483"/>
                  </a:cubicBezTo>
                  <a:cubicBezTo>
                    <a:pt x="1715" y="1411"/>
                    <a:pt x="1799" y="1340"/>
                    <a:pt x="1858" y="1280"/>
                  </a:cubicBezTo>
                  <a:cubicBezTo>
                    <a:pt x="1918" y="1221"/>
                    <a:pt x="1929" y="1125"/>
                    <a:pt x="1870" y="1066"/>
                  </a:cubicBezTo>
                  <a:cubicBezTo>
                    <a:pt x="1839" y="1034"/>
                    <a:pt x="1800" y="1020"/>
                    <a:pt x="1763" y="1020"/>
                  </a:cubicBezTo>
                  <a:cubicBezTo>
                    <a:pt x="1729" y="1020"/>
                    <a:pt x="1696" y="1032"/>
                    <a:pt x="1668" y="1054"/>
                  </a:cubicBezTo>
                  <a:cubicBezTo>
                    <a:pt x="1656" y="1066"/>
                    <a:pt x="1560" y="1137"/>
                    <a:pt x="1429" y="1280"/>
                  </a:cubicBezTo>
                  <a:cubicBezTo>
                    <a:pt x="974" y="1689"/>
                    <a:pt x="518" y="1995"/>
                    <a:pt x="377" y="1995"/>
                  </a:cubicBezTo>
                  <a:cubicBezTo>
                    <a:pt x="375" y="1995"/>
                    <a:pt x="372" y="1995"/>
                    <a:pt x="370" y="1995"/>
                  </a:cubicBezTo>
                  <a:lnTo>
                    <a:pt x="370" y="1971"/>
                  </a:lnTo>
                  <a:cubicBezTo>
                    <a:pt x="322" y="1649"/>
                    <a:pt x="1263" y="768"/>
                    <a:pt x="1953" y="268"/>
                  </a:cubicBezTo>
                  <a:cubicBezTo>
                    <a:pt x="2013" y="221"/>
                    <a:pt x="2025" y="113"/>
                    <a:pt x="1977" y="54"/>
                  </a:cubicBezTo>
                  <a:cubicBezTo>
                    <a:pt x="1949" y="19"/>
                    <a:pt x="1905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4"/>
            <p:cNvSpPr/>
            <p:nvPr/>
          </p:nvSpPr>
          <p:spPr>
            <a:xfrm>
              <a:off x="3275400" y="2944075"/>
              <a:ext cx="62525" cy="55125"/>
            </a:xfrm>
            <a:custGeom>
              <a:avLst/>
              <a:gdLst/>
              <a:ahLst/>
              <a:cxnLst/>
              <a:rect l="l" t="t" r="r" b="b"/>
              <a:pathLst>
                <a:path w="2501" h="2205" extrusionOk="0">
                  <a:moveTo>
                    <a:pt x="1250" y="1"/>
                  </a:moveTo>
                  <a:cubicBezTo>
                    <a:pt x="1116" y="1"/>
                    <a:pt x="979" y="26"/>
                    <a:pt x="846" y="79"/>
                  </a:cubicBezTo>
                  <a:cubicBezTo>
                    <a:pt x="286" y="293"/>
                    <a:pt x="0" y="936"/>
                    <a:pt x="227" y="1507"/>
                  </a:cubicBezTo>
                  <a:cubicBezTo>
                    <a:pt x="391" y="1936"/>
                    <a:pt x="807" y="2204"/>
                    <a:pt x="1249" y="2204"/>
                  </a:cubicBezTo>
                  <a:cubicBezTo>
                    <a:pt x="1384" y="2204"/>
                    <a:pt x="1522" y="2179"/>
                    <a:pt x="1655" y="2126"/>
                  </a:cubicBezTo>
                  <a:cubicBezTo>
                    <a:pt x="2215" y="1900"/>
                    <a:pt x="2501" y="1269"/>
                    <a:pt x="2274" y="698"/>
                  </a:cubicBezTo>
                  <a:cubicBezTo>
                    <a:pt x="2101" y="269"/>
                    <a:pt x="1690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4"/>
            <p:cNvSpPr/>
            <p:nvPr/>
          </p:nvSpPr>
          <p:spPr>
            <a:xfrm>
              <a:off x="3225975" y="3003900"/>
              <a:ext cx="161375" cy="146625"/>
            </a:xfrm>
            <a:custGeom>
              <a:avLst/>
              <a:gdLst/>
              <a:ahLst/>
              <a:cxnLst/>
              <a:rect l="l" t="t" r="r" b="b"/>
              <a:pathLst>
                <a:path w="6455" h="5865" extrusionOk="0">
                  <a:moveTo>
                    <a:pt x="3225" y="0"/>
                  </a:moveTo>
                  <a:cubicBezTo>
                    <a:pt x="3002" y="0"/>
                    <a:pt x="2775" y="26"/>
                    <a:pt x="2549" y="79"/>
                  </a:cubicBezTo>
                  <a:cubicBezTo>
                    <a:pt x="977" y="460"/>
                    <a:pt x="1" y="2043"/>
                    <a:pt x="370" y="3615"/>
                  </a:cubicBezTo>
                  <a:cubicBezTo>
                    <a:pt x="695" y="4956"/>
                    <a:pt x="1897" y="5864"/>
                    <a:pt x="3219" y="5864"/>
                  </a:cubicBezTo>
                  <a:cubicBezTo>
                    <a:pt x="3446" y="5864"/>
                    <a:pt x="3676" y="5838"/>
                    <a:pt x="3906" y="5782"/>
                  </a:cubicBezTo>
                  <a:cubicBezTo>
                    <a:pt x="5478" y="5413"/>
                    <a:pt x="6454" y="3829"/>
                    <a:pt x="6085" y="2258"/>
                  </a:cubicBezTo>
                  <a:cubicBezTo>
                    <a:pt x="5759" y="902"/>
                    <a:pt x="4551" y="0"/>
                    <a:pt x="3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4"/>
            <p:cNvSpPr/>
            <p:nvPr/>
          </p:nvSpPr>
          <p:spPr>
            <a:xfrm>
              <a:off x="3301300" y="2964475"/>
              <a:ext cx="22350" cy="17600"/>
            </a:xfrm>
            <a:custGeom>
              <a:avLst/>
              <a:gdLst/>
              <a:ahLst/>
              <a:cxnLst/>
              <a:rect l="l" t="t" r="r" b="b"/>
              <a:pathLst>
                <a:path w="894" h="704" extrusionOk="0">
                  <a:moveTo>
                    <a:pt x="750" y="1"/>
                  </a:moveTo>
                  <a:cubicBezTo>
                    <a:pt x="655" y="1"/>
                    <a:pt x="596" y="72"/>
                    <a:pt x="596" y="144"/>
                  </a:cubicBezTo>
                  <a:cubicBezTo>
                    <a:pt x="596" y="144"/>
                    <a:pt x="596" y="287"/>
                    <a:pt x="512" y="358"/>
                  </a:cubicBezTo>
                  <a:cubicBezTo>
                    <a:pt x="474" y="390"/>
                    <a:pt x="408" y="401"/>
                    <a:pt x="346" y="401"/>
                  </a:cubicBezTo>
                  <a:cubicBezTo>
                    <a:pt x="293" y="401"/>
                    <a:pt x="242" y="393"/>
                    <a:pt x="215" y="382"/>
                  </a:cubicBezTo>
                  <a:cubicBezTo>
                    <a:pt x="204" y="378"/>
                    <a:pt x="192" y="376"/>
                    <a:pt x="180" y="376"/>
                  </a:cubicBezTo>
                  <a:cubicBezTo>
                    <a:pt x="116" y="376"/>
                    <a:pt x="46" y="428"/>
                    <a:pt x="36" y="489"/>
                  </a:cubicBezTo>
                  <a:cubicBezTo>
                    <a:pt x="0" y="560"/>
                    <a:pt x="60" y="656"/>
                    <a:pt x="143" y="668"/>
                  </a:cubicBezTo>
                  <a:cubicBezTo>
                    <a:pt x="155" y="679"/>
                    <a:pt x="238" y="703"/>
                    <a:pt x="346" y="703"/>
                  </a:cubicBezTo>
                  <a:cubicBezTo>
                    <a:pt x="453" y="703"/>
                    <a:pt x="584" y="668"/>
                    <a:pt x="691" y="596"/>
                  </a:cubicBezTo>
                  <a:cubicBezTo>
                    <a:pt x="893" y="429"/>
                    <a:pt x="893" y="179"/>
                    <a:pt x="893" y="144"/>
                  </a:cubicBezTo>
                  <a:cubicBezTo>
                    <a:pt x="893" y="60"/>
                    <a:pt x="834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4"/>
            <p:cNvSpPr/>
            <p:nvPr/>
          </p:nvSpPr>
          <p:spPr>
            <a:xfrm>
              <a:off x="3203650" y="2997375"/>
              <a:ext cx="75950" cy="100475"/>
            </a:xfrm>
            <a:custGeom>
              <a:avLst/>
              <a:gdLst/>
              <a:ahLst/>
              <a:cxnLst/>
              <a:rect l="l" t="t" r="r" b="b"/>
              <a:pathLst>
                <a:path w="3038" h="4019" extrusionOk="0">
                  <a:moveTo>
                    <a:pt x="1171" y="1"/>
                  </a:moveTo>
                  <a:cubicBezTo>
                    <a:pt x="1124" y="1"/>
                    <a:pt x="1076" y="19"/>
                    <a:pt x="1049" y="54"/>
                  </a:cubicBezTo>
                  <a:cubicBezTo>
                    <a:pt x="1013" y="114"/>
                    <a:pt x="1025" y="221"/>
                    <a:pt x="1084" y="268"/>
                  </a:cubicBezTo>
                  <a:cubicBezTo>
                    <a:pt x="1763" y="768"/>
                    <a:pt x="2704" y="1649"/>
                    <a:pt x="2656" y="1971"/>
                  </a:cubicBezTo>
                  <a:lnTo>
                    <a:pt x="2656" y="1995"/>
                  </a:lnTo>
                  <a:cubicBezTo>
                    <a:pt x="2654" y="1995"/>
                    <a:pt x="2651" y="1995"/>
                    <a:pt x="2648" y="1995"/>
                  </a:cubicBezTo>
                  <a:cubicBezTo>
                    <a:pt x="2508" y="1995"/>
                    <a:pt x="2052" y="1689"/>
                    <a:pt x="1608" y="1280"/>
                  </a:cubicBezTo>
                  <a:cubicBezTo>
                    <a:pt x="1465" y="1137"/>
                    <a:pt x="1382" y="1066"/>
                    <a:pt x="1370" y="1054"/>
                  </a:cubicBezTo>
                  <a:cubicBezTo>
                    <a:pt x="1342" y="1032"/>
                    <a:pt x="1306" y="1020"/>
                    <a:pt x="1270" y="1020"/>
                  </a:cubicBezTo>
                  <a:cubicBezTo>
                    <a:pt x="1229" y="1020"/>
                    <a:pt x="1187" y="1035"/>
                    <a:pt x="1156" y="1066"/>
                  </a:cubicBezTo>
                  <a:cubicBezTo>
                    <a:pt x="1096" y="1126"/>
                    <a:pt x="1108" y="1221"/>
                    <a:pt x="1168" y="1280"/>
                  </a:cubicBezTo>
                  <a:cubicBezTo>
                    <a:pt x="1227" y="1340"/>
                    <a:pt x="1323" y="1411"/>
                    <a:pt x="1406" y="1483"/>
                  </a:cubicBezTo>
                  <a:cubicBezTo>
                    <a:pt x="1704" y="1780"/>
                    <a:pt x="2204" y="2328"/>
                    <a:pt x="2239" y="2840"/>
                  </a:cubicBezTo>
                  <a:lnTo>
                    <a:pt x="2239" y="2900"/>
                  </a:lnTo>
                  <a:cubicBezTo>
                    <a:pt x="2085" y="2888"/>
                    <a:pt x="1525" y="2447"/>
                    <a:pt x="1037" y="1959"/>
                  </a:cubicBezTo>
                  <a:cubicBezTo>
                    <a:pt x="1007" y="1929"/>
                    <a:pt x="971" y="1914"/>
                    <a:pt x="936" y="1914"/>
                  </a:cubicBezTo>
                  <a:cubicBezTo>
                    <a:pt x="900" y="1914"/>
                    <a:pt x="864" y="1929"/>
                    <a:pt x="834" y="1959"/>
                  </a:cubicBezTo>
                  <a:cubicBezTo>
                    <a:pt x="775" y="2019"/>
                    <a:pt x="775" y="2114"/>
                    <a:pt x="834" y="2173"/>
                  </a:cubicBezTo>
                  <a:cubicBezTo>
                    <a:pt x="1394" y="2769"/>
                    <a:pt x="1906" y="3519"/>
                    <a:pt x="1751" y="3721"/>
                  </a:cubicBezTo>
                  <a:cubicBezTo>
                    <a:pt x="1747" y="3722"/>
                    <a:pt x="1742" y="3723"/>
                    <a:pt x="1737" y="3723"/>
                  </a:cubicBezTo>
                  <a:cubicBezTo>
                    <a:pt x="1581" y="3723"/>
                    <a:pt x="967" y="3190"/>
                    <a:pt x="275" y="2233"/>
                  </a:cubicBezTo>
                  <a:cubicBezTo>
                    <a:pt x="252" y="2195"/>
                    <a:pt x="206" y="2172"/>
                    <a:pt x="157" y="2172"/>
                  </a:cubicBezTo>
                  <a:cubicBezTo>
                    <a:pt x="128" y="2172"/>
                    <a:pt x="99" y="2180"/>
                    <a:pt x="72" y="2197"/>
                  </a:cubicBezTo>
                  <a:cubicBezTo>
                    <a:pt x="13" y="2245"/>
                    <a:pt x="1" y="2352"/>
                    <a:pt x="37" y="2411"/>
                  </a:cubicBezTo>
                  <a:cubicBezTo>
                    <a:pt x="299" y="2781"/>
                    <a:pt x="1227" y="4019"/>
                    <a:pt x="1739" y="4019"/>
                  </a:cubicBezTo>
                  <a:cubicBezTo>
                    <a:pt x="1846" y="4019"/>
                    <a:pt x="1930" y="3971"/>
                    <a:pt x="1989" y="3900"/>
                  </a:cubicBezTo>
                  <a:cubicBezTo>
                    <a:pt x="2049" y="3816"/>
                    <a:pt x="2156" y="3566"/>
                    <a:pt x="1882" y="3042"/>
                  </a:cubicBezTo>
                  <a:lnTo>
                    <a:pt x="1882" y="3042"/>
                  </a:lnTo>
                  <a:cubicBezTo>
                    <a:pt x="2039" y="3130"/>
                    <a:pt x="2177" y="3185"/>
                    <a:pt x="2286" y="3185"/>
                  </a:cubicBezTo>
                  <a:cubicBezTo>
                    <a:pt x="2326" y="3185"/>
                    <a:pt x="2362" y="3177"/>
                    <a:pt x="2394" y="3162"/>
                  </a:cubicBezTo>
                  <a:cubicBezTo>
                    <a:pt x="2477" y="3126"/>
                    <a:pt x="2573" y="3031"/>
                    <a:pt x="2537" y="2804"/>
                  </a:cubicBezTo>
                  <a:cubicBezTo>
                    <a:pt x="2525" y="2590"/>
                    <a:pt x="2442" y="2376"/>
                    <a:pt x="2323" y="2173"/>
                  </a:cubicBezTo>
                  <a:lnTo>
                    <a:pt x="2323" y="2173"/>
                  </a:lnTo>
                  <a:cubicBezTo>
                    <a:pt x="2457" y="2236"/>
                    <a:pt x="2579" y="2285"/>
                    <a:pt x="2681" y="2285"/>
                  </a:cubicBezTo>
                  <a:cubicBezTo>
                    <a:pt x="2714" y="2285"/>
                    <a:pt x="2746" y="2280"/>
                    <a:pt x="2775" y="2269"/>
                  </a:cubicBezTo>
                  <a:cubicBezTo>
                    <a:pt x="2835" y="2257"/>
                    <a:pt x="2942" y="2185"/>
                    <a:pt x="2954" y="2019"/>
                  </a:cubicBezTo>
                  <a:cubicBezTo>
                    <a:pt x="3037" y="1399"/>
                    <a:pt x="1561" y="245"/>
                    <a:pt x="1263" y="30"/>
                  </a:cubicBezTo>
                  <a:cubicBezTo>
                    <a:pt x="1238" y="10"/>
                    <a:pt x="1205" y="1"/>
                    <a:pt x="1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2" name="Google Shape;3322;p112"/>
          <p:cNvGrpSpPr/>
          <p:nvPr/>
        </p:nvGrpSpPr>
        <p:grpSpPr>
          <a:xfrm>
            <a:off x="1497890" y="3053635"/>
            <a:ext cx="1341878" cy="2089661"/>
            <a:chOff x="1376574" y="550434"/>
            <a:chExt cx="2463518" cy="3836352"/>
          </a:xfrm>
        </p:grpSpPr>
        <p:sp>
          <p:nvSpPr>
            <p:cNvPr id="3323" name="Google Shape;3323;p112"/>
            <p:cNvSpPr/>
            <p:nvPr/>
          </p:nvSpPr>
          <p:spPr>
            <a:xfrm>
              <a:off x="1524725" y="4163286"/>
              <a:ext cx="2167200" cy="22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4" name="Google Shape;3324;p112"/>
            <p:cNvGrpSpPr/>
            <p:nvPr/>
          </p:nvGrpSpPr>
          <p:grpSpPr>
            <a:xfrm>
              <a:off x="1376574" y="550434"/>
              <a:ext cx="2463518" cy="3737817"/>
              <a:chOff x="4978075" y="1063700"/>
              <a:chExt cx="1887175" cy="2863350"/>
            </a:xfrm>
          </p:grpSpPr>
          <p:grpSp>
            <p:nvGrpSpPr>
              <p:cNvPr id="3325" name="Google Shape;3325;p112"/>
              <p:cNvGrpSpPr/>
              <p:nvPr/>
            </p:nvGrpSpPr>
            <p:grpSpPr>
              <a:xfrm>
                <a:off x="4978075" y="1063700"/>
                <a:ext cx="1887175" cy="2130075"/>
                <a:chOff x="4978075" y="1063700"/>
                <a:chExt cx="1887175" cy="2130075"/>
              </a:xfrm>
            </p:grpSpPr>
            <p:sp>
              <p:nvSpPr>
                <p:cNvPr id="3326" name="Google Shape;3326;p112"/>
                <p:cNvSpPr/>
                <p:nvPr/>
              </p:nvSpPr>
              <p:spPr>
                <a:xfrm>
                  <a:off x="6372450" y="1650675"/>
                  <a:ext cx="492800" cy="2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2" h="9308" extrusionOk="0">
                      <a:moveTo>
                        <a:pt x="7946" y="0"/>
                      </a:moveTo>
                      <a:cubicBezTo>
                        <a:pt x="7112" y="0"/>
                        <a:pt x="6279" y="46"/>
                        <a:pt x="5455" y="128"/>
                      </a:cubicBezTo>
                      <a:lnTo>
                        <a:pt x="1" y="5811"/>
                      </a:lnTo>
                      <a:cubicBezTo>
                        <a:pt x="914" y="5671"/>
                        <a:pt x="1833" y="5602"/>
                        <a:pt x="2750" y="5602"/>
                      </a:cubicBezTo>
                      <a:cubicBezTo>
                        <a:pt x="5425" y="5602"/>
                        <a:pt x="8085" y="6186"/>
                        <a:pt x="10542" y="7278"/>
                      </a:cubicBezTo>
                      <a:cubicBezTo>
                        <a:pt x="12283" y="8057"/>
                        <a:pt x="14025" y="9111"/>
                        <a:pt x="15950" y="9294"/>
                      </a:cubicBezTo>
                      <a:cubicBezTo>
                        <a:pt x="16055" y="9303"/>
                        <a:pt x="16156" y="9307"/>
                        <a:pt x="16253" y="9307"/>
                      </a:cubicBezTo>
                      <a:cubicBezTo>
                        <a:pt x="19712" y="9307"/>
                        <a:pt x="17333" y="3850"/>
                        <a:pt x="15995" y="2557"/>
                      </a:cubicBezTo>
                      <a:cubicBezTo>
                        <a:pt x="14575" y="1274"/>
                        <a:pt x="12833" y="449"/>
                        <a:pt x="11000" y="220"/>
                      </a:cubicBezTo>
                      <a:cubicBezTo>
                        <a:pt x="9991" y="69"/>
                        <a:pt x="8968" y="0"/>
                        <a:pt x="79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112"/>
                <p:cNvSpPr/>
                <p:nvPr/>
              </p:nvSpPr>
              <p:spPr>
                <a:xfrm>
                  <a:off x="6210900" y="2050200"/>
                  <a:ext cx="588950" cy="43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17329" extrusionOk="0">
                      <a:moveTo>
                        <a:pt x="16826" y="1"/>
                      </a:moveTo>
                      <a:cubicBezTo>
                        <a:pt x="16061" y="1"/>
                        <a:pt x="15293" y="63"/>
                        <a:pt x="14529" y="188"/>
                      </a:cubicBezTo>
                      <a:cubicBezTo>
                        <a:pt x="10038" y="783"/>
                        <a:pt x="6692" y="2158"/>
                        <a:pt x="3805" y="5733"/>
                      </a:cubicBezTo>
                      <a:cubicBezTo>
                        <a:pt x="1284" y="9033"/>
                        <a:pt x="1" y="13158"/>
                        <a:pt x="184" y="17328"/>
                      </a:cubicBezTo>
                      <a:cubicBezTo>
                        <a:pt x="3667" y="15403"/>
                        <a:pt x="7013" y="13112"/>
                        <a:pt x="10083" y="10545"/>
                      </a:cubicBezTo>
                      <a:cubicBezTo>
                        <a:pt x="13154" y="8025"/>
                        <a:pt x="16545" y="5641"/>
                        <a:pt x="20487" y="4771"/>
                      </a:cubicBezTo>
                      <a:cubicBezTo>
                        <a:pt x="21220" y="4679"/>
                        <a:pt x="21907" y="4450"/>
                        <a:pt x="22549" y="4129"/>
                      </a:cubicBezTo>
                      <a:cubicBezTo>
                        <a:pt x="23191" y="3808"/>
                        <a:pt x="23557" y="3075"/>
                        <a:pt x="23466" y="2342"/>
                      </a:cubicBezTo>
                      <a:cubicBezTo>
                        <a:pt x="23328" y="1654"/>
                        <a:pt x="22641" y="1242"/>
                        <a:pt x="21953" y="967"/>
                      </a:cubicBezTo>
                      <a:cubicBezTo>
                        <a:pt x="20324" y="328"/>
                        <a:pt x="18584" y="1"/>
                        <a:pt x="168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112"/>
                <p:cNvSpPr/>
                <p:nvPr/>
              </p:nvSpPr>
              <p:spPr>
                <a:xfrm>
                  <a:off x="6092900" y="1622875"/>
                  <a:ext cx="569450" cy="6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8" h="25393" extrusionOk="0">
                      <a:moveTo>
                        <a:pt x="22734" y="1675"/>
                      </a:moveTo>
                      <a:lnTo>
                        <a:pt x="22734" y="1675"/>
                      </a:lnTo>
                      <a:cubicBezTo>
                        <a:pt x="22749" y="1683"/>
                        <a:pt x="22763" y="1691"/>
                        <a:pt x="22778" y="1699"/>
                      </a:cubicBezTo>
                      <a:cubicBezTo>
                        <a:pt x="22764" y="1690"/>
                        <a:pt x="22750" y="1682"/>
                        <a:pt x="22734" y="1675"/>
                      </a:cubicBezTo>
                      <a:close/>
                      <a:moveTo>
                        <a:pt x="11277" y="1"/>
                      </a:moveTo>
                      <a:cubicBezTo>
                        <a:pt x="7458" y="1"/>
                        <a:pt x="3806" y="2748"/>
                        <a:pt x="2017" y="6327"/>
                      </a:cubicBezTo>
                      <a:cubicBezTo>
                        <a:pt x="92" y="10177"/>
                        <a:pt x="0" y="14806"/>
                        <a:pt x="825" y="19068"/>
                      </a:cubicBezTo>
                      <a:cubicBezTo>
                        <a:pt x="1234" y="21112"/>
                        <a:pt x="1823" y="23246"/>
                        <a:pt x="1476" y="25336"/>
                      </a:cubicBezTo>
                      <a:lnTo>
                        <a:pt x="1476" y="25336"/>
                      </a:lnTo>
                      <a:cubicBezTo>
                        <a:pt x="2207" y="24515"/>
                        <a:pt x="3029" y="23694"/>
                        <a:pt x="3850" y="22964"/>
                      </a:cubicBezTo>
                      <a:cubicBezTo>
                        <a:pt x="4904" y="22184"/>
                        <a:pt x="5821" y="21314"/>
                        <a:pt x="6691" y="20351"/>
                      </a:cubicBezTo>
                      <a:cubicBezTo>
                        <a:pt x="8295" y="18381"/>
                        <a:pt x="9716" y="16272"/>
                        <a:pt x="10908" y="14027"/>
                      </a:cubicBezTo>
                      <a:cubicBezTo>
                        <a:pt x="12420" y="11460"/>
                        <a:pt x="13933" y="8802"/>
                        <a:pt x="15903" y="6511"/>
                      </a:cubicBezTo>
                      <a:cubicBezTo>
                        <a:pt x="16866" y="5457"/>
                        <a:pt x="17874" y="4494"/>
                        <a:pt x="19020" y="3623"/>
                      </a:cubicBezTo>
                      <a:cubicBezTo>
                        <a:pt x="19477" y="3291"/>
                        <a:pt x="21664" y="1642"/>
                        <a:pt x="22548" y="1642"/>
                      </a:cubicBezTo>
                      <a:cubicBezTo>
                        <a:pt x="22619" y="1642"/>
                        <a:pt x="22682" y="1653"/>
                        <a:pt x="22734" y="1675"/>
                      </a:cubicBezTo>
                      <a:lnTo>
                        <a:pt x="22734" y="1675"/>
                      </a:lnTo>
                      <a:cubicBezTo>
                        <a:pt x="22149" y="1369"/>
                        <a:pt x="21479" y="1194"/>
                        <a:pt x="20853" y="1194"/>
                      </a:cubicBezTo>
                      <a:cubicBezTo>
                        <a:pt x="20403" y="1223"/>
                        <a:pt x="19953" y="1239"/>
                        <a:pt x="19503" y="1239"/>
                      </a:cubicBezTo>
                      <a:cubicBezTo>
                        <a:pt x="18533" y="1239"/>
                        <a:pt x="17562" y="1168"/>
                        <a:pt x="16591" y="1011"/>
                      </a:cubicBezTo>
                      <a:cubicBezTo>
                        <a:pt x="15078" y="782"/>
                        <a:pt x="13658" y="186"/>
                        <a:pt x="12145" y="49"/>
                      </a:cubicBezTo>
                      <a:cubicBezTo>
                        <a:pt x="11855" y="16"/>
                        <a:pt x="11566" y="1"/>
                        <a:pt x="11277" y="1"/>
                      </a:cubicBezTo>
                      <a:close/>
                      <a:moveTo>
                        <a:pt x="1476" y="25336"/>
                      </a:moveTo>
                      <a:cubicBezTo>
                        <a:pt x="1473" y="25340"/>
                        <a:pt x="1470" y="25343"/>
                        <a:pt x="1467" y="25347"/>
                      </a:cubicBezTo>
                      <a:lnTo>
                        <a:pt x="1467" y="25393"/>
                      </a:lnTo>
                      <a:cubicBezTo>
                        <a:pt x="1470" y="25374"/>
                        <a:pt x="1473" y="25355"/>
                        <a:pt x="1476" y="2533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112"/>
                <p:cNvSpPr/>
                <p:nvPr/>
              </p:nvSpPr>
              <p:spPr>
                <a:xfrm>
                  <a:off x="5753750" y="1063700"/>
                  <a:ext cx="325425" cy="110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7" h="44002" extrusionOk="0">
                      <a:moveTo>
                        <a:pt x="3770" y="0"/>
                      </a:moveTo>
                      <a:cubicBezTo>
                        <a:pt x="3152" y="0"/>
                        <a:pt x="2553" y="242"/>
                        <a:pt x="2017" y="830"/>
                      </a:cubicBezTo>
                      <a:cubicBezTo>
                        <a:pt x="1421" y="1517"/>
                        <a:pt x="1009" y="2388"/>
                        <a:pt x="871" y="3350"/>
                      </a:cubicBezTo>
                      <a:cubicBezTo>
                        <a:pt x="1" y="7200"/>
                        <a:pt x="551" y="11233"/>
                        <a:pt x="1284" y="15129"/>
                      </a:cubicBezTo>
                      <a:cubicBezTo>
                        <a:pt x="2475" y="21132"/>
                        <a:pt x="4125" y="27090"/>
                        <a:pt x="5729" y="33002"/>
                      </a:cubicBezTo>
                      <a:cubicBezTo>
                        <a:pt x="6646" y="36348"/>
                        <a:pt x="8158" y="40702"/>
                        <a:pt x="9075" y="44002"/>
                      </a:cubicBezTo>
                      <a:cubicBezTo>
                        <a:pt x="11504" y="40060"/>
                        <a:pt x="11275" y="34286"/>
                        <a:pt x="11779" y="29886"/>
                      </a:cubicBezTo>
                      <a:cubicBezTo>
                        <a:pt x="12237" y="25899"/>
                        <a:pt x="13016" y="22232"/>
                        <a:pt x="12375" y="18199"/>
                      </a:cubicBezTo>
                      <a:cubicBezTo>
                        <a:pt x="11687" y="13708"/>
                        <a:pt x="11366" y="8483"/>
                        <a:pt x="9121" y="4405"/>
                      </a:cubicBezTo>
                      <a:cubicBezTo>
                        <a:pt x="8268" y="2877"/>
                        <a:pt x="5901" y="0"/>
                        <a:pt x="37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112"/>
                <p:cNvSpPr/>
                <p:nvPr/>
              </p:nvSpPr>
              <p:spPr>
                <a:xfrm>
                  <a:off x="5862600" y="1204725"/>
                  <a:ext cx="123775" cy="17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" h="71496" fill="none" extrusionOk="0">
                      <a:moveTo>
                        <a:pt x="0" y="1"/>
                      </a:moveTo>
                      <a:cubicBezTo>
                        <a:pt x="1925" y="8663"/>
                        <a:pt x="3346" y="17416"/>
                        <a:pt x="4171" y="26261"/>
                      </a:cubicBezTo>
                      <a:cubicBezTo>
                        <a:pt x="4950" y="34969"/>
                        <a:pt x="4675" y="43585"/>
                        <a:pt x="4629" y="52293"/>
                      </a:cubicBezTo>
                      <a:cubicBezTo>
                        <a:pt x="4629" y="56509"/>
                        <a:pt x="4583" y="60725"/>
                        <a:pt x="4492" y="64942"/>
                      </a:cubicBezTo>
                      <a:cubicBezTo>
                        <a:pt x="4446" y="66958"/>
                        <a:pt x="4767" y="69525"/>
                        <a:pt x="4171" y="71496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112"/>
                <p:cNvSpPr/>
                <p:nvPr/>
              </p:nvSpPr>
              <p:spPr>
                <a:xfrm>
                  <a:off x="5267950" y="1191125"/>
                  <a:ext cx="642350" cy="10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4" h="43213" extrusionOk="0">
                      <a:moveTo>
                        <a:pt x="4322" y="0"/>
                      </a:moveTo>
                      <a:cubicBezTo>
                        <a:pt x="3886" y="0"/>
                        <a:pt x="3465" y="83"/>
                        <a:pt x="3071" y="270"/>
                      </a:cubicBezTo>
                      <a:cubicBezTo>
                        <a:pt x="1" y="1645"/>
                        <a:pt x="2750" y="7144"/>
                        <a:pt x="3713" y="8978"/>
                      </a:cubicBezTo>
                      <a:cubicBezTo>
                        <a:pt x="6325" y="13836"/>
                        <a:pt x="8846" y="18648"/>
                        <a:pt x="11321" y="23552"/>
                      </a:cubicBezTo>
                      <a:cubicBezTo>
                        <a:pt x="13658" y="28226"/>
                        <a:pt x="16316" y="32947"/>
                        <a:pt x="20258" y="36521"/>
                      </a:cubicBezTo>
                      <a:cubicBezTo>
                        <a:pt x="22133" y="38260"/>
                        <a:pt x="23871" y="40454"/>
                        <a:pt x="24197" y="43105"/>
                      </a:cubicBezTo>
                      <a:lnTo>
                        <a:pt x="24197" y="43105"/>
                      </a:lnTo>
                      <a:cubicBezTo>
                        <a:pt x="25694" y="39362"/>
                        <a:pt x="24789" y="32182"/>
                        <a:pt x="24153" y="28959"/>
                      </a:cubicBezTo>
                      <a:cubicBezTo>
                        <a:pt x="23878" y="27401"/>
                        <a:pt x="23511" y="25889"/>
                        <a:pt x="23007" y="24376"/>
                      </a:cubicBezTo>
                      <a:cubicBezTo>
                        <a:pt x="21907" y="21443"/>
                        <a:pt x="20624" y="18556"/>
                        <a:pt x="19112" y="15806"/>
                      </a:cubicBezTo>
                      <a:cubicBezTo>
                        <a:pt x="16866" y="11636"/>
                        <a:pt x="15079" y="7511"/>
                        <a:pt x="11504" y="4257"/>
                      </a:cubicBezTo>
                      <a:cubicBezTo>
                        <a:pt x="9977" y="2848"/>
                        <a:pt x="6878" y="0"/>
                        <a:pt x="4322" y="0"/>
                      </a:cubicBezTo>
                      <a:close/>
                      <a:moveTo>
                        <a:pt x="24197" y="43105"/>
                      </a:moveTo>
                      <a:cubicBezTo>
                        <a:pt x="24183" y="43141"/>
                        <a:pt x="24168" y="43177"/>
                        <a:pt x="24153" y="43213"/>
                      </a:cubicBezTo>
                      <a:lnTo>
                        <a:pt x="24199" y="43121"/>
                      </a:lnTo>
                      <a:cubicBezTo>
                        <a:pt x="24198" y="43116"/>
                        <a:pt x="24198" y="43110"/>
                        <a:pt x="24197" y="43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112"/>
                <p:cNvSpPr/>
                <p:nvPr/>
              </p:nvSpPr>
              <p:spPr>
                <a:xfrm>
                  <a:off x="5455850" y="1341075"/>
                  <a:ext cx="538525" cy="185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1" h="74108" fill="none" extrusionOk="0">
                      <a:moveTo>
                        <a:pt x="1" y="1"/>
                      </a:moveTo>
                      <a:cubicBezTo>
                        <a:pt x="5730" y="10221"/>
                        <a:pt x="11687" y="20532"/>
                        <a:pt x="15171" y="31898"/>
                      </a:cubicBezTo>
                      <a:cubicBezTo>
                        <a:pt x="18791" y="43493"/>
                        <a:pt x="20441" y="56096"/>
                        <a:pt x="21266" y="68241"/>
                      </a:cubicBezTo>
                      <a:cubicBezTo>
                        <a:pt x="21403" y="70166"/>
                        <a:pt x="21495" y="72137"/>
                        <a:pt x="21541" y="74108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112"/>
                <p:cNvSpPr/>
                <p:nvPr/>
              </p:nvSpPr>
              <p:spPr>
                <a:xfrm>
                  <a:off x="6104350" y="1647000"/>
                  <a:ext cx="390725" cy="12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29" h="48901" fill="none" extrusionOk="0">
                      <a:moveTo>
                        <a:pt x="15629" y="184"/>
                      </a:moveTo>
                      <a:cubicBezTo>
                        <a:pt x="13566" y="0"/>
                        <a:pt x="11596" y="1009"/>
                        <a:pt x="9946" y="2338"/>
                      </a:cubicBezTo>
                      <a:cubicBezTo>
                        <a:pt x="4859" y="6554"/>
                        <a:pt x="2934" y="13612"/>
                        <a:pt x="1834" y="20349"/>
                      </a:cubicBezTo>
                      <a:cubicBezTo>
                        <a:pt x="551" y="28415"/>
                        <a:pt x="1" y="40697"/>
                        <a:pt x="413" y="48901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112"/>
                <p:cNvSpPr/>
                <p:nvPr/>
              </p:nvSpPr>
              <p:spPr>
                <a:xfrm>
                  <a:off x="6177675" y="2112175"/>
                  <a:ext cx="504150" cy="8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6" h="33823" fill="none" extrusionOk="0">
                      <a:moveTo>
                        <a:pt x="20166" y="0"/>
                      </a:moveTo>
                      <a:cubicBezTo>
                        <a:pt x="15812" y="184"/>
                        <a:pt x="10496" y="2567"/>
                        <a:pt x="7104" y="6187"/>
                      </a:cubicBezTo>
                      <a:cubicBezTo>
                        <a:pt x="3713" y="9854"/>
                        <a:pt x="1788" y="13199"/>
                        <a:pt x="871" y="18286"/>
                      </a:cubicBezTo>
                      <a:cubicBezTo>
                        <a:pt x="1" y="23373"/>
                        <a:pt x="47" y="28644"/>
                        <a:pt x="92" y="33823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112"/>
                <p:cNvSpPr/>
                <p:nvPr/>
              </p:nvSpPr>
              <p:spPr>
                <a:xfrm>
                  <a:off x="5156825" y="1958675"/>
                  <a:ext cx="721850" cy="6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74" h="25131" extrusionOk="0">
                      <a:moveTo>
                        <a:pt x="7991" y="0"/>
                      </a:moveTo>
                      <a:cubicBezTo>
                        <a:pt x="4937" y="0"/>
                        <a:pt x="1939" y="965"/>
                        <a:pt x="0" y="3482"/>
                      </a:cubicBezTo>
                      <a:cubicBezTo>
                        <a:pt x="422" y="3434"/>
                        <a:pt x="833" y="3411"/>
                        <a:pt x="1234" y="3411"/>
                      </a:cubicBezTo>
                      <a:cubicBezTo>
                        <a:pt x="3888" y="3411"/>
                        <a:pt x="6148" y="4408"/>
                        <a:pt x="8616" y="5682"/>
                      </a:cubicBezTo>
                      <a:cubicBezTo>
                        <a:pt x="12787" y="7744"/>
                        <a:pt x="14620" y="11915"/>
                        <a:pt x="17324" y="15352"/>
                      </a:cubicBezTo>
                      <a:cubicBezTo>
                        <a:pt x="20120" y="18927"/>
                        <a:pt x="22274" y="22914"/>
                        <a:pt x="26536" y="24976"/>
                      </a:cubicBezTo>
                      <a:cubicBezTo>
                        <a:pt x="26673" y="25079"/>
                        <a:pt x="26862" y="25131"/>
                        <a:pt x="27064" y="25131"/>
                      </a:cubicBezTo>
                      <a:cubicBezTo>
                        <a:pt x="27132" y="25131"/>
                        <a:pt x="27200" y="25125"/>
                        <a:pt x="27269" y="25114"/>
                      </a:cubicBezTo>
                      <a:cubicBezTo>
                        <a:pt x="28873" y="24701"/>
                        <a:pt x="27636" y="19110"/>
                        <a:pt x="27406" y="18102"/>
                      </a:cubicBezTo>
                      <a:cubicBezTo>
                        <a:pt x="26765" y="15306"/>
                        <a:pt x="25665" y="12694"/>
                        <a:pt x="24153" y="10311"/>
                      </a:cubicBezTo>
                      <a:cubicBezTo>
                        <a:pt x="21540" y="6232"/>
                        <a:pt x="17966" y="2428"/>
                        <a:pt x="13199" y="870"/>
                      </a:cubicBezTo>
                      <a:cubicBezTo>
                        <a:pt x="11577" y="329"/>
                        <a:pt x="9775" y="0"/>
                        <a:pt x="79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112"/>
                <p:cNvSpPr/>
                <p:nvPr/>
              </p:nvSpPr>
              <p:spPr>
                <a:xfrm>
                  <a:off x="5174000" y="1968950"/>
                  <a:ext cx="759650" cy="109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6" h="43768" fill="none" extrusionOk="0">
                      <a:moveTo>
                        <a:pt x="1" y="1100"/>
                      </a:moveTo>
                      <a:cubicBezTo>
                        <a:pt x="5684" y="0"/>
                        <a:pt x="11871" y="550"/>
                        <a:pt x="16224" y="4767"/>
                      </a:cubicBezTo>
                      <a:cubicBezTo>
                        <a:pt x="20578" y="9029"/>
                        <a:pt x="25024" y="18653"/>
                        <a:pt x="26857" y="24794"/>
                      </a:cubicBezTo>
                      <a:cubicBezTo>
                        <a:pt x="28690" y="30936"/>
                        <a:pt x="29561" y="37352"/>
                        <a:pt x="30386" y="43768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112"/>
                <p:cNvSpPr/>
                <p:nvPr/>
              </p:nvSpPr>
              <p:spPr>
                <a:xfrm>
                  <a:off x="4978075" y="1939150"/>
                  <a:ext cx="631325" cy="31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3" h="12713" extrusionOk="0">
                      <a:moveTo>
                        <a:pt x="11597" y="0"/>
                      </a:moveTo>
                      <a:cubicBezTo>
                        <a:pt x="8156" y="0"/>
                        <a:pt x="5561" y="743"/>
                        <a:pt x="3209" y="3255"/>
                      </a:cubicBezTo>
                      <a:cubicBezTo>
                        <a:pt x="2842" y="3667"/>
                        <a:pt x="2476" y="4126"/>
                        <a:pt x="2109" y="4584"/>
                      </a:cubicBezTo>
                      <a:cubicBezTo>
                        <a:pt x="1192" y="5867"/>
                        <a:pt x="321" y="7288"/>
                        <a:pt x="138" y="8846"/>
                      </a:cubicBezTo>
                      <a:cubicBezTo>
                        <a:pt x="1" y="10404"/>
                        <a:pt x="826" y="12192"/>
                        <a:pt x="2338" y="12604"/>
                      </a:cubicBezTo>
                      <a:cubicBezTo>
                        <a:pt x="2645" y="12677"/>
                        <a:pt x="2956" y="12713"/>
                        <a:pt x="3267" y="12713"/>
                      </a:cubicBezTo>
                      <a:cubicBezTo>
                        <a:pt x="3929" y="12713"/>
                        <a:pt x="4586" y="12550"/>
                        <a:pt x="5179" y="12237"/>
                      </a:cubicBezTo>
                      <a:cubicBezTo>
                        <a:pt x="7471" y="11183"/>
                        <a:pt x="9396" y="9442"/>
                        <a:pt x="11412" y="7884"/>
                      </a:cubicBezTo>
                      <a:cubicBezTo>
                        <a:pt x="15445" y="4767"/>
                        <a:pt x="20303" y="4401"/>
                        <a:pt x="25253" y="4217"/>
                      </a:cubicBezTo>
                      <a:cubicBezTo>
                        <a:pt x="24291" y="3346"/>
                        <a:pt x="23191" y="2613"/>
                        <a:pt x="21953" y="2063"/>
                      </a:cubicBezTo>
                      <a:cubicBezTo>
                        <a:pt x="21082" y="1697"/>
                        <a:pt x="20212" y="1376"/>
                        <a:pt x="19295" y="1101"/>
                      </a:cubicBezTo>
                      <a:cubicBezTo>
                        <a:pt x="17279" y="505"/>
                        <a:pt x="15262" y="138"/>
                        <a:pt x="13200" y="47"/>
                      </a:cubicBezTo>
                      <a:cubicBezTo>
                        <a:pt x="12645" y="17"/>
                        <a:pt x="12111" y="0"/>
                        <a:pt x="115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112"/>
                <p:cNvSpPr/>
                <p:nvPr/>
              </p:nvSpPr>
              <p:spPr>
                <a:xfrm>
                  <a:off x="5094950" y="1956350"/>
                  <a:ext cx="364375" cy="16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5" h="6738" fill="none" extrusionOk="0">
                      <a:moveTo>
                        <a:pt x="14574" y="413"/>
                      </a:moveTo>
                      <a:cubicBezTo>
                        <a:pt x="8983" y="0"/>
                        <a:pt x="3529" y="2383"/>
                        <a:pt x="0" y="6737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39" name="Google Shape;3339;p112"/>
              <p:cNvSpPr/>
              <p:nvPr/>
            </p:nvSpPr>
            <p:spPr>
              <a:xfrm>
                <a:off x="5768650" y="2782425"/>
                <a:ext cx="608425" cy="1144625"/>
              </a:xfrm>
              <a:custGeom>
                <a:avLst/>
                <a:gdLst/>
                <a:ahLst/>
                <a:cxnLst/>
                <a:rect l="l" t="t" r="r" b="b"/>
                <a:pathLst>
                  <a:path w="24337" h="45785" extrusionOk="0">
                    <a:moveTo>
                      <a:pt x="0" y="1"/>
                    </a:moveTo>
                    <a:lnTo>
                      <a:pt x="3392" y="45785"/>
                    </a:lnTo>
                    <a:lnTo>
                      <a:pt x="20945" y="45785"/>
                    </a:lnTo>
                    <a:lnTo>
                      <a:pt x="243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112"/>
              <p:cNvSpPr/>
              <p:nvPr/>
            </p:nvSpPr>
            <p:spPr>
              <a:xfrm>
                <a:off x="5781250" y="2949700"/>
                <a:ext cx="5832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3328" h="1" fill="none" extrusionOk="0">
                    <a:moveTo>
                      <a:pt x="1" y="1"/>
                    </a:moveTo>
                    <a:lnTo>
                      <a:pt x="23328" y="1"/>
                    </a:lnTo>
                  </a:path>
                </a:pathLst>
              </a:custGeom>
              <a:noFill/>
              <a:ln w="14900" cap="flat" cmpd="sng">
                <a:solidFill>
                  <a:schemeClr val="accent2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1" name="Google Shape;3341;p112"/>
            <p:cNvGrpSpPr/>
            <p:nvPr/>
          </p:nvGrpSpPr>
          <p:grpSpPr>
            <a:xfrm>
              <a:off x="1403053" y="1784206"/>
              <a:ext cx="1509700" cy="2503138"/>
              <a:chOff x="841200" y="1971875"/>
              <a:chExt cx="1243575" cy="2092225"/>
            </a:xfrm>
          </p:grpSpPr>
          <p:sp>
            <p:nvSpPr>
              <p:cNvPr id="3342" name="Google Shape;3342;p112"/>
              <p:cNvSpPr/>
              <p:nvPr/>
            </p:nvSpPr>
            <p:spPr>
              <a:xfrm>
                <a:off x="1627800" y="2895200"/>
                <a:ext cx="305450" cy="887375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5495" extrusionOk="0">
                    <a:moveTo>
                      <a:pt x="11010" y="1"/>
                    </a:moveTo>
                    <a:cubicBezTo>
                      <a:pt x="9811" y="1"/>
                      <a:pt x="8706" y="666"/>
                      <a:pt x="7834" y="1538"/>
                    </a:cubicBezTo>
                    <a:cubicBezTo>
                      <a:pt x="6355" y="3105"/>
                      <a:pt x="5354" y="5107"/>
                      <a:pt x="4527" y="7065"/>
                    </a:cubicBezTo>
                    <a:cubicBezTo>
                      <a:pt x="2438" y="12201"/>
                      <a:pt x="1263" y="17771"/>
                      <a:pt x="654" y="23255"/>
                    </a:cubicBezTo>
                    <a:cubicBezTo>
                      <a:pt x="392" y="25257"/>
                      <a:pt x="262" y="27258"/>
                      <a:pt x="131" y="29304"/>
                    </a:cubicBezTo>
                    <a:cubicBezTo>
                      <a:pt x="1" y="31306"/>
                      <a:pt x="1" y="33351"/>
                      <a:pt x="88" y="35397"/>
                    </a:cubicBezTo>
                    <a:cubicBezTo>
                      <a:pt x="110" y="35462"/>
                      <a:pt x="164" y="35495"/>
                      <a:pt x="218" y="35495"/>
                    </a:cubicBezTo>
                    <a:cubicBezTo>
                      <a:pt x="273" y="35495"/>
                      <a:pt x="327" y="35462"/>
                      <a:pt x="349" y="35397"/>
                    </a:cubicBezTo>
                    <a:cubicBezTo>
                      <a:pt x="479" y="33656"/>
                      <a:pt x="479" y="31872"/>
                      <a:pt x="566" y="30131"/>
                    </a:cubicBezTo>
                    <a:cubicBezTo>
                      <a:pt x="610" y="28390"/>
                      <a:pt x="741" y="26649"/>
                      <a:pt x="915" y="24908"/>
                    </a:cubicBezTo>
                    <a:cubicBezTo>
                      <a:pt x="1219" y="21514"/>
                      <a:pt x="1741" y="18163"/>
                      <a:pt x="2525" y="14855"/>
                    </a:cubicBezTo>
                    <a:cubicBezTo>
                      <a:pt x="3004" y="12723"/>
                      <a:pt x="3613" y="10590"/>
                      <a:pt x="4353" y="8545"/>
                    </a:cubicBezTo>
                    <a:cubicBezTo>
                      <a:pt x="5049" y="6413"/>
                      <a:pt x="6050" y="4411"/>
                      <a:pt x="7356" y="2583"/>
                    </a:cubicBezTo>
                    <a:cubicBezTo>
                      <a:pt x="8256" y="1359"/>
                      <a:pt x="9543" y="254"/>
                      <a:pt x="11070" y="254"/>
                    </a:cubicBezTo>
                    <a:cubicBezTo>
                      <a:pt x="11389" y="254"/>
                      <a:pt x="11718" y="302"/>
                      <a:pt x="12056" y="407"/>
                    </a:cubicBezTo>
                    <a:cubicBezTo>
                      <a:pt x="12067" y="411"/>
                      <a:pt x="12078" y="413"/>
                      <a:pt x="12089" y="413"/>
                    </a:cubicBezTo>
                    <a:cubicBezTo>
                      <a:pt x="12193" y="413"/>
                      <a:pt x="12218" y="229"/>
                      <a:pt x="12099" y="189"/>
                    </a:cubicBezTo>
                    <a:cubicBezTo>
                      <a:pt x="11730" y="60"/>
                      <a:pt x="11366" y="1"/>
                      <a:pt x="11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112"/>
              <p:cNvSpPr/>
              <p:nvPr/>
            </p:nvSpPr>
            <p:spPr>
              <a:xfrm>
                <a:off x="1671325" y="2770425"/>
                <a:ext cx="413450" cy="462450"/>
              </a:xfrm>
              <a:custGeom>
                <a:avLst/>
                <a:gdLst/>
                <a:ahLst/>
                <a:cxnLst/>
                <a:rect l="l" t="t" r="r" b="b"/>
                <a:pathLst>
                  <a:path w="16538" h="18498" extrusionOk="0">
                    <a:moveTo>
                      <a:pt x="7753" y="9348"/>
                    </a:moveTo>
                    <a:cubicBezTo>
                      <a:pt x="7892" y="9348"/>
                      <a:pt x="8037" y="9449"/>
                      <a:pt x="8095" y="9663"/>
                    </a:cubicBezTo>
                    <a:cubicBezTo>
                      <a:pt x="8139" y="9837"/>
                      <a:pt x="8095" y="10011"/>
                      <a:pt x="7965" y="10098"/>
                    </a:cubicBezTo>
                    <a:cubicBezTo>
                      <a:pt x="7921" y="10142"/>
                      <a:pt x="7869" y="10161"/>
                      <a:pt x="7816" y="10161"/>
                    </a:cubicBezTo>
                    <a:cubicBezTo>
                      <a:pt x="7655" y="10161"/>
                      <a:pt x="7475" y="9989"/>
                      <a:pt x="7442" y="9793"/>
                    </a:cubicBezTo>
                    <a:cubicBezTo>
                      <a:pt x="7418" y="9504"/>
                      <a:pt x="7581" y="9348"/>
                      <a:pt x="7753" y="9348"/>
                    </a:cubicBezTo>
                    <a:close/>
                    <a:moveTo>
                      <a:pt x="9183" y="10229"/>
                    </a:moveTo>
                    <a:cubicBezTo>
                      <a:pt x="9401" y="10446"/>
                      <a:pt x="9618" y="10751"/>
                      <a:pt x="9705" y="11055"/>
                    </a:cubicBezTo>
                    <a:cubicBezTo>
                      <a:pt x="9836" y="11404"/>
                      <a:pt x="9749" y="11752"/>
                      <a:pt x="9531" y="12013"/>
                    </a:cubicBezTo>
                    <a:cubicBezTo>
                      <a:pt x="9444" y="12056"/>
                      <a:pt x="9357" y="12100"/>
                      <a:pt x="9270" y="12100"/>
                    </a:cubicBezTo>
                    <a:cubicBezTo>
                      <a:pt x="9096" y="12100"/>
                      <a:pt x="9009" y="11926"/>
                      <a:pt x="8922" y="11795"/>
                    </a:cubicBezTo>
                    <a:cubicBezTo>
                      <a:pt x="8748" y="11491"/>
                      <a:pt x="8661" y="11142"/>
                      <a:pt x="8617" y="10794"/>
                    </a:cubicBezTo>
                    <a:cubicBezTo>
                      <a:pt x="8574" y="10664"/>
                      <a:pt x="8617" y="10533"/>
                      <a:pt x="8661" y="10403"/>
                    </a:cubicBezTo>
                    <a:cubicBezTo>
                      <a:pt x="8704" y="10316"/>
                      <a:pt x="8791" y="10229"/>
                      <a:pt x="8922" y="10229"/>
                    </a:cubicBezTo>
                    <a:close/>
                    <a:moveTo>
                      <a:pt x="10906" y="1"/>
                    </a:moveTo>
                    <a:cubicBezTo>
                      <a:pt x="9981" y="1"/>
                      <a:pt x="9047" y="214"/>
                      <a:pt x="8182" y="654"/>
                    </a:cubicBezTo>
                    <a:cubicBezTo>
                      <a:pt x="7616" y="915"/>
                      <a:pt x="7181" y="1481"/>
                      <a:pt x="7094" y="2090"/>
                    </a:cubicBezTo>
                    <a:cubicBezTo>
                      <a:pt x="7094" y="2656"/>
                      <a:pt x="7486" y="3135"/>
                      <a:pt x="7268" y="3614"/>
                    </a:cubicBezTo>
                    <a:cubicBezTo>
                      <a:pt x="7126" y="3946"/>
                      <a:pt x="6814" y="4084"/>
                      <a:pt x="6469" y="4084"/>
                    </a:cubicBezTo>
                    <a:cubicBezTo>
                      <a:pt x="6182" y="4084"/>
                      <a:pt x="5871" y="3989"/>
                      <a:pt x="5615" y="3831"/>
                    </a:cubicBezTo>
                    <a:cubicBezTo>
                      <a:pt x="4864" y="3365"/>
                      <a:pt x="4052" y="3023"/>
                      <a:pt x="3215" y="3023"/>
                    </a:cubicBezTo>
                    <a:cubicBezTo>
                      <a:pt x="2645" y="3023"/>
                      <a:pt x="2062" y="3182"/>
                      <a:pt x="1480" y="3570"/>
                    </a:cubicBezTo>
                    <a:cubicBezTo>
                      <a:pt x="0" y="4658"/>
                      <a:pt x="88" y="6529"/>
                      <a:pt x="610" y="8096"/>
                    </a:cubicBezTo>
                    <a:cubicBezTo>
                      <a:pt x="1263" y="7400"/>
                      <a:pt x="1611" y="6616"/>
                      <a:pt x="2612" y="6268"/>
                    </a:cubicBezTo>
                    <a:cubicBezTo>
                      <a:pt x="3177" y="6138"/>
                      <a:pt x="3700" y="6051"/>
                      <a:pt x="4265" y="6007"/>
                    </a:cubicBezTo>
                    <a:cubicBezTo>
                      <a:pt x="4396" y="6051"/>
                      <a:pt x="4483" y="6094"/>
                      <a:pt x="4527" y="6225"/>
                    </a:cubicBezTo>
                    <a:cubicBezTo>
                      <a:pt x="4614" y="6312"/>
                      <a:pt x="4614" y="6442"/>
                      <a:pt x="4527" y="6529"/>
                    </a:cubicBezTo>
                    <a:cubicBezTo>
                      <a:pt x="4048" y="7574"/>
                      <a:pt x="2612" y="7574"/>
                      <a:pt x="2089" y="8618"/>
                    </a:cubicBezTo>
                    <a:cubicBezTo>
                      <a:pt x="1828" y="9228"/>
                      <a:pt x="1698" y="9880"/>
                      <a:pt x="1654" y="10533"/>
                    </a:cubicBezTo>
                    <a:cubicBezTo>
                      <a:pt x="1611" y="10664"/>
                      <a:pt x="1611" y="10794"/>
                      <a:pt x="1654" y="10925"/>
                    </a:cubicBezTo>
                    <a:cubicBezTo>
                      <a:pt x="1698" y="11142"/>
                      <a:pt x="1872" y="11360"/>
                      <a:pt x="2046" y="11491"/>
                    </a:cubicBezTo>
                    <a:lnTo>
                      <a:pt x="3395" y="12709"/>
                    </a:lnTo>
                    <a:cubicBezTo>
                      <a:pt x="3177" y="11360"/>
                      <a:pt x="3700" y="10054"/>
                      <a:pt x="4744" y="9228"/>
                    </a:cubicBezTo>
                    <a:cubicBezTo>
                      <a:pt x="4875" y="9141"/>
                      <a:pt x="5049" y="9054"/>
                      <a:pt x="5223" y="9010"/>
                    </a:cubicBezTo>
                    <a:cubicBezTo>
                      <a:pt x="5397" y="9010"/>
                      <a:pt x="5571" y="9141"/>
                      <a:pt x="5615" y="9315"/>
                    </a:cubicBezTo>
                    <a:cubicBezTo>
                      <a:pt x="5615" y="9445"/>
                      <a:pt x="5571" y="9576"/>
                      <a:pt x="5484" y="9663"/>
                    </a:cubicBezTo>
                    <a:cubicBezTo>
                      <a:pt x="4831" y="10751"/>
                      <a:pt x="4396" y="11926"/>
                      <a:pt x="4222" y="13188"/>
                    </a:cubicBezTo>
                    <a:cubicBezTo>
                      <a:pt x="4178" y="13362"/>
                      <a:pt x="4222" y="13580"/>
                      <a:pt x="4396" y="13667"/>
                    </a:cubicBezTo>
                    <a:cubicBezTo>
                      <a:pt x="4875" y="14189"/>
                      <a:pt x="5397" y="14624"/>
                      <a:pt x="6006" y="15016"/>
                    </a:cubicBezTo>
                    <a:cubicBezTo>
                      <a:pt x="5789" y="14493"/>
                      <a:pt x="5745" y="13928"/>
                      <a:pt x="5963" y="13405"/>
                    </a:cubicBezTo>
                    <a:cubicBezTo>
                      <a:pt x="6180" y="12840"/>
                      <a:pt x="6441" y="12317"/>
                      <a:pt x="6833" y="11882"/>
                    </a:cubicBezTo>
                    <a:cubicBezTo>
                      <a:pt x="6964" y="11665"/>
                      <a:pt x="7181" y="11491"/>
                      <a:pt x="7399" y="11360"/>
                    </a:cubicBezTo>
                    <a:cubicBezTo>
                      <a:pt x="7421" y="11338"/>
                      <a:pt x="7442" y="11327"/>
                      <a:pt x="7464" y="11327"/>
                    </a:cubicBezTo>
                    <a:cubicBezTo>
                      <a:pt x="7486" y="11327"/>
                      <a:pt x="7508" y="11338"/>
                      <a:pt x="7529" y="11360"/>
                    </a:cubicBezTo>
                    <a:cubicBezTo>
                      <a:pt x="7573" y="11360"/>
                      <a:pt x="7616" y="11404"/>
                      <a:pt x="7660" y="11447"/>
                    </a:cubicBezTo>
                    <a:cubicBezTo>
                      <a:pt x="8008" y="11926"/>
                      <a:pt x="7791" y="12579"/>
                      <a:pt x="7573" y="13188"/>
                    </a:cubicBezTo>
                    <a:cubicBezTo>
                      <a:pt x="7355" y="13928"/>
                      <a:pt x="7225" y="14668"/>
                      <a:pt x="7225" y="15451"/>
                    </a:cubicBezTo>
                    <a:cubicBezTo>
                      <a:pt x="7181" y="15712"/>
                      <a:pt x="7268" y="15930"/>
                      <a:pt x="7486" y="16060"/>
                    </a:cubicBezTo>
                    <a:cubicBezTo>
                      <a:pt x="8008" y="16495"/>
                      <a:pt x="8574" y="16844"/>
                      <a:pt x="9227" y="17105"/>
                    </a:cubicBezTo>
                    <a:cubicBezTo>
                      <a:pt x="8835" y="15930"/>
                      <a:pt x="8704" y="14232"/>
                      <a:pt x="9357" y="13144"/>
                    </a:cubicBezTo>
                    <a:cubicBezTo>
                      <a:pt x="9488" y="12970"/>
                      <a:pt x="9618" y="12796"/>
                      <a:pt x="9792" y="12753"/>
                    </a:cubicBezTo>
                    <a:lnTo>
                      <a:pt x="9792" y="12753"/>
                    </a:lnTo>
                    <a:cubicBezTo>
                      <a:pt x="10097" y="13884"/>
                      <a:pt x="9749" y="15103"/>
                      <a:pt x="9662" y="16234"/>
                    </a:cubicBezTo>
                    <a:cubicBezTo>
                      <a:pt x="9618" y="16495"/>
                      <a:pt x="9618" y="16713"/>
                      <a:pt x="9662" y="16931"/>
                    </a:cubicBezTo>
                    <a:cubicBezTo>
                      <a:pt x="9662" y="17148"/>
                      <a:pt x="9705" y="17322"/>
                      <a:pt x="9792" y="17496"/>
                    </a:cubicBezTo>
                    <a:cubicBezTo>
                      <a:pt x="10054" y="17844"/>
                      <a:pt x="10402" y="18106"/>
                      <a:pt x="10793" y="18323"/>
                    </a:cubicBezTo>
                    <a:cubicBezTo>
                      <a:pt x="11025" y="18439"/>
                      <a:pt x="11277" y="18497"/>
                      <a:pt x="11522" y="18497"/>
                    </a:cubicBezTo>
                    <a:cubicBezTo>
                      <a:pt x="11644" y="18497"/>
                      <a:pt x="11765" y="18483"/>
                      <a:pt x="11881" y="18454"/>
                    </a:cubicBezTo>
                    <a:cubicBezTo>
                      <a:pt x="12621" y="18367"/>
                      <a:pt x="13448" y="18019"/>
                      <a:pt x="13709" y="17322"/>
                    </a:cubicBezTo>
                    <a:cubicBezTo>
                      <a:pt x="13796" y="17018"/>
                      <a:pt x="13796" y="16713"/>
                      <a:pt x="13709" y="16408"/>
                    </a:cubicBezTo>
                    <a:cubicBezTo>
                      <a:pt x="13579" y="15756"/>
                      <a:pt x="13405" y="15146"/>
                      <a:pt x="13100" y="14537"/>
                    </a:cubicBezTo>
                    <a:cubicBezTo>
                      <a:pt x="12795" y="14015"/>
                      <a:pt x="12447" y="13405"/>
                      <a:pt x="12534" y="12796"/>
                    </a:cubicBezTo>
                    <a:lnTo>
                      <a:pt x="12534" y="12796"/>
                    </a:lnTo>
                    <a:cubicBezTo>
                      <a:pt x="13666" y="13536"/>
                      <a:pt x="14580" y="14624"/>
                      <a:pt x="15102" y="15886"/>
                    </a:cubicBezTo>
                    <a:cubicBezTo>
                      <a:pt x="15537" y="15233"/>
                      <a:pt x="15885" y="14493"/>
                      <a:pt x="16190" y="13710"/>
                    </a:cubicBezTo>
                    <a:cubicBezTo>
                      <a:pt x="16233" y="13536"/>
                      <a:pt x="16277" y="13362"/>
                      <a:pt x="16277" y="13188"/>
                    </a:cubicBezTo>
                    <a:cubicBezTo>
                      <a:pt x="16277" y="12970"/>
                      <a:pt x="16190" y="12796"/>
                      <a:pt x="16059" y="12622"/>
                    </a:cubicBezTo>
                    <a:cubicBezTo>
                      <a:pt x="15450" y="11621"/>
                      <a:pt x="14623" y="10751"/>
                      <a:pt x="13666" y="10054"/>
                    </a:cubicBezTo>
                    <a:cubicBezTo>
                      <a:pt x="13535" y="9967"/>
                      <a:pt x="13361" y="9837"/>
                      <a:pt x="13230" y="9706"/>
                    </a:cubicBezTo>
                    <a:cubicBezTo>
                      <a:pt x="13230" y="9663"/>
                      <a:pt x="13187" y="9619"/>
                      <a:pt x="13187" y="9532"/>
                    </a:cubicBezTo>
                    <a:cubicBezTo>
                      <a:pt x="13187" y="9402"/>
                      <a:pt x="13405" y="9402"/>
                      <a:pt x="13579" y="9402"/>
                    </a:cubicBezTo>
                    <a:cubicBezTo>
                      <a:pt x="14144" y="9489"/>
                      <a:pt x="14667" y="9663"/>
                      <a:pt x="15145" y="9880"/>
                    </a:cubicBezTo>
                    <a:cubicBezTo>
                      <a:pt x="15668" y="10142"/>
                      <a:pt x="16103" y="10533"/>
                      <a:pt x="16320" y="11055"/>
                    </a:cubicBezTo>
                    <a:cubicBezTo>
                      <a:pt x="16364" y="10316"/>
                      <a:pt x="16407" y="9619"/>
                      <a:pt x="16494" y="8879"/>
                    </a:cubicBezTo>
                    <a:cubicBezTo>
                      <a:pt x="16538" y="8618"/>
                      <a:pt x="16538" y="8357"/>
                      <a:pt x="16494" y="8096"/>
                    </a:cubicBezTo>
                    <a:cubicBezTo>
                      <a:pt x="16320" y="7617"/>
                      <a:pt x="15972" y="7182"/>
                      <a:pt x="15493" y="7008"/>
                    </a:cubicBezTo>
                    <a:cubicBezTo>
                      <a:pt x="15058" y="6790"/>
                      <a:pt x="14580" y="6660"/>
                      <a:pt x="14101" y="6529"/>
                    </a:cubicBezTo>
                    <a:cubicBezTo>
                      <a:pt x="13579" y="6399"/>
                      <a:pt x="13056" y="6094"/>
                      <a:pt x="12621" y="5746"/>
                    </a:cubicBezTo>
                    <a:cubicBezTo>
                      <a:pt x="12447" y="5572"/>
                      <a:pt x="12273" y="5354"/>
                      <a:pt x="12404" y="5137"/>
                    </a:cubicBezTo>
                    <a:cubicBezTo>
                      <a:pt x="12471" y="4968"/>
                      <a:pt x="12669" y="4904"/>
                      <a:pt x="12877" y="4904"/>
                    </a:cubicBezTo>
                    <a:cubicBezTo>
                      <a:pt x="12937" y="4904"/>
                      <a:pt x="12998" y="4909"/>
                      <a:pt x="13056" y="4919"/>
                    </a:cubicBezTo>
                    <a:cubicBezTo>
                      <a:pt x="14188" y="5093"/>
                      <a:pt x="15232" y="5485"/>
                      <a:pt x="16146" y="6138"/>
                    </a:cubicBezTo>
                    <a:cubicBezTo>
                      <a:pt x="16407" y="5398"/>
                      <a:pt x="16494" y="4615"/>
                      <a:pt x="16407" y="3831"/>
                    </a:cubicBezTo>
                    <a:cubicBezTo>
                      <a:pt x="16407" y="3744"/>
                      <a:pt x="16364" y="3614"/>
                      <a:pt x="16277" y="3527"/>
                    </a:cubicBezTo>
                    <a:cubicBezTo>
                      <a:pt x="16233" y="3439"/>
                      <a:pt x="16146" y="3396"/>
                      <a:pt x="16059" y="3352"/>
                    </a:cubicBezTo>
                    <a:cubicBezTo>
                      <a:pt x="15189" y="3004"/>
                      <a:pt x="14231" y="2830"/>
                      <a:pt x="13274" y="2830"/>
                    </a:cubicBezTo>
                    <a:cubicBezTo>
                      <a:pt x="12795" y="2787"/>
                      <a:pt x="12273" y="2743"/>
                      <a:pt x="11794" y="2656"/>
                    </a:cubicBezTo>
                    <a:cubicBezTo>
                      <a:pt x="11446" y="2569"/>
                      <a:pt x="10793" y="2482"/>
                      <a:pt x="11272" y="1960"/>
                    </a:cubicBezTo>
                    <a:cubicBezTo>
                      <a:pt x="11446" y="1786"/>
                      <a:pt x="11664" y="1699"/>
                      <a:pt x="11881" y="1655"/>
                    </a:cubicBezTo>
                    <a:cubicBezTo>
                      <a:pt x="12301" y="1577"/>
                      <a:pt x="12721" y="1539"/>
                      <a:pt x="13136" y="1539"/>
                    </a:cubicBezTo>
                    <a:cubicBezTo>
                      <a:pt x="13885" y="1539"/>
                      <a:pt x="14620" y="1665"/>
                      <a:pt x="15319" y="1916"/>
                    </a:cubicBezTo>
                    <a:cubicBezTo>
                      <a:pt x="14152" y="666"/>
                      <a:pt x="12541" y="1"/>
                      <a:pt x="10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112"/>
              <p:cNvSpPr/>
              <p:nvPr/>
            </p:nvSpPr>
            <p:spPr>
              <a:xfrm>
                <a:off x="1159100" y="2493800"/>
                <a:ext cx="221750" cy="1220500"/>
              </a:xfrm>
              <a:custGeom>
                <a:avLst/>
                <a:gdLst/>
                <a:ahLst/>
                <a:cxnLst/>
                <a:rect l="l" t="t" r="r" b="b"/>
                <a:pathLst>
                  <a:path w="8870" h="48820" extrusionOk="0">
                    <a:moveTo>
                      <a:pt x="53" y="0"/>
                    </a:moveTo>
                    <a:cubicBezTo>
                      <a:pt x="21" y="0"/>
                      <a:pt x="0" y="56"/>
                      <a:pt x="35" y="56"/>
                    </a:cubicBezTo>
                    <a:cubicBezTo>
                      <a:pt x="1994" y="1187"/>
                      <a:pt x="3038" y="3363"/>
                      <a:pt x="3778" y="5365"/>
                    </a:cubicBezTo>
                    <a:cubicBezTo>
                      <a:pt x="4692" y="8064"/>
                      <a:pt x="5388" y="10892"/>
                      <a:pt x="5780" y="13721"/>
                    </a:cubicBezTo>
                    <a:cubicBezTo>
                      <a:pt x="6302" y="16942"/>
                      <a:pt x="6650" y="20162"/>
                      <a:pt x="6998" y="23382"/>
                    </a:cubicBezTo>
                    <a:cubicBezTo>
                      <a:pt x="7390" y="27125"/>
                      <a:pt x="7782" y="30911"/>
                      <a:pt x="8043" y="34654"/>
                    </a:cubicBezTo>
                    <a:cubicBezTo>
                      <a:pt x="8173" y="36961"/>
                      <a:pt x="8304" y="39311"/>
                      <a:pt x="8391" y="41617"/>
                    </a:cubicBezTo>
                    <a:cubicBezTo>
                      <a:pt x="8435" y="44011"/>
                      <a:pt x="8478" y="46361"/>
                      <a:pt x="8522" y="48754"/>
                    </a:cubicBezTo>
                    <a:cubicBezTo>
                      <a:pt x="8522" y="48798"/>
                      <a:pt x="8576" y="48820"/>
                      <a:pt x="8630" y="48820"/>
                    </a:cubicBezTo>
                    <a:cubicBezTo>
                      <a:pt x="8685" y="48820"/>
                      <a:pt x="8739" y="48798"/>
                      <a:pt x="8739" y="48754"/>
                    </a:cubicBezTo>
                    <a:cubicBezTo>
                      <a:pt x="8870" y="44489"/>
                      <a:pt x="8652" y="40225"/>
                      <a:pt x="8391" y="36003"/>
                    </a:cubicBezTo>
                    <a:cubicBezTo>
                      <a:pt x="8173" y="32043"/>
                      <a:pt x="7738" y="28126"/>
                      <a:pt x="7303" y="24209"/>
                    </a:cubicBezTo>
                    <a:cubicBezTo>
                      <a:pt x="6955" y="20989"/>
                      <a:pt x="6607" y="17768"/>
                      <a:pt x="6128" y="14592"/>
                    </a:cubicBezTo>
                    <a:cubicBezTo>
                      <a:pt x="5736" y="11632"/>
                      <a:pt x="5040" y="8716"/>
                      <a:pt x="4126" y="5888"/>
                    </a:cubicBezTo>
                    <a:cubicBezTo>
                      <a:pt x="3343" y="3668"/>
                      <a:pt x="2211" y="1231"/>
                      <a:pt x="79" y="12"/>
                    </a:cubicBezTo>
                    <a:cubicBezTo>
                      <a:pt x="70" y="4"/>
                      <a:pt x="61" y="0"/>
                      <a:pt x="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112"/>
              <p:cNvSpPr/>
              <p:nvPr/>
            </p:nvSpPr>
            <p:spPr>
              <a:xfrm>
                <a:off x="1414550" y="2135550"/>
                <a:ext cx="116900" cy="1434875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57395" extrusionOk="0">
                    <a:moveTo>
                      <a:pt x="4537" y="0"/>
                    </a:moveTo>
                    <a:cubicBezTo>
                      <a:pt x="4519" y="0"/>
                      <a:pt x="4500" y="8"/>
                      <a:pt x="4483" y="25"/>
                    </a:cubicBezTo>
                    <a:cubicBezTo>
                      <a:pt x="3308" y="634"/>
                      <a:pt x="2438" y="1722"/>
                      <a:pt x="2090" y="3027"/>
                    </a:cubicBezTo>
                    <a:cubicBezTo>
                      <a:pt x="1611" y="4594"/>
                      <a:pt x="1306" y="6248"/>
                      <a:pt x="1132" y="7902"/>
                    </a:cubicBezTo>
                    <a:cubicBezTo>
                      <a:pt x="523" y="11818"/>
                      <a:pt x="218" y="15779"/>
                      <a:pt x="88" y="19739"/>
                    </a:cubicBezTo>
                    <a:cubicBezTo>
                      <a:pt x="1" y="23743"/>
                      <a:pt x="44" y="27703"/>
                      <a:pt x="88" y="31707"/>
                    </a:cubicBezTo>
                    <a:cubicBezTo>
                      <a:pt x="131" y="35711"/>
                      <a:pt x="305" y="39758"/>
                      <a:pt x="480" y="43805"/>
                    </a:cubicBezTo>
                    <a:cubicBezTo>
                      <a:pt x="697" y="48288"/>
                      <a:pt x="915" y="52814"/>
                      <a:pt x="1263" y="57296"/>
                    </a:cubicBezTo>
                    <a:cubicBezTo>
                      <a:pt x="1263" y="57362"/>
                      <a:pt x="1328" y="57394"/>
                      <a:pt x="1393" y="57394"/>
                    </a:cubicBezTo>
                    <a:cubicBezTo>
                      <a:pt x="1459" y="57394"/>
                      <a:pt x="1524" y="57362"/>
                      <a:pt x="1524" y="57296"/>
                    </a:cubicBezTo>
                    <a:cubicBezTo>
                      <a:pt x="1350" y="53336"/>
                      <a:pt x="1089" y="49376"/>
                      <a:pt x="915" y="45415"/>
                    </a:cubicBezTo>
                    <a:cubicBezTo>
                      <a:pt x="697" y="41455"/>
                      <a:pt x="567" y="37538"/>
                      <a:pt x="480" y="33622"/>
                    </a:cubicBezTo>
                    <a:cubicBezTo>
                      <a:pt x="262" y="25745"/>
                      <a:pt x="88" y="17868"/>
                      <a:pt x="1089" y="10078"/>
                    </a:cubicBezTo>
                    <a:cubicBezTo>
                      <a:pt x="1306" y="7989"/>
                      <a:pt x="1655" y="5987"/>
                      <a:pt x="2090" y="3985"/>
                    </a:cubicBezTo>
                    <a:cubicBezTo>
                      <a:pt x="2438" y="2462"/>
                      <a:pt x="3134" y="895"/>
                      <a:pt x="4570" y="155"/>
                    </a:cubicBezTo>
                    <a:cubicBezTo>
                      <a:pt x="4675" y="120"/>
                      <a:pt x="4611" y="0"/>
                      <a:pt x="45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112"/>
              <p:cNvSpPr/>
              <p:nvPr/>
            </p:nvSpPr>
            <p:spPr>
              <a:xfrm>
                <a:off x="1541850" y="2583800"/>
                <a:ext cx="227875" cy="1161500"/>
              </a:xfrm>
              <a:custGeom>
                <a:avLst/>
                <a:gdLst/>
                <a:ahLst/>
                <a:cxnLst/>
                <a:rect l="l" t="t" r="r" b="b"/>
                <a:pathLst>
                  <a:path w="9115" h="46460" extrusionOk="0">
                    <a:moveTo>
                      <a:pt x="8975" y="1"/>
                    </a:moveTo>
                    <a:cubicBezTo>
                      <a:pt x="8957" y="1"/>
                      <a:pt x="8939" y="8"/>
                      <a:pt x="8922" y="25"/>
                    </a:cubicBezTo>
                    <a:cubicBezTo>
                      <a:pt x="4614" y="3158"/>
                      <a:pt x="3482" y="8772"/>
                      <a:pt x="2699" y="13733"/>
                    </a:cubicBezTo>
                    <a:cubicBezTo>
                      <a:pt x="1698" y="20609"/>
                      <a:pt x="958" y="27572"/>
                      <a:pt x="479" y="34536"/>
                    </a:cubicBezTo>
                    <a:cubicBezTo>
                      <a:pt x="349" y="36494"/>
                      <a:pt x="262" y="38496"/>
                      <a:pt x="175" y="40454"/>
                    </a:cubicBezTo>
                    <a:cubicBezTo>
                      <a:pt x="88" y="42413"/>
                      <a:pt x="1" y="44371"/>
                      <a:pt x="44" y="46329"/>
                    </a:cubicBezTo>
                    <a:cubicBezTo>
                      <a:pt x="66" y="46416"/>
                      <a:pt x="120" y="46460"/>
                      <a:pt x="175" y="46460"/>
                    </a:cubicBezTo>
                    <a:cubicBezTo>
                      <a:pt x="229" y="46460"/>
                      <a:pt x="284" y="46416"/>
                      <a:pt x="305" y="46329"/>
                    </a:cubicBezTo>
                    <a:cubicBezTo>
                      <a:pt x="436" y="44589"/>
                      <a:pt x="436" y="42848"/>
                      <a:pt x="523" y="41107"/>
                    </a:cubicBezTo>
                    <a:cubicBezTo>
                      <a:pt x="610" y="39366"/>
                      <a:pt x="697" y="37713"/>
                      <a:pt x="784" y="36015"/>
                    </a:cubicBezTo>
                    <a:cubicBezTo>
                      <a:pt x="958" y="32577"/>
                      <a:pt x="1263" y="29139"/>
                      <a:pt x="1567" y="25701"/>
                    </a:cubicBezTo>
                    <a:cubicBezTo>
                      <a:pt x="1916" y="22307"/>
                      <a:pt x="2307" y="18825"/>
                      <a:pt x="2786" y="15387"/>
                    </a:cubicBezTo>
                    <a:cubicBezTo>
                      <a:pt x="3047" y="12689"/>
                      <a:pt x="3569" y="9991"/>
                      <a:pt x="4353" y="7379"/>
                    </a:cubicBezTo>
                    <a:cubicBezTo>
                      <a:pt x="5179" y="4594"/>
                      <a:pt x="6616" y="1939"/>
                      <a:pt x="9009" y="199"/>
                    </a:cubicBezTo>
                    <a:cubicBezTo>
                      <a:pt x="9115" y="128"/>
                      <a:pt x="9050" y="1"/>
                      <a:pt x="89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112"/>
              <p:cNvSpPr/>
              <p:nvPr/>
            </p:nvSpPr>
            <p:spPr>
              <a:xfrm>
                <a:off x="1193700" y="3573375"/>
                <a:ext cx="592975" cy="490725"/>
              </a:xfrm>
              <a:custGeom>
                <a:avLst/>
                <a:gdLst/>
                <a:ahLst/>
                <a:cxnLst/>
                <a:rect l="l" t="t" r="r" b="b"/>
                <a:pathLst>
                  <a:path w="23719" h="19629" extrusionOk="0">
                    <a:moveTo>
                      <a:pt x="914" y="1"/>
                    </a:moveTo>
                    <a:cubicBezTo>
                      <a:pt x="914" y="1"/>
                      <a:pt x="0" y="13274"/>
                      <a:pt x="5963" y="19628"/>
                    </a:cubicBezTo>
                    <a:lnTo>
                      <a:pt x="17756" y="19628"/>
                    </a:lnTo>
                    <a:cubicBezTo>
                      <a:pt x="23719" y="13274"/>
                      <a:pt x="22805" y="1"/>
                      <a:pt x="2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12"/>
              <p:cNvSpPr/>
              <p:nvPr/>
            </p:nvSpPr>
            <p:spPr>
              <a:xfrm>
                <a:off x="1215450" y="3669125"/>
                <a:ext cx="548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935" h="1" fill="none" extrusionOk="0">
                    <a:moveTo>
                      <a:pt x="1" y="1"/>
                    </a:moveTo>
                    <a:lnTo>
                      <a:pt x="21935" y="1"/>
                    </a:lnTo>
                  </a:path>
                </a:pathLst>
              </a:custGeom>
              <a:noFill/>
              <a:ln w="14150" cap="flat" cmpd="sng">
                <a:solidFill>
                  <a:schemeClr val="lt1"/>
                </a:solidFill>
                <a:prstDash val="solid"/>
                <a:miter lim="43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112"/>
              <p:cNvSpPr/>
              <p:nvPr/>
            </p:nvSpPr>
            <p:spPr>
              <a:xfrm>
                <a:off x="841200" y="2312050"/>
                <a:ext cx="534225" cy="549550"/>
              </a:xfrm>
              <a:custGeom>
                <a:avLst/>
                <a:gdLst/>
                <a:ahLst/>
                <a:cxnLst/>
                <a:rect l="l" t="t" r="r" b="b"/>
                <a:pathLst>
                  <a:path w="21369" h="21982" extrusionOk="0">
                    <a:moveTo>
                      <a:pt x="5369" y="12217"/>
                    </a:moveTo>
                    <a:cubicBezTo>
                      <a:pt x="5492" y="12217"/>
                      <a:pt x="5617" y="12226"/>
                      <a:pt x="5745" y="12244"/>
                    </a:cubicBezTo>
                    <a:cubicBezTo>
                      <a:pt x="6354" y="12287"/>
                      <a:pt x="6006" y="12853"/>
                      <a:pt x="5701" y="13071"/>
                    </a:cubicBezTo>
                    <a:cubicBezTo>
                      <a:pt x="5338" y="13252"/>
                      <a:pt x="4946" y="13343"/>
                      <a:pt x="4548" y="13343"/>
                    </a:cubicBezTo>
                    <a:cubicBezTo>
                      <a:pt x="4468" y="13343"/>
                      <a:pt x="4388" y="13339"/>
                      <a:pt x="4308" y="13332"/>
                    </a:cubicBezTo>
                    <a:cubicBezTo>
                      <a:pt x="4178" y="13332"/>
                      <a:pt x="4004" y="13288"/>
                      <a:pt x="3873" y="13201"/>
                    </a:cubicBezTo>
                    <a:cubicBezTo>
                      <a:pt x="3743" y="13114"/>
                      <a:pt x="3699" y="12940"/>
                      <a:pt x="3743" y="12809"/>
                    </a:cubicBezTo>
                    <a:cubicBezTo>
                      <a:pt x="3830" y="12679"/>
                      <a:pt x="3917" y="12592"/>
                      <a:pt x="4047" y="12548"/>
                    </a:cubicBezTo>
                    <a:cubicBezTo>
                      <a:pt x="4461" y="12342"/>
                      <a:pt x="4901" y="12217"/>
                      <a:pt x="5369" y="12217"/>
                    </a:cubicBezTo>
                    <a:close/>
                    <a:moveTo>
                      <a:pt x="9619" y="1"/>
                    </a:moveTo>
                    <a:cubicBezTo>
                      <a:pt x="9502" y="1"/>
                      <a:pt x="9386" y="5"/>
                      <a:pt x="9270" y="15"/>
                    </a:cubicBezTo>
                    <a:cubicBezTo>
                      <a:pt x="9009" y="15"/>
                      <a:pt x="8791" y="15"/>
                      <a:pt x="8530" y="58"/>
                    </a:cubicBezTo>
                    <a:cubicBezTo>
                      <a:pt x="8878" y="493"/>
                      <a:pt x="9183" y="929"/>
                      <a:pt x="9444" y="1451"/>
                    </a:cubicBezTo>
                    <a:cubicBezTo>
                      <a:pt x="9966" y="2278"/>
                      <a:pt x="10445" y="3322"/>
                      <a:pt x="10097" y="4236"/>
                    </a:cubicBezTo>
                    <a:cubicBezTo>
                      <a:pt x="10053" y="4323"/>
                      <a:pt x="10010" y="4410"/>
                      <a:pt x="9922" y="4454"/>
                    </a:cubicBezTo>
                    <a:cubicBezTo>
                      <a:pt x="9904" y="4458"/>
                      <a:pt x="9886" y="4460"/>
                      <a:pt x="9869" y="4460"/>
                    </a:cubicBezTo>
                    <a:cubicBezTo>
                      <a:pt x="9721" y="4460"/>
                      <a:pt x="9609" y="4305"/>
                      <a:pt x="9531" y="4149"/>
                    </a:cubicBezTo>
                    <a:cubicBezTo>
                      <a:pt x="8747" y="2713"/>
                      <a:pt x="7398" y="1581"/>
                      <a:pt x="5832" y="972"/>
                    </a:cubicBezTo>
                    <a:cubicBezTo>
                      <a:pt x="4526" y="1712"/>
                      <a:pt x="3395" y="2800"/>
                      <a:pt x="2611" y="4106"/>
                    </a:cubicBezTo>
                    <a:cubicBezTo>
                      <a:pt x="3656" y="4236"/>
                      <a:pt x="4700" y="4497"/>
                      <a:pt x="5745" y="4802"/>
                    </a:cubicBezTo>
                    <a:cubicBezTo>
                      <a:pt x="6093" y="4889"/>
                      <a:pt x="6397" y="5019"/>
                      <a:pt x="6702" y="5237"/>
                    </a:cubicBezTo>
                    <a:cubicBezTo>
                      <a:pt x="6876" y="5324"/>
                      <a:pt x="7007" y="5585"/>
                      <a:pt x="6920" y="5803"/>
                    </a:cubicBezTo>
                    <a:cubicBezTo>
                      <a:pt x="6833" y="6064"/>
                      <a:pt x="6528" y="6107"/>
                      <a:pt x="6310" y="6107"/>
                    </a:cubicBezTo>
                    <a:cubicBezTo>
                      <a:pt x="5689" y="6107"/>
                      <a:pt x="5053" y="6079"/>
                      <a:pt x="4419" y="6079"/>
                    </a:cubicBezTo>
                    <a:cubicBezTo>
                      <a:pt x="3943" y="6079"/>
                      <a:pt x="3469" y="6095"/>
                      <a:pt x="3003" y="6151"/>
                    </a:cubicBezTo>
                    <a:cubicBezTo>
                      <a:pt x="2568" y="6194"/>
                      <a:pt x="2132" y="6282"/>
                      <a:pt x="1697" y="6369"/>
                    </a:cubicBezTo>
                    <a:cubicBezTo>
                      <a:pt x="1567" y="7021"/>
                      <a:pt x="1480" y="7631"/>
                      <a:pt x="1262" y="8240"/>
                    </a:cubicBezTo>
                    <a:cubicBezTo>
                      <a:pt x="1044" y="9067"/>
                      <a:pt x="653" y="9894"/>
                      <a:pt x="392" y="10677"/>
                    </a:cubicBezTo>
                    <a:lnTo>
                      <a:pt x="392" y="10721"/>
                    </a:lnTo>
                    <a:cubicBezTo>
                      <a:pt x="1871" y="9850"/>
                      <a:pt x="3569" y="9284"/>
                      <a:pt x="5266" y="9067"/>
                    </a:cubicBezTo>
                    <a:cubicBezTo>
                      <a:pt x="5483" y="9067"/>
                      <a:pt x="5701" y="9067"/>
                      <a:pt x="5788" y="9197"/>
                    </a:cubicBezTo>
                    <a:cubicBezTo>
                      <a:pt x="5875" y="9328"/>
                      <a:pt x="5745" y="9633"/>
                      <a:pt x="5614" y="9763"/>
                    </a:cubicBezTo>
                    <a:cubicBezTo>
                      <a:pt x="4700" y="10590"/>
                      <a:pt x="3438" y="10851"/>
                      <a:pt x="2350" y="11373"/>
                    </a:cubicBezTo>
                    <a:cubicBezTo>
                      <a:pt x="1436" y="11808"/>
                      <a:pt x="653" y="12461"/>
                      <a:pt x="0" y="13245"/>
                    </a:cubicBezTo>
                    <a:cubicBezTo>
                      <a:pt x="0" y="14507"/>
                      <a:pt x="218" y="15769"/>
                      <a:pt x="653" y="16987"/>
                    </a:cubicBezTo>
                    <a:cubicBezTo>
                      <a:pt x="740" y="16857"/>
                      <a:pt x="827" y="16726"/>
                      <a:pt x="957" y="16596"/>
                    </a:cubicBezTo>
                    <a:cubicBezTo>
                      <a:pt x="1871" y="15464"/>
                      <a:pt x="3090" y="14681"/>
                      <a:pt x="4526" y="14333"/>
                    </a:cubicBezTo>
                    <a:cubicBezTo>
                      <a:pt x="4628" y="14282"/>
                      <a:pt x="4730" y="14261"/>
                      <a:pt x="4832" y="14261"/>
                    </a:cubicBezTo>
                    <a:cubicBezTo>
                      <a:pt x="4904" y="14261"/>
                      <a:pt x="4976" y="14271"/>
                      <a:pt x="5048" y="14289"/>
                    </a:cubicBezTo>
                    <a:cubicBezTo>
                      <a:pt x="5266" y="14333"/>
                      <a:pt x="5396" y="14463"/>
                      <a:pt x="5396" y="14681"/>
                    </a:cubicBezTo>
                    <a:cubicBezTo>
                      <a:pt x="5353" y="14768"/>
                      <a:pt x="5309" y="14855"/>
                      <a:pt x="5222" y="14942"/>
                    </a:cubicBezTo>
                    <a:cubicBezTo>
                      <a:pt x="4613" y="15638"/>
                      <a:pt x="3917" y="16291"/>
                      <a:pt x="3133" y="16813"/>
                    </a:cubicBezTo>
                    <a:cubicBezTo>
                      <a:pt x="2481" y="17335"/>
                      <a:pt x="1915" y="17945"/>
                      <a:pt x="1436" y="18641"/>
                    </a:cubicBezTo>
                    <a:cubicBezTo>
                      <a:pt x="1523" y="18772"/>
                      <a:pt x="1567" y="18946"/>
                      <a:pt x="1654" y="19076"/>
                    </a:cubicBezTo>
                    <a:cubicBezTo>
                      <a:pt x="2176" y="19947"/>
                      <a:pt x="2872" y="20730"/>
                      <a:pt x="3743" y="21252"/>
                    </a:cubicBezTo>
                    <a:cubicBezTo>
                      <a:pt x="4613" y="21687"/>
                      <a:pt x="5614" y="21905"/>
                      <a:pt x="6615" y="21949"/>
                    </a:cubicBezTo>
                    <a:cubicBezTo>
                      <a:pt x="6876" y="21970"/>
                      <a:pt x="7137" y="21981"/>
                      <a:pt x="7404" y="21981"/>
                    </a:cubicBezTo>
                    <a:cubicBezTo>
                      <a:pt x="7670" y="21981"/>
                      <a:pt x="7942" y="21970"/>
                      <a:pt x="8225" y="21949"/>
                    </a:cubicBezTo>
                    <a:cubicBezTo>
                      <a:pt x="8573" y="21122"/>
                      <a:pt x="8747" y="20295"/>
                      <a:pt x="8791" y="19424"/>
                    </a:cubicBezTo>
                    <a:cubicBezTo>
                      <a:pt x="8878" y="17988"/>
                      <a:pt x="8660" y="16596"/>
                      <a:pt x="8834" y="15160"/>
                    </a:cubicBezTo>
                    <a:cubicBezTo>
                      <a:pt x="8834" y="15029"/>
                      <a:pt x="8878" y="14855"/>
                      <a:pt x="9009" y="14768"/>
                    </a:cubicBezTo>
                    <a:cubicBezTo>
                      <a:pt x="9057" y="14744"/>
                      <a:pt x="9106" y="14733"/>
                      <a:pt x="9153" y="14733"/>
                    </a:cubicBezTo>
                    <a:cubicBezTo>
                      <a:pt x="9276" y="14733"/>
                      <a:pt x="9393" y="14804"/>
                      <a:pt x="9487" y="14898"/>
                    </a:cubicBezTo>
                    <a:cubicBezTo>
                      <a:pt x="10401" y="15638"/>
                      <a:pt x="10619" y="16900"/>
                      <a:pt x="10749" y="18075"/>
                    </a:cubicBezTo>
                    <a:cubicBezTo>
                      <a:pt x="10836" y="18946"/>
                      <a:pt x="10880" y="19860"/>
                      <a:pt x="10793" y="20774"/>
                    </a:cubicBezTo>
                    <a:cubicBezTo>
                      <a:pt x="11359" y="20295"/>
                      <a:pt x="11881" y="19729"/>
                      <a:pt x="12403" y="19207"/>
                    </a:cubicBezTo>
                    <a:cubicBezTo>
                      <a:pt x="12969" y="18685"/>
                      <a:pt x="13622" y="18162"/>
                      <a:pt x="14231" y="17727"/>
                    </a:cubicBezTo>
                    <a:cubicBezTo>
                      <a:pt x="14492" y="17553"/>
                      <a:pt x="13752" y="16073"/>
                      <a:pt x="13622" y="15856"/>
                    </a:cubicBezTo>
                    <a:cubicBezTo>
                      <a:pt x="13273" y="15247"/>
                      <a:pt x="12882" y="14681"/>
                      <a:pt x="12447" y="14159"/>
                    </a:cubicBezTo>
                    <a:cubicBezTo>
                      <a:pt x="12142" y="13723"/>
                      <a:pt x="11576" y="12940"/>
                      <a:pt x="11750" y="12374"/>
                    </a:cubicBezTo>
                    <a:cubicBezTo>
                      <a:pt x="11785" y="12234"/>
                      <a:pt x="11883" y="12176"/>
                      <a:pt x="12017" y="12176"/>
                    </a:cubicBezTo>
                    <a:cubicBezTo>
                      <a:pt x="12549" y="12176"/>
                      <a:pt x="13666" y="13071"/>
                      <a:pt x="13839" y="13245"/>
                    </a:cubicBezTo>
                    <a:cubicBezTo>
                      <a:pt x="14797" y="14289"/>
                      <a:pt x="15493" y="15551"/>
                      <a:pt x="15798" y="16944"/>
                    </a:cubicBezTo>
                    <a:cubicBezTo>
                      <a:pt x="16712" y="16291"/>
                      <a:pt x="17756" y="15812"/>
                      <a:pt x="18844" y="15464"/>
                    </a:cubicBezTo>
                    <a:cubicBezTo>
                      <a:pt x="18844" y="15072"/>
                      <a:pt x="18757" y="14681"/>
                      <a:pt x="18583" y="14376"/>
                    </a:cubicBezTo>
                    <a:cubicBezTo>
                      <a:pt x="18061" y="13288"/>
                      <a:pt x="17408" y="12287"/>
                      <a:pt x="16668" y="11330"/>
                    </a:cubicBezTo>
                    <a:cubicBezTo>
                      <a:pt x="16506" y="11127"/>
                      <a:pt x="15289" y="9606"/>
                      <a:pt x="15997" y="9606"/>
                    </a:cubicBezTo>
                    <a:cubicBezTo>
                      <a:pt x="16050" y="9606"/>
                      <a:pt x="16114" y="9614"/>
                      <a:pt x="16189" y="9633"/>
                    </a:cubicBezTo>
                    <a:cubicBezTo>
                      <a:pt x="18235" y="10111"/>
                      <a:pt x="19845" y="11765"/>
                      <a:pt x="20324" y="13854"/>
                    </a:cubicBezTo>
                    <a:cubicBezTo>
                      <a:pt x="20541" y="13375"/>
                      <a:pt x="20759" y="12940"/>
                      <a:pt x="21064" y="12548"/>
                    </a:cubicBezTo>
                    <a:cubicBezTo>
                      <a:pt x="21238" y="12026"/>
                      <a:pt x="21325" y="11460"/>
                      <a:pt x="21325" y="10895"/>
                    </a:cubicBezTo>
                    <a:cubicBezTo>
                      <a:pt x="21368" y="9763"/>
                      <a:pt x="21194" y="8632"/>
                      <a:pt x="20846" y="7544"/>
                    </a:cubicBezTo>
                    <a:cubicBezTo>
                      <a:pt x="20367" y="6325"/>
                      <a:pt x="19584" y="5063"/>
                      <a:pt x="18365" y="4671"/>
                    </a:cubicBezTo>
                    <a:cubicBezTo>
                      <a:pt x="17906" y="4504"/>
                      <a:pt x="17412" y="4466"/>
                      <a:pt x="16909" y="4466"/>
                    </a:cubicBezTo>
                    <a:cubicBezTo>
                      <a:pt x="16488" y="4466"/>
                      <a:pt x="16062" y="4493"/>
                      <a:pt x="15645" y="4493"/>
                    </a:cubicBezTo>
                    <a:cubicBezTo>
                      <a:pt x="15000" y="4493"/>
                      <a:pt x="14379" y="4429"/>
                      <a:pt x="13839" y="4106"/>
                    </a:cubicBezTo>
                    <a:cubicBezTo>
                      <a:pt x="12795" y="3453"/>
                      <a:pt x="12621" y="2234"/>
                      <a:pt x="12055" y="1233"/>
                    </a:cubicBezTo>
                    <a:cubicBezTo>
                      <a:pt x="11550" y="339"/>
                      <a:pt x="10593" y="1"/>
                      <a:pt x="96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112"/>
              <p:cNvSpPr/>
              <p:nvPr/>
            </p:nvSpPr>
            <p:spPr>
              <a:xfrm>
                <a:off x="1335125" y="1971875"/>
                <a:ext cx="468950" cy="466750"/>
              </a:xfrm>
              <a:custGeom>
                <a:avLst/>
                <a:gdLst/>
                <a:ahLst/>
                <a:cxnLst/>
                <a:rect l="l" t="t" r="r" b="b"/>
                <a:pathLst>
                  <a:path w="18758" h="18670" extrusionOk="0">
                    <a:moveTo>
                      <a:pt x="4875" y="7094"/>
                    </a:moveTo>
                    <a:cubicBezTo>
                      <a:pt x="4962" y="7094"/>
                      <a:pt x="5093" y="7094"/>
                      <a:pt x="5180" y="7181"/>
                    </a:cubicBezTo>
                    <a:cubicBezTo>
                      <a:pt x="5267" y="7268"/>
                      <a:pt x="5310" y="7398"/>
                      <a:pt x="5223" y="7529"/>
                    </a:cubicBezTo>
                    <a:cubicBezTo>
                      <a:pt x="5180" y="7660"/>
                      <a:pt x="5093" y="7747"/>
                      <a:pt x="4962" y="7790"/>
                    </a:cubicBezTo>
                    <a:cubicBezTo>
                      <a:pt x="4614" y="8051"/>
                      <a:pt x="4222" y="8138"/>
                      <a:pt x="3787" y="8138"/>
                    </a:cubicBezTo>
                    <a:cubicBezTo>
                      <a:pt x="3482" y="8095"/>
                      <a:pt x="2960" y="7790"/>
                      <a:pt x="3439" y="7529"/>
                    </a:cubicBezTo>
                    <a:cubicBezTo>
                      <a:pt x="3874" y="7224"/>
                      <a:pt x="4353" y="7094"/>
                      <a:pt x="4875" y="7094"/>
                    </a:cubicBezTo>
                    <a:close/>
                    <a:moveTo>
                      <a:pt x="9401" y="0"/>
                    </a:moveTo>
                    <a:cubicBezTo>
                      <a:pt x="8487" y="44"/>
                      <a:pt x="7530" y="392"/>
                      <a:pt x="7138" y="1306"/>
                    </a:cubicBezTo>
                    <a:cubicBezTo>
                      <a:pt x="6746" y="2220"/>
                      <a:pt x="6703" y="3264"/>
                      <a:pt x="5876" y="3917"/>
                    </a:cubicBezTo>
                    <a:cubicBezTo>
                      <a:pt x="4832" y="4744"/>
                      <a:pt x="3265" y="4308"/>
                      <a:pt x="2090" y="4874"/>
                    </a:cubicBezTo>
                    <a:cubicBezTo>
                      <a:pt x="1045" y="5353"/>
                      <a:pt x="523" y="6484"/>
                      <a:pt x="262" y="7572"/>
                    </a:cubicBezTo>
                    <a:cubicBezTo>
                      <a:pt x="44" y="8530"/>
                      <a:pt x="1" y="9487"/>
                      <a:pt x="131" y="10445"/>
                    </a:cubicBezTo>
                    <a:cubicBezTo>
                      <a:pt x="175" y="10967"/>
                      <a:pt x="306" y="11402"/>
                      <a:pt x="523" y="11881"/>
                    </a:cubicBezTo>
                    <a:cubicBezTo>
                      <a:pt x="610" y="12055"/>
                      <a:pt x="1307" y="12751"/>
                      <a:pt x="1307" y="12882"/>
                    </a:cubicBezTo>
                    <a:cubicBezTo>
                      <a:pt x="1481" y="11054"/>
                      <a:pt x="2699" y="9531"/>
                      <a:pt x="4440" y="8878"/>
                    </a:cubicBezTo>
                    <a:cubicBezTo>
                      <a:pt x="4513" y="8852"/>
                      <a:pt x="4573" y="8841"/>
                      <a:pt x="4620" y="8841"/>
                    </a:cubicBezTo>
                    <a:cubicBezTo>
                      <a:pt x="5141" y="8841"/>
                      <a:pt x="4255" y="10242"/>
                      <a:pt x="4135" y="10401"/>
                    </a:cubicBezTo>
                    <a:cubicBezTo>
                      <a:pt x="3613" y="11272"/>
                      <a:pt x="3178" y="12229"/>
                      <a:pt x="2830" y="13186"/>
                    </a:cubicBezTo>
                    <a:cubicBezTo>
                      <a:pt x="2699" y="13491"/>
                      <a:pt x="2656" y="13839"/>
                      <a:pt x="2743" y="14144"/>
                    </a:cubicBezTo>
                    <a:cubicBezTo>
                      <a:pt x="3657" y="14362"/>
                      <a:pt x="4570" y="14666"/>
                      <a:pt x="5441" y="15145"/>
                    </a:cubicBezTo>
                    <a:cubicBezTo>
                      <a:pt x="5571" y="13926"/>
                      <a:pt x="6007" y="12751"/>
                      <a:pt x="6746" y="11794"/>
                    </a:cubicBezTo>
                    <a:cubicBezTo>
                      <a:pt x="6890" y="11614"/>
                      <a:pt x="7803" y="10695"/>
                      <a:pt x="8265" y="10695"/>
                    </a:cubicBezTo>
                    <a:cubicBezTo>
                      <a:pt x="8363" y="10695"/>
                      <a:pt x="8441" y="10737"/>
                      <a:pt x="8487" y="10836"/>
                    </a:cubicBezTo>
                    <a:cubicBezTo>
                      <a:pt x="8661" y="11315"/>
                      <a:pt x="8270" y="12055"/>
                      <a:pt x="8052" y="12403"/>
                    </a:cubicBezTo>
                    <a:cubicBezTo>
                      <a:pt x="7704" y="12925"/>
                      <a:pt x="7443" y="13448"/>
                      <a:pt x="7182" y="13970"/>
                    </a:cubicBezTo>
                    <a:cubicBezTo>
                      <a:pt x="7095" y="14187"/>
                      <a:pt x="6659" y="15493"/>
                      <a:pt x="6834" y="15624"/>
                    </a:cubicBezTo>
                    <a:cubicBezTo>
                      <a:pt x="7443" y="15972"/>
                      <a:pt x="8009" y="16363"/>
                      <a:pt x="8574" y="16755"/>
                    </a:cubicBezTo>
                    <a:cubicBezTo>
                      <a:pt x="9097" y="17147"/>
                      <a:pt x="9575" y="17582"/>
                      <a:pt x="10141" y="17930"/>
                    </a:cubicBezTo>
                    <a:cubicBezTo>
                      <a:pt x="9967" y="17147"/>
                      <a:pt x="9880" y="16363"/>
                      <a:pt x="9880" y="15580"/>
                    </a:cubicBezTo>
                    <a:cubicBezTo>
                      <a:pt x="9880" y="14579"/>
                      <a:pt x="9923" y="13491"/>
                      <a:pt x="10620" y="12751"/>
                    </a:cubicBezTo>
                    <a:cubicBezTo>
                      <a:pt x="10720" y="12684"/>
                      <a:pt x="10846" y="12592"/>
                      <a:pt x="10958" y="12592"/>
                    </a:cubicBezTo>
                    <a:cubicBezTo>
                      <a:pt x="10992" y="12592"/>
                      <a:pt x="11025" y="12601"/>
                      <a:pt x="11055" y="12621"/>
                    </a:cubicBezTo>
                    <a:cubicBezTo>
                      <a:pt x="11142" y="12664"/>
                      <a:pt x="11229" y="12795"/>
                      <a:pt x="11229" y="12925"/>
                    </a:cubicBezTo>
                    <a:cubicBezTo>
                      <a:pt x="11534" y="14100"/>
                      <a:pt x="11490" y="15362"/>
                      <a:pt x="11664" y="16581"/>
                    </a:cubicBezTo>
                    <a:cubicBezTo>
                      <a:pt x="11795" y="17321"/>
                      <a:pt x="12056" y="18017"/>
                      <a:pt x="12448" y="18670"/>
                    </a:cubicBezTo>
                    <a:cubicBezTo>
                      <a:pt x="12883" y="18626"/>
                      <a:pt x="13318" y="18583"/>
                      <a:pt x="13797" y="18496"/>
                    </a:cubicBezTo>
                    <a:cubicBezTo>
                      <a:pt x="14624" y="18409"/>
                      <a:pt x="15450" y="18104"/>
                      <a:pt x="16190" y="17669"/>
                    </a:cubicBezTo>
                    <a:cubicBezTo>
                      <a:pt x="16887" y="17103"/>
                      <a:pt x="17452" y="16407"/>
                      <a:pt x="17800" y="15580"/>
                    </a:cubicBezTo>
                    <a:cubicBezTo>
                      <a:pt x="17844" y="15450"/>
                      <a:pt x="17887" y="15319"/>
                      <a:pt x="17931" y="15188"/>
                    </a:cubicBezTo>
                    <a:cubicBezTo>
                      <a:pt x="17452" y="14666"/>
                      <a:pt x="16930" y="14187"/>
                      <a:pt x="16321" y="13796"/>
                    </a:cubicBezTo>
                    <a:cubicBezTo>
                      <a:pt x="15624" y="13404"/>
                      <a:pt x="14928" y="12925"/>
                      <a:pt x="14362" y="12403"/>
                    </a:cubicBezTo>
                    <a:cubicBezTo>
                      <a:pt x="14275" y="12360"/>
                      <a:pt x="14232" y="12273"/>
                      <a:pt x="14188" y="12186"/>
                    </a:cubicBezTo>
                    <a:cubicBezTo>
                      <a:pt x="14188" y="12011"/>
                      <a:pt x="14275" y="11881"/>
                      <a:pt x="14406" y="11794"/>
                    </a:cubicBezTo>
                    <a:lnTo>
                      <a:pt x="14885" y="11794"/>
                    </a:lnTo>
                    <a:cubicBezTo>
                      <a:pt x="16103" y="12011"/>
                      <a:pt x="17278" y="12577"/>
                      <a:pt x="18149" y="13448"/>
                    </a:cubicBezTo>
                    <a:lnTo>
                      <a:pt x="18410" y="13752"/>
                    </a:lnTo>
                    <a:cubicBezTo>
                      <a:pt x="18671" y="12664"/>
                      <a:pt x="18758" y="11576"/>
                      <a:pt x="18627" y="10488"/>
                    </a:cubicBezTo>
                    <a:cubicBezTo>
                      <a:pt x="17975" y="9879"/>
                      <a:pt x="17235" y="9444"/>
                      <a:pt x="16451" y="9139"/>
                    </a:cubicBezTo>
                    <a:cubicBezTo>
                      <a:pt x="15450" y="8791"/>
                      <a:pt x="14319" y="8704"/>
                      <a:pt x="13492" y="8051"/>
                    </a:cubicBezTo>
                    <a:cubicBezTo>
                      <a:pt x="13361" y="7964"/>
                      <a:pt x="13187" y="7790"/>
                      <a:pt x="13274" y="7616"/>
                    </a:cubicBezTo>
                    <a:cubicBezTo>
                      <a:pt x="13361" y="7442"/>
                      <a:pt x="13536" y="7442"/>
                      <a:pt x="13666" y="7442"/>
                    </a:cubicBezTo>
                    <a:cubicBezTo>
                      <a:pt x="15189" y="7442"/>
                      <a:pt x="16669" y="7747"/>
                      <a:pt x="18018" y="8356"/>
                    </a:cubicBezTo>
                    <a:cubicBezTo>
                      <a:pt x="17757" y="7660"/>
                      <a:pt x="17322" y="7050"/>
                      <a:pt x="17061" y="6354"/>
                    </a:cubicBezTo>
                    <a:cubicBezTo>
                      <a:pt x="16843" y="5832"/>
                      <a:pt x="16669" y="5309"/>
                      <a:pt x="16495" y="4787"/>
                    </a:cubicBezTo>
                    <a:cubicBezTo>
                      <a:pt x="16147" y="4744"/>
                      <a:pt x="15799" y="4700"/>
                      <a:pt x="15407" y="4700"/>
                    </a:cubicBezTo>
                    <a:cubicBezTo>
                      <a:pt x="14449" y="4700"/>
                      <a:pt x="13536" y="4918"/>
                      <a:pt x="12578" y="5005"/>
                    </a:cubicBezTo>
                    <a:cubicBezTo>
                      <a:pt x="12361" y="5005"/>
                      <a:pt x="12099" y="5005"/>
                      <a:pt x="12012" y="4831"/>
                    </a:cubicBezTo>
                    <a:cubicBezTo>
                      <a:pt x="11969" y="4613"/>
                      <a:pt x="12012" y="4396"/>
                      <a:pt x="12186" y="4265"/>
                    </a:cubicBezTo>
                    <a:cubicBezTo>
                      <a:pt x="12361" y="4047"/>
                      <a:pt x="12622" y="3873"/>
                      <a:pt x="12883" y="3743"/>
                    </a:cubicBezTo>
                    <a:cubicBezTo>
                      <a:pt x="13710" y="3395"/>
                      <a:pt x="14580" y="3090"/>
                      <a:pt x="15494" y="2872"/>
                    </a:cubicBezTo>
                    <a:cubicBezTo>
                      <a:pt x="14667" y="1828"/>
                      <a:pt x="13623" y="1001"/>
                      <a:pt x="12404" y="522"/>
                    </a:cubicBezTo>
                    <a:cubicBezTo>
                      <a:pt x="11142" y="1175"/>
                      <a:pt x="10141" y="2263"/>
                      <a:pt x="9575" y="3612"/>
                    </a:cubicBezTo>
                    <a:cubicBezTo>
                      <a:pt x="9536" y="3729"/>
                      <a:pt x="9428" y="3880"/>
                      <a:pt x="9312" y="3880"/>
                    </a:cubicBezTo>
                    <a:cubicBezTo>
                      <a:pt x="9299" y="3880"/>
                      <a:pt x="9285" y="3878"/>
                      <a:pt x="9271" y="3873"/>
                    </a:cubicBezTo>
                    <a:cubicBezTo>
                      <a:pt x="9184" y="3873"/>
                      <a:pt x="9140" y="3786"/>
                      <a:pt x="9097" y="3699"/>
                    </a:cubicBezTo>
                    <a:cubicBezTo>
                      <a:pt x="8705" y="2959"/>
                      <a:pt x="9009" y="2045"/>
                      <a:pt x="9358" y="1262"/>
                    </a:cubicBezTo>
                    <a:cubicBezTo>
                      <a:pt x="9532" y="827"/>
                      <a:pt x="9793" y="392"/>
                      <a:pt x="100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12"/>
              <p:cNvSpPr/>
              <p:nvPr/>
            </p:nvSpPr>
            <p:spPr>
              <a:xfrm>
                <a:off x="976100" y="2814475"/>
                <a:ext cx="573400" cy="63517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25407" extrusionOk="0">
                    <a:moveTo>
                      <a:pt x="12693" y="12349"/>
                    </a:moveTo>
                    <a:cubicBezTo>
                      <a:pt x="12914" y="12349"/>
                      <a:pt x="13123" y="12557"/>
                      <a:pt x="13100" y="12949"/>
                    </a:cubicBezTo>
                    <a:cubicBezTo>
                      <a:pt x="13100" y="13228"/>
                      <a:pt x="12877" y="13478"/>
                      <a:pt x="12632" y="13478"/>
                    </a:cubicBezTo>
                    <a:cubicBezTo>
                      <a:pt x="12571" y="13478"/>
                      <a:pt x="12508" y="13463"/>
                      <a:pt x="12447" y="13428"/>
                    </a:cubicBezTo>
                    <a:cubicBezTo>
                      <a:pt x="12229" y="13297"/>
                      <a:pt x="12142" y="13080"/>
                      <a:pt x="12229" y="12862"/>
                    </a:cubicBezTo>
                    <a:cubicBezTo>
                      <a:pt x="12291" y="12514"/>
                      <a:pt x="12497" y="12349"/>
                      <a:pt x="12693" y="12349"/>
                    </a:cubicBezTo>
                    <a:close/>
                    <a:moveTo>
                      <a:pt x="11230" y="13721"/>
                    </a:moveTo>
                    <a:cubicBezTo>
                      <a:pt x="11371" y="13721"/>
                      <a:pt x="11497" y="13806"/>
                      <a:pt x="11533" y="13950"/>
                    </a:cubicBezTo>
                    <a:cubicBezTo>
                      <a:pt x="11620" y="14081"/>
                      <a:pt x="11664" y="14255"/>
                      <a:pt x="11664" y="14429"/>
                    </a:cubicBezTo>
                    <a:cubicBezTo>
                      <a:pt x="11620" y="14951"/>
                      <a:pt x="11533" y="15430"/>
                      <a:pt x="11359" y="15908"/>
                    </a:cubicBezTo>
                    <a:cubicBezTo>
                      <a:pt x="11272" y="16082"/>
                      <a:pt x="11141" y="16300"/>
                      <a:pt x="10924" y="16344"/>
                    </a:cubicBezTo>
                    <a:cubicBezTo>
                      <a:pt x="10793" y="16344"/>
                      <a:pt x="10663" y="16344"/>
                      <a:pt x="10576" y="16257"/>
                    </a:cubicBezTo>
                    <a:cubicBezTo>
                      <a:pt x="10184" y="15952"/>
                      <a:pt x="10053" y="15473"/>
                      <a:pt x="10141" y="14994"/>
                    </a:cubicBezTo>
                    <a:cubicBezTo>
                      <a:pt x="10271" y="14559"/>
                      <a:pt x="10489" y="14124"/>
                      <a:pt x="10793" y="13776"/>
                    </a:cubicBezTo>
                    <a:lnTo>
                      <a:pt x="11141" y="13732"/>
                    </a:lnTo>
                    <a:cubicBezTo>
                      <a:pt x="11171" y="13725"/>
                      <a:pt x="11201" y="13721"/>
                      <a:pt x="11230" y="13721"/>
                    </a:cubicBezTo>
                    <a:close/>
                    <a:moveTo>
                      <a:pt x="7935" y="1"/>
                    </a:moveTo>
                    <a:cubicBezTo>
                      <a:pt x="5401" y="1"/>
                      <a:pt x="2850" y="1206"/>
                      <a:pt x="1306" y="3244"/>
                    </a:cubicBezTo>
                    <a:cubicBezTo>
                      <a:pt x="2490" y="2687"/>
                      <a:pt x="3757" y="2409"/>
                      <a:pt x="5063" y="2409"/>
                    </a:cubicBezTo>
                    <a:cubicBezTo>
                      <a:pt x="5390" y="2409"/>
                      <a:pt x="5719" y="2426"/>
                      <a:pt x="6050" y="2461"/>
                    </a:cubicBezTo>
                    <a:cubicBezTo>
                      <a:pt x="6354" y="2461"/>
                      <a:pt x="6659" y="2591"/>
                      <a:pt x="6920" y="2765"/>
                    </a:cubicBezTo>
                    <a:cubicBezTo>
                      <a:pt x="7616" y="3418"/>
                      <a:pt x="6746" y="3679"/>
                      <a:pt x="6224" y="3810"/>
                    </a:cubicBezTo>
                    <a:cubicBezTo>
                      <a:pt x="5571" y="3984"/>
                      <a:pt x="4918" y="4115"/>
                      <a:pt x="4222" y="4245"/>
                    </a:cubicBezTo>
                    <a:cubicBezTo>
                      <a:pt x="2916" y="4376"/>
                      <a:pt x="1611" y="4724"/>
                      <a:pt x="436" y="5333"/>
                    </a:cubicBezTo>
                    <a:cubicBezTo>
                      <a:pt x="305" y="5377"/>
                      <a:pt x="218" y="5464"/>
                      <a:pt x="131" y="5551"/>
                    </a:cubicBezTo>
                    <a:cubicBezTo>
                      <a:pt x="44" y="5725"/>
                      <a:pt x="0" y="5855"/>
                      <a:pt x="44" y="6029"/>
                    </a:cubicBezTo>
                    <a:cubicBezTo>
                      <a:pt x="0" y="7074"/>
                      <a:pt x="218" y="8118"/>
                      <a:pt x="653" y="9119"/>
                    </a:cubicBezTo>
                    <a:cubicBezTo>
                      <a:pt x="1828" y="8118"/>
                      <a:pt x="3264" y="7422"/>
                      <a:pt x="4788" y="7074"/>
                    </a:cubicBezTo>
                    <a:cubicBezTo>
                      <a:pt x="4894" y="7044"/>
                      <a:pt x="5016" y="7024"/>
                      <a:pt x="5137" y="7024"/>
                    </a:cubicBezTo>
                    <a:cubicBezTo>
                      <a:pt x="5364" y="7024"/>
                      <a:pt x="5588" y="7093"/>
                      <a:pt x="5702" y="7292"/>
                    </a:cubicBezTo>
                    <a:cubicBezTo>
                      <a:pt x="5876" y="7596"/>
                      <a:pt x="5702" y="7901"/>
                      <a:pt x="5484" y="8118"/>
                    </a:cubicBezTo>
                    <a:cubicBezTo>
                      <a:pt x="4918" y="8728"/>
                      <a:pt x="4265" y="9163"/>
                      <a:pt x="3526" y="9424"/>
                    </a:cubicBezTo>
                    <a:cubicBezTo>
                      <a:pt x="2873" y="9642"/>
                      <a:pt x="2263" y="9903"/>
                      <a:pt x="1698" y="10207"/>
                    </a:cubicBezTo>
                    <a:cubicBezTo>
                      <a:pt x="1088" y="10555"/>
                      <a:pt x="653" y="11121"/>
                      <a:pt x="479" y="11818"/>
                    </a:cubicBezTo>
                    <a:cubicBezTo>
                      <a:pt x="436" y="12166"/>
                      <a:pt x="479" y="12514"/>
                      <a:pt x="566" y="12906"/>
                    </a:cubicBezTo>
                    <a:lnTo>
                      <a:pt x="1045" y="15821"/>
                    </a:lnTo>
                    <a:cubicBezTo>
                      <a:pt x="1306" y="15082"/>
                      <a:pt x="1828" y="14472"/>
                      <a:pt x="2481" y="14124"/>
                    </a:cubicBezTo>
                    <a:cubicBezTo>
                      <a:pt x="3134" y="13732"/>
                      <a:pt x="3874" y="13428"/>
                      <a:pt x="4614" y="13254"/>
                    </a:cubicBezTo>
                    <a:cubicBezTo>
                      <a:pt x="4698" y="13220"/>
                      <a:pt x="4795" y="13199"/>
                      <a:pt x="4883" y="13199"/>
                    </a:cubicBezTo>
                    <a:cubicBezTo>
                      <a:pt x="5021" y="13199"/>
                      <a:pt x="5136" y="13251"/>
                      <a:pt x="5136" y="13384"/>
                    </a:cubicBezTo>
                    <a:cubicBezTo>
                      <a:pt x="5136" y="13471"/>
                      <a:pt x="5136" y="13515"/>
                      <a:pt x="5092" y="13602"/>
                    </a:cubicBezTo>
                    <a:cubicBezTo>
                      <a:pt x="4962" y="13819"/>
                      <a:pt x="4744" y="13994"/>
                      <a:pt x="4570" y="14124"/>
                    </a:cubicBezTo>
                    <a:cubicBezTo>
                      <a:pt x="3308" y="15212"/>
                      <a:pt x="2307" y="16518"/>
                      <a:pt x="1567" y="17954"/>
                    </a:cubicBezTo>
                    <a:cubicBezTo>
                      <a:pt x="1437" y="18215"/>
                      <a:pt x="1350" y="18476"/>
                      <a:pt x="1350" y="18737"/>
                    </a:cubicBezTo>
                    <a:cubicBezTo>
                      <a:pt x="1393" y="18998"/>
                      <a:pt x="1437" y="19259"/>
                      <a:pt x="1567" y="19477"/>
                    </a:cubicBezTo>
                    <a:cubicBezTo>
                      <a:pt x="2089" y="20478"/>
                      <a:pt x="2699" y="21392"/>
                      <a:pt x="3395" y="22306"/>
                    </a:cubicBezTo>
                    <a:cubicBezTo>
                      <a:pt x="3917" y="20478"/>
                      <a:pt x="5005" y="18868"/>
                      <a:pt x="6485" y="17649"/>
                    </a:cubicBezTo>
                    <a:lnTo>
                      <a:pt x="6485" y="17649"/>
                    </a:lnTo>
                    <a:cubicBezTo>
                      <a:pt x="6702" y="18520"/>
                      <a:pt x="6267" y="19390"/>
                      <a:pt x="5963" y="20173"/>
                    </a:cubicBezTo>
                    <a:cubicBezTo>
                      <a:pt x="5614" y="21000"/>
                      <a:pt x="5397" y="21914"/>
                      <a:pt x="5310" y="22784"/>
                    </a:cubicBezTo>
                    <a:cubicBezTo>
                      <a:pt x="5266" y="23220"/>
                      <a:pt x="5310" y="23655"/>
                      <a:pt x="5484" y="24047"/>
                    </a:cubicBezTo>
                    <a:cubicBezTo>
                      <a:pt x="5919" y="25004"/>
                      <a:pt x="7138" y="25352"/>
                      <a:pt x="8139" y="25396"/>
                    </a:cubicBezTo>
                    <a:cubicBezTo>
                      <a:pt x="8216" y="25403"/>
                      <a:pt x="8295" y="25406"/>
                      <a:pt x="8375" y="25406"/>
                    </a:cubicBezTo>
                    <a:cubicBezTo>
                      <a:pt x="8785" y="25406"/>
                      <a:pt x="9210" y="25310"/>
                      <a:pt x="9575" y="25091"/>
                    </a:cubicBezTo>
                    <a:cubicBezTo>
                      <a:pt x="10097" y="24743"/>
                      <a:pt x="10532" y="24308"/>
                      <a:pt x="10880" y="23785"/>
                    </a:cubicBezTo>
                    <a:cubicBezTo>
                      <a:pt x="10967" y="23568"/>
                      <a:pt x="11011" y="23307"/>
                      <a:pt x="11011" y="23046"/>
                    </a:cubicBezTo>
                    <a:cubicBezTo>
                      <a:pt x="11011" y="22697"/>
                      <a:pt x="10967" y="22393"/>
                      <a:pt x="10924" y="22088"/>
                    </a:cubicBezTo>
                    <a:cubicBezTo>
                      <a:pt x="10663" y="20478"/>
                      <a:pt x="9966" y="18911"/>
                      <a:pt x="10271" y="17345"/>
                    </a:cubicBezTo>
                    <a:cubicBezTo>
                      <a:pt x="10532" y="17345"/>
                      <a:pt x="10750" y="17562"/>
                      <a:pt x="10924" y="17780"/>
                    </a:cubicBezTo>
                    <a:cubicBezTo>
                      <a:pt x="11968" y="19216"/>
                      <a:pt x="12012" y="21566"/>
                      <a:pt x="11620" y="23220"/>
                    </a:cubicBezTo>
                    <a:cubicBezTo>
                      <a:pt x="12447" y="22784"/>
                      <a:pt x="13230" y="22219"/>
                      <a:pt x="13883" y="21566"/>
                    </a:cubicBezTo>
                    <a:cubicBezTo>
                      <a:pt x="14014" y="21435"/>
                      <a:pt x="14101" y="21261"/>
                      <a:pt x="14144" y="21131"/>
                    </a:cubicBezTo>
                    <a:cubicBezTo>
                      <a:pt x="14188" y="21000"/>
                      <a:pt x="14188" y="20826"/>
                      <a:pt x="14144" y="20696"/>
                    </a:cubicBezTo>
                    <a:cubicBezTo>
                      <a:pt x="14014" y="19608"/>
                      <a:pt x="13753" y="18563"/>
                      <a:pt x="13361" y="17606"/>
                    </a:cubicBezTo>
                    <a:cubicBezTo>
                      <a:pt x="13013" y="16822"/>
                      <a:pt x="12621" y="15908"/>
                      <a:pt x="13056" y="15212"/>
                    </a:cubicBezTo>
                    <a:cubicBezTo>
                      <a:pt x="13056" y="15125"/>
                      <a:pt x="13100" y="15082"/>
                      <a:pt x="13187" y="15082"/>
                    </a:cubicBezTo>
                    <a:cubicBezTo>
                      <a:pt x="13209" y="15060"/>
                      <a:pt x="13241" y="15049"/>
                      <a:pt x="13274" y="15049"/>
                    </a:cubicBezTo>
                    <a:cubicBezTo>
                      <a:pt x="13307" y="15049"/>
                      <a:pt x="13339" y="15060"/>
                      <a:pt x="13361" y="15082"/>
                    </a:cubicBezTo>
                    <a:cubicBezTo>
                      <a:pt x="13709" y="15212"/>
                      <a:pt x="14014" y="15430"/>
                      <a:pt x="14231" y="15734"/>
                    </a:cubicBezTo>
                    <a:cubicBezTo>
                      <a:pt x="14797" y="16300"/>
                      <a:pt x="15232" y="16953"/>
                      <a:pt x="15580" y="17649"/>
                    </a:cubicBezTo>
                    <a:cubicBezTo>
                      <a:pt x="15929" y="18345"/>
                      <a:pt x="16016" y="19172"/>
                      <a:pt x="15755" y="19912"/>
                    </a:cubicBezTo>
                    <a:cubicBezTo>
                      <a:pt x="16494" y="19303"/>
                      <a:pt x="17191" y="18650"/>
                      <a:pt x="17800" y="17867"/>
                    </a:cubicBezTo>
                    <a:cubicBezTo>
                      <a:pt x="17887" y="17780"/>
                      <a:pt x="17931" y="17649"/>
                      <a:pt x="17974" y="17519"/>
                    </a:cubicBezTo>
                    <a:cubicBezTo>
                      <a:pt x="18018" y="17388"/>
                      <a:pt x="18018" y="17301"/>
                      <a:pt x="17974" y="17170"/>
                    </a:cubicBezTo>
                    <a:cubicBezTo>
                      <a:pt x="17626" y="15473"/>
                      <a:pt x="16886" y="13863"/>
                      <a:pt x="15798" y="12514"/>
                    </a:cubicBezTo>
                    <a:cubicBezTo>
                      <a:pt x="15668" y="12383"/>
                      <a:pt x="15580" y="12209"/>
                      <a:pt x="15580" y="11992"/>
                    </a:cubicBezTo>
                    <a:cubicBezTo>
                      <a:pt x="15620" y="11793"/>
                      <a:pt x="15805" y="11594"/>
                      <a:pt x="16036" y="11594"/>
                    </a:cubicBezTo>
                    <a:cubicBezTo>
                      <a:pt x="16058" y="11594"/>
                      <a:pt x="16080" y="11596"/>
                      <a:pt x="16103" y="11600"/>
                    </a:cubicBezTo>
                    <a:cubicBezTo>
                      <a:pt x="16320" y="11600"/>
                      <a:pt x="16581" y="11687"/>
                      <a:pt x="16756" y="11818"/>
                    </a:cubicBezTo>
                    <a:cubicBezTo>
                      <a:pt x="18322" y="12775"/>
                      <a:pt x="19193" y="14559"/>
                      <a:pt x="19062" y="16387"/>
                    </a:cubicBezTo>
                    <a:lnTo>
                      <a:pt x="20716" y="14559"/>
                    </a:lnTo>
                    <a:cubicBezTo>
                      <a:pt x="20933" y="14342"/>
                      <a:pt x="21107" y="14081"/>
                      <a:pt x="21195" y="13776"/>
                    </a:cubicBezTo>
                    <a:cubicBezTo>
                      <a:pt x="21238" y="13602"/>
                      <a:pt x="21238" y="13384"/>
                      <a:pt x="21195" y="13167"/>
                    </a:cubicBezTo>
                    <a:cubicBezTo>
                      <a:pt x="21020" y="12296"/>
                      <a:pt x="20759" y="11469"/>
                      <a:pt x="20324" y="10686"/>
                    </a:cubicBezTo>
                    <a:cubicBezTo>
                      <a:pt x="19497" y="9293"/>
                      <a:pt x="17495" y="9511"/>
                      <a:pt x="16712" y="8118"/>
                    </a:cubicBezTo>
                    <a:cubicBezTo>
                      <a:pt x="16625" y="7988"/>
                      <a:pt x="16581" y="7814"/>
                      <a:pt x="16668" y="7640"/>
                    </a:cubicBezTo>
                    <a:cubicBezTo>
                      <a:pt x="16756" y="7509"/>
                      <a:pt x="16930" y="7466"/>
                      <a:pt x="17104" y="7466"/>
                    </a:cubicBezTo>
                    <a:cubicBezTo>
                      <a:pt x="17278" y="7455"/>
                      <a:pt x="17455" y="7450"/>
                      <a:pt x="17634" y="7450"/>
                    </a:cubicBezTo>
                    <a:cubicBezTo>
                      <a:pt x="18211" y="7450"/>
                      <a:pt x="18801" y="7507"/>
                      <a:pt x="19367" y="7640"/>
                    </a:cubicBezTo>
                    <a:cubicBezTo>
                      <a:pt x="20803" y="7988"/>
                      <a:pt x="21412" y="8989"/>
                      <a:pt x="22413" y="9903"/>
                    </a:cubicBezTo>
                    <a:cubicBezTo>
                      <a:pt x="22935" y="7640"/>
                      <a:pt x="22805" y="5072"/>
                      <a:pt x="20585" y="3766"/>
                    </a:cubicBezTo>
                    <a:cubicBezTo>
                      <a:pt x="19890" y="3367"/>
                      <a:pt x="19210" y="3199"/>
                      <a:pt x="18548" y="3199"/>
                    </a:cubicBezTo>
                    <a:cubicBezTo>
                      <a:pt x="17263" y="3199"/>
                      <a:pt x="16048" y="3833"/>
                      <a:pt x="14928" y="4637"/>
                    </a:cubicBezTo>
                    <a:cubicBezTo>
                      <a:pt x="14568" y="4907"/>
                      <a:pt x="14081" y="5083"/>
                      <a:pt x="13633" y="5083"/>
                    </a:cubicBezTo>
                    <a:cubicBezTo>
                      <a:pt x="13215" y="5083"/>
                      <a:pt x="12832" y="4928"/>
                      <a:pt x="12621" y="4550"/>
                    </a:cubicBezTo>
                    <a:cubicBezTo>
                      <a:pt x="12273" y="3941"/>
                      <a:pt x="12752" y="3157"/>
                      <a:pt x="12665" y="2461"/>
                    </a:cubicBezTo>
                    <a:cubicBezTo>
                      <a:pt x="12578" y="1590"/>
                      <a:pt x="11751" y="981"/>
                      <a:pt x="10967" y="633"/>
                    </a:cubicBezTo>
                    <a:cubicBezTo>
                      <a:pt x="10006" y="203"/>
                      <a:pt x="8972" y="1"/>
                      <a:pt x="79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112"/>
              <p:cNvSpPr/>
              <p:nvPr/>
            </p:nvSpPr>
            <p:spPr>
              <a:xfrm>
                <a:off x="1453725" y="2494575"/>
                <a:ext cx="445025" cy="481525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9261" extrusionOk="0">
                    <a:moveTo>
                      <a:pt x="11214" y="10926"/>
                    </a:moveTo>
                    <a:cubicBezTo>
                      <a:pt x="11317" y="10926"/>
                      <a:pt x="11419" y="11050"/>
                      <a:pt x="11533" y="11210"/>
                    </a:cubicBezTo>
                    <a:cubicBezTo>
                      <a:pt x="11751" y="11645"/>
                      <a:pt x="11794" y="12167"/>
                      <a:pt x="11620" y="12646"/>
                    </a:cubicBezTo>
                    <a:cubicBezTo>
                      <a:pt x="11620" y="12733"/>
                      <a:pt x="11577" y="12863"/>
                      <a:pt x="11490" y="12907"/>
                    </a:cubicBezTo>
                    <a:cubicBezTo>
                      <a:pt x="11457" y="12940"/>
                      <a:pt x="11411" y="12954"/>
                      <a:pt x="11362" y="12954"/>
                    </a:cubicBezTo>
                    <a:cubicBezTo>
                      <a:pt x="11282" y="12954"/>
                      <a:pt x="11195" y="12917"/>
                      <a:pt x="11142" y="12863"/>
                    </a:cubicBezTo>
                    <a:cubicBezTo>
                      <a:pt x="11055" y="12776"/>
                      <a:pt x="11011" y="12689"/>
                      <a:pt x="10968" y="12559"/>
                    </a:cubicBezTo>
                    <a:cubicBezTo>
                      <a:pt x="10837" y="12123"/>
                      <a:pt x="10837" y="11688"/>
                      <a:pt x="10924" y="11297"/>
                    </a:cubicBezTo>
                    <a:cubicBezTo>
                      <a:pt x="11027" y="11028"/>
                      <a:pt x="11121" y="10926"/>
                      <a:pt x="11214" y="10926"/>
                    </a:cubicBezTo>
                    <a:close/>
                    <a:moveTo>
                      <a:pt x="5699" y="15386"/>
                    </a:moveTo>
                    <a:cubicBezTo>
                      <a:pt x="5700" y="15387"/>
                      <a:pt x="5701" y="15387"/>
                      <a:pt x="5702" y="15387"/>
                    </a:cubicBezTo>
                    <a:cubicBezTo>
                      <a:pt x="5701" y="15387"/>
                      <a:pt x="5700" y="15387"/>
                      <a:pt x="5699" y="15386"/>
                    </a:cubicBezTo>
                    <a:close/>
                    <a:moveTo>
                      <a:pt x="11509" y="1"/>
                    </a:moveTo>
                    <a:cubicBezTo>
                      <a:pt x="11060" y="1"/>
                      <a:pt x="10650" y="54"/>
                      <a:pt x="10358" y="156"/>
                    </a:cubicBezTo>
                    <a:cubicBezTo>
                      <a:pt x="9705" y="373"/>
                      <a:pt x="9227" y="982"/>
                      <a:pt x="9183" y="1679"/>
                    </a:cubicBezTo>
                    <a:cubicBezTo>
                      <a:pt x="9183" y="1940"/>
                      <a:pt x="9227" y="2201"/>
                      <a:pt x="9227" y="2419"/>
                    </a:cubicBezTo>
                    <a:cubicBezTo>
                      <a:pt x="9183" y="2680"/>
                      <a:pt x="9009" y="2984"/>
                      <a:pt x="8748" y="2984"/>
                    </a:cubicBezTo>
                    <a:cubicBezTo>
                      <a:pt x="8530" y="2941"/>
                      <a:pt x="8356" y="2854"/>
                      <a:pt x="8226" y="2680"/>
                    </a:cubicBezTo>
                    <a:cubicBezTo>
                      <a:pt x="7300" y="1793"/>
                      <a:pt x="6089" y="1326"/>
                      <a:pt x="4900" y="1326"/>
                    </a:cubicBezTo>
                    <a:cubicBezTo>
                      <a:pt x="3461" y="1326"/>
                      <a:pt x="2053" y="2010"/>
                      <a:pt x="1219" y="3463"/>
                    </a:cubicBezTo>
                    <a:cubicBezTo>
                      <a:pt x="1002" y="3855"/>
                      <a:pt x="784" y="4290"/>
                      <a:pt x="653" y="4769"/>
                    </a:cubicBezTo>
                    <a:cubicBezTo>
                      <a:pt x="1045" y="4507"/>
                      <a:pt x="1524" y="4290"/>
                      <a:pt x="1959" y="4159"/>
                    </a:cubicBezTo>
                    <a:cubicBezTo>
                      <a:pt x="2353" y="4035"/>
                      <a:pt x="3005" y="3930"/>
                      <a:pt x="3649" y="3930"/>
                    </a:cubicBezTo>
                    <a:cubicBezTo>
                      <a:pt x="4357" y="3930"/>
                      <a:pt x="5055" y="4056"/>
                      <a:pt x="5397" y="4420"/>
                    </a:cubicBezTo>
                    <a:cubicBezTo>
                      <a:pt x="6137" y="5160"/>
                      <a:pt x="4178" y="5334"/>
                      <a:pt x="3700" y="5508"/>
                    </a:cubicBezTo>
                    <a:cubicBezTo>
                      <a:pt x="2481" y="5770"/>
                      <a:pt x="1306" y="6248"/>
                      <a:pt x="175" y="6858"/>
                    </a:cubicBezTo>
                    <a:cubicBezTo>
                      <a:pt x="1" y="8424"/>
                      <a:pt x="305" y="10078"/>
                      <a:pt x="1089" y="11514"/>
                    </a:cubicBezTo>
                    <a:cubicBezTo>
                      <a:pt x="1219" y="11253"/>
                      <a:pt x="1393" y="10992"/>
                      <a:pt x="1524" y="10774"/>
                    </a:cubicBezTo>
                    <a:cubicBezTo>
                      <a:pt x="2307" y="9599"/>
                      <a:pt x="3221" y="8424"/>
                      <a:pt x="4527" y="7902"/>
                    </a:cubicBezTo>
                    <a:cubicBezTo>
                      <a:pt x="4570" y="7880"/>
                      <a:pt x="4625" y="7869"/>
                      <a:pt x="4679" y="7869"/>
                    </a:cubicBezTo>
                    <a:cubicBezTo>
                      <a:pt x="4733" y="7869"/>
                      <a:pt x="4788" y="7880"/>
                      <a:pt x="4831" y="7902"/>
                    </a:cubicBezTo>
                    <a:cubicBezTo>
                      <a:pt x="4962" y="7946"/>
                      <a:pt x="5049" y="8076"/>
                      <a:pt x="5049" y="8250"/>
                    </a:cubicBezTo>
                    <a:cubicBezTo>
                      <a:pt x="5179" y="9251"/>
                      <a:pt x="4440" y="10165"/>
                      <a:pt x="3917" y="11035"/>
                    </a:cubicBezTo>
                    <a:cubicBezTo>
                      <a:pt x="3439" y="11906"/>
                      <a:pt x="3134" y="12820"/>
                      <a:pt x="2916" y="13777"/>
                    </a:cubicBezTo>
                    <a:cubicBezTo>
                      <a:pt x="3786" y="14386"/>
                      <a:pt x="4743" y="14951"/>
                      <a:pt x="5699" y="15386"/>
                    </a:cubicBezTo>
                    <a:lnTo>
                      <a:pt x="5699" y="15386"/>
                    </a:lnTo>
                    <a:cubicBezTo>
                      <a:pt x="5403" y="15244"/>
                      <a:pt x="6485" y="12776"/>
                      <a:pt x="6659" y="12515"/>
                    </a:cubicBezTo>
                    <a:cubicBezTo>
                      <a:pt x="6920" y="11993"/>
                      <a:pt x="7225" y="11514"/>
                      <a:pt x="7617" y="11035"/>
                    </a:cubicBezTo>
                    <a:cubicBezTo>
                      <a:pt x="7779" y="10832"/>
                      <a:pt x="8132" y="10287"/>
                      <a:pt x="8461" y="10287"/>
                    </a:cubicBezTo>
                    <a:cubicBezTo>
                      <a:pt x="8484" y="10287"/>
                      <a:pt x="8507" y="10290"/>
                      <a:pt x="8530" y="10296"/>
                    </a:cubicBezTo>
                    <a:cubicBezTo>
                      <a:pt x="9053" y="10383"/>
                      <a:pt x="8922" y="11558"/>
                      <a:pt x="8835" y="11906"/>
                    </a:cubicBezTo>
                    <a:cubicBezTo>
                      <a:pt x="8704" y="12515"/>
                      <a:pt x="8487" y="13081"/>
                      <a:pt x="8269" y="13647"/>
                    </a:cubicBezTo>
                    <a:cubicBezTo>
                      <a:pt x="7965" y="14604"/>
                      <a:pt x="7834" y="15561"/>
                      <a:pt x="7921" y="16562"/>
                    </a:cubicBezTo>
                    <a:cubicBezTo>
                      <a:pt x="8052" y="16606"/>
                      <a:pt x="8182" y="16693"/>
                      <a:pt x="8269" y="16737"/>
                    </a:cubicBezTo>
                    <a:cubicBezTo>
                      <a:pt x="9096" y="17302"/>
                      <a:pt x="9967" y="17824"/>
                      <a:pt x="10880" y="18260"/>
                    </a:cubicBezTo>
                    <a:cubicBezTo>
                      <a:pt x="10706" y="17520"/>
                      <a:pt x="10576" y="16780"/>
                      <a:pt x="10532" y="15997"/>
                    </a:cubicBezTo>
                    <a:cubicBezTo>
                      <a:pt x="10445" y="15300"/>
                      <a:pt x="10489" y="14473"/>
                      <a:pt x="10968" y="13995"/>
                    </a:cubicBezTo>
                    <a:cubicBezTo>
                      <a:pt x="11055" y="13908"/>
                      <a:pt x="11142" y="13864"/>
                      <a:pt x="11229" y="13864"/>
                    </a:cubicBezTo>
                    <a:cubicBezTo>
                      <a:pt x="11446" y="13864"/>
                      <a:pt x="11533" y="14082"/>
                      <a:pt x="11620" y="14256"/>
                    </a:cubicBezTo>
                    <a:cubicBezTo>
                      <a:pt x="11881" y="15170"/>
                      <a:pt x="12099" y="16040"/>
                      <a:pt x="12273" y="16998"/>
                    </a:cubicBezTo>
                    <a:cubicBezTo>
                      <a:pt x="12273" y="17346"/>
                      <a:pt x="12404" y="17694"/>
                      <a:pt x="12578" y="17999"/>
                    </a:cubicBezTo>
                    <a:cubicBezTo>
                      <a:pt x="12839" y="18260"/>
                      <a:pt x="13143" y="18477"/>
                      <a:pt x="13492" y="18608"/>
                    </a:cubicBezTo>
                    <a:cubicBezTo>
                      <a:pt x="13970" y="18825"/>
                      <a:pt x="14449" y="19043"/>
                      <a:pt x="14928" y="19261"/>
                    </a:cubicBezTo>
                    <a:cubicBezTo>
                      <a:pt x="15537" y="18347"/>
                      <a:pt x="16103" y="17346"/>
                      <a:pt x="16625" y="16345"/>
                    </a:cubicBezTo>
                    <a:cubicBezTo>
                      <a:pt x="16756" y="16171"/>
                      <a:pt x="16843" y="15953"/>
                      <a:pt x="16843" y="15692"/>
                    </a:cubicBezTo>
                    <a:cubicBezTo>
                      <a:pt x="16799" y="15474"/>
                      <a:pt x="16712" y="15300"/>
                      <a:pt x="16582" y="15126"/>
                    </a:cubicBezTo>
                    <a:cubicBezTo>
                      <a:pt x="16059" y="14343"/>
                      <a:pt x="15450" y="13647"/>
                      <a:pt x="14754" y="13037"/>
                    </a:cubicBezTo>
                    <a:lnTo>
                      <a:pt x="14362" y="12689"/>
                    </a:lnTo>
                    <a:cubicBezTo>
                      <a:pt x="13970" y="12385"/>
                      <a:pt x="13753" y="11949"/>
                      <a:pt x="13666" y="11471"/>
                    </a:cubicBezTo>
                    <a:cubicBezTo>
                      <a:pt x="13868" y="11436"/>
                      <a:pt x="14071" y="11419"/>
                      <a:pt x="14274" y="11419"/>
                    </a:cubicBezTo>
                    <a:cubicBezTo>
                      <a:pt x="15335" y="11419"/>
                      <a:pt x="16373" y="11885"/>
                      <a:pt x="17104" y="12689"/>
                    </a:cubicBezTo>
                    <a:lnTo>
                      <a:pt x="17583" y="10948"/>
                    </a:lnTo>
                    <a:cubicBezTo>
                      <a:pt x="17800" y="10513"/>
                      <a:pt x="17583" y="10034"/>
                      <a:pt x="17104" y="9904"/>
                    </a:cubicBezTo>
                    <a:lnTo>
                      <a:pt x="17147" y="9904"/>
                    </a:lnTo>
                    <a:cubicBezTo>
                      <a:pt x="16190" y="9382"/>
                      <a:pt x="15189" y="8946"/>
                      <a:pt x="14144" y="8685"/>
                    </a:cubicBezTo>
                    <a:cubicBezTo>
                      <a:pt x="13753" y="8642"/>
                      <a:pt x="13405" y="8511"/>
                      <a:pt x="13056" y="8381"/>
                    </a:cubicBezTo>
                    <a:cubicBezTo>
                      <a:pt x="12360" y="7946"/>
                      <a:pt x="13318" y="7815"/>
                      <a:pt x="13666" y="7815"/>
                    </a:cubicBezTo>
                    <a:cubicBezTo>
                      <a:pt x="13897" y="7784"/>
                      <a:pt x="14128" y="7770"/>
                      <a:pt x="14361" y="7770"/>
                    </a:cubicBezTo>
                    <a:cubicBezTo>
                      <a:pt x="14786" y="7770"/>
                      <a:pt x="15218" y="7818"/>
                      <a:pt x="15668" y="7902"/>
                    </a:cubicBezTo>
                    <a:cubicBezTo>
                      <a:pt x="15885" y="7946"/>
                      <a:pt x="17495" y="8337"/>
                      <a:pt x="17495" y="8598"/>
                    </a:cubicBezTo>
                    <a:cubicBezTo>
                      <a:pt x="17539" y="7815"/>
                      <a:pt x="17539" y="7032"/>
                      <a:pt x="17452" y="6248"/>
                    </a:cubicBezTo>
                    <a:cubicBezTo>
                      <a:pt x="16495" y="5850"/>
                      <a:pt x="15465" y="5634"/>
                      <a:pt x="14429" y="5634"/>
                    </a:cubicBezTo>
                    <a:cubicBezTo>
                      <a:pt x="14334" y="5634"/>
                      <a:pt x="14239" y="5635"/>
                      <a:pt x="14144" y="5639"/>
                    </a:cubicBezTo>
                    <a:cubicBezTo>
                      <a:pt x="13840" y="5639"/>
                      <a:pt x="13448" y="5639"/>
                      <a:pt x="13361" y="5378"/>
                    </a:cubicBezTo>
                    <a:cubicBezTo>
                      <a:pt x="13231" y="5117"/>
                      <a:pt x="13666" y="4725"/>
                      <a:pt x="14014" y="4638"/>
                    </a:cubicBezTo>
                    <a:cubicBezTo>
                      <a:pt x="14583" y="4502"/>
                      <a:pt x="15151" y="4436"/>
                      <a:pt x="15720" y="4436"/>
                    </a:cubicBezTo>
                    <a:cubicBezTo>
                      <a:pt x="16239" y="4436"/>
                      <a:pt x="16759" y="4491"/>
                      <a:pt x="17278" y="4595"/>
                    </a:cubicBezTo>
                    <a:cubicBezTo>
                      <a:pt x="17060" y="4159"/>
                      <a:pt x="16886" y="3724"/>
                      <a:pt x="16843" y="3245"/>
                    </a:cubicBezTo>
                    <a:cubicBezTo>
                      <a:pt x="16756" y="2767"/>
                      <a:pt x="16407" y="2375"/>
                      <a:pt x="15972" y="2244"/>
                    </a:cubicBezTo>
                    <a:cubicBezTo>
                      <a:pt x="15798" y="2244"/>
                      <a:pt x="15624" y="2244"/>
                      <a:pt x="15450" y="2288"/>
                    </a:cubicBezTo>
                    <a:lnTo>
                      <a:pt x="11533" y="3071"/>
                    </a:lnTo>
                    <a:cubicBezTo>
                      <a:pt x="11272" y="2506"/>
                      <a:pt x="11838" y="1940"/>
                      <a:pt x="12404" y="1635"/>
                    </a:cubicBezTo>
                    <a:cubicBezTo>
                      <a:pt x="13013" y="1374"/>
                      <a:pt x="13666" y="1156"/>
                      <a:pt x="14362" y="1026"/>
                    </a:cubicBezTo>
                    <a:cubicBezTo>
                      <a:pt x="13930" y="317"/>
                      <a:pt x="12603" y="1"/>
                      <a:pt x="11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3" name="Google Shape;3353;p112"/>
          <p:cNvSpPr txBox="1">
            <a:spLocks noGrp="1"/>
          </p:cNvSpPr>
          <p:nvPr>
            <p:ph type="title"/>
          </p:nvPr>
        </p:nvSpPr>
        <p:spPr>
          <a:xfrm>
            <a:off x="2374492" y="163690"/>
            <a:ext cx="4621200" cy="1948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dirty="0">
                <a:latin typeface="華康馨香花體(P)" panose="040B0300000000000000" pitchFamily="82" charset="-120"/>
                <a:ea typeface="華康馨香花體(P)" panose="040B0300000000000000" pitchFamily="82" charset="-120"/>
                <a:cs typeface="Potta One"/>
                <a:sym typeface="Potta One"/>
              </a:rPr>
              <a:t>其他各類居家</a:t>
            </a:r>
            <a:endParaRPr sz="4800" b="1" dirty="0">
              <a:latin typeface="華康馨香花體(P)" panose="040B0300000000000000" pitchFamily="82" charset="-120"/>
              <a:ea typeface="華康馨香花體(P)" panose="040B0300000000000000" pitchFamily="82" charset="-120"/>
              <a:cs typeface="Potta One"/>
              <a:sym typeface="Pott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dirty="0">
                <a:latin typeface="華康馨香花體(P)" panose="040B0300000000000000" pitchFamily="82" charset="-120"/>
                <a:ea typeface="華康馨香花體(P)" panose="040B0300000000000000" pitchFamily="82" charset="-120"/>
                <a:cs typeface="Potta One"/>
                <a:sym typeface="Potta One"/>
              </a:rPr>
              <a:t>活動與遊戲</a:t>
            </a:r>
            <a:endParaRPr sz="4800" b="1" dirty="0">
              <a:latin typeface="華康馨香花體(P)" panose="040B0300000000000000" pitchFamily="82" charset="-120"/>
              <a:ea typeface="華康馨香花體(P)" panose="040B0300000000000000" pitchFamily="82" charset="-120"/>
              <a:cs typeface="Potta One"/>
              <a:sym typeface="Potta One"/>
            </a:endParaRPr>
          </a:p>
        </p:txBody>
      </p:sp>
      <p:sp>
        <p:nvSpPr>
          <p:cNvPr id="3354" name="Google Shape;3354;p112"/>
          <p:cNvSpPr txBox="1"/>
          <p:nvPr/>
        </p:nvSpPr>
        <p:spPr>
          <a:xfrm>
            <a:off x="2596106" y="2063206"/>
            <a:ext cx="4269377" cy="238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zh-TW" dirty="0">
                <a:latin typeface="+mn-ea"/>
                <a:ea typeface="+mn-ea"/>
                <a:cs typeface="RocknRoll One"/>
                <a:sym typeface="RocknRoll One"/>
              </a:rPr>
              <a:t>1. 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積木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樂高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機器人</a:t>
            </a:r>
            <a:r>
              <a:rPr lang="zh-TW" dirty="0">
                <a:latin typeface="+mn-ea"/>
                <a:ea typeface="+mn-ea"/>
                <a:cs typeface="RocknRoll One"/>
                <a:sym typeface="RocknRoll One"/>
              </a:rPr>
              <a:t>等。</a:t>
            </a:r>
            <a:endParaRPr dirty="0">
              <a:latin typeface="+mn-ea"/>
              <a:ea typeface="+mn-ea"/>
              <a:cs typeface="RocknRoll One"/>
              <a:sym typeface="RocknRoll One"/>
            </a:endParaRPr>
          </a:p>
          <a:p>
            <a:pPr lvl="0" algn="ctr">
              <a:lnSpc>
                <a:spcPct val="115000"/>
              </a:lnSpc>
            </a:pPr>
            <a:r>
              <a:rPr lang="zh-TW" dirty="0">
                <a:latin typeface="+mn-ea"/>
                <a:ea typeface="+mn-ea"/>
                <a:cs typeface="RocknRoll One"/>
                <a:sym typeface="RocknRoll One"/>
              </a:rPr>
              <a:t>2. 各式棋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類</a:t>
            </a:r>
            <a:r>
              <a:rPr lang="zh-TW" altLang="en-US" dirty="0" smtClean="0">
                <a:latin typeface="+mn-ea"/>
                <a:ea typeface="+mn-ea"/>
                <a:cs typeface="RocknRoll One"/>
                <a:sym typeface="RocknRoll One"/>
              </a:rPr>
              <a:t>：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象棋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五子棋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圍棋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橋牌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西洋棋</a:t>
            </a:r>
            <a:r>
              <a:rPr lang="zh-TW" dirty="0">
                <a:latin typeface="+mn-ea"/>
                <a:ea typeface="+mn-ea"/>
                <a:cs typeface="RocknRoll One"/>
                <a:sym typeface="RocknRoll One"/>
              </a:rPr>
              <a:t>。</a:t>
            </a:r>
            <a:endParaRPr dirty="0">
              <a:latin typeface="+mn-ea"/>
              <a:ea typeface="+mn-ea"/>
              <a:cs typeface="RocknRoll One"/>
              <a:sym typeface="RocknRoll One"/>
            </a:endParaRPr>
          </a:p>
          <a:p>
            <a:pPr lvl="0" algn="ctr">
              <a:lnSpc>
                <a:spcPct val="115000"/>
              </a:lnSpc>
            </a:pPr>
            <a:r>
              <a:rPr lang="zh-TW" dirty="0">
                <a:latin typeface="+mn-ea"/>
                <a:ea typeface="+mn-ea"/>
                <a:cs typeface="RocknRoll One"/>
                <a:sym typeface="RocknRoll One"/>
              </a:rPr>
              <a:t>3. 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繪畫</a:t>
            </a:r>
            <a:r>
              <a:rPr lang="zh-TW" altLang="en-US" dirty="0" smtClean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黏土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押花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撕</a:t>
            </a:r>
            <a:r>
              <a:rPr lang="zh-TW" dirty="0">
                <a:latin typeface="+mn-ea"/>
                <a:ea typeface="+mn-ea"/>
                <a:cs typeface="RocknRoll One"/>
                <a:sym typeface="RocknRoll One"/>
              </a:rPr>
              <a:t>貼畫。</a:t>
            </a:r>
            <a:endParaRPr dirty="0">
              <a:latin typeface="+mn-ea"/>
              <a:ea typeface="+mn-ea"/>
              <a:cs typeface="RocknRoll One"/>
              <a:sym typeface="RocknRoll One"/>
            </a:endParaRPr>
          </a:p>
          <a:p>
            <a:pPr lvl="0" algn="ctr">
              <a:lnSpc>
                <a:spcPct val="115000"/>
              </a:lnSpc>
            </a:pPr>
            <a:r>
              <a:rPr lang="zh-TW" dirty="0">
                <a:latin typeface="+mn-ea"/>
                <a:ea typeface="+mn-ea"/>
                <a:cs typeface="RocknRoll One"/>
                <a:sym typeface="RocknRoll One"/>
              </a:rPr>
              <a:t>4. 種植 : 可以讓孩子栽種植物， 如果沒有適當空間， 可以種種綠豆、紅豆，或是將不用的青菜頭留一小部分裝盒泡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水</a:t>
            </a:r>
            <a:r>
              <a:rPr lang="zh-TW" altLang="en-US" dirty="0" smtClean="0">
                <a:latin typeface="+mn-ea"/>
                <a:ea typeface="+mn-ea"/>
                <a:cs typeface="RocknRoll One"/>
                <a:sym typeface="RocknRoll One"/>
              </a:rPr>
              <a:t>：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如地瓜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馬鈴薯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芹菜</a:t>
            </a:r>
            <a:r>
              <a:rPr lang="zh-TW" dirty="0">
                <a:latin typeface="+mn-ea"/>
                <a:ea typeface="+mn-ea"/>
                <a:cs typeface="RocknRoll One"/>
                <a:sym typeface="RocknRoll One"/>
              </a:rPr>
              <a:t>，讓孩子觀察植物的生長。</a:t>
            </a:r>
            <a:endParaRPr dirty="0">
              <a:latin typeface="+mn-ea"/>
              <a:ea typeface="+mn-ea"/>
              <a:cs typeface="RocknRoll One"/>
              <a:sym typeface="RocknRoll One"/>
            </a:endParaRPr>
          </a:p>
          <a:p>
            <a:pPr lvl="0" algn="ctr">
              <a:lnSpc>
                <a:spcPct val="115000"/>
              </a:lnSpc>
            </a:pPr>
            <a:r>
              <a:rPr lang="zh-TW" dirty="0">
                <a:latin typeface="+mn-ea"/>
                <a:ea typeface="+mn-ea"/>
                <a:cs typeface="RocknRoll One"/>
                <a:sym typeface="RocknRoll One"/>
              </a:rPr>
              <a:t>5. 切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水果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做點心</a:t>
            </a:r>
            <a:r>
              <a:rPr lang="zh-TW" altLang="en-US" dirty="0">
                <a:latin typeface="+mn-ea"/>
                <a:ea typeface="+mn-ea"/>
                <a:cs typeface="RocknRoll One"/>
                <a:sym typeface="RocknRoll One"/>
              </a:rPr>
              <a:t>、</a:t>
            </a:r>
            <a:r>
              <a:rPr lang="zh-TW" dirty="0" smtClean="0">
                <a:latin typeface="+mn-ea"/>
                <a:ea typeface="+mn-ea"/>
                <a:cs typeface="RocknRoll One"/>
                <a:sym typeface="RocknRoll One"/>
              </a:rPr>
              <a:t>烹飪</a:t>
            </a:r>
            <a:r>
              <a:rPr lang="zh-TW" dirty="0">
                <a:latin typeface="+mn-ea"/>
                <a:ea typeface="+mn-ea"/>
                <a:cs typeface="RocknRoll One"/>
                <a:sym typeface="RocknRoll One"/>
              </a:rPr>
              <a:t>。</a:t>
            </a:r>
            <a:endParaRPr dirty="0">
              <a:latin typeface="+mn-ea"/>
              <a:ea typeface="+mn-ea"/>
              <a:cs typeface="RocknRoll One"/>
              <a:sym typeface="RocknRoll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ea"/>
              <a:ea typeface="+mn-ea"/>
              <a:cs typeface="RocknRoll One"/>
              <a:sym typeface="RocknRoll One"/>
            </a:endParaRPr>
          </a:p>
        </p:txBody>
      </p:sp>
      <p:grpSp>
        <p:nvGrpSpPr>
          <p:cNvPr id="3355" name="Google Shape;3355;p112"/>
          <p:cNvGrpSpPr/>
          <p:nvPr/>
        </p:nvGrpSpPr>
        <p:grpSpPr>
          <a:xfrm>
            <a:off x="213618" y="2449888"/>
            <a:ext cx="1704137" cy="2693638"/>
            <a:chOff x="8061752" y="1830440"/>
            <a:chExt cx="1259897" cy="1819288"/>
          </a:xfrm>
        </p:grpSpPr>
        <p:sp>
          <p:nvSpPr>
            <p:cNvPr id="3356" name="Google Shape;3356;p112"/>
            <p:cNvSpPr/>
            <p:nvPr/>
          </p:nvSpPr>
          <p:spPr>
            <a:xfrm>
              <a:off x="8374456" y="1830440"/>
              <a:ext cx="505935" cy="485486"/>
            </a:xfrm>
            <a:custGeom>
              <a:avLst/>
              <a:gdLst/>
              <a:ahLst/>
              <a:cxnLst/>
              <a:rect l="l" t="t" r="r" b="b"/>
              <a:pathLst>
                <a:path w="13979" h="13414" extrusionOk="0">
                  <a:moveTo>
                    <a:pt x="4533" y="0"/>
                  </a:moveTo>
                  <a:cubicBezTo>
                    <a:pt x="4377" y="0"/>
                    <a:pt x="4226" y="33"/>
                    <a:pt x="4085" y="103"/>
                  </a:cubicBezTo>
                  <a:cubicBezTo>
                    <a:pt x="3751" y="257"/>
                    <a:pt x="3537" y="591"/>
                    <a:pt x="3454" y="995"/>
                  </a:cubicBezTo>
                  <a:cubicBezTo>
                    <a:pt x="3428" y="995"/>
                    <a:pt x="3403" y="994"/>
                    <a:pt x="3378" y="994"/>
                  </a:cubicBezTo>
                  <a:cubicBezTo>
                    <a:pt x="2755" y="994"/>
                    <a:pt x="2217" y="1278"/>
                    <a:pt x="1953" y="1781"/>
                  </a:cubicBezTo>
                  <a:cubicBezTo>
                    <a:pt x="1549" y="2579"/>
                    <a:pt x="2073" y="3639"/>
                    <a:pt x="3120" y="4163"/>
                  </a:cubicBezTo>
                  <a:cubicBezTo>
                    <a:pt x="3442" y="4329"/>
                    <a:pt x="3787" y="4413"/>
                    <a:pt x="4097" y="4424"/>
                  </a:cubicBezTo>
                  <a:cubicBezTo>
                    <a:pt x="3918" y="4948"/>
                    <a:pt x="3454" y="5365"/>
                    <a:pt x="2977" y="5675"/>
                  </a:cubicBezTo>
                  <a:cubicBezTo>
                    <a:pt x="2382" y="6056"/>
                    <a:pt x="1715" y="6353"/>
                    <a:pt x="1251" y="6865"/>
                  </a:cubicBezTo>
                  <a:cubicBezTo>
                    <a:pt x="775" y="7425"/>
                    <a:pt x="584" y="8211"/>
                    <a:pt x="739" y="8925"/>
                  </a:cubicBezTo>
                  <a:cubicBezTo>
                    <a:pt x="834" y="9366"/>
                    <a:pt x="1060" y="9818"/>
                    <a:pt x="918" y="10247"/>
                  </a:cubicBezTo>
                  <a:cubicBezTo>
                    <a:pt x="810" y="10532"/>
                    <a:pt x="572" y="10723"/>
                    <a:pt x="382" y="10937"/>
                  </a:cubicBezTo>
                  <a:cubicBezTo>
                    <a:pt x="179" y="11152"/>
                    <a:pt x="1" y="11437"/>
                    <a:pt x="96" y="11723"/>
                  </a:cubicBezTo>
                  <a:cubicBezTo>
                    <a:pt x="322" y="12425"/>
                    <a:pt x="1942" y="12390"/>
                    <a:pt x="2489" y="12461"/>
                  </a:cubicBezTo>
                  <a:cubicBezTo>
                    <a:pt x="3692" y="12628"/>
                    <a:pt x="4906" y="12759"/>
                    <a:pt x="6121" y="12878"/>
                  </a:cubicBezTo>
                  <a:cubicBezTo>
                    <a:pt x="8550" y="13128"/>
                    <a:pt x="10978" y="13295"/>
                    <a:pt x="13419" y="13414"/>
                  </a:cubicBezTo>
                  <a:cubicBezTo>
                    <a:pt x="13503" y="13414"/>
                    <a:pt x="13574" y="13414"/>
                    <a:pt x="13657" y="13390"/>
                  </a:cubicBezTo>
                  <a:cubicBezTo>
                    <a:pt x="13753" y="13342"/>
                    <a:pt x="13800" y="13235"/>
                    <a:pt x="13836" y="13128"/>
                  </a:cubicBezTo>
                  <a:cubicBezTo>
                    <a:pt x="13979" y="12580"/>
                    <a:pt x="13717" y="12009"/>
                    <a:pt x="13383" y="11533"/>
                  </a:cubicBezTo>
                  <a:cubicBezTo>
                    <a:pt x="13062" y="11056"/>
                    <a:pt x="12657" y="10616"/>
                    <a:pt x="12479" y="10080"/>
                  </a:cubicBezTo>
                  <a:cubicBezTo>
                    <a:pt x="12181" y="9187"/>
                    <a:pt x="12562" y="8258"/>
                    <a:pt x="12610" y="7318"/>
                  </a:cubicBezTo>
                  <a:cubicBezTo>
                    <a:pt x="12621" y="6925"/>
                    <a:pt x="12586" y="6556"/>
                    <a:pt x="12479" y="6187"/>
                  </a:cubicBezTo>
                  <a:lnTo>
                    <a:pt x="12479" y="6187"/>
                  </a:lnTo>
                  <a:lnTo>
                    <a:pt x="12764" y="6199"/>
                  </a:lnTo>
                  <a:lnTo>
                    <a:pt x="12776" y="6199"/>
                  </a:lnTo>
                  <a:lnTo>
                    <a:pt x="12860" y="4984"/>
                  </a:lnTo>
                  <a:cubicBezTo>
                    <a:pt x="12967" y="3532"/>
                    <a:pt x="11883" y="2269"/>
                    <a:pt x="10443" y="2162"/>
                  </a:cubicBezTo>
                  <a:lnTo>
                    <a:pt x="8728" y="2329"/>
                  </a:lnTo>
                  <a:lnTo>
                    <a:pt x="8121" y="2127"/>
                  </a:lnTo>
                  <a:cubicBezTo>
                    <a:pt x="7851" y="2028"/>
                    <a:pt x="7572" y="1979"/>
                    <a:pt x="7295" y="1979"/>
                  </a:cubicBezTo>
                  <a:cubicBezTo>
                    <a:pt x="6936" y="1979"/>
                    <a:pt x="6581" y="2061"/>
                    <a:pt x="6252" y="2222"/>
                  </a:cubicBezTo>
                  <a:lnTo>
                    <a:pt x="6240" y="2222"/>
                  </a:lnTo>
                  <a:cubicBezTo>
                    <a:pt x="6275" y="1888"/>
                    <a:pt x="6192" y="1496"/>
                    <a:pt x="6037" y="1126"/>
                  </a:cubicBezTo>
                  <a:cubicBezTo>
                    <a:pt x="5710" y="435"/>
                    <a:pt x="5098" y="0"/>
                    <a:pt x="4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2"/>
            <p:cNvSpPr/>
            <p:nvPr/>
          </p:nvSpPr>
          <p:spPr>
            <a:xfrm>
              <a:off x="8522700" y="2024613"/>
              <a:ext cx="280130" cy="368331"/>
            </a:xfrm>
            <a:custGeom>
              <a:avLst/>
              <a:gdLst/>
              <a:ahLst/>
              <a:cxnLst/>
              <a:rect l="l" t="t" r="r" b="b"/>
              <a:pathLst>
                <a:path w="7740" h="10177" extrusionOk="0">
                  <a:moveTo>
                    <a:pt x="4739" y="0"/>
                  </a:moveTo>
                  <a:cubicBezTo>
                    <a:pt x="4123" y="904"/>
                    <a:pt x="3212" y="1465"/>
                    <a:pt x="2253" y="1465"/>
                  </a:cubicBezTo>
                  <a:cubicBezTo>
                    <a:pt x="2138" y="1465"/>
                    <a:pt x="2022" y="1457"/>
                    <a:pt x="1906" y="1441"/>
                  </a:cubicBezTo>
                  <a:lnTo>
                    <a:pt x="1536" y="1381"/>
                  </a:lnTo>
                  <a:lnTo>
                    <a:pt x="1310" y="1369"/>
                  </a:lnTo>
                  <a:cubicBezTo>
                    <a:pt x="1282" y="1367"/>
                    <a:pt x="1254" y="1366"/>
                    <a:pt x="1226" y="1366"/>
                  </a:cubicBezTo>
                  <a:cubicBezTo>
                    <a:pt x="606" y="1366"/>
                    <a:pt x="71" y="1862"/>
                    <a:pt x="48" y="2488"/>
                  </a:cubicBezTo>
                  <a:lnTo>
                    <a:pt x="48" y="2512"/>
                  </a:lnTo>
                  <a:cubicBezTo>
                    <a:pt x="1" y="3167"/>
                    <a:pt x="501" y="3751"/>
                    <a:pt x="1167" y="3786"/>
                  </a:cubicBezTo>
                  <a:lnTo>
                    <a:pt x="1477" y="3798"/>
                  </a:lnTo>
                  <a:lnTo>
                    <a:pt x="917" y="8108"/>
                  </a:lnTo>
                  <a:cubicBezTo>
                    <a:pt x="822" y="9287"/>
                    <a:pt x="1917" y="10061"/>
                    <a:pt x="3108" y="10168"/>
                  </a:cubicBezTo>
                  <a:lnTo>
                    <a:pt x="3156" y="10168"/>
                  </a:lnTo>
                  <a:cubicBezTo>
                    <a:pt x="3222" y="10174"/>
                    <a:pt x="3287" y="10177"/>
                    <a:pt x="3352" y="10177"/>
                  </a:cubicBezTo>
                  <a:cubicBezTo>
                    <a:pt x="4462" y="10177"/>
                    <a:pt x="5424" y="9330"/>
                    <a:pt x="5525" y="8227"/>
                  </a:cubicBezTo>
                  <a:lnTo>
                    <a:pt x="5656" y="6668"/>
                  </a:lnTo>
                  <a:cubicBezTo>
                    <a:pt x="6847" y="6382"/>
                    <a:pt x="7740" y="5310"/>
                    <a:pt x="7728" y="4036"/>
                  </a:cubicBezTo>
                  <a:lnTo>
                    <a:pt x="7692" y="750"/>
                  </a:lnTo>
                  <a:lnTo>
                    <a:pt x="7097" y="714"/>
                  </a:lnTo>
                  <a:lnTo>
                    <a:pt x="7037" y="131"/>
                  </a:lnTo>
                  <a:cubicBezTo>
                    <a:pt x="7037" y="131"/>
                    <a:pt x="7037" y="126"/>
                    <a:pt x="7034" y="126"/>
                  </a:cubicBezTo>
                  <a:cubicBezTo>
                    <a:pt x="7032" y="126"/>
                    <a:pt x="7029" y="127"/>
                    <a:pt x="7025" y="131"/>
                  </a:cubicBezTo>
                  <a:lnTo>
                    <a:pt x="6299" y="655"/>
                  </a:lnTo>
                  <a:cubicBezTo>
                    <a:pt x="5704" y="607"/>
                    <a:pt x="5168" y="369"/>
                    <a:pt x="4751" y="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2"/>
            <p:cNvSpPr/>
            <p:nvPr/>
          </p:nvSpPr>
          <p:spPr>
            <a:xfrm>
              <a:off x="8558893" y="2100943"/>
              <a:ext cx="21173" cy="31849"/>
            </a:xfrm>
            <a:custGeom>
              <a:avLst/>
              <a:gdLst/>
              <a:ahLst/>
              <a:cxnLst/>
              <a:rect l="l" t="t" r="r" b="b"/>
              <a:pathLst>
                <a:path w="585" h="880" extrusionOk="0">
                  <a:moveTo>
                    <a:pt x="133" y="1"/>
                  </a:moveTo>
                  <a:cubicBezTo>
                    <a:pt x="116" y="1"/>
                    <a:pt x="99" y="7"/>
                    <a:pt x="84" y="22"/>
                  </a:cubicBezTo>
                  <a:cubicBezTo>
                    <a:pt x="60" y="46"/>
                    <a:pt x="48" y="94"/>
                    <a:pt x="72" y="129"/>
                  </a:cubicBezTo>
                  <a:lnTo>
                    <a:pt x="382" y="558"/>
                  </a:lnTo>
                  <a:lnTo>
                    <a:pt x="48" y="737"/>
                  </a:lnTo>
                  <a:cubicBezTo>
                    <a:pt x="13" y="760"/>
                    <a:pt x="1" y="808"/>
                    <a:pt x="13" y="844"/>
                  </a:cubicBezTo>
                  <a:cubicBezTo>
                    <a:pt x="13" y="868"/>
                    <a:pt x="48" y="880"/>
                    <a:pt x="72" y="880"/>
                  </a:cubicBezTo>
                  <a:cubicBezTo>
                    <a:pt x="84" y="880"/>
                    <a:pt x="108" y="880"/>
                    <a:pt x="120" y="868"/>
                  </a:cubicBezTo>
                  <a:lnTo>
                    <a:pt x="536" y="641"/>
                  </a:lnTo>
                  <a:cubicBezTo>
                    <a:pt x="560" y="641"/>
                    <a:pt x="584" y="618"/>
                    <a:pt x="584" y="594"/>
                  </a:cubicBezTo>
                  <a:cubicBezTo>
                    <a:pt x="584" y="582"/>
                    <a:pt x="584" y="558"/>
                    <a:pt x="560" y="534"/>
                  </a:cubicBezTo>
                  <a:lnTo>
                    <a:pt x="191" y="34"/>
                  </a:lnTo>
                  <a:cubicBezTo>
                    <a:pt x="177" y="13"/>
                    <a:pt x="155" y="1"/>
                    <a:pt x="133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2"/>
            <p:cNvSpPr/>
            <p:nvPr/>
          </p:nvSpPr>
          <p:spPr>
            <a:xfrm>
              <a:off x="8766601" y="2115492"/>
              <a:ext cx="19435" cy="18639"/>
            </a:xfrm>
            <a:custGeom>
              <a:avLst/>
              <a:gdLst/>
              <a:ahLst/>
              <a:cxnLst/>
              <a:rect l="l" t="t" r="r" b="b"/>
              <a:pathLst>
                <a:path w="537" h="515" extrusionOk="0">
                  <a:moveTo>
                    <a:pt x="260" y="0"/>
                  </a:moveTo>
                  <a:cubicBezTo>
                    <a:pt x="253" y="0"/>
                    <a:pt x="246" y="1"/>
                    <a:pt x="239" y="1"/>
                  </a:cubicBezTo>
                  <a:cubicBezTo>
                    <a:pt x="108" y="25"/>
                    <a:pt x="1" y="156"/>
                    <a:pt x="12" y="287"/>
                  </a:cubicBezTo>
                  <a:cubicBezTo>
                    <a:pt x="35" y="411"/>
                    <a:pt x="154" y="514"/>
                    <a:pt x="278" y="514"/>
                  </a:cubicBezTo>
                  <a:cubicBezTo>
                    <a:pt x="285" y="514"/>
                    <a:pt x="291" y="514"/>
                    <a:pt x="298" y="513"/>
                  </a:cubicBezTo>
                  <a:cubicBezTo>
                    <a:pt x="441" y="501"/>
                    <a:pt x="536" y="358"/>
                    <a:pt x="524" y="228"/>
                  </a:cubicBezTo>
                  <a:cubicBezTo>
                    <a:pt x="513" y="103"/>
                    <a:pt x="395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2"/>
            <p:cNvSpPr/>
            <p:nvPr/>
          </p:nvSpPr>
          <p:spPr>
            <a:xfrm>
              <a:off x="8689909" y="2109810"/>
              <a:ext cx="19833" cy="18277"/>
            </a:xfrm>
            <a:custGeom>
              <a:avLst/>
              <a:gdLst/>
              <a:ahLst/>
              <a:cxnLst/>
              <a:rect l="l" t="t" r="r" b="b"/>
              <a:pathLst>
                <a:path w="548" h="505" extrusionOk="0">
                  <a:moveTo>
                    <a:pt x="258" y="0"/>
                  </a:moveTo>
                  <a:cubicBezTo>
                    <a:pt x="131" y="0"/>
                    <a:pt x="23" y="99"/>
                    <a:pt x="12" y="218"/>
                  </a:cubicBezTo>
                  <a:cubicBezTo>
                    <a:pt x="0" y="361"/>
                    <a:pt x="95" y="492"/>
                    <a:pt x="238" y="504"/>
                  </a:cubicBezTo>
                  <a:cubicBezTo>
                    <a:pt x="246" y="504"/>
                    <a:pt x="253" y="505"/>
                    <a:pt x="260" y="505"/>
                  </a:cubicBezTo>
                  <a:cubicBezTo>
                    <a:pt x="384" y="505"/>
                    <a:pt x="501" y="412"/>
                    <a:pt x="512" y="277"/>
                  </a:cubicBezTo>
                  <a:cubicBezTo>
                    <a:pt x="548" y="134"/>
                    <a:pt x="441" y="15"/>
                    <a:pt x="298" y="4"/>
                  </a:cubicBezTo>
                  <a:cubicBezTo>
                    <a:pt x="284" y="1"/>
                    <a:pt x="271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2"/>
            <p:cNvSpPr/>
            <p:nvPr/>
          </p:nvSpPr>
          <p:spPr>
            <a:xfrm>
              <a:off x="8709707" y="2222043"/>
              <a:ext cx="22041" cy="7600"/>
            </a:xfrm>
            <a:custGeom>
              <a:avLst/>
              <a:gdLst/>
              <a:ahLst/>
              <a:cxnLst/>
              <a:rect l="l" t="t" r="r" b="b"/>
              <a:pathLst>
                <a:path w="609" h="210" extrusionOk="0">
                  <a:moveTo>
                    <a:pt x="334" y="1"/>
                  </a:moveTo>
                  <a:cubicBezTo>
                    <a:pt x="234" y="1"/>
                    <a:pt x="117" y="30"/>
                    <a:pt x="13" y="129"/>
                  </a:cubicBezTo>
                  <a:cubicBezTo>
                    <a:pt x="1" y="153"/>
                    <a:pt x="1" y="189"/>
                    <a:pt x="13" y="201"/>
                  </a:cubicBezTo>
                  <a:cubicBezTo>
                    <a:pt x="31" y="206"/>
                    <a:pt x="46" y="209"/>
                    <a:pt x="57" y="209"/>
                  </a:cubicBezTo>
                  <a:cubicBezTo>
                    <a:pt x="69" y="209"/>
                    <a:pt x="78" y="206"/>
                    <a:pt x="84" y="201"/>
                  </a:cubicBezTo>
                  <a:cubicBezTo>
                    <a:pt x="174" y="120"/>
                    <a:pt x="269" y="97"/>
                    <a:pt x="349" y="97"/>
                  </a:cubicBezTo>
                  <a:cubicBezTo>
                    <a:pt x="459" y="97"/>
                    <a:pt x="542" y="141"/>
                    <a:pt x="549" y="141"/>
                  </a:cubicBezTo>
                  <a:lnTo>
                    <a:pt x="584" y="141"/>
                  </a:lnTo>
                  <a:cubicBezTo>
                    <a:pt x="596" y="141"/>
                    <a:pt x="596" y="129"/>
                    <a:pt x="596" y="117"/>
                  </a:cubicBezTo>
                  <a:cubicBezTo>
                    <a:pt x="608" y="93"/>
                    <a:pt x="608" y="70"/>
                    <a:pt x="584" y="58"/>
                  </a:cubicBezTo>
                  <a:cubicBezTo>
                    <a:pt x="584" y="58"/>
                    <a:pt x="475" y="1"/>
                    <a:pt x="334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2"/>
            <p:cNvSpPr/>
            <p:nvPr/>
          </p:nvSpPr>
          <p:spPr>
            <a:xfrm>
              <a:off x="8664900" y="2050925"/>
              <a:ext cx="51755" cy="25045"/>
            </a:xfrm>
            <a:custGeom>
              <a:avLst/>
              <a:gdLst/>
              <a:ahLst/>
              <a:cxnLst/>
              <a:rect l="l" t="t" r="r" b="b"/>
              <a:pathLst>
                <a:path w="1430" h="692" extrusionOk="0">
                  <a:moveTo>
                    <a:pt x="881" y="1"/>
                  </a:moveTo>
                  <a:cubicBezTo>
                    <a:pt x="803" y="1"/>
                    <a:pt x="719" y="11"/>
                    <a:pt x="632" y="35"/>
                  </a:cubicBezTo>
                  <a:cubicBezTo>
                    <a:pt x="310" y="107"/>
                    <a:pt x="120" y="297"/>
                    <a:pt x="72" y="428"/>
                  </a:cubicBezTo>
                  <a:cubicBezTo>
                    <a:pt x="1" y="583"/>
                    <a:pt x="60" y="678"/>
                    <a:pt x="155" y="690"/>
                  </a:cubicBezTo>
                  <a:cubicBezTo>
                    <a:pt x="164" y="691"/>
                    <a:pt x="174" y="692"/>
                    <a:pt x="183" y="692"/>
                  </a:cubicBezTo>
                  <a:cubicBezTo>
                    <a:pt x="262" y="692"/>
                    <a:pt x="358" y="652"/>
                    <a:pt x="453" y="630"/>
                  </a:cubicBezTo>
                  <a:cubicBezTo>
                    <a:pt x="548" y="595"/>
                    <a:pt x="655" y="571"/>
                    <a:pt x="751" y="535"/>
                  </a:cubicBezTo>
                  <a:cubicBezTo>
                    <a:pt x="834" y="511"/>
                    <a:pt x="941" y="499"/>
                    <a:pt x="1060" y="464"/>
                  </a:cubicBezTo>
                  <a:cubicBezTo>
                    <a:pt x="1167" y="428"/>
                    <a:pt x="1287" y="416"/>
                    <a:pt x="1358" y="380"/>
                  </a:cubicBezTo>
                  <a:cubicBezTo>
                    <a:pt x="1429" y="321"/>
                    <a:pt x="1429" y="214"/>
                    <a:pt x="1310" y="118"/>
                  </a:cubicBezTo>
                  <a:cubicBezTo>
                    <a:pt x="1226" y="59"/>
                    <a:pt x="1071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2"/>
            <p:cNvSpPr/>
            <p:nvPr/>
          </p:nvSpPr>
          <p:spPr>
            <a:xfrm>
              <a:off x="8762294" y="2066705"/>
              <a:ext cx="35794" cy="20051"/>
            </a:xfrm>
            <a:custGeom>
              <a:avLst/>
              <a:gdLst/>
              <a:ahLst/>
              <a:cxnLst/>
              <a:rect l="l" t="t" r="r" b="b"/>
              <a:pathLst>
                <a:path w="989" h="554" extrusionOk="0">
                  <a:moveTo>
                    <a:pt x="370" y="1"/>
                  </a:moveTo>
                  <a:cubicBezTo>
                    <a:pt x="256" y="1"/>
                    <a:pt x="159" y="31"/>
                    <a:pt x="108" y="75"/>
                  </a:cubicBezTo>
                  <a:cubicBezTo>
                    <a:pt x="0" y="147"/>
                    <a:pt x="0" y="218"/>
                    <a:pt x="48" y="266"/>
                  </a:cubicBezTo>
                  <a:cubicBezTo>
                    <a:pt x="96" y="313"/>
                    <a:pt x="167" y="337"/>
                    <a:pt x="239" y="361"/>
                  </a:cubicBezTo>
                  <a:cubicBezTo>
                    <a:pt x="310" y="373"/>
                    <a:pt x="393" y="397"/>
                    <a:pt x="453" y="421"/>
                  </a:cubicBezTo>
                  <a:cubicBezTo>
                    <a:pt x="524" y="433"/>
                    <a:pt x="584" y="456"/>
                    <a:pt x="655" y="492"/>
                  </a:cubicBezTo>
                  <a:cubicBezTo>
                    <a:pt x="719" y="513"/>
                    <a:pt x="792" y="553"/>
                    <a:pt x="849" y="553"/>
                  </a:cubicBezTo>
                  <a:cubicBezTo>
                    <a:pt x="856" y="553"/>
                    <a:pt x="863" y="553"/>
                    <a:pt x="870" y="552"/>
                  </a:cubicBezTo>
                  <a:cubicBezTo>
                    <a:pt x="929" y="540"/>
                    <a:pt x="989" y="480"/>
                    <a:pt x="941" y="373"/>
                  </a:cubicBezTo>
                  <a:cubicBezTo>
                    <a:pt x="929" y="266"/>
                    <a:pt x="810" y="123"/>
                    <a:pt x="596" y="40"/>
                  </a:cubicBezTo>
                  <a:cubicBezTo>
                    <a:pt x="518" y="12"/>
                    <a:pt x="441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2"/>
            <p:cNvSpPr/>
            <p:nvPr/>
          </p:nvSpPr>
          <p:spPr>
            <a:xfrm>
              <a:off x="8689909" y="2125626"/>
              <a:ext cx="15961" cy="4162"/>
            </a:xfrm>
            <a:custGeom>
              <a:avLst/>
              <a:gdLst/>
              <a:ahLst/>
              <a:cxnLst/>
              <a:rect l="l" t="t" r="r" b="b"/>
              <a:pathLst>
                <a:path w="441" h="115" extrusionOk="0">
                  <a:moveTo>
                    <a:pt x="193" y="1"/>
                  </a:moveTo>
                  <a:cubicBezTo>
                    <a:pt x="83" y="1"/>
                    <a:pt x="0" y="55"/>
                    <a:pt x="0" y="55"/>
                  </a:cubicBezTo>
                  <a:lnTo>
                    <a:pt x="441" y="114"/>
                  </a:lnTo>
                  <a:cubicBezTo>
                    <a:pt x="358" y="27"/>
                    <a:pt x="269" y="1"/>
                    <a:pt x="193" y="1"/>
                  </a:cubicBezTo>
                  <a:close/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2"/>
            <p:cNvSpPr/>
            <p:nvPr/>
          </p:nvSpPr>
          <p:spPr>
            <a:xfrm>
              <a:off x="8686435" y="2123020"/>
              <a:ext cx="22041" cy="9338"/>
            </a:xfrm>
            <a:custGeom>
              <a:avLst/>
              <a:gdLst/>
              <a:ahLst/>
              <a:cxnLst/>
              <a:rect l="l" t="t" r="r" b="b"/>
              <a:pathLst>
                <a:path w="609" h="258" extrusionOk="0">
                  <a:moveTo>
                    <a:pt x="283" y="0"/>
                  </a:moveTo>
                  <a:cubicBezTo>
                    <a:pt x="183" y="0"/>
                    <a:pt x="97" y="37"/>
                    <a:pt x="49" y="67"/>
                  </a:cubicBezTo>
                  <a:cubicBezTo>
                    <a:pt x="1" y="91"/>
                    <a:pt x="1" y="139"/>
                    <a:pt x="13" y="174"/>
                  </a:cubicBezTo>
                  <a:cubicBezTo>
                    <a:pt x="36" y="197"/>
                    <a:pt x="58" y="205"/>
                    <a:pt x="81" y="205"/>
                  </a:cubicBezTo>
                  <a:cubicBezTo>
                    <a:pt x="94" y="205"/>
                    <a:pt x="107" y="202"/>
                    <a:pt x="120" y="198"/>
                  </a:cubicBezTo>
                  <a:cubicBezTo>
                    <a:pt x="134" y="191"/>
                    <a:pt x="194" y="153"/>
                    <a:pt x="275" y="153"/>
                  </a:cubicBezTo>
                  <a:cubicBezTo>
                    <a:pt x="335" y="153"/>
                    <a:pt x="406" y="174"/>
                    <a:pt x="477" y="246"/>
                  </a:cubicBezTo>
                  <a:cubicBezTo>
                    <a:pt x="489" y="258"/>
                    <a:pt x="525" y="258"/>
                    <a:pt x="537" y="258"/>
                  </a:cubicBezTo>
                  <a:cubicBezTo>
                    <a:pt x="549" y="258"/>
                    <a:pt x="572" y="258"/>
                    <a:pt x="584" y="246"/>
                  </a:cubicBezTo>
                  <a:cubicBezTo>
                    <a:pt x="608" y="210"/>
                    <a:pt x="608" y="174"/>
                    <a:pt x="584" y="139"/>
                  </a:cubicBezTo>
                  <a:cubicBezTo>
                    <a:pt x="485" y="34"/>
                    <a:pt x="378" y="0"/>
                    <a:pt x="283" y="0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2"/>
            <p:cNvSpPr/>
            <p:nvPr/>
          </p:nvSpPr>
          <p:spPr>
            <a:xfrm>
              <a:off x="8766167" y="2130946"/>
              <a:ext cx="17264" cy="4850"/>
            </a:xfrm>
            <a:custGeom>
              <a:avLst/>
              <a:gdLst/>
              <a:ahLst/>
              <a:cxnLst/>
              <a:rect l="l" t="t" r="r" b="b"/>
              <a:pathLst>
                <a:path w="477" h="134" extrusionOk="0">
                  <a:moveTo>
                    <a:pt x="184" y="1"/>
                  </a:moveTo>
                  <a:cubicBezTo>
                    <a:pt x="79" y="1"/>
                    <a:pt x="1" y="39"/>
                    <a:pt x="1" y="39"/>
                  </a:cubicBezTo>
                  <a:lnTo>
                    <a:pt x="477" y="134"/>
                  </a:lnTo>
                  <a:cubicBezTo>
                    <a:pt x="383" y="29"/>
                    <a:pt x="274" y="1"/>
                    <a:pt x="184" y="1"/>
                  </a:cubicBezTo>
                  <a:close/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2"/>
            <p:cNvSpPr/>
            <p:nvPr/>
          </p:nvSpPr>
          <p:spPr>
            <a:xfrm>
              <a:off x="8763163" y="2127870"/>
              <a:ext cx="22874" cy="10532"/>
            </a:xfrm>
            <a:custGeom>
              <a:avLst/>
              <a:gdLst/>
              <a:ahLst/>
              <a:cxnLst/>
              <a:rect l="l" t="t" r="r" b="b"/>
              <a:pathLst>
                <a:path w="632" h="291" extrusionOk="0">
                  <a:moveTo>
                    <a:pt x="253" y="1"/>
                  </a:moveTo>
                  <a:cubicBezTo>
                    <a:pt x="162" y="1"/>
                    <a:pt x="84" y="25"/>
                    <a:pt x="36" y="52"/>
                  </a:cubicBezTo>
                  <a:cubicBezTo>
                    <a:pt x="12" y="76"/>
                    <a:pt x="0" y="124"/>
                    <a:pt x="12" y="147"/>
                  </a:cubicBezTo>
                  <a:cubicBezTo>
                    <a:pt x="30" y="174"/>
                    <a:pt x="61" y="188"/>
                    <a:pt x="91" y="188"/>
                  </a:cubicBezTo>
                  <a:cubicBezTo>
                    <a:pt x="101" y="188"/>
                    <a:pt x="110" y="186"/>
                    <a:pt x="119" y="183"/>
                  </a:cubicBezTo>
                  <a:cubicBezTo>
                    <a:pt x="126" y="183"/>
                    <a:pt x="189" y="151"/>
                    <a:pt x="272" y="151"/>
                  </a:cubicBezTo>
                  <a:cubicBezTo>
                    <a:pt x="341" y="151"/>
                    <a:pt x="425" y="173"/>
                    <a:pt x="500" y="255"/>
                  </a:cubicBezTo>
                  <a:cubicBezTo>
                    <a:pt x="512" y="278"/>
                    <a:pt x="548" y="290"/>
                    <a:pt x="560" y="290"/>
                  </a:cubicBezTo>
                  <a:cubicBezTo>
                    <a:pt x="572" y="290"/>
                    <a:pt x="596" y="290"/>
                    <a:pt x="607" y="255"/>
                  </a:cubicBezTo>
                  <a:cubicBezTo>
                    <a:pt x="631" y="231"/>
                    <a:pt x="631" y="183"/>
                    <a:pt x="607" y="147"/>
                  </a:cubicBezTo>
                  <a:cubicBezTo>
                    <a:pt x="490" y="37"/>
                    <a:pt x="362" y="1"/>
                    <a:pt x="253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2"/>
            <p:cNvSpPr/>
            <p:nvPr/>
          </p:nvSpPr>
          <p:spPr>
            <a:xfrm>
              <a:off x="8621397" y="2235760"/>
              <a:ext cx="106044" cy="76728"/>
            </a:xfrm>
            <a:custGeom>
              <a:avLst/>
              <a:gdLst/>
              <a:ahLst/>
              <a:cxnLst/>
              <a:rect l="l" t="t" r="r" b="b"/>
              <a:pathLst>
                <a:path w="2930" h="2120" extrusionOk="0">
                  <a:moveTo>
                    <a:pt x="179" y="0"/>
                  </a:moveTo>
                  <a:cubicBezTo>
                    <a:pt x="179" y="0"/>
                    <a:pt x="0" y="1286"/>
                    <a:pt x="2822" y="2119"/>
                  </a:cubicBezTo>
                  <a:lnTo>
                    <a:pt x="2929" y="881"/>
                  </a:lnTo>
                  <a:cubicBezTo>
                    <a:pt x="2929" y="881"/>
                    <a:pt x="536" y="881"/>
                    <a:pt x="179" y="0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2"/>
            <p:cNvSpPr/>
            <p:nvPr/>
          </p:nvSpPr>
          <p:spPr>
            <a:xfrm>
              <a:off x="8726970" y="2093885"/>
              <a:ext cx="39233" cy="66486"/>
            </a:xfrm>
            <a:custGeom>
              <a:avLst/>
              <a:gdLst/>
              <a:ahLst/>
              <a:cxnLst/>
              <a:rect l="l" t="t" r="r" b="b"/>
              <a:pathLst>
                <a:path w="1084" h="1837" extrusionOk="0">
                  <a:moveTo>
                    <a:pt x="589" y="1"/>
                  </a:moveTo>
                  <a:cubicBezTo>
                    <a:pt x="551" y="1"/>
                    <a:pt x="524" y="32"/>
                    <a:pt x="524" y="63"/>
                  </a:cubicBezTo>
                  <a:lnTo>
                    <a:pt x="441" y="598"/>
                  </a:lnTo>
                  <a:cubicBezTo>
                    <a:pt x="417" y="836"/>
                    <a:pt x="595" y="1075"/>
                    <a:pt x="834" y="1110"/>
                  </a:cubicBezTo>
                  <a:cubicBezTo>
                    <a:pt x="857" y="1110"/>
                    <a:pt x="893" y="1122"/>
                    <a:pt x="905" y="1158"/>
                  </a:cubicBezTo>
                  <a:cubicBezTo>
                    <a:pt x="917" y="1182"/>
                    <a:pt x="917" y="1217"/>
                    <a:pt x="917" y="1241"/>
                  </a:cubicBezTo>
                  <a:cubicBezTo>
                    <a:pt x="893" y="1372"/>
                    <a:pt x="834" y="1491"/>
                    <a:pt x="715" y="1587"/>
                  </a:cubicBezTo>
                  <a:cubicBezTo>
                    <a:pt x="621" y="1659"/>
                    <a:pt x="500" y="1696"/>
                    <a:pt x="375" y="1696"/>
                  </a:cubicBezTo>
                  <a:cubicBezTo>
                    <a:pt x="357" y="1696"/>
                    <a:pt x="339" y="1695"/>
                    <a:pt x="322" y="1694"/>
                  </a:cubicBezTo>
                  <a:lnTo>
                    <a:pt x="107" y="1658"/>
                  </a:lnTo>
                  <a:cubicBezTo>
                    <a:pt x="99" y="1656"/>
                    <a:pt x="91" y="1655"/>
                    <a:pt x="83" y="1655"/>
                  </a:cubicBezTo>
                  <a:cubicBezTo>
                    <a:pt x="45" y="1655"/>
                    <a:pt x="12" y="1678"/>
                    <a:pt x="12" y="1717"/>
                  </a:cubicBezTo>
                  <a:cubicBezTo>
                    <a:pt x="0" y="1765"/>
                    <a:pt x="24" y="1813"/>
                    <a:pt x="72" y="1813"/>
                  </a:cubicBezTo>
                  <a:lnTo>
                    <a:pt x="298" y="1837"/>
                  </a:lnTo>
                  <a:lnTo>
                    <a:pt x="381" y="1837"/>
                  </a:lnTo>
                  <a:cubicBezTo>
                    <a:pt x="715" y="1837"/>
                    <a:pt x="1000" y="1598"/>
                    <a:pt x="1072" y="1277"/>
                  </a:cubicBezTo>
                  <a:cubicBezTo>
                    <a:pt x="1084" y="1194"/>
                    <a:pt x="1072" y="1134"/>
                    <a:pt x="1024" y="1075"/>
                  </a:cubicBezTo>
                  <a:cubicBezTo>
                    <a:pt x="976" y="1015"/>
                    <a:pt x="917" y="991"/>
                    <a:pt x="845" y="979"/>
                  </a:cubicBezTo>
                  <a:cubicBezTo>
                    <a:pt x="679" y="944"/>
                    <a:pt x="560" y="801"/>
                    <a:pt x="595" y="634"/>
                  </a:cubicBezTo>
                  <a:lnTo>
                    <a:pt x="667" y="98"/>
                  </a:lnTo>
                  <a:cubicBezTo>
                    <a:pt x="679" y="51"/>
                    <a:pt x="655" y="3"/>
                    <a:pt x="607" y="3"/>
                  </a:cubicBezTo>
                  <a:cubicBezTo>
                    <a:pt x="601" y="1"/>
                    <a:pt x="595" y="1"/>
                    <a:pt x="589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2"/>
            <p:cNvSpPr/>
            <p:nvPr/>
          </p:nvSpPr>
          <p:spPr>
            <a:xfrm>
              <a:off x="8537358" y="2141985"/>
              <a:ext cx="39233" cy="37351"/>
            </a:xfrm>
            <a:custGeom>
              <a:avLst/>
              <a:gdLst/>
              <a:ahLst/>
              <a:cxnLst/>
              <a:rect l="l" t="t" r="r" b="b"/>
              <a:pathLst>
                <a:path w="1084" h="1032" extrusionOk="0">
                  <a:moveTo>
                    <a:pt x="608" y="138"/>
                  </a:moveTo>
                  <a:cubicBezTo>
                    <a:pt x="703" y="150"/>
                    <a:pt x="786" y="210"/>
                    <a:pt x="846" y="281"/>
                  </a:cubicBezTo>
                  <a:cubicBezTo>
                    <a:pt x="905" y="377"/>
                    <a:pt x="941" y="460"/>
                    <a:pt x="917" y="567"/>
                  </a:cubicBezTo>
                  <a:cubicBezTo>
                    <a:pt x="896" y="758"/>
                    <a:pt x="743" y="882"/>
                    <a:pt x="558" y="882"/>
                  </a:cubicBezTo>
                  <a:cubicBezTo>
                    <a:pt x="535" y="882"/>
                    <a:pt x="512" y="881"/>
                    <a:pt x="489" y="877"/>
                  </a:cubicBezTo>
                  <a:cubicBezTo>
                    <a:pt x="405" y="865"/>
                    <a:pt x="310" y="805"/>
                    <a:pt x="250" y="734"/>
                  </a:cubicBezTo>
                  <a:cubicBezTo>
                    <a:pt x="191" y="639"/>
                    <a:pt x="167" y="555"/>
                    <a:pt x="179" y="448"/>
                  </a:cubicBezTo>
                  <a:cubicBezTo>
                    <a:pt x="203" y="269"/>
                    <a:pt x="369" y="138"/>
                    <a:pt x="548" y="138"/>
                  </a:cubicBezTo>
                  <a:close/>
                  <a:moveTo>
                    <a:pt x="535" y="0"/>
                  </a:moveTo>
                  <a:cubicBezTo>
                    <a:pt x="292" y="0"/>
                    <a:pt x="67" y="180"/>
                    <a:pt x="24" y="436"/>
                  </a:cubicBezTo>
                  <a:cubicBezTo>
                    <a:pt x="0" y="567"/>
                    <a:pt x="24" y="698"/>
                    <a:pt x="119" y="817"/>
                  </a:cubicBezTo>
                  <a:cubicBezTo>
                    <a:pt x="203" y="936"/>
                    <a:pt x="322" y="1020"/>
                    <a:pt x="465" y="1031"/>
                  </a:cubicBezTo>
                  <a:lnTo>
                    <a:pt x="548" y="1031"/>
                  </a:lnTo>
                  <a:cubicBezTo>
                    <a:pt x="798" y="1031"/>
                    <a:pt x="1024" y="853"/>
                    <a:pt x="1060" y="603"/>
                  </a:cubicBezTo>
                  <a:cubicBezTo>
                    <a:pt x="1084" y="460"/>
                    <a:pt x="1060" y="329"/>
                    <a:pt x="965" y="210"/>
                  </a:cubicBezTo>
                  <a:cubicBezTo>
                    <a:pt x="881" y="91"/>
                    <a:pt x="762" y="19"/>
                    <a:pt x="620" y="7"/>
                  </a:cubicBezTo>
                  <a:cubicBezTo>
                    <a:pt x="591" y="3"/>
                    <a:pt x="563" y="0"/>
                    <a:pt x="5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2"/>
            <p:cNvSpPr/>
            <p:nvPr/>
          </p:nvSpPr>
          <p:spPr>
            <a:xfrm>
              <a:off x="8660159" y="2148789"/>
              <a:ext cx="63373" cy="44951"/>
            </a:xfrm>
            <a:custGeom>
              <a:avLst/>
              <a:gdLst/>
              <a:ahLst/>
              <a:cxnLst/>
              <a:rect l="l" t="t" r="r" b="b"/>
              <a:pathLst>
                <a:path w="1751" h="1242" extrusionOk="0">
                  <a:moveTo>
                    <a:pt x="577" y="1"/>
                  </a:moveTo>
                  <a:cubicBezTo>
                    <a:pt x="544" y="1"/>
                    <a:pt x="510" y="7"/>
                    <a:pt x="477" y="22"/>
                  </a:cubicBezTo>
                  <a:cubicBezTo>
                    <a:pt x="203" y="141"/>
                    <a:pt x="1" y="605"/>
                    <a:pt x="656" y="1058"/>
                  </a:cubicBezTo>
                  <a:cubicBezTo>
                    <a:pt x="843" y="1191"/>
                    <a:pt x="1006" y="1241"/>
                    <a:pt x="1147" y="1241"/>
                  </a:cubicBezTo>
                  <a:cubicBezTo>
                    <a:pt x="1408" y="1241"/>
                    <a:pt x="1586" y="1066"/>
                    <a:pt x="1679" y="927"/>
                  </a:cubicBezTo>
                  <a:cubicBezTo>
                    <a:pt x="1751" y="832"/>
                    <a:pt x="1715" y="689"/>
                    <a:pt x="1608" y="665"/>
                  </a:cubicBezTo>
                  <a:cubicBezTo>
                    <a:pt x="1156" y="546"/>
                    <a:pt x="882" y="260"/>
                    <a:pt x="763" y="93"/>
                  </a:cubicBezTo>
                  <a:cubicBezTo>
                    <a:pt x="721" y="35"/>
                    <a:pt x="651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2"/>
            <p:cNvSpPr/>
            <p:nvPr/>
          </p:nvSpPr>
          <p:spPr>
            <a:xfrm>
              <a:off x="8082454" y="3400724"/>
              <a:ext cx="347195" cy="157112"/>
            </a:xfrm>
            <a:custGeom>
              <a:avLst/>
              <a:gdLst/>
              <a:ahLst/>
              <a:cxnLst/>
              <a:rect l="l" t="t" r="r" b="b"/>
              <a:pathLst>
                <a:path w="9593" h="4341" extrusionOk="0">
                  <a:moveTo>
                    <a:pt x="6834" y="1"/>
                  </a:moveTo>
                  <a:cubicBezTo>
                    <a:pt x="6555" y="1"/>
                    <a:pt x="6277" y="117"/>
                    <a:pt x="6080" y="352"/>
                  </a:cubicBezTo>
                  <a:lnTo>
                    <a:pt x="4771" y="1840"/>
                  </a:lnTo>
                  <a:lnTo>
                    <a:pt x="3521" y="1852"/>
                  </a:lnTo>
                  <a:cubicBezTo>
                    <a:pt x="3366" y="1864"/>
                    <a:pt x="3223" y="1912"/>
                    <a:pt x="3092" y="1983"/>
                  </a:cubicBezTo>
                  <a:lnTo>
                    <a:pt x="294" y="3709"/>
                  </a:lnTo>
                  <a:cubicBezTo>
                    <a:pt x="0" y="3886"/>
                    <a:pt x="136" y="4341"/>
                    <a:pt x="472" y="4341"/>
                  </a:cubicBezTo>
                  <a:cubicBezTo>
                    <a:pt x="476" y="4341"/>
                    <a:pt x="480" y="4341"/>
                    <a:pt x="485" y="4340"/>
                  </a:cubicBezTo>
                  <a:lnTo>
                    <a:pt x="7974" y="4078"/>
                  </a:lnTo>
                  <a:lnTo>
                    <a:pt x="9593" y="4078"/>
                  </a:lnTo>
                  <a:lnTo>
                    <a:pt x="9593" y="1007"/>
                  </a:lnTo>
                  <a:lnTo>
                    <a:pt x="8545" y="1221"/>
                  </a:lnTo>
                  <a:lnTo>
                    <a:pt x="7521" y="268"/>
                  </a:lnTo>
                  <a:cubicBezTo>
                    <a:pt x="7326" y="90"/>
                    <a:pt x="7080" y="1"/>
                    <a:pt x="6834" y="1"/>
                  </a:cubicBezTo>
                  <a:close/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2"/>
            <p:cNvSpPr/>
            <p:nvPr/>
          </p:nvSpPr>
          <p:spPr>
            <a:xfrm>
              <a:off x="8082454" y="3400724"/>
              <a:ext cx="347195" cy="157112"/>
            </a:xfrm>
            <a:custGeom>
              <a:avLst/>
              <a:gdLst/>
              <a:ahLst/>
              <a:cxnLst/>
              <a:rect l="l" t="t" r="r" b="b"/>
              <a:pathLst>
                <a:path w="9593" h="4341" extrusionOk="0">
                  <a:moveTo>
                    <a:pt x="6834" y="1"/>
                  </a:moveTo>
                  <a:cubicBezTo>
                    <a:pt x="6555" y="1"/>
                    <a:pt x="6277" y="117"/>
                    <a:pt x="6080" y="352"/>
                  </a:cubicBezTo>
                  <a:lnTo>
                    <a:pt x="4771" y="1840"/>
                  </a:lnTo>
                  <a:lnTo>
                    <a:pt x="3521" y="1852"/>
                  </a:lnTo>
                  <a:cubicBezTo>
                    <a:pt x="3366" y="1864"/>
                    <a:pt x="3223" y="1912"/>
                    <a:pt x="3092" y="1983"/>
                  </a:cubicBezTo>
                  <a:lnTo>
                    <a:pt x="294" y="3709"/>
                  </a:lnTo>
                  <a:cubicBezTo>
                    <a:pt x="0" y="3886"/>
                    <a:pt x="136" y="4341"/>
                    <a:pt x="472" y="4341"/>
                  </a:cubicBezTo>
                  <a:cubicBezTo>
                    <a:pt x="476" y="4341"/>
                    <a:pt x="480" y="4341"/>
                    <a:pt x="485" y="4340"/>
                  </a:cubicBezTo>
                  <a:lnTo>
                    <a:pt x="7974" y="4078"/>
                  </a:lnTo>
                  <a:lnTo>
                    <a:pt x="9593" y="4078"/>
                  </a:lnTo>
                  <a:lnTo>
                    <a:pt x="9593" y="1007"/>
                  </a:lnTo>
                  <a:lnTo>
                    <a:pt x="8545" y="1221"/>
                  </a:lnTo>
                  <a:lnTo>
                    <a:pt x="7521" y="268"/>
                  </a:lnTo>
                  <a:cubicBezTo>
                    <a:pt x="7326" y="90"/>
                    <a:pt x="7080" y="1"/>
                    <a:pt x="6834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2"/>
            <p:cNvSpPr/>
            <p:nvPr/>
          </p:nvSpPr>
          <p:spPr>
            <a:xfrm>
              <a:off x="8061752" y="3466450"/>
              <a:ext cx="347231" cy="156894"/>
            </a:xfrm>
            <a:custGeom>
              <a:avLst/>
              <a:gdLst/>
              <a:ahLst/>
              <a:cxnLst/>
              <a:rect l="l" t="t" r="r" b="b"/>
              <a:pathLst>
                <a:path w="9594" h="4335" extrusionOk="0">
                  <a:moveTo>
                    <a:pt x="6845" y="0"/>
                  </a:moveTo>
                  <a:cubicBezTo>
                    <a:pt x="6564" y="0"/>
                    <a:pt x="6284" y="117"/>
                    <a:pt x="6081" y="346"/>
                  </a:cubicBezTo>
                  <a:lnTo>
                    <a:pt x="4771" y="1834"/>
                  </a:lnTo>
                  <a:lnTo>
                    <a:pt x="3521" y="1846"/>
                  </a:lnTo>
                  <a:cubicBezTo>
                    <a:pt x="3378" y="1870"/>
                    <a:pt x="3223" y="1905"/>
                    <a:pt x="3093" y="1989"/>
                  </a:cubicBezTo>
                  <a:lnTo>
                    <a:pt x="295" y="3715"/>
                  </a:lnTo>
                  <a:cubicBezTo>
                    <a:pt x="1" y="3891"/>
                    <a:pt x="148" y="4334"/>
                    <a:pt x="472" y="4334"/>
                  </a:cubicBezTo>
                  <a:cubicBezTo>
                    <a:pt x="476" y="4334"/>
                    <a:pt x="481" y="4334"/>
                    <a:pt x="485" y="4334"/>
                  </a:cubicBezTo>
                  <a:lnTo>
                    <a:pt x="7974" y="4084"/>
                  </a:lnTo>
                  <a:lnTo>
                    <a:pt x="9593" y="4084"/>
                  </a:lnTo>
                  <a:lnTo>
                    <a:pt x="9593" y="1000"/>
                  </a:lnTo>
                  <a:lnTo>
                    <a:pt x="8557" y="1227"/>
                  </a:lnTo>
                  <a:lnTo>
                    <a:pt x="7534" y="274"/>
                  </a:lnTo>
                  <a:cubicBezTo>
                    <a:pt x="7339" y="90"/>
                    <a:pt x="7092" y="0"/>
                    <a:pt x="6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2"/>
            <p:cNvSpPr/>
            <p:nvPr/>
          </p:nvSpPr>
          <p:spPr>
            <a:xfrm>
              <a:off x="8191321" y="2931669"/>
              <a:ext cx="1098008" cy="718059"/>
            </a:xfrm>
            <a:custGeom>
              <a:avLst/>
              <a:gdLst/>
              <a:ahLst/>
              <a:cxnLst/>
              <a:rect l="l" t="t" r="r" b="b"/>
              <a:pathLst>
                <a:path w="30338" h="19840" extrusionOk="0">
                  <a:moveTo>
                    <a:pt x="15515" y="1"/>
                  </a:moveTo>
                  <a:lnTo>
                    <a:pt x="11824" y="691"/>
                  </a:lnTo>
                  <a:lnTo>
                    <a:pt x="11538" y="1060"/>
                  </a:lnTo>
                  <a:lnTo>
                    <a:pt x="917" y="2096"/>
                  </a:lnTo>
                  <a:lnTo>
                    <a:pt x="429" y="5537"/>
                  </a:lnTo>
                  <a:cubicBezTo>
                    <a:pt x="1" y="8680"/>
                    <a:pt x="1656" y="11728"/>
                    <a:pt x="4513" y="13098"/>
                  </a:cubicBezTo>
                  <a:lnTo>
                    <a:pt x="4930" y="13288"/>
                  </a:lnTo>
                  <a:cubicBezTo>
                    <a:pt x="4928" y="13287"/>
                    <a:pt x="4926" y="13287"/>
                    <a:pt x="4924" y="13287"/>
                  </a:cubicBezTo>
                  <a:cubicBezTo>
                    <a:pt x="4753" y="13287"/>
                    <a:pt x="5385" y="17102"/>
                    <a:pt x="5632" y="18562"/>
                  </a:cubicBezTo>
                  <a:cubicBezTo>
                    <a:pt x="5692" y="18884"/>
                    <a:pt x="5954" y="19122"/>
                    <a:pt x="6287" y="19134"/>
                  </a:cubicBezTo>
                  <a:lnTo>
                    <a:pt x="19098" y="19789"/>
                  </a:lnTo>
                  <a:cubicBezTo>
                    <a:pt x="19328" y="19823"/>
                    <a:pt x="19562" y="19839"/>
                    <a:pt x="19795" y="19839"/>
                  </a:cubicBezTo>
                  <a:cubicBezTo>
                    <a:pt x="20964" y="19839"/>
                    <a:pt x="22148" y="19426"/>
                    <a:pt x="23051" y="18682"/>
                  </a:cubicBezTo>
                  <a:cubicBezTo>
                    <a:pt x="23621" y="18848"/>
                    <a:pt x="24207" y="18931"/>
                    <a:pt x="24791" y="18931"/>
                  </a:cubicBezTo>
                  <a:cubicBezTo>
                    <a:pt x="26209" y="18931"/>
                    <a:pt x="27616" y="18444"/>
                    <a:pt x="28754" y="17491"/>
                  </a:cubicBezTo>
                  <a:cubicBezTo>
                    <a:pt x="30278" y="16181"/>
                    <a:pt x="30338" y="13824"/>
                    <a:pt x="28861" y="12455"/>
                  </a:cubicBezTo>
                  <a:lnTo>
                    <a:pt x="16455" y="3227"/>
                  </a:lnTo>
                  <a:lnTo>
                    <a:pt x="155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2"/>
            <p:cNvSpPr/>
            <p:nvPr/>
          </p:nvSpPr>
          <p:spPr>
            <a:xfrm>
              <a:off x="8720492" y="2970793"/>
              <a:ext cx="62504" cy="74267"/>
            </a:xfrm>
            <a:custGeom>
              <a:avLst/>
              <a:gdLst/>
              <a:ahLst/>
              <a:cxnLst/>
              <a:rect l="l" t="t" r="r" b="b"/>
              <a:pathLst>
                <a:path w="1727" h="2052" extrusionOk="0">
                  <a:moveTo>
                    <a:pt x="75" y="1"/>
                  </a:moveTo>
                  <a:cubicBezTo>
                    <a:pt x="70" y="1"/>
                    <a:pt x="65" y="2"/>
                    <a:pt x="60" y="3"/>
                  </a:cubicBezTo>
                  <a:cubicBezTo>
                    <a:pt x="24" y="27"/>
                    <a:pt x="1" y="51"/>
                    <a:pt x="12" y="98"/>
                  </a:cubicBezTo>
                  <a:cubicBezTo>
                    <a:pt x="24" y="182"/>
                    <a:pt x="667" y="2051"/>
                    <a:pt x="1632" y="2051"/>
                  </a:cubicBezTo>
                  <a:lnTo>
                    <a:pt x="1644" y="2051"/>
                  </a:lnTo>
                  <a:cubicBezTo>
                    <a:pt x="1691" y="2051"/>
                    <a:pt x="1727" y="2015"/>
                    <a:pt x="1727" y="1968"/>
                  </a:cubicBezTo>
                  <a:cubicBezTo>
                    <a:pt x="1727" y="1932"/>
                    <a:pt x="1691" y="1896"/>
                    <a:pt x="1644" y="1896"/>
                  </a:cubicBezTo>
                  <a:lnTo>
                    <a:pt x="1632" y="1896"/>
                  </a:lnTo>
                  <a:cubicBezTo>
                    <a:pt x="774" y="1896"/>
                    <a:pt x="143" y="63"/>
                    <a:pt x="143" y="51"/>
                  </a:cubicBezTo>
                  <a:cubicBezTo>
                    <a:pt x="133" y="30"/>
                    <a:pt x="105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2"/>
            <p:cNvSpPr/>
            <p:nvPr/>
          </p:nvSpPr>
          <p:spPr>
            <a:xfrm>
              <a:off x="8645935" y="3026892"/>
              <a:ext cx="430546" cy="583097"/>
            </a:xfrm>
            <a:custGeom>
              <a:avLst/>
              <a:gdLst/>
              <a:ahLst/>
              <a:cxnLst/>
              <a:rect l="l" t="t" r="r" b="b"/>
              <a:pathLst>
                <a:path w="11896" h="16111" extrusionOk="0">
                  <a:moveTo>
                    <a:pt x="72" y="1"/>
                  </a:moveTo>
                  <a:cubicBezTo>
                    <a:pt x="36" y="25"/>
                    <a:pt x="1" y="49"/>
                    <a:pt x="13" y="96"/>
                  </a:cubicBezTo>
                  <a:lnTo>
                    <a:pt x="691" y="3251"/>
                  </a:lnTo>
                  <a:cubicBezTo>
                    <a:pt x="691" y="3263"/>
                    <a:pt x="703" y="3275"/>
                    <a:pt x="715" y="3299"/>
                  </a:cubicBezTo>
                  <a:lnTo>
                    <a:pt x="10478" y="10871"/>
                  </a:lnTo>
                  <a:cubicBezTo>
                    <a:pt x="11240" y="11467"/>
                    <a:pt x="11681" y="12360"/>
                    <a:pt x="11717" y="13324"/>
                  </a:cubicBezTo>
                  <a:cubicBezTo>
                    <a:pt x="11740" y="14288"/>
                    <a:pt x="11324" y="15217"/>
                    <a:pt x="10597" y="15836"/>
                  </a:cubicBezTo>
                  <a:lnTo>
                    <a:pt x="10431" y="15979"/>
                  </a:lnTo>
                  <a:cubicBezTo>
                    <a:pt x="10395" y="16003"/>
                    <a:pt x="10395" y="16051"/>
                    <a:pt x="10419" y="16074"/>
                  </a:cubicBezTo>
                  <a:cubicBezTo>
                    <a:pt x="10443" y="16098"/>
                    <a:pt x="10466" y="16110"/>
                    <a:pt x="10478" y="16110"/>
                  </a:cubicBezTo>
                  <a:cubicBezTo>
                    <a:pt x="10502" y="16110"/>
                    <a:pt x="10514" y="16110"/>
                    <a:pt x="10526" y="16062"/>
                  </a:cubicBezTo>
                  <a:lnTo>
                    <a:pt x="10693" y="15931"/>
                  </a:lnTo>
                  <a:cubicBezTo>
                    <a:pt x="11466" y="15277"/>
                    <a:pt x="11895" y="14324"/>
                    <a:pt x="11871" y="13312"/>
                  </a:cubicBezTo>
                  <a:cubicBezTo>
                    <a:pt x="11836" y="12300"/>
                    <a:pt x="11371" y="11359"/>
                    <a:pt x="10574" y="10740"/>
                  </a:cubicBezTo>
                  <a:lnTo>
                    <a:pt x="834" y="3192"/>
                  </a:lnTo>
                  <a:lnTo>
                    <a:pt x="167" y="60"/>
                  </a:ln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2"/>
            <p:cNvSpPr/>
            <p:nvPr/>
          </p:nvSpPr>
          <p:spPr>
            <a:xfrm>
              <a:off x="8340869" y="2987261"/>
              <a:ext cx="113355" cy="176728"/>
            </a:xfrm>
            <a:custGeom>
              <a:avLst/>
              <a:gdLst/>
              <a:ahLst/>
              <a:cxnLst/>
              <a:rect l="l" t="t" r="r" b="b"/>
              <a:pathLst>
                <a:path w="3132" h="4883" extrusionOk="0">
                  <a:moveTo>
                    <a:pt x="2536" y="1"/>
                  </a:moveTo>
                  <a:cubicBezTo>
                    <a:pt x="2512" y="12"/>
                    <a:pt x="2477" y="48"/>
                    <a:pt x="2477" y="84"/>
                  </a:cubicBezTo>
                  <a:cubicBezTo>
                    <a:pt x="2477" y="120"/>
                    <a:pt x="2953" y="3942"/>
                    <a:pt x="72" y="4727"/>
                  </a:cubicBezTo>
                  <a:cubicBezTo>
                    <a:pt x="24" y="4751"/>
                    <a:pt x="0" y="4775"/>
                    <a:pt x="12" y="4823"/>
                  </a:cubicBezTo>
                  <a:cubicBezTo>
                    <a:pt x="24" y="4870"/>
                    <a:pt x="60" y="4882"/>
                    <a:pt x="83" y="4882"/>
                  </a:cubicBezTo>
                  <a:cubicBezTo>
                    <a:pt x="83" y="4882"/>
                    <a:pt x="95" y="4882"/>
                    <a:pt x="119" y="4858"/>
                  </a:cubicBezTo>
                  <a:cubicBezTo>
                    <a:pt x="3131" y="4049"/>
                    <a:pt x="2631" y="96"/>
                    <a:pt x="2631" y="60"/>
                  </a:cubicBezTo>
                  <a:cubicBezTo>
                    <a:pt x="2620" y="24"/>
                    <a:pt x="2584" y="1"/>
                    <a:pt x="2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2"/>
            <p:cNvSpPr/>
            <p:nvPr/>
          </p:nvSpPr>
          <p:spPr>
            <a:xfrm>
              <a:off x="8370149" y="3411727"/>
              <a:ext cx="468874" cy="217626"/>
            </a:xfrm>
            <a:custGeom>
              <a:avLst/>
              <a:gdLst/>
              <a:ahLst/>
              <a:cxnLst/>
              <a:rect l="l" t="t" r="r" b="b"/>
              <a:pathLst>
                <a:path w="12955" h="6013" extrusionOk="0">
                  <a:moveTo>
                    <a:pt x="97" y="0"/>
                  </a:moveTo>
                  <a:cubicBezTo>
                    <a:pt x="68" y="0"/>
                    <a:pt x="44" y="16"/>
                    <a:pt x="36" y="48"/>
                  </a:cubicBezTo>
                  <a:cubicBezTo>
                    <a:pt x="1" y="84"/>
                    <a:pt x="25" y="131"/>
                    <a:pt x="60" y="143"/>
                  </a:cubicBezTo>
                  <a:lnTo>
                    <a:pt x="12824" y="6013"/>
                  </a:lnTo>
                  <a:lnTo>
                    <a:pt x="12848" y="6013"/>
                  </a:lnTo>
                  <a:cubicBezTo>
                    <a:pt x="12883" y="6013"/>
                    <a:pt x="12895" y="6001"/>
                    <a:pt x="12919" y="5977"/>
                  </a:cubicBezTo>
                  <a:cubicBezTo>
                    <a:pt x="12955" y="5941"/>
                    <a:pt x="12943" y="5894"/>
                    <a:pt x="12895" y="5882"/>
                  </a:cubicBezTo>
                  <a:lnTo>
                    <a:pt x="144" y="12"/>
                  </a:lnTo>
                  <a:cubicBezTo>
                    <a:pt x="128" y="4"/>
                    <a:pt x="112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2"/>
            <p:cNvSpPr/>
            <p:nvPr/>
          </p:nvSpPr>
          <p:spPr>
            <a:xfrm>
              <a:off x="8635186" y="296141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2"/>
            <p:cNvSpPr/>
            <p:nvPr/>
          </p:nvSpPr>
          <p:spPr>
            <a:xfrm>
              <a:off x="8191321" y="2278648"/>
              <a:ext cx="817480" cy="729749"/>
            </a:xfrm>
            <a:custGeom>
              <a:avLst/>
              <a:gdLst/>
              <a:ahLst/>
              <a:cxnLst/>
              <a:rect l="l" t="t" r="r" b="b"/>
              <a:pathLst>
                <a:path w="22587" h="20163" extrusionOk="0">
                  <a:moveTo>
                    <a:pt x="10217" y="1"/>
                  </a:moveTo>
                  <a:cubicBezTo>
                    <a:pt x="9854" y="1"/>
                    <a:pt x="9521" y="285"/>
                    <a:pt x="9454" y="672"/>
                  </a:cubicBezTo>
                  <a:lnTo>
                    <a:pt x="9311" y="1542"/>
                  </a:lnTo>
                  <a:cubicBezTo>
                    <a:pt x="6120" y="1708"/>
                    <a:pt x="3299" y="3625"/>
                    <a:pt x="1965" y="6554"/>
                  </a:cubicBezTo>
                  <a:lnTo>
                    <a:pt x="1" y="10900"/>
                  </a:lnTo>
                  <a:lnTo>
                    <a:pt x="3382" y="11650"/>
                  </a:lnTo>
                  <a:lnTo>
                    <a:pt x="894" y="20163"/>
                  </a:lnTo>
                  <a:lnTo>
                    <a:pt x="11883" y="19163"/>
                  </a:lnTo>
                  <a:lnTo>
                    <a:pt x="16479" y="18056"/>
                  </a:lnTo>
                  <a:lnTo>
                    <a:pt x="16157" y="12448"/>
                  </a:lnTo>
                  <a:lnTo>
                    <a:pt x="17443" y="11960"/>
                  </a:lnTo>
                  <a:lnTo>
                    <a:pt x="18872" y="11674"/>
                  </a:lnTo>
                  <a:lnTo>
                    <a:pt x="22587" y="9983"/>
                  </a:lnTo>
                  <a:lnTo>
                    <a:pt x="21063" y="5578"/>
                  </a:lnTo>
                  <a:cubicBezTo>
                    <a:pt x="20325" y="3387"/>
                    <a:pt x="18324" y="1958"/>
                    <a:pt x="16038" y="1720"/>
                  </a:cubicBezTo>
                  <a:cubicBezTo>
                    <a:pt x="15765" y="1613"/>
                    <a:pt x="15479" y="1542"/>
                    <a:pt x="15181" y="1530"/>
                  </a:cubicBezTo>
                  <a:lnTo>
                    <a:pt x="15205" y="1315"/>
                  </a:lnTo>
                  <a:cubicBezTo>
                    <a:pt x="15229" y="875"/>
                    <a:pt x="14919" y="482"/>
                    <a:pt x="14491" y="434"/>
                  </a:cubicBezTo>
                  <a:lnTo>
                    <a:pt x="10300" y="6"/>
                  </a:lnTo>
                  <a:cubicBezTo>
                    <a:pt x="10272" y="2"/>
                    <a:pt x="10244" y="1"/>
                    <a:pt x="10217" y="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2"/>
            <p:cNvSpPr/>
            <p:nvPr/>
          </p:nvSpPr>
          <p:spPr>
            <a:xfrm>
              <a:off x="8368013" y="2520161"/>
              <a:ext cx="147412" cy="293051"/>
            </a:xfrm>
            <a:custGeom>
              <a:avLst/>
              <a:gdLst/>
              <a:ahLst/>
              <a:cxnLst/>
              <a:rect l="l" t="t" r="r" b="b"/>
              <a:pathLst>
                <a:path w="4073" h="8097" extrusionOk="0">
                  <a:moveTo>
                    <a:pt x="4001" y="0"/>
                  </a:moveTo>
                  <a:cubicBezTo>
                    <a:pt x="3965" y="0"/>
                    <a:pt x="3929" y="12"/>
                    <a:pt x="3917" y="60"/>
                  </a:cubicBezTo>
                  <a:lnTo>
                    <a:pt x="2560" y="5287"/>
                  </a:lnTo>
                  <a:cubicBezTo>
                    <a:pt x="2508" y="5463"/>
                    <a:pt x="2349" y="5593"/>
                    <a:pt x="2159" y="5593"/>
                  </a:cubicBezTo>
                  <a:cubicBezTo>
                    <a:pt x="2131" y="5593"/>
                    <a:pt x="2102" y="5590"/>
                    <a:pt x="2072" y="5584"/>
                  </a:cubicBezTo>
                  <a:lnTo>
                    <a:pt x="988" y="5346"/>
                  </a:lnTo>
                  <a:cubicBezTo>
                    <a:pt x="980" y="5344"/>
                    <a:pt x="972" y="5343"/>
                    <a:pt x="965" y="5343"/>
                  </a:cubicBezTo>
                  <a:cubicBezTo>
                    <a:pt x="932" y="5343"/>
                    <a:pt x="913" y="5364"/>
                    <a:pt x="893" y="5394"/>
                  </a:cubicBezTo>
                  <a:lnTo>
                    <a:pt x="24" y="8013"/>
                  </a:lnTo>
                  <a:cubicBezTo>
                    <a:pt x="0" y="8037"/>
                    <a:pt x="24" y="8085"/>
                    <a:pt x="60" y="8096"/>
                  </a:cubicBezTo>
                  <a:lnTo>
                    <a:pt x="95" y="8096"/>
                  </a:lnTo>
                  <a:cubicBezTo>
                    <a:pt x="119" y="8096"/>
                    <a:pt x="155" y="8085"/>
                    <a:pt x="155" y="8037"/>
                  </a:cubicBezTo>
                  <a:lnTo>
                    <a:pt x="1012" y="5489"/>
                  </a:lnTo>
                  <a:lnTo>
                    <a:pt x="2048" y="5715"/>
                  </a:lnTo>
                  <a:cubicBezTo>
                    <a:pt x="2092" y="5726"/>
                    <a:pt x="2137" y="5731"/>
                    <a:pt x="2180" y="5731"/>
                  </a:cubicBezTo>
                  <a:cubicBezTo>
                    <a:pt x="2429" y="5731"/>
                    <a:pt x="2654" y="5564"/>
                    <a:pt x="2715" y="5310"/>
                  </a:cubicBezTo>
                  <a:lnTo>
                    <a:pt x="4072" y="95"/>
                  </a:lnTo>
                  <a:cubicBezTo>
                    <a:pt x="4072" y="48"/>
                    <a:pt x="4048" y="12"/>
                    <a:pt x="4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2"/>
            <p:cNvSpPr/>
            <p:nvPr/>
          </p:nvSpPr>
          <p:spPr>
            <a:xfrm>
              <a:off x="8773912" y="2516288"/>
              <a:ext cx="32790" cy="302967"/>
            </a:xfrm>
            <a:custGeom>
              <a:avLst/>
              <a:gdLst/>
              <a:ahLst/>
              <a:cxnLst/>
              <a:rect l="l" t="t" r="r" b="b"/>
              <a:pathLst>
                <a:path w="906" h="8371" extrusionOk="0">
                  <a:moveTo>
                    <a:pt x="215" y="0"/>
                  </a:moveTo>
                  <a:cubicBezTo>
                    <a:pt x="180" y="24"/>
                    <a:pt x="156" y="48"/>
                    <a:pt x="156" y="95"/>
                  </a:cubicBezTo>
                  <a:lnTo>
                    <a:pt x="608" y="3000"/>
                  </a:lnTo>
                  <a:cubicBezTo>
                    <a:pt x="751" y="3977"/>
                    <a:pt x="549" y="4989"/>
                    <a:pt x="13" y="5822"/>
                  </a:cubicBezTo>
                  <a:cubicBezTo>
                    <a:pt x="1" y="5834"/>
                    <a:pt x="1" y="5858"/>
                    <a:pt x="1" y="5870"/>
                  </a:cubicBezTo>
                  <a:lnTo>
                    <a:pt x="144" y="8299"/>
                  </a:lnTo>
                  <a:cubicBezTo>
                    <a:pt x="144" y="8334"/>
                    <a:pt x="180" y="8370"/>
                    <a:pt x="215" y="8370"/>
                  </a:cubicBezTo>
                  <a:cubicBezTo>
                    <a:pt x="263" y="8370"/>
                    <a:pt x="299" y="8323"/>
                    <a:pt x="299" y="8263"/>
                  </a:cubicBezTo>
                  <a:lnTo>
                    <a:pt x="156" y="5870"/>
                  </a:lnTo>
                  <a:cubicBezTo>
                    <a:pt x="691" y="5001"/>
                    <a:pt x="906" y="3977"/>
                    <a:pt x="751" y="2965"/>
                  </a:cubicBezTo>
                  <a:lnTo>
                    <a:pt x="310" y="60"/>
                  </a:lnTo>
                  <a:cubicBezTo>
                    <a:pt x="299" y="24"/>
                    <a:pt x="263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2"/>
            <p:cNvSpPr/>
            <p:nvPr/>
          </p:nvSpPr>
          <p:spPr>
            <a:xfrm>
              <a:off x="8525306" y="2331851"/>
              <a:ext cx="218928" cy="13826"/>
            </a:xfrm>
            <a:custGeom>
              <a:avLst/>
              <a:gdLst/>
              <a:ahLst/>
              <a:cxnLst/>
              <a:rect l="l" t="t" r="r" b="b"/>
              <a:pathLst>
                <a:path w="6049" h="382" extrusionOk="0">
                  <a:moveTo>
                    <a:pt x="83" y="0"/>
                  </a:moveTo>
                  <a:cubicBezTo>
                    <a:pt x="48" y="0"/>
                    <a:pt x="0" y="24"/>
                    <a:pt x="0" y="72"/>
                  </a:cubicBezTo>
                  <a:cubicBezTo>
                    <a:pt x="0" y="107"/>
                    <a:pt x="36" y="143"/>
                    <a:pt x="83" y="143"/>
                  </a:cubicBezTo>
                  <a:lnTo>
                    <a:pt x="5977" y="381"/>
                  </a:lnTo>
                  <a:cubicBezTo>
                    <a:pt x="6001" y="381"/>
                    <a:pt x="6048" y="357"/>
                    <a:pt x="6036" y="310"/>
                  </a:cubicBezTo>
                  <a:cubicBezTo>
                    <a:pt x="6036" y="262"/>
                    <a:pt x="6001" y="238"/>
                    <a:pt x="5953" y="238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2"/>
            <p:cNvSpPr/>
            <p:nvPr/>
          </p:nvSpPr>
          <p:spPr>
            <a:xfrm>
              <a:off x="8570112" y="2290049"/>
              <a:ext cx="8650" cy="48281"/>
            </a:xfrm>
            <a:custGeom>
              <a:avLst/>
              <a:gdLst/>
              <a:ahLst/>
              <a:cxnLst/>
              <a:rect l="l" t="t" r="r" b="b"/>
              <a:pathLst>
                <a:path w="239" h="1334" extrusionOk="0">
                  <a:moveTo>
                    <a:pt x="167" y="0"/>
                  </a:moveTo>
                  <a:cubicBezTo>
                    <a:pt x="131" y="0"/>
                    <a:pt x="84" y="36"/>
                    <a:pt x="84" y="84"/>
                  </a:cubicBezTo>
                  <a:lnTo>
                    <a:pt x="0" y="1250"/>
                  </a:lnTo>
                  <a:cubicBezTo>
                    <a:pt x="0" y="1286"/>
                    <a:pt x="36" y="1334"/>
                    <a:pt x="72" y="1334"/>
                  </a:cubicBezTo>
                  <a:cubicBezTo>
                    <a:pt x="107" y="1334"/>
                    <a:pt x="131" y="1298"/>
                    <a:pt x="155" y="1250"/>
                  </a:cubicBezTo>
                  <a:lnTo>
                    <a:pt x="238" y="84"/>
                  </a:lnTo>
                  <a:cubicBezTo>
                    <a:pt x="238" y="48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2"/>
            <p:cNvSpPr/>
            <p:nvPr/>
          </p:nvSpPr>
          <p:spPr>
            <a:xfrm>
              <a:off x="8614919" y="2293487"/>
              <a:ext cx="8650" cy="47448"/>
            </a:xfrm>
            <a:custGeom>
              <a:avLst/>
              <a:gdLst/>
              <a:ahLst/>
              <a:cxnLst/>
              <a:rect l="l" t="t" r="r" b="b"/>
              <a:pathLst>
                <a:path w="239" h="1311" extrusionOk="0">
                  <a:moveTo>
                    <a:pt x="167" y="1"/>
                  </a:moveTo>
                  <a:cubicBezTo>
                    <a:pt x="131" y="1"/>
                    <a:pt x="84" y="24"/>
                    <a:pt x="84" y="72"/>
                  </a:cubicBezTo>
                  <a:lnTo>
                    <a:pt x="1" y="1239"/>
                  </a:lnTo>
                  <a:cubicBezTo>
                    <a:pt x="1" y="1263"/>
                    <a:pt x="24" y="1310"/>
                    <a:pt x="72" y="1310"/>
                  </a:cubicBezTo>
                  <a:cubicBezTo>
                    <a:pt x="108" y="1310"/>
                    <a:pt x="143" y="1275"/>
                    <a:pt x="143" y="1239"/>
                  </a:cubicBezTo>
                  <a:lnTo>
                    <a:pt x="239" y="72"/>
                  </a:lnTo>
                  <a:cubicBezTo>
                    <a:pt x="239" y="48"/>
                    <a:pt x="203" y="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2"/>
            <p:cNvSpPr/>
            <p:nvPr/>
          </p:nvSpPr>
          <p:spPr>
            <a:xfrm>
              <a:off x="8657589" y="2296491"/>
              <a:ext cx="8650" cy="45313"/>
            </a:xfrm>
            <a:custGeom>
              <a:avLst/>
              <a:gdLst/>
              <a:ahLst/>
              <a:cxnLst/>
              <a:rect l="l" t="t" r="r" b="b"/>
              <a:pathLst>
                <a:path w="239" h="1252" extrusionOk="0">
                  <a:moveTo>
                    <a:pt x="155" y="1"/>
                  </a:moveTo>
                  <a:cubicBezTo>
                    <a:pt x="131" y="1"/>
                    <a:pt x="84" y="37"/>
                    <a:pt x="84" y="84"/>
                  </a:cubicBezTo>
                  <a:lnTo>
                    <a:pt x="0" y="1180"/>
                  </a:lnTo>
                  <a:cubicBezTo>
                    <a:pt x="0" y="1215"/>
                    <a:pt x="24" y="1251"/>
                    <a:pt x="72" y="1251"/>
                  </a:cubicBezTo>
                  <a:cubicBezTo>
                    <a:pt x="95" y="1251"/>
                    <a:pt x="131" y="1227"/>
                    <a:pt x="143" y="1180"/>
                  </a:cubicBezTo>
                  <a:lnTo>
                    <a:pt x="238" y="84"/>
                  </a:lnTo>
                  <a:cubicBezTo>
                    <a:pt x="238" y="49"/>
                    <a:pt x="203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2"/>
            <p:cNvSpPr/>
            <p:nvPr/>
          </p:nvSpPr>
          <p:spPr>
            <a:xfrm>
              <a:off x="8698523" y="2298662"/>
              <a:ext cx="8650" cy="44408"/>
            </a:xfrm>
            <a:custGeom>
              <a:avLst/>
              <a:gdLst/>
              <a:ahLst/>
              <a:cxnLst/>
              <a:rect l="l" t="t" r="r" b="b"/>
              <a:pathLst>
                <a:path w="239" h="1227" extrusionOk="0">
                  <a:moveTo>
                    <a:pt x="155" y="0"/>
                  </a:moveTo>
                  <a:cubicBezTo>
                    <a:pt x="131" y="0"/>
                    <a:pt x="84" y="36"/>
                    <a:pt x="84" y="84"/>
                  </a:cubicBezTo>
                  <a:lnTo>
                    <a:pt x="0" y="1155"/>
                  </a:lnTo>
                  <a:cubicBezTo>
                    <a:pt x="0" y="1179"/>
                    <a:pt x="24" y="1227"/>
                    <a:pt x="72" y="1227"/>
                  </a:cubicBezTo>
                  <a:cubicBezTo>
                    <a:pt x="96" y="1227"/>
                    <a:pt x="143" y="1191"/>
                    <a:pt x="143" y="1155"/>
                  </a:cubicBezTo>
                  <a:lnTo>
                    <a:pt x="238" y="84"/>
                  </a:lnTo>
                  <a:cubicBezTo>
                    <a:pt x="238" y="48"/>
                    <a:pt x="203" y="0"/>
                    <a:pt x="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2"/>
            <p:cNvSpPr/>
            <p:nvPr/>
          </p:nvSpPr>
          <p:spPr>
            <a:xfrm>
              <a:off x="8157301" y="2678720"/>
              <a:ext cx="692073" cy="371878"/>
            </a:xfrm>
            <a:custGeom>
              <a:avLst/>
              <a:gdLst/>
              <a:ahLst/>
              <a:cxnLst/>
              <a:rect l="l" t="t" r="r" b="b"/>
              <a:pathLst>
                <a:path w="19122" h="10275" extrusionOk="0">
                  <a:moveTo>
                    <a:pt x="1643" y="1"/>
                  </a:moveTo>
                  <a:lnTo>
                    <a:pt x="512" y="3870"/>
                  </a:lnTo>
                  <a:cubicBezTo>
                    <a:pt x="0" y="5632"/>
                    <a:pt x="1072" y="7478"/>
                    <a:pt x="2858" y="7930"/>
                  </a:cubicBezTo>
                  <a:lnTo>
                    <a:pt x="10632" y="9728"/>
                  </a:lnTo>
                  <a:lnTo>
                    <a:pt x="10632" y="9740"/>
                  </a:lnTo>
                  <a:lnTo>
                    <a:pt x="11192" y="9859"/>
                  </a:lnTo>
                  <a:lnTo>
                    <a:pt x="11311" y="9895"/>
                  </a:lnTo>
                  <a:lnTo>
                    <a:pt x="13014" y="10240"/>
                  </a:lnTo>
                  <a:cubicBezTo>
                    <a:pt x="13140" y="10264"/>
                    <a:pt x="13266" y="10275"/>
                    <a:pt x="13391" y="10275"/>
                  </a:cubicBezTo>
                  <a:cubicBezTo>
                    <a:pt x="14091" y="10275"/>
                    <a:pt x="14747" y="9917"/>
                    <a:pt x="15121" y="9311"/>
                  </a:cubicBezTo>
                  <a:lnTo>
                    <a:pt x="15228" y="9145"/>
                  </a:lnTo>
                  <a:cubicBezTo>
                    <a:pt x="16705" y="9038"/>
                    <a:pt x="16609" y="9038"/>
                    <a:pt x="17383" y="8978"/>
                  </a:cubicBezTo>
                  <a:cubicBezTo>
                    <a:pt x="17645" y="8966"/>
                    <a:pt x="17859" y="8823"/>
                    <a:pt x="17979" y="8585"/>
                  </a:cubicBezTo>
                  <a:lnTo>
                    <a:pt x="17979" y="8561"/>
                  </a:lnTo>
                  <a:cubicBezTo>
                    <a:pt x="18074" y="8383"/>
                    <a:pt x="17955" y="8192"/>
                    <a:pt x="17764" y="8168"/>
                  </a:cubicBezTo>
                  <a:lnTo>
                    <a:pt x="15800" y="7966"/>
                  </a:lnTo>
                  <a:lnTo>
                    <a:pt x="18002" y="7787"/>
                  </a:lnTo>
                  <a:cubicBezTo>
                    <a:pt x="18300" y="7764"/>
                    <a:pt x="18514" y="7537"/>
                    <a:pt x="18562" y="7252"/>
                  </a:cubicBezTo>
                  <a:lnTo>
                    <a:pt x="18574" y="7168"/>
                  </a:lnTo>
                  <a:cubicBezTo>
                    <a:pt x="18597" y="7043"/>
                    <a:pt x="18500" y="6929"/>
                    <a:pt x="18378" y="6929"/>
                  </a:cubicBezTo>
                  <a:cubicBezTo>
                    <a:pt x="18372" y="6929"/>
                    <a:pt x="18366" y="6930"/>
                    <a:pt x="18360" y="6930"/>
                  </a:cubicBezTo>
                  <a:lnTo>
                    <a:pt x="16252" y="7037"/>
                  </a:lnTo>
                  <a:lnTo>
                    <a:pt x="18300" y="6716"/>
                  </a:lnTo>
                  <a:cubicBezTo>
                    <a:pt x="18538" y="6680"/>
                    <a:pt x="18729" y="6502"/>
                    <a:pt x="18788" y="6263"/>
                  </a:cubicBezTo>
                  <a:lnTo>
                    <a:pt x="18788" y="6240"/>
                  </a:lnTo>
                  <a:cubicBezTo>
                    <a:pt x="18812" y="6097"/>
                    <a:pt x="18717" y="5942"/>
                    <a:pt x="18550" y="5930"/>
                  </a:cubicBezTo>
                  <a:lnTo>
                    <a:pt x="16764" y="5906"/>
                  </a:lnTo>
                  <a:lnTo>
                    <a:pt x="18490" y="5763"/>
                  </a:lnTo>
                  <a:cubicBezTo>
                    <a:pt x="18741" y="5751"/>
                    <a:pt x="18967" y="5573"/>
                    <a:pt x="19050" y="5323"/>
                  </a:cubicBezTo>
                  <a:cubicBezTo>
                    <a:pt x="19122" y="5144"/>
                    <a:pt x="19014" y="4978"/>
                    <a:pt x="18848" y="4966"/>
                  </a:cubicBezTo>
                  <a:lnTo>
                    <a:pt x="17526" y="4858"/>
                  </a:lnTo>
                  <a:cubicBezTo>
                    <a:pt x="17445" y="4852"/>
                    <a:pt x="17365" y="4849"/>
                    <a:pt x="17285" y="4849"/>
                  </a:cubicBezTo>
                  <a:cubicBezTo>
                    <a:pt x="16631" y="4849"/>
                    <a:pt x="15998" y="5064"/>
                    <a:pt x="15478" y="5478"/>
                  </a:cubicBezTo>
                  <a:lnTo>
                    <a:pt x="13859" y="6728"/>
                  </a:lnTo>
                  <a:lnTo>
                    <a:pt x="5834" y="3668"/>
                  </a:lnTo>
                  <a:lnTo>
                    <a:pt x="6703" y="1096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2"/>
            <p:cNvSpPr/>
            <p:nvPr/>
          </p:nvSpPr>
          <p:spPr>
            <a:xfrm>
              <a:off x="8635186" y="2920920"/>
              <a:ext cx="22439" cy="46109"/>
            </a:xfrm>
            <a:custGeom>
              <a:avLst/>
              <a:gdLst/>
              <a:ahLst/>
              <a:cxnLst/>
              <a:rect l="l" t="t" r="r" b="b"/>
              <a:pathLst>
                <a:path w="620" h="1274" extrusionOk="0">
                  <a:moveTo>
                    <a:pt x="0" y="1274"/>
                  </a:moveTo>
                  <a:lnTo>
                    <a:pt x="619" y="0"/>
                  </a:lnTo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2"/>
            <p:cNvSpPr/>
            <p:nvPr/>
          </p:nvSpPr>
          <p:spPr>
            <a:xfrm>
              <a:off x="8632146" y="2918206"/>
              <a:ext cx="28483" cy="51864"/>
            </a:xfrm>
            <a:custGeom>
              <a:avLst/>
              <a:gdLst/>
              <a:ahLst/>
              <a:cxnLst/>
              <a:rect l="l" t="t" r="r" b="b"/>
              <a:pathLst>
                <a:path w="787" h="1433" extrusionOk="0">
                  <a:moveTo>
                    <a:pt x="687" y="0"/>
                  </a:moveTo>
                  <a:cubicBezTo>
                    <a:pt x="659" y="0"/>
                    <a:pt x="636" y="23"/>
                    <a:pt x="620" y="39"/>
                  </a:cubicBezTo>
                  <a:lnTo>
                    <a:pt x="25" y="1325"/>
                  </a:lnTo>
                  <a:cubicBezTo>
                    <a:pt x="1" y="1373"/>
                    <a:pt x="13" y="1420"/>
                    <a:pt x="60" y="1432"/>
                  </a:cubicBezTo>
                  <a:lnTo>
                    <a:pt x="84" y="1432"/>
                  </a:lnTo>
                  <a:cubicBezTo>
                    <a:pt x="120" y="1432"/>
                    <a:pt x="144" y="1420"/>
                    <a:pt x="167" y="1397"/>
                  </a:cubicBezTo>
                  <a:lnTo>
                    <a:pt x="763" y="123"/>
                  </a:lnTo>
                  <a:cubicBezTo>
                    <a:pt x="787" y="75"/>
                    <a:pt x="775" y="27"/>
                    <a:pt x="727" y="15"/>
                  </a:cubicBezTo>
                  <a:cubicBezTo>
                    <a:pt x="713" y="5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2"/>
            <p:cNvSpPr/>
            <p:nvPr/>
          </p:nvSpPr>
          <p:spPr>
            <a:xfrm>
              <a:off x="8325342" y="2795513"/>
              <a:ext cx="72421" cy="26312"/>
            </a:xfrm>
            <a:custGeom>
              <a:avLst/>
              <a:gdLst/>
              <a:ahLst/>
              <a:cxnLst/>
              <a:rect l="l" t="t" r="r" b="b"/>
              <a:pathLst>
                <a:path w="2001" h="727" extrusionOk="0">
                  <a:moveTo>
                    <a:pt x="1" y="0"/>
                  </a:moveTo>
                  <a:lnTo>
                    <a:pt x="2001" y="727"/>
                  </a:lnTo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2"/>
            <p:cNvSpPr/>
            <p:nvPr/>
          </p:nvSpPr>
          <p:spPr>
            <a:xfrm>
              <a:off x="8322338" y="2792581"/>
              <a:ext cx="78031" cy="31849"/>
            </a:xfrm>
            <a:custGeom>
              <a:avLst/>
              <a:gdLst/>
              <a:ahLst/>
              <a:cxnLst/>
              <a:rect l="l" t="t" r="r" b="b"/>
              <a:pathLst>
                <a:path w="2156" h="880" extrusionOk="0">
                  <a:moveTo>
                    <a:pt x="76" y="0"/>
                  </a:moveTo>
                  <a:cubicBezTo>
                    <a:pt x="48" y="0"/>
                    <a:pt x="21" y="20"/>
                    <a:pt x="12" y="46"/>
                  </a:cubicBezTo>
                  <a:cubicBezTo>
                    <a:pt x="0" y="81"/>
                    <a:pt x="12" y="129"/>
                    <a:pt x="60" y="141"/>
                  </a:cubicBezTo>
                  <a:lnTo>
                    <a:pt x="2060" y="879"/>
                  </a:lnTo>
                  <a:lnTo>
                    <a:pt x="2084" y="879"/>
                  </a:lnTo>
                  <a:cubicBezTo>
                    <a:pt x="2119" y="879"/>
                    <a:pt x="2131" y="867"/>
                    <a:pt x="2143" y="843"/>
                  </a:cubicBezTo>
                  <a:cubicBezTo>
                    <a:pt x="2155" y="808"/>
                    <a:pt x="2143" y="760"/>
                    <a:pt x="2096" y="748"/>
                  </a:cubicBezTo>
                  <a:lnTo>
                    <a:pt x="107" y="10"/>
                  </a:lnTo>
                  <a:cubicBezTo>
                    <a:pt x="97" y="3"/>
                    <a:pt x="86" y="0"/>
                    <a:pt x="76" y="0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2"/>
            <p:cNvSpPr/>
            <p:nvPr/>
          </p:nvSpPr>
          <p:spPr>
            <a:xfrm>
              <a:off x="8756250" y="2889867"/>
              <a:ext cx="60803" cy="2642"/>
            </a:xfrm>
            <a:custGeom>
              <a:avLst/>
              <a:gdLst/>
              <a:ahLst/>
              <a:cxnLst/>
              <a:rect l="l" t="t" r="r" b="b"/>
              <a:pathLst>
                <a:path w="1680" h="73" extrusionOk="0">
                  <a:moveTo>
                    <a:pt x="1" y="72"/>
                  </a:moveTo>
                  <a:lnTo>
                    <a:pt x="1680" y="1"/>
                  </a:lnTo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2"/>
            <p:cNvSpPr/>
            <p:nvPr/>
          </p:nvSpPr>
          <p:spPr>
            <a:xfrm>
              <a:off x="8753681" y="2886863"/>
              <a:ext cx="65943" cy="8216"/>
            </a:xfrm>
            <a:custGeom>
              <a:avLst/>
              <a:gdLst/>
              <a:ahLst/>
              <a:cxnLst/>
              <a:rect l="l" t="t" r="r" b="b"/>
              <a:pathLst>
                <a:path w="1822" h="227" extrusionOk="0">
                  <a:moveTo>
                    <a:pt x="1751" y="0"/>
                  </a:moveTo>
                  <a:lnTo>
                    <a:pt x="84" y="84"/>
                  </a:lnTo>
                  <a:cubicBezTo>
                    <a:pt x="36" y="84"/>
                    <a:pt x="0" y="108"/>
                    <a:pt x="0" y="155"/>
                  </a:cubicBezTo>
                  <a:cubicBezTo>
                    <a:pt x="0" y="203"/>
                    <a:pt x="36" y="227"/>
                    <a:pt x="84" y="227"/>
                  </a:cubicBezTo>
                  <a:lnTo>
                    <a:pt x="1751" y="155"/>
                  </a:lnTo>
                  <a:cubicBezTo>
                    <a:pt x="1786" y="155"/>
                    <a:pt x="1822" y="119"/>
                    <a:pt x="1822" y="84"/>
                  </a:cubicBezTo>
                  <a:cubicBezTo>
                    <a:pt x="1822" y="36"/>
                    <a:pt x="1786" y="0"/>
                    <a:pt x="1751" y="0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2"/>
            <p:cNvSpPr/>
            <p:nvPr/>
          </p:nvSpPr>
          <p:spPr>
            <a:xfrm>
              <a:off x="8744198" y="2926928"/>
              <a:ext cx="60369" cy="4777"/>
            </a:xfrm>
            <a:custGeom>
              <a:avLst/>
              <a:gdLst/>
              <a:ahLst/>
              <a:cxnLst/>
              <a:rect l="l" t="t" r="r" b="b"/>
              <a:pathLst>
                <a:path w="1668" h="132" extrusionOk="0">
                  <a:moveTo>
                    <a:pt x="0" y="132"/>
                  </a:moveTo>
                  <a:lnTo>
                    <a:pt x="1667" y="1"/>
                  </a:lnTo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2"/>
            <p:cNvSpPr/>
            <p:nvPr/>
          </p:nvSpPr>
          <p:spPr>
            <a:xfrm>
              <a:off x="8741592" y="2924358"/>
              <a:ext cx="65545" cy="9953"/>
            </a:xfrm>
            <a:custGeom>
              <a:avLst/>
              <a:gdLst/>
              <a:ahLst/>
              <a:cxnLst/>
              <a:rect l="l" t="t" r="r" b="b"/>
              <a:pathLst>
                <a:path w="1811" h="275" extrusionOk="0">
                  <a:moveTo>
                    <a:pt x="1739" y="0"/>
                  </a:moveTo>
                  <a:lnTo>
                    <a:pt x="72" y="131"/>
                  </a:lnTo>
                  <a:cubicBezTo>
                    <a:pt x="25" y="131"/>
                    <a:pt x="1" y="155"/>
                    <a:pt x="1" y="203"/>
                  </a:cubicBezTo>
                  <a:cubicBezTo>
                    <a:pt x="1" y="250"/>
                    <a:pt x="25" y="274"/>
                    <a:pt x="72" y="274"/>
                  </a:cubicBezTo>
                  <a:lnTo>
                    <a:pt x="1739" y="143"/>
                  </a:lnTo>
                  <a:cubicBezTo>
                    <a:pt x="1787" y="143"/>
                    <a:pt x="1811" y="119"/>
                    <a:pt x="1811" y="72"/>
                  </a:cubicBezTo>
                  <a:cubicBezTo>
                    <a:pt x="1811" y="24"/>
                    <a:pt x="1787" y="0"/>
                    <a:pt x="1739" y="0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2"/>
            <p:cNvSpPr/>
            <p:nvPr/>
          </p:nvSpPr>
          <p:spPr>
            <a:xfrm>
              <a:off x="8729974" y="2961854"/>
              <a:ext cx="60369" cy="4777"/>
            </a:xfrm>
            <a:custGeom>
              <a:avLst/>
              <a:gdLst/>
              <a:ahLst/>
              <a:cxnLst/>
              <a:rect l="l" t="t" r="r" b="b"/>
              <a:pathLst>
                <a:path w="1668" h="132" extrusionOk="0">
                  <a:moveTo>
                    <a:pt x="0" y="131"/>
                  </a:moveTo>
                  <a:lnTo>
                    <a:pt x="1667" y="0"/>
                  </a:lnTo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2"/>
            <p:cNvSpPr/>
            <p:nvPr/>
          </p:nvSpPr>
          <p:spPr>
            <a:xfrm>
              <a:off x="8727405" y="2959248"/>
              <a:ext cx="65943" cy="10387"/>
            </a:xfrm>
            <a:custGeom>
              <a:avLst/>
              <a:gdLst/>
              <a:ahLst/>
              <a:cxnLst/>
              <a:rect l="l" t="t" r="r" b="b"/>
              <a:pathLst>
                <a:path w="1822" h="287" extrusionOk="0">
                  <a:moveTo>
                    <a:pt x="1738" y="1"/>
                  </a:moveTo>
                  <a:lnTo>
                    <a:pt x="71" y="132"/>
                  </a:lnTo>
                  <a:cubicBezTo>
                    <a:pt x="36" y="132"/>
                    <a:pt x="0" y="167"/>
                    <a:pt x="0" y="203"/>
                  </a:cubicBezTo>
                  <a:cubicBezTo>
                    <a:pt x="0" y="251"/>
                    <a:pt x="36" y="286"/>
                    <a:pt x="71" y="286"/>
                  </a:cubicBezTo>
                  <a:lnTo>
                    <a:pt x="1738" y="144"/>
                  </a:lnTo>
                  <a:cubicBezTo>
                    <a:pt x="1786" y="144"/>
                    <a:pt x="1822" y="120"/>
                    <a:pt x="1822" y="72"/>
                  </a:cubicBezTo>
                  <a:cubicBezTo>
                    <a:pt x="1822" y="24"/>
                    <a:pt x="1786" y="1"/>
                    <a:pt x="1738" y="1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2"/>
            <p:cNvSpPr/>
            <p:nvPr/>
          </p:nvSpPr>
          <p:spPr>
            <a:xfrm>
              <a:off x="9251400" y="2640718"/>
              <a:ext cx="70250" cy="66775"/>
            </a:xfrm>
            <a:custGeom>
              <a:avLst/>
              <a:gdLst/>
              <a:ahLst/>
              <a:cxnLst/>
              <a:rect l="l" t="t" r="r" b="b"/>
              <a:pathLst>
                <a:path w="1941" h="1845" extrusionOk="0">
                  <a:moveTo>
                    <a:pt x="1552" y="0"/>
                  </a:moveTo>
                  <a:cubicBezTo>
                    <a:pt x="1474" y="0"/>
                    <a:pt x="1395" y="32"/>
                    <a:pt x="1334" y="98"/>
                  </a:cubicBezTo>
                  <a:lnTo>
                    <a:pt x="1179" y="241"/>
                  </a:lnTo>
                  <a:lnTo>
                    <a:pt x="167" y="1194"/>
                  </a:lnTo>
                  <a:cubicBezTo>
                    <a:pt x="36" y="1313"/>
                    <a:pt x="0" y="1527"/>
                    <a:pt x="95" y="1682"/>
                  </a:cubicBezTo>
                  <a:lnTo>
                    <a:pt x="155" y="1789"/>
                  </a:lnTo>
                  <a:cubicBezTo>
                    <a:pt x="185" y="1826"/>
                    <a:pt x="224" y="1845"/>
                    <a:pt x="263" y="1845"/>
                  </a:cubicBezTo>
                  <a:cubicBezTo>
                    <a:pt x="287" y="1845"/>
                    <a:pt x="311" y="1838"/>
                    <a:pt x="333" y="1825"/>
                  </a:cubicBezTo>
                  <a:lnTo>
                    <a:pt x="1786" y="658"/>
                  </a:lnTo>
                  <a:cubicBezTo>
                    <a:pt x="1905" y="551"/>
                    <a:pt x="1941" y="396"/>
                    <a:pt x="1846" y="253"/>
                  </a:cubicBezTo>
                  <a:lnTo>
                    <a:pt x="1822" y="158"/>
                  </a:lnTo>
                  <a:cubicBezTo>
                    <a:pt x="1761" y="56"/>
                    <a:pt x="1657" y="0"/>
                    <a:pt x="1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2"/>
            <p:cNvSpPr/>
            <p:nvPr/>
          </p:nvSpPr>
          <p:spPr>
            <a:xfrm>
              <a:off x="8790307" y="2536881"/>
              <a:ext cx="516286" cy="439196"/>
            </a:xfrm>
            <a:custGeom>
              <a:avLst/>
              <a:gdLst/>
              <a:ahLst/>
              <a:cxnLst/>
              <a:rect l="l" t="t" r="r" b="b"/>
              <a:pathLst>
                <a:path w="14265" h="12135" extrusionOk="0">
                  <a:moveTo>
                    <a:pt x="11254" y="1"/>
                  </a:moveTo>
                  <a:cubicBezTo>
                    <a:pt x="11146" y="1"/>
                    <a:pt x="11057" y="76"/>
                    <a:pt x="11037" y="181"/>
                  </a:cubicBezTo>
                  <a:lnTo>
                    <a:pt x="10799" y="1479"/>
                  </a:lnTo>
                  <a:lnTo>
                    <a:pt x="10514" y="2372"/>
                  </a:lnTo>
                  <a:cubicBezTo>
                    <a:pt x="10466" y="2491"/>
                    <a:pt x="10466" y="2622"/>
                    <a:pt x="10502" y="2729"/>
                  </a:cubicBezTo>
                  <a:lnTo>
                    <a:pt x="10478" y="2741"/>
                  </a:lnTo>
                  <a:lnTo>
                    <a:pt x="9823" y="3051"/>
                  </a:lnTo>
                  <a:lnTo>
                    <a:pt x="9847" y="3098"/>
                  </a:lnTo>
                  <a:lnTo>
                    <a:pt x="5739" y="5408"/>
                  </a:lnTo>
                  <a:lnTo>
                    <a:pt x="5263" y="3265"/>
                  </a:lnTo>
                  <a:lnTo>
                    <a:pt x="0" y="5206"/>
                  </a:lnTo>
                  <a:lnTo>
                    <a:pt x="584" y="9182"/>
                  </a:lnTo>
                  <a:cubicBezTo>
                    <a:pt x="898" y="11020"/>
                    <a:pt x="2478" y="12134"/>
                    <a:pt x="4104" y="12134"/>
                  </a:cubicBezTo>
                  <a:cubicBezTo>
                    <a:pt x="5006" y="12134"/>
                    <a:pt x="5922" y="11792"/>
                    <a:pt x="6644" y="11040"/>
                  </a:cubicBezTo>
                  <a:lnTo>
                    <a:pt x="11371" y="6146"/>
                  </a:lnTo>
                  <a:lnTo>
                    <a:pt x="13621" y="4456"/>
                  </a:lnTo>
                  <a:cubicBezTo>
                    <a:pt x="14097" y="4098"/>
                    <a:pt x="14264" y="3420"/>
                    <a:pt x="13990" y="2872"/>
                  </a:cubicBezTo>
                  <a:lnTo>
                    <a:pt x="13371" y="1610"/>
                  </a:lnTo>
                  <a:lnTo>
                    <a:pt x="13038" y="943"/>
                  </a:lnTo>
                  <a:lnTo>
                    <a:pt x="11657" y="1372"/>
                  </a:lnTo>
                  <a:lnTo>
                    <a:pt x="11657" y="1372"/>
                  </a:lnTo>
                  <a:lnTo>
                    <a:pt x="11704" y="503"/>
                  </a:lnTo>
                  <a:cubicBezTo>
                    <a:pt x="11716" y="312"/>
                    <a:pt x="11597" y="122"/>
                    <a:pt x="11407" y="50"/>
                  </a:cubicBezTo>
                  <a:lnTo>
                    <a:pt x="11335" y="14"/>
                  </a:lnTo>
                  <a:cubicBezTo>
                    <a:pt x="11307" y="5"/>
                    <a:pt x="11280" y="1"/>
                    <a:pt x="11254" y="1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2"/>
            <p:cNvSpPr/>
            <p:nvPr/>
          </p:nvSpPr>
          <p:spPr>
            <a:xfrm>
              <a:off x="9258711" y="2664931"/>
              <a:ext cx="56062" cy="39703"/>
            </a:xfrm>
            <a:custGeom>
              <a:avLst/>
              <a:gdLst/>
              <a:ahLst/>
              <a:cxnLst/>
              <a:rect l="l" t="t" r="r" b="b"/>
              <a:pathLst>
                <a:path w="1549" h="1097" extrusionOk="0">
                  <a:moveTo>
                    <a:pt x="1548" y="1"/>
                  </a:moveTo>
                  <a:lnTo>
                    <a:pt x="298" y="179"/>
                  </a:lnTo>
                  <a:lnTo>
                    <a:pt x="143" y="453"/>
                  </a:lnTo>
                  <a:cubicBezTo>
                    <a:pt x="12" y="620"/>
                    <a:pt x="0" y="834"/>
                    <a:pt x="96" y="1013"/>
                  </a:cubicBezTo>
                  <a:cubicBezTo>
                    <a:pt x="131" y="1070"/>
                    <a:pt x="188" y="1097"/>
                    <a:pt x="246" y="1097"/>
                  </a:cubicBezTo>
                  <a:cubicBezTo>
                    <a:pt x="285" y="1097"/>
                    <a:pt x="324" y="1084"/>
                    <a:pt x="358" y="1060"/>
                  </a:cubicBezTo>
                  <a:lnTo>
                    <a:pt x="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2"/>
            <p:cNvSpPr/>
            <p:nvPr/>
          </p:nvSpPr>
          <p:spPr>
            <a:xfrm>
              <a:off x="9255272" y="2663121"/>
              <a:ext cx="62504" cy="44517"/>
            </a:xfrm>
            <a:custGeom>
              <a:avLst/>
              <a:gdLst/>
              <a:ahLst/>
              <a:cxnLst/>
              <a:rect l="l" t="t" r="r" b="b"/>
              <a:pathLst>
                <a:path w="1727" h="1230" extrusionOk="0">
                  <a:moveTo>
                    <a:pt x="1645" y="0"/>
                  </a:moveTo>
                  <a:cubicBezTo>
                    <a:pt x="1625" y="0"/>
                    <a:pt x="1608" y="9"/>
                    <a:pt x="1596" y="27"/>
                  </a:cubicBezTo>
                  <a:lnTo>
                    <a:pt x="405" y="1075"/>
                  </a:lnTo>
                  <a:cubicBezTo>
                    <a:pt x="393" y="1098"/>
                    <a:pt x="357" y="1098"/>
                    <a:pt x="334" y="1098"/>
                  </a:cubicBezTo>
                  <a:cubicBezTo>
                    <a:pt x="298" y="1098"/>
                    <a:pt x="286" y="1075"/>
                    <a:pt x="274" y="1051"/>
                  </a:cubicBezTo>
                  <a:cubicBezTo>
                    <a:pt x="179" y="896"/>
                    <a:pt x="191" y="706"/>
                    <a:pt x="310" y="563"/>
                  </a:cubicBezTo>
                  <a:lnTo>
                    <a:pt x="465" y="289"/>
                  </a:lnTo>
                  <a:cubicBezTo>
                    <a:pt x="476" y="241"/>
                    <a:pt x="465" y="206"/>
                    <a:pt x="429" y="182"/>
                  </a:cubicBezTo>
                  <a:cubicBezTo>
                    <a:pt x="420" y="179"/>
                    <a:pt x="410" y="177"/>
                    <a:pt x="401" y="177"/>
                  </a:cubicBezTo>
                  <a:cubicBezTo>
                    <a:pt x="372" y="177"/>
                    <a:pt x="343" y="191"/>
                    <a:pt x="334" y="217"/>
                  </a:cubicBezTo>
                  <a:lnTo>
                    <a:pt x="179" y="467"/>
                  </a:lnTo>
                  <a:cubicBezTo>
                    <a:pt x="36" y="646"/>
                    <a:pt x="0" y="920"/>
                    <a:pt x="131" y="1122"/>
                  </a:cubicBezTo>
                  <a:cubicBezTo>
                    <a:pt x="167" y="1182"/>
                    <a:pt x="226" y="1218"/>
                    <a:pt x="298" y="1229"/>
                  </a:cubicBezTo>
                  <a:lnTo>
                    <a:pt x="334" y="1229"/>
                  </a:lnTo>
                  <a:cubicBezTo>
                    <a:pt x="393" y="1229"/>
                    <a:pt x="453" y="1206"/>
                    <a:pt x="512" y="1182"/>
                  </a:cubicBezTo>
                  <a:lnTo>
                    <a:pt x="1703" y="122"/>
                  </a:lnTo>
                  <a:cubicBezTo>
                    <a:pt x="1727" y="98"/>
                    <a:pt x="1727" y="51"/>
                    <a:pt x="1703" y="27"/>
                  </a:cubicBezTo>
                  <a:cubicBezTo>
                    <a:pt x="1685" y="9"/>
                    <a:pt x="1664" y="0"/>
                    <a:pt x="1645" y="0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2"/>
            <p:cNvSpPr/>
            <p:nvPr/>
          </p:nvSpPr>
          <p:spPr>
            <a:xfrm>
              <a:off x="8945428" y="2729570"/>
              <a:ext cx="56931" cy="32790"/>
            </a:xfrm>
            <a:custGeom>
              <a:avLst/>
              <a:gdLst/>
              <a:ahLst/>
              <a:cxnLst/>
              <a:rect l="l" t="t" r="r" b="b"/>
              <a:pathLst>
                <a:path w="1573" h="906" extrusionOk="0">
                  <a:moveTo>
                    <a:pt x="1572" y="1"/>
                  </a:moveTo>
                  <a:lnTo>
                    <a:pt x="1" y="906"/>
                  </a:lnTo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2"/>
            <p:cNvSpPr/>
            <p:nvPr/>
          </p:nvSpPr>
          <p:spPr>
            <a:xfrm>
              <a:off x="8942859" y="2727182"/>
              <a:ext cx="62504" cy="38183"/>
            </a:xfrm>
            <a:custGeom>
              <a:avLst/>
              <a:gdLst/>
              <a:ahLst/>
              <a:cxnLst/>
              <a:rect l="l" t="t" r="r" b="b"/>
              <a:pathLst>
                <a:path w="1727" h="1055" extrusionOk="0">
                  <a:moveTo>
                    <a:pt x="1643" y="1"/>
                  </a:moveTo>
                  <a:cubicBezTo>
                    <a:pt x="1631" y="1"/>
                    <a:pt x="1619" y="3"/>
                    <a:pt x="1608" y="7"/>
                  </a:cubicBezTo>
                  <a:lnTo>
                    <a:pt x="48" y="912"/>
                  </a:lnTo>
                  <a:cubicBezTo>
                    <a:pt x="0" y="948"/>
                    <a:pt x="0" y="995"/>
                    <a:pt x="12" y="1019"/>
                  </a:cubicBezTo>
                  <a:cubicBezTo>
                    <a:pt x="36" y="1043"/>
                    <a:pt x="48" y="1055"/>
                    <a:pt x="72" y="1055"/>
                  </a:cubicBezTo>
                  <a:lnTo>
                    <a:pt x="119" y="1055"/>
                  </a:lnTo>
                  <a:lnTo>
                    <a:pt x="1679" y="150"/>
                  </a:lnTo>
                  <a:cubicBezTo>
                    <a:pt x="1727" y="114"/>
                    <a:pt x="1727" y="67"/>
                    <a:pt x="1715" y="43"/>
                  </a:cubicBezTo>
                  <a:cubicBezTo>
                    <a:pt x="1691" y="11"/>
                    <a:pt x="1667" y="1"/>
                    <a:pt x="1643" y="1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2"/>
            <p:cNvSpPr/>
            <p:nvPr/>
          </p:nvSpPr>
          <p:spPr>
            <a:xfrm>
              <a:off x="9205291" y="2569165"/>
              <a:ext cx="78031" cy="73471"/>
            </a:xfrm>
            <a:custGeom>
              <a:avLst/>
              <a:gdLst/>
              <a:ahLst/>
              <a:cxnLst/>
              <a:rect l="l" t="t" r="r" b="b"/>
              <a:pathLst>
                <a:path w="2156" h="2030" extrusionOk="0">
                  <a:moveTo>
                    <a:pt x="1724" y="0"/>
                  </a:moveTo>
                  <a:cubicBezTo>
                    <a:pt x="1635" y="0"/>
                    <a:pt x="1545" y="37"/>
                    <a:pt x="1476" y="111"/>
                  </a:cubicBezTo>
                  <a:lnTo>
                    <a:pt x="1310" y="265"/>
                  </a:lnTo>
                  <a:lnTo>
                    <a:pt x="179" y="1313"/>
                  </a:lnTo>
                  <a:cubicBezTo>
                    <a:pt x="24" y="1444"/>
                    <a:pt x="0" y="1670"/>
                    <a:pt x="107" y="1849"/>
                  </a:cubicBezTo>
                  <a:lnTo>
                    <a:pt x="179" y="1968"/>
                  </a:lnTo>
                  <a:cubicBezTo>
                    <a:pt x="206" y="2009"/>
                    <a:pt x="244" y="2030"/>
                    <a:pt x="283" y="2030"/>
                  </a:cubicBezTo>
                  <a:cubicBezTo>
                    <a:pt x="313" y="2030"/>
                    <a:pt x="343" y="2018"/>
                    <a:pt x="369" y="1992"/>
                  </a:cubicBezTo>
                  <a:lnTo>
                    <a:pt x="1988" y="718"/>
                  </a:lnTo>
                  <a:cubicBezTo>
                    <a:pt x="2131" y="611"/>
                    <a:pt x="2155" y="420"/>
                    <a:pt x="2072" y="265"/>
                  </a:cubicBezTo>
                  <a:lnTo>
                    <a:pt x="2012" y="170"/>
                  </a:lnTo>
                  <a:cubicBezTo>
                    <a:pt x="1946" y="58"/>
                    <a:pt x="1836" y="0"/>
                    <a:pt x="1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2"/>
            <p:cNvSpPr/>
            <p:nvPr/>
          </p:nvSpPr>
          <p:spPr>
            <a:xfrm>
              <a:off x="9218211" y="2595007"/>
              <a:ext cx="78031" cy="74014"/>
            </a:xfrm>
            <a:custGeom>
              <a:avLst/>
              <a:gdLst/>
              <a:ahLst/>
              <a:cxnLst/>
              <a:rect l="l" t="t" r="r" b="b"/>
              <a:pathLst>
                <a:path w="2156" h="2045" extrusionOk="0">
                  <a:moveTo>
                    <a:pt x="1724" y="1"/>
                  </a:moveTo>
                  <a:cubicBezTo>
                    <a:pt x="1635" y="1"/>
                    <a:pt x="1545" y="37"/>
                    <a:pt x="1477" y="111"/>
                  </a:cubicBezTo>
                  <a:lnTo>
                    <a:pt x="1310" y="266"/>
                  </a:lnTo>
                  <a:lnTo>
                    <a:pt x="226" y="1218"/>
                  </a:lnTo>
                  <a:cubicBezTo>
                    <a:pt x="72" y="1361"/>
                    <a:pt x="0" y="1683"/>
                    <a:pt x="107" y="1861"/>
                  </a:cubicBezTo>
                  <a:lnTo>
                    <a:pt x="179" y="1980"/>
                  </a:lnTo>
                  <a:cubicBezTo>
                    <a:pt x="207" y="2023"/>
                    <a:pt x="249" y="2045"/>
                    <a:pt x="290" y="2045"/>
                  </a:cubicBezTo>
                  <a:cubicBezTo>
                    <a:pt x="318" y="2045"/>
                    <a:pt x="346" y="2035"/>
                    <a:pt x="369" y="2016"/>
                  </a:cubicBezTo>
                  <a:lnTo>
                    <a:pt x="1989" y="730"/>
                  </a:lnTo>
                  <a:cubicBezTo>
                    <a:pt x="2131" y="623"/>
                    <a:pt x="2155" y="433"/>
                    <a:pt x="2072" y="278"/>
                  </a:cubicBezTo>
                  <a:lnTo>
                    <a:pt x="2012" y="171"/>
                  </a:lnTo>
                  <a:cubicBezTo>
                    <a:pt x="1946" y="58"/>
                    <a:pt x="1836" y="1"/>
                    <a:pt x="1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2"/>
            <p:cNvSpPr/>
            <p:nvPr/>
          </p:nvSpPr>
          <p:spPr>
            <a:xfrm>
              <a:off x="9235439" y="2615274"/>
              <a:ext cx="74158" cy="69164"/>
            </a:xfrm>
            <a:custGeom>
              <a:avLst/>
              <a:gdLst/>
              <a:ahLst/>
              <a:cxnLst/>
              <a:rect l="l" t="t" r="r" b="b"/>
              <a:pathLst>
                <a:path w="2049" h="1911" extrusionOk="0">
                  <a:moveTo>
                    <a:pt x="1627" y="1"/>
                  </a:moveTo>
                  <a:cubicBezTo>
                    <a:pt x="1544" y="1"/>
                    <a:pt x="1460" y="32"/>
                    <a:pt x="1394" y="99"/>
                  </a:cubicBezTo>
                  <a:lnTo>
                    <a:pt x="1251" y="242"/>
                  </a:lnTo>
                  <a:lnTo>
                    <a:pt x="179" y="1242"/>
                  </a:lnTo>
                  <a:cubicBezTo>
                    <a:pt x="24" y="1373"/>
                    <a:pt x="1" y="1587"/>
                    <a:pt x="108" y="1754"/>
                  </a:cubicBezTo>
                  <a:lnTo>
                    <a:pt x="179" y="1849"/>
                  </a:lnTo>
                  <a:cubicBezTo>
                    <a:pt x="209" y="1887"/>
                    <a:pt x="254" y="1910"/>
                    <a:pt x="297" y="1910"/>
                  </a:cubicBezTo>
                  <a:cubicBezTo>
                    <a:pt x="323" y="1910"/>
                    <a:pt x="348" y="1902"/>
                    <a:pt x="370" y="1885"/>
                  </a:cubicBezTo>
                  <a:lnTo>
                    <a:pt x="1906" y="682"/>
                  </a:lnTo>
                  <a:cubicBezTo>
                    <a:pt x="2025" y="575"/>
                    <a:pt x="2048" y="396"/>
                    <a:pt x="1977" y="242"/>
                  </a:cubicBezTo>
                  <a:lnTo>
                    <a:pt x="1906" y="158"/>
                  </a:lnTo>
                  <a:cubicBezTo>
                    <a:pt x="1844" y="56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2"/>
            <p:cNvSpPr/>
            <p:nvPr/>
          </p:nvSpPr>
          <p:spPr>
            <a:xfrm>
              <a:off x="9237610" y="2648137"/>
              <a:ext cx="60333" cy="41875"/>
            </a:xfrm>
            <a:custGeom>
              <a:avLst/>
              <a:gdLst/>
              <a:ahLst/>
              <a:cxnLst/>
              <a:rect l="l" t="t" r="r" b="b"/>
              <a:pathLst>
                <a:path w="1667" h="1157" extrusionOk="0">
                  <a:moveTo>
                    <a:pt x="1667" y="0"/>
                  </a:moveTo>
                  <a:lnTo>
                    <a:pt x="322" y="191"/>
                  </a:lnTo>
                  <a:lnTo>
                    <a:pt x="167" y="465"/>
                  </a:lnTo>
                  <a:cubicBezTo>
                    <a:pt x="12" y="643"/>
                    <a:pt x="0" y="881"/>
                    <a:pt x="119" y="1084"/>
                  </a:cubicBezTo>
                  <a:cubicBezTo>
                    <a:pt x="154" y="1132"/>
                    <a:pt x="209" y="1157"/>
                    <a:pt x="265" y="1157"/>
                  </a:cubicBezTo>
                  <a:cubicBezTo>
                    <a:pt x="305" y="1157"/>
                    <a:pt x="346" y="1144"/>
                    <a:pt x="381" y="1120"/>
                  </a:cubicBezTo>
                  <a:lnTo>
                    <a:pt x="1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2"/>
            <p:cNvSpPr/>
            <p:nvPr/>
          </p:nvSpPr>
          <p:spPr>
            <a:xfrm>
              <a:off x="9234136" y="2645423"/>
              <a:ext cx="66848" cy="47557"/>
            </a:xfrm>
            <a:custGeom>
              <a:avLst/>
              <a:gdLst/>
              <a:ahLst/>
              <a:cxnLst/>
              <a:rect l="l" t="t" r="r" b="b"/>
              <a:pathLst>
                <a:path w="1847" h="1314" extrusionOk="0">
                  <a:moveTo>
                    <a:pt x="1769" y="1"/>
                  </a:moveTo>
                  <a:cubicBezTo>
                    <a:pt x="1751" y="1"/>
                    <a:pt x="1733" y="10"/>
                    <a:pt x="1715" y="28"/>
                  </a:cubicBezTo>
                  <a:lnTo>
                    <a:pt x="441" y="1135"/>
                  </a:lnTo>
                  <a:cubicBezTo>
                    <a:pt x="406" y="1171"/>
                    <a:pt x="382" y="1171"/>
                    <a:pt x="346" y="1171"/>
                  </a:cubicBezTo>
                  <a:cubicBezTo>
                    <a:pt x="322" y="1171"/>
                    <a:pt x="287" y="1159"/>
                    <a:pt x="275" y="1123"/>
                  </a:cubicBezTo>
                  <a:cubicBezTo>
                    <a:pt x="167" y="956"/>
                    <a:pt x="179" y="754"/>
                    <a:pt x="322" y="587"/>
                  </a:cubicBezTo>
                  <a:lnTo>
                    <a:pt x="477" y="302"/>
                  </a:lnTo>
                  <a:cubicBezTo>
                    <a:pt x="501" y="266"/>
                    <a:pt x="477" y="218"/>
                    <a:pt x="453" y="206"/>
                  </a:cubicBezTo>
                  <a:cubicBezTo>
                    <a:pt x="439" y="199"/>
                    <a:pt x="425" y="196"/>
                    <a:pt x="412" y="196"/>
                  </a:cubicBezTo>
                  <a:cubicBezTo>
                    <a:pt x="381" y="196"/>
                    <a:pt x="354" y="213"/>
                    <a:pt x="346" y="230"/>
                  </a:cubicBezTo>
                  <a:lnTo>
                    <a:pt x="203" y="504"/>
                  </a:lnTo>
                  <a:cubicBezTo>
                    <a:pt x="25" y="695"/>
                    <a:pt x="1" y="980"/>
                    <a:pt x="144" y="1195"/>
                  </a:cubicBezTo>
                  <a:cubicBezTo>
                    <a:pt x="179" y="1254"/>
                    <a:pt x="239" y="1302"/>
                    <a:pt x="322" y="1314"/>
                  </a:cubicBezTo>
                  <a:lnTo>
                    <a:pt x="358" y="1314"/>
                  </a:lnTo>
                  <a:cubicBezTo>
                    <a:pt x="418" y="1314"/>
                    <a:pt x="477" y="1302"/>
                    <a:pt x="537" y="1242"/>
                  </a:cubicBezTo>
                  <a:lnTo>
                    <a:pt x="1822" y="123"/>
                  </a:lnTo>
                  <a:cubicBezTo>
                    <a:pt x="1846" y="99"/>
                    <a:pt x="1846" y="52"/>
                    <a:pt x="1822" y="28"/>
                  </a:cubicBezTo>
                  <a:cubicBezTo>
                    <a:pt x="1805" y="10"/>
                    <a:pt x="1787" y="1"/>
                    <a:pt x="1769" y="1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2"/>
            <p:cNvSpPr/>
            <p:nvPr/>
          </p:nvSpPr>
          <p:spPr>
            <a:xfrm>
              <a:off x="9226391" y="263565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A585"/>
            </a:solidFill>
            <a:ln w="3875" cap="rnd" cmpd="sng">
              <a:solidFill>
                <a:srgbClr val="FF63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2"/>
            <p:cNvSpPr/>
            <p:nvPr/>
          </p:nvSpPr>
          <p:spPr>
            <a:xfrm>
              <a:off x="9206992" y="2589542"/>
              <a:ext cx="65979" cy="51791"/>
            </a:xfrm>
            <a:custGeom>
              <a:avLst/>
              <a:gdLst/>
              <a:ahLst/>
              <a:cxnLst/>
              <a:rect l="l" t="t" r="r" b="b"/>
              <a:pathLst>
                <a:path w="1823" h="1431" extrusionOk="0">
                  <a:moveTo>
                    <a:pt x="929" y="0"/>
                  </a:moveTo>
                  <a:lnTo>
                    <a:pt x="417" y="453"/>
                  </a:lnTo>
                  <a:lnTo>
                    <a:pt x="203" y="679"/>
                  </a:lnTo>
                  <a:cubicBezTo>
                    <a:pt x="36" y="857"/>
                    <a:pt x="1" y="1119"/>
                    <a:pt x="120" y="1334"/>
                  </a:cubicBezTo>
                  <a:cubicBezTo>
                    <a:pt x="158" y="1394"/>
                    <a:pt x="225" y="1431"/>
                    <a:pt x="290" y="1431"/>
                  </a:cubicBezTo>
                  <a:cubicBezTo>
                    <a:pt x="327" y="1431"/>
                    <a:pt x="363" y="1419"/>
                    <a:pt x="394" y="1393"/>
                  </a:cubicBezTo>
                  <a:lnTo>
                    <a:pt x="1822" y="262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2"/>
            <p:cNvSpPr/>
            <p:nvPr/>
          </p:nvSpPr>
          <p:spPr>
            <a:xfrm>
              <a:off x="9203119" y="2586936"/>
              <a:ext cx="71987" cy="56496"/>
            </a:xfrm>
            <a:custGeom>
              <a:avLst/>
              <a:gdLst/>
              <a:ahLst/>
              <a:cxnLst/>
              <a:rect l="l" t="t" r="r" b="b"/>
              <a:pathLst>
                <a:path w="1989" h="1561" extrusionOk="0">
                  <a:moveTo>
                    <a:pt x="1015" y="0"/>
                  </a:moveTo>
                  <a:cubicBezTo>
                    <a:pt x="1002" y="0"/>
                    <a:pt x="990" y="4"/>
                    <a:pt x="977" y="13"/>
                  </a:cubicBezTo>
                  <a:lnTo>
                    <a:pt x="441" y="465"/>
                  </a:lnTo>
                  <a:lnTo>
                    <a:pt x="239" y="691"/>
                  </a:lnTo>
                  <a:cubicBezTo>
                    <a:pt x="48" y="894"/>
                    <a:pt x="1" y="1191"/>
                    <a:pt x="132" y="1429"/>
                  </a:cubicBezTo>
                  <a:cubicBezTo>
                    <a:pt x="179" y="1501"/>
                    <a:pt x="239" y="1549"/>
                    <a:pt x="310" y="1560"/>
                  </a:cubicBezTo>
                  <a:lnTo>
                    <a:pt x="370" y="1560"/>
                  </a:lnTo>
                  <a:cubicBezTo>
                    <a:pt x="429" y="1560"/>
                    <a:pt x="489" y="1549"/>
                    <a:pt x="524" y="1525"/>
                  </a:cubicBezTo>
                  <a:lnTo>
                    <a:pt x="1941" y="394"/>
                  </a:lnTo>
                  <a:cubicBezTo>
                    <a:pt x="1977" y="358"/>
                    <a:pt x="1989" y="310"/>
                    <a:pt x="1965" y="286"/>
                  </a:cubicBezTo>
                  <a:cubicBezTo>
                    <a:pt x="1944" y="266"/>
                    <a:pt x="1920" y="253"/>
                    <a:pt x="1898" y="253"/>
                  </a:cubicBezTo>
                  <a:cubicBezTo>
                    <a:pt x="1882" y="253"/>
                    <a:pt x="1868" y="260"/>
                    <a:pt x="1858" y="275"/>
                  </a:cubicBezTo>
                  <a:lnTo>
                    <a:pt x="429" y="1406"/>
                  </a:lnTo>
                  <a:cubicBezTo>
                    <a:pt x="417" y="1418"/>
                    <a:pt x="370" y="1418"/>
                    <a:pt x="346" y="1418"/>
                  </a:cubicBezTo>
                  <a:cubicBezTo>
                    <a:pt x="310" y="1406"/>
                    <a:pt x="274" y="1382"/>
                    <a:pt x="262" y="1358"/>
                  </a:cubicBezTo>
                  <a:cubicBezTo>
                    <a:pt x="155" y="1179"/>
                    <a:pt x="191" y="941"/>
                    <a:pt x="346" y="787"/>
                  </a:cubicBezTo>
                  <a:lnTo>
                    <a:pt x="548" y="584"/>
                  </a:lnTo>
                  <a:lnTo>
                    <a:pt x="1072" y="132"/>
                  </a:lnTo>
                  <a:cubicBezTo>
                    <a:pt x="1120" y="108"/>
                    <a:pt x="1120" y="60"/>
                    <a:pt x="1084" y="36"/>
                  </a:cubicBezTo>
                  <a:cubicBezTo>
                    <a:pt x="1061" y="13"/>
                    <a:pt x="1038" y="0"/>
                    <a:pt x="1015" y="0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2"/>
            <p:cNvSpPr/>
            <p:nvPr/>
          </p:nvSpPr>
          <p:spPr>
            <a:xfrm>
              <a:off x="9216908" y="2628304"/>
              <a:ext cx="66413" cy="42635"/>
            </a:xfrm>
            <a:custGeom>
              <a:avLst/>
              <a:gdLst/>
              <a:ahLst/>
              <a:cxnLst/>
              <a:rect l="l" t="t" r="r" b="b"/>
              <a:pathLst>
                <a:path w="1835" h="1178" extrusionOk="0">
                  <a:moveTo>
                    <a:pt x="1834" y="1"/>
                  </a:moveTo>
                  <a:lnTo>
                    <a:pt x="501" y="36"/>
                  </a:lnTo>
                  <a:lnTo>
                    <a:pt x="215" y="417"/>
                  </a:lnTo>
                  <a:cubicBezTo>
                    <a:pt x="48" y="596"/>
                    <a:pt x="1" y="858"/>
                    <a:pt x="120" y="1072"/>
                  </a:cubicBezTo>
                  <a:cubicBezTo>
                    <a:pt x="157" y="1139"/>
                    <a:pt x="226" y="1178"/>
                    <a:pt x="293" y="1178"/>
                  </a:cubicBezTo>
                  <a:cubicBezTo>
                    <a:pt x="334" y="1178"/>
                    <a:pt x="374" y="1163"/>
                    <a:pt x="405" y="1132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2"/>
            <p:cNvSpPr/>
            <p:nvPr/>
          </p:nvSpPr>
          <p:spPr>
            <a:xfrm>
              <a:off x="9213904" y="2625264"/>
              <a:ext cx="72421" cy="47883"/>
            </a:xfrm>
            <a:custGeom>
              <a:avLst/>
              <a:gdLst/>
              <a:ahLst/>
              <a:cxnLst/>
              <a:rect l="l" t="t" r="r" b="b"/>
              <a:pathLst>
                <a:path w="2001" h="1323" extrusionOk="0">
                  <a:moveTo>
                    <a:pt x="1910" y="0"/>
                  </a:moveTo>
                  <a:cubicBezTo>
                    <a:pt x="1897" y="0"/>
                    <a:pt x="1883" y="4"/>
                    <a:pt x="1869" y="13"/>
                  </a:cubicBezTo>
                  <a:lnTo>
                    <a:pt x="441" y="1144"/>
                  </a:lnTo>
                  <a:cubicBezTo>
                    <a:pt x="429" y="1156"/>
                    <a:pt x="381" y="1156"/>
                    <a:pt x="357" y="1156"/>
                  </a:cubicBezTo>
                  <a:cubicBezTo>
                    <a:pt x="322" y="1144"/>
                    <a:pt x="298" y="1132"/>
                    <a:pt x="274" y="1097"/>
                  </a:cubicBezTo>
                  <a:cubicBezTo>
                    <a:pt x="179" y="918"/>
                    <a:pt x="203" y="704"/>
                    <a:pt x="357" y="537"/>
                  </a:cubicBezTo>
                  <a:lnTo>
                    <a:pt x="643" y="144"/>
                  </a:lnTo>
                  <a:cubicBezTo>
                    <a:pt x="667" y="120"/>
                    <a:pt x="655" y="73"/>
                    <a:pt x="619" y="49"/>
                  </a:cubicBezTo>
                  <a:cubicBezTo>
                    <a:pt x="609" y="34"/>
                    <a:pt x="595" y="27"/>
                    <a:pt x="580" y="27"/>
                  </a:cubicBezTo>
                  <a:cubicBezTo>
                    <a:pt x="560" y="27"/>
                    <a:pt x="538" y="40"/>
                    <a:pt x="524" y="61"/>
                  </a:cubicBezTo>
                  <a:lnTo>
                    <a:pt x="238" y="442"/>
                  </a:lnTo>
                  <a:cubicBezTo>
                    <a:pt x="48" y="656"/>
                    <a:pt x="0" y="954"/>
                    <a:pt x="131" y="1192"/>
                  </a:cubicBezTo>
                  <a:cubicBezTo>
                    <a:pt x="179" y="1263"/>
                    <a:pt x="238" y="1311"/>
                    <a:pt x="310" y="1323"/>
                  </a:cubicBezTo>
                  <a:lnTo>
                    <a:pt x="369" y="1323"/>
                  </a:lnTo>
                  <a:cubicBezTo>
                    <a:pt x="429" y="1323"/>
                    <a:pt x="488" y="1311"/>
                    <a:pt x="536" y="1263"/>
                  </a:cubicBezTo>
                  <a:lnTo>
                    <a:pt x="1965" y="132"/>
                  </a:lnTo>
                  <a:cubicBezTo>
                    <a:pt x="1989" y="109"/>
                    <a:pt x="2000" y="61"/>
                    <a:pt x="1977" y="25"/>
                  </a:cubicBezTo>
                  <a:cubicBezTo>
                    <a:pt x="1955" y="10"/>
                    <a:pt x="1932" y="0"/>
                    <a:pt x="1910" y="0"/>
                  </a:cubicBezTo>
                  <a:close/>
                </a:path>
              </a:pathLst>
            </a:custGeom>
            <a:solidFill>
              <a:srgbClr val="753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6" name="Google Shape;3416;p112"/>
          <p:cNvGrpSpPr/>
          <p:nvPr/>
        </p:nvGrpSpPr>
        <p:grpSpPr>
          <a:xfrm>
            <a:off x="6589474" y="3654274"/>
            <a:ext cx="1325497" cy="1378547"/>
            <a:chOff x="552554" y="2369534"/>
            <a:chExt cx="2176871" cy="2336916"/>
          </a:xfrm>
        </p:grpSpPr>
        <p:sp>
          <p:nvSpPr>
            <p:cNvPr id="3417" name="Google Shape;3417;p112"/>
            <p:cNvSpPr/>
            <p:nvPr/>
          </p:nvSpPr>
          <p:spPr>
            <a:xfrm>
              <a:off x="741625" y="4501550"/>
              <a:ext cx="1987800" cy="204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8" name="Google Shape;3418;p112"/>
            <p:cNvGrpSpPr/>
            <p:nvPr/>
          </p:nvGrpSpPr>
          <p:grpSpPr>
            <a:xfrm>
              <a:off x="552554" y="2369534"/>
              <a:ext cx="1638486" cy="2233101"/>
              <a:chOff x="4896300" y="970950"/>
              <a:chExt cx="3244528" cy="4452844"/>
            </a:xfrm>
          </p:grpSpPr>
          <p:sp>
            <p:nvSpPr>
              <p:cNvPr id="3419" name="Google Shape;3419;p112"/>
              <p:cNvSpPr/>
              <p:nvPr/>
            </p:nvSpPr>
            <p:spPr>
              <a:xfrm>
                <a:off x="6417771" y="1140102"/>
                <a:ext cx="1154734" cy="2092097"/>
              </a:xfrm>
              <a:custGeom>
                <a:avLst/>
                <a:gdLst/>
                <a:ahLst/>
                <a:cxnLst/>
                <a:rect l="l" t="t" r="r" b="b"/>
                <a:pathLst>
                  <a:path w="23374" h="42348" extrusionOk="0">
                    <a:moveTo>
                      <a:pt x="23374" y="2613"/>
                    </a:moveTo>
                    <a:cubicBezTo>
                      <a:pt x="16041" y="3346"/>
                      <a:pt x="9992" y="25528"/>
                      <a:pt x="8663" y="36848"/>
                    </a:cubicBezTo>
                    <a:cubicBezTo>
                      <a:pt x="8617" y="37948"/>
                      <a:pt x="8342" y="39048"/>
                      <a:pt x="7929" y="40056"/>
                    </a:cubicBezTo>
                    <a:cubicBezTo>
                      <a:pt x="7425" y="41156"/>
                      <a:pt x="6463" y="41935"/>
                      <a:pt x="5271" y="42164"/>
                    </a:cubicBezTo>
                    <a:cubicBezTo>
                      <a:pt x="4034" y="42347"/>
                      <a:pt x="2796" y="41843"/>
                      <a:pt x="2017" y="40881"/>
                    </a:cubicBezTo>
                    <a:cubicBezTo>
                      <a:pt x="1330" y="39964"/>
                      <a:pt x="917" y="38910"/>
                      <a:pt x="780" y="37764"/>
                    </a:cubicBezTo>
                    <a:cubicBezTo>
                      <a:pt x="1" y="33869"/>
                      <a:pt x="230" y="29790"/>
                      <a:pt x="642" y="25803"/>
                    </a:cubicBezTo>
                    <a:cubicBezTo>
                      <a:pt x="1146" y="21037"/>
                      <a:pt x="1926" y="16270"/>
                      <a:pt x="3759" y="11733"/>
                    </a:cubicBezTo>
                    <a:cubicBezTo>
                      <a:pt x="5638" y="7013"/>
                      <a:pt x="8846" y="2934"/>
                      <a:pt x="12971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112"/>
              <p:cNvSpPr/>
              <p:nvPr/>
            </p:nvSpPr>
            <p:spPr>
              <a:xfrm>
                <a:off x="6551353" y="1201508"/>
                <a:ext cx="580430" cy="3791592"/>
              </a:xfrm>
              <a:custGeom>
                <a:avLst/>
                <a:gdLst/>
                <a:ahLst/>
                <a:cxnLst/>
                <a:rect l="l" t="t" r="r" b="b"/>
                <a:pathLst>
                  <a:path w="11749" h="76749" extrusionOk="0">
                    <a:moveTo>
                      <a:pt x="11531" y="0"/>
                    </a:moveTo>
                    <a:cubicBezTo>
                      <a:pt x="11473" y="0"/>
                      <a:pt x="11412" y="26"/>
                      <a:pt x="11366" y="87"/>
                    </a:cubicBezTo>
                    <a:lnTo>
                      <a:pt x="11366" y="41"/>
                    </a:lnTo>
                    <a:cubicBezTo>
                      <a:pt x="8296" y="4028"/>
                      <a:pt x="6875" y="9069"/>
                      <a:pt x="5775" y="13927"/>
                    </a:cubicBezTo>
                    <a:cubicBezTo>
                      <a:pt x="4904" y="17731"/>
                      <a:pt x="4263" y="21627"/>
                      <a:pt x="3759" y="25476"/>
                    </a:cubicBezTo>
                    <a:cubicBezTo>
                      <a:pt x="3117" y="30243"/>
                      <a:pt x="2613" y="35055"/>
                      <a:pt x="2200" y="39867"/>
                    </a:cubicBezTo>
                    <a:cubicBezTo>
                      <a:pt x="1696" y="45367"/>
                      <a:pt x="1330" y="50866"/>
                      <a:pt x="963" y="56320"/>
                    </a:cubicBezTo>
                    <a:cubicBezTo>
                      <a:pt x="596" y="62324"/>
                      <a:pt x="276" y="68281"/>
                      <a:pt x="92" y="74285"/>
                    </a:cubicBezTo>
                    <a:cubicBezTo>
                      <a:pt x="92" y="75064"/>
                      <a:pt x="46" y="75797"/>
                      <a:pt x="1" y="76577"/>
                    </a:cubicBezTo>
                    <a:cubicBezTo>
                      <a:pt x="1" y="76691"/>
                      <a:pt x="81" y="76748"/>
                      <a:pt x="167" y="76748"/>
                    </a:cubicBezTo>
                    <a:cubicBezTo>
                      <a:pt x="253" y="76748"/>
                      <a:pt x="344" y="76691"/>
                      <a:pt x="367" y="76577"/>
                    </a:cubicBezTo>
                    <a:cubicBezTo>
                      <a:pt x="596" y="73552"/>
                      <a:pt x="780" y="70527"/>
                      <a:pt x="963" y="67502"/>
                    </a:cubicBezTo>
                    <a:cubicBezTo>
                      <a:pt x="1146" y="64478"/>
                      <a:pt x="1284" y="61590"/>
                      <a:pt x="1467" y="58657"/>
                    </a:cubicBezTo>
                    <a:cubicBezTo>
                      <a:pt x="1788" y="53112"/>
                      <a:pt x="2155" y="47566"/>
                      <a:pt x="2613" y="42021"/>
                    </a:cubicBezTo>
                    <a:cubicBezTo>
                      <a:pt x="3025" y="37163"/>
                      <a:pt x="3438" y="32259"/>
                      <a:pt x="4034" y="27401"/>
                    </a:cubicBezTo>
                    <a:cubicBezTo>
                      <a:pt x="4538" y="23368"/>
                      <a:pt x="5088" y="19381"/>
                      <a:pt x="5913" y="15440"/>
                    </a:cubicBezTo>
                    <a:cubicBezTo>
                      <a:pt x="6325" y="13332"/>
                      <a:pt x="6829" y="11269"/>
                      <a:pt x="7471" y="9207"/>
                    </a:cubicBezTo>
                    <a:cubicBezTo>
                      <a:pt x="8158" y="6640"/>
                      <a:pt x="9212" y="4120"/>
                      <a:pt x="10587" y="1828"/>
                    </a:cubicBezTo>
                    <a:cubicBezTo>
                      <a:pt x="10908" y="1278"/>
                      <a:pt x="11275" y="728"/>
                      <a:pt x="11687" y="224"/>
                    </a:cubicBezTo>
                    <a:cubicBezTo>
                      <a:pt x="11748" y="102"/>
                      <a:pt x="11647" y="0"/>
                      <a:pt x="1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112"/>
              <p:cNvSpPr/>
              <p:nvPr/>
            </p:nvSpPr>
            <p:spPr>
              <a:xfrm>
                <a:off x="6648180" y="1178981"/>
                <a:ext cx="696625" cy="2050204"/>
              </a:xfrm>
              <a:custGeom>
                <a:avLst/>
                <a:gdLst/>
                <a:ahLst/>
                <a:cxnLst/>
                <a:rect l="l" t="t" r="r" b="b"/>
                <a:pathLst>
                  <a:path w="14101" h="41500" extrusionOk="0">
                    <a:moveTo>
                      <a:pt x="13963" y="1"/>
                    </a:moveTo>
                    <a:cubicBezTo>
                      <a:pt x="13936" y="1"/>
                      <a:pt x="13911" y="12"/>
                      <a:pt x="13898" y="39"/>
                    </a:cubicBezTo>
                    <a:cubicBezTo>
                      <a:pt x="13027" y="1184"/>
                      <a:pt x="12110" y="2330"/>
                      <a:pt x="11286" y="3476"/>
                    </a:cubicBezTo>
                    <a:cubicBezTo>
                      <a:pt x="10461" y="4622"/>
                      <a:pt x="9727" y="5859"/>
                      <a:pt x="9132" y="7142"/>
                    </a:cubicBezTo>
                    <a:cubicBezTo>
                      <a:pt x="7848" y="9755"/>
                      <a:pt x="6794" y="12459"/>
                      <a:pt x="5969" y="15208"/>
                    </a:cubicBezTo>
                    <a:cubicBezTo>
                      <a:pt x="4319" y="20891"/>
                      <a:pt x="3357" y="26712"/>
                      <a:pt x="2990" y="32578"/>
                    </a:cubicBezTo>
                    <a:cubicBezTo>
                      <a:pt x="2899" y="34273"/>
                      <a:pt x="2669" y="35923"/>
                      <a:pt x="2257" y="37527"/>
                    </a:cubicBezTo>
                    <a:cubicBezTo>
                      <a:pt x="1890" y="38856"/>
                      <a:pt x="1386" y="40323"/>
                      <a:pt x="195" y="41102"/>
                    </a:cubicBezTo>
                    <a:cubicBezTo>
                      <a:pt x="1" y="41218"/>
                      <a:pt x="135" y="41499"/>
                      <a:pt x="292" y="41499"/>
                    </a:cubicBezTo>
                    <a:cubicBezTo>
                      <a:pt x="321" y="41499"/>
                      <a:pt x="350" y="41490"/>
                      <a:pt x="378" y="41469"/>
                    </a:cubicBezTo>
                    <a:cubicBezTo>
                      <a:pt x="1295" y="40781"/>
                      <a:pt x="1982" y="39865"/>
                      <a:pt x="2303" y="38811"/>
                    </a:cubicBezTo>
                    <a:cubicBezTo>
                      <a:pt x="2761" y="37436"/>
                      <a:pt x="3082" y="36061"/>
                      <a:pt x="3219" y="34686"/>
                    </a:cubicBezTo>
                    <a:cubicBezTo>
                      <a:pt x="3403" y="33174"/>
                      <a:pt x="3449" y="31707"/>
                      <a:pt x="3586" y="30195"/>
                    </a:cubicBezTo>
                    <a:cubicBezTo>
                      <a:pt x="3724" y="28728"/>
                      <a:pt x="3907" y="27124"/>
                      <a:pt x="4136" y="25566"/>
                    </a:cubicBezTo>
                    <a:cubicBezTo>
                      <a:pt x="4915" y="19654"/>
                      <a:pt x="6519" y="13879"/>
                      <a:pt x="8902" y="8380"/>
                    </a:cubicBezTo>
                    <a:cubicBezTo>
                      <a:pt x="9544" y="6867"/>
                      <a:pt x="10323" y="5447"/>
                      <a:pt x="11194" y="4072"/>
                    </a:cubicBezTo>
                    <a:cubicBezTo>
                      <a:pt x="12065" y="2743"/>
                      <a:pt x="13073" y="1414"/>
                      <a:pt x="14035" y="130"/>
                    </a:cubicBezTo>
                    <a:cubicBezTo>
                      <a:pt x="14100" y="66"/>
                      <a:pt x="14027" y="1"/>
                      <a:pt x="13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112"/>
              <p:cNvSpPr/>
              <p:nvPr/>
            </p:nvSpPr>
            <p:spPr>
              <a:xfrm>
                <a:off x="6564938" y="1344279"/>
                <a:ext cx="316374" cy="1875368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37961" extrusionOk="0">
                    <a:moveTo>
                      <a:pt x="6254" y="0"/>
                    </a:moveTo>
                    <a:cubicBezTo>
                      <a:pt x="6226" y="0"/>
                      <a:pt x="6201" y="11"/>
                      <a:pt x="6188" y="38"/>
                    </a:cubicBezTo>
                    <a:lnTo>
                      <a:pt x="6234" y="38"/>
                    </a:lnTo>
                    <a:cubicBezTo>
                      <a:pt x="4767" y="2971"/>
                      <a:pt x="3759" y="6088"/>
                      <a:pt x="3209" y="9296"/>
                    </a:cubicBezTo>
                    <a:cubicBezTo>
                      <a:pt x="2888" y="10808"/>
                      <a:pt x="2613" y="12366"/>
                      <a:pt x="2338" y="13879"/>
                    </a:cubicBezTo>
                    <a:cubicBezTo>
                      <a:pt x="2109" y="15162"/>
                      <a:pt x="1834" y="16445"/>
                      <a:pt x="1559" y="17728"/>
                    </a:cubicBezTo>
                    <a:cubicBezTo>
                      <a:pt x="1101" y="20066"/>
                      <a:pt x="688" y="22403"/>
                      <a:pt x="413" y="24786"/>
                    </a:cubicBezTo>
                    <a:cubicBezTo>
                      <a:pt x="92" y="27215"/>
                      <a:pt x="1" y="29690"/>
                      <a:pt x="92" y="32119"/>
                    </a:cubicBezTo>
                    <a:cubicBezTo>
                      <a:pt x="230" y="34090"/>
                      <a:pt x="459" y="36381"/>
                      <a:pt x="1880" y="37894"/>
                    </a:cubicBezTo>
                    <a:cubicBezTo>
                      <a:pt x="1915" y="37941"/>
                      <a:pt x="1960" y="37961"/>
                      <a:pt x="2005" y="37961"/>
                    </a:cubicBezTo>
                    <a:cubicBezTo>
                      <a:pt x="2132" y="37961"/>
                      <a:pt x="2256" y="37800"/>
                      <a:pt x="2155" y="37664"/>
                    </a:cubicBezTo>
                    <a:cubicBezTo>
                      <a:pt x="1009" y="36290"/>
                      <a:pt x="734" y="34319"/>
                      <a:pt x="596" y="32623"/>
                    </a:cubicBezTo>
                    <a:cubicBezTo>
                      <a:pt x="413" y="30286"/>
                      <a:pt x="459" y="27903"/>
                      <a:pt x="780" y="25565"/>
                    </a:cubicBezTo>
                    <a:cubicBezTo>
                      <a:pt x="1009" y="23182"/>
                      <a:pt x="1376" y="20799"/>
                      <a:pt x="1834" y="18462"/>
                    </a:cubicBezTo>
                    <a:cubicBezTo>
                      <a:pt x="2063" y="17316"/>
                      <a:pt x="2338" y="16170"/>
                      <a:pt x="2567" y="15025"/>
                    </a:cubicBezTo>
                    <a:cubicBezTo>
                      <a:pt x="2842" y="13512"/>
                      <a:pt x="3071" y="12000"/>
                      <a:pt x="3346" y="10533"/>
                    </a:cubicBezTo>
                    <a:cubicBezTo>
                      <a:pt x="3942" y="6959"/>
                      <a:pt x="4950" y="3430"/>
                      <a:pt x="6371" y="130"/>
                    </a:cubicBezTo>
                    <a:cubicBezTo>
                      <a:pt x="6403" y="65"/>
                      <a:pt x="6321" y="0"/>
                      <a:pt x="6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112"/>
              <p:cNvSpPr/>
              <p:nvPr/>
            </p:nvSpPr>
            <p:spPr>
              <a:xfrm>
                <a:off x="6472112" y="1463288"/>
                <a:ext cx="273344" cy="1758482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5595" extrusionOk="0">
                    <a:moveTo>
                      <a:pt x="5386" y="0"/>
                    </a:moveTo>
                    <a:cubicBezTo>
                      <a:pt x="5357" y="0"/>
                      <a:pt x="5331" y="16"/>
                      <a:pt x="5317" y="58"/>
                    </a:cubicBezTo>
                    <a:lnTo>
                      <a:pt x="5317" y="104"/>
                    </a:lnTo>
                    <a:cubicBezTo>
                      <a:pt x="4217" y="2716"/>
                      <a:pt x="3346" y="5374"/>
                      <a:pt x="2705" y="8124"/>
                    </a:cubicBezTo>
                    <a:cubicBezTo>
                      <a:pt x="1971" y="10828"/>
                      <a:pt x="1375" y="13578"/>
                      <a:pt x="963" y="16328"/>
                    </a:cubicBezTo>
                    <a:cubicBezTo>
                      <a:pt x="688" y="18436"/>
                      <a:pt x="413" y="20544"/>
                      <a:pt x="230" y="22652"/>
                    </a:cubicBezTo>
                    <a:cubicBezTo>
                      <a:pt x="1" y="25127"/>
                      <a:pt x="46" y="27602"/>
                      <a:pt x="367" y="30077"/>
                    </a:cubicBezTo>
                    <a:cubicBezTo>
                      <a:pt x="505" y="31268"/>
                      <a:pt x="826" y="32368"/>
                      <a:pt x="1330" y="33468"/>
                    </a:cubicBezTo>
                    <a:cubicBezTo>
                      <a:pt x="1696" y="34385"/>
                      <a:pt x="2384" y="35118"/>
                      <a:pt x="3255" y="35576"/>
                    </a:cubicBezTo>
                    <a:cubicBezTo>
                      <a:pt x="3286" y="35589"/>
                      <a:pt x="3316" y="35595"/>
                      <a:pt x="3344" y="35595"/>
                    </a:cubicBezTo>
                    <a:cubicBezTo>
                      <a:pt x="3516" y="35595"/>
                      <a:pt x="3596" y="35374"/>
                      <a:pt x="3438" y="35255"/>
                    </a:cubicBezTo>
                    <a:cubicBezTo>
                      <a:pt x="1834" y="34201"/>
                      <a:pt x="1238" y="32322"/>
                      <a:pt x="871" y="30489"/>
                    </a:cubicBezTo>
                    <a:cubicBezTo>
                      <a:pt x="505" y="28106"/>
                      <a:pt x="413" y="25723"/>
                      <a:pt x="642" y="23294"/>
                    </a:cubicBezTo>
                    <a:cubicBezTo>
                      <a:pt x="917" y="18573"/>
                      <a:pt x="1605" y="13853"/>
                      <a:pt x="2750" y="9224"/>
                    </a:cubicBezTo>
                    <a:cubicBezTo>
                      <a:pt x="3392" y="6154"/>
                      <a:pt x="4354" y="3129"/>
                      <a:pt x="5500" y="150"/>
                    </a:cubicBezTo>
                    <a:cubicBezTo>
                      <a:pt x="5532" y="86"/>
                      <a:pt x="5453" y="0"/>
                      <a:pt x="53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112"/>
              <p:cNvSpPr/>
              <p:nvPr/>
            </p:nvSpPr>
            <p:spPr>
              <a:xfrm>
                <a:off x="6607967" y="970950"/>
                <a:ext cx="1532861" cy="739753"/>
              </a:xfrm>
              <a:custGeom>
                <a:avLst/>
                <a:gdLst/>
                <a:ahLst/>
                <a:cxnLst/>
                <a:rect l="l" t="t" r="r" b="b"/>
                <a:pathLst>
                  <a:path w="31028" h="14974" extrusionOk="0">
                    <a:moveTo>
                      <a:pt x="17887" y="0"/>
                    </a:moveTo>
                    <a:cubicBezTo>
                      <a:pt x="17484" y="0"/>
                      <a:pt x="17082" y="11"/>
                      <a:pt x="16683" y="33"/>
                    </a:cubicBezTo>
                    <a:cubicBezTo>
                      <a:pt x="14849" y="171"/>
                      <a:pt x="13062" y="583"/>
                      <a:pt x="11320" y="1225"/>
                    </a:cubicBezTo>
                    <a:cubicBezTo>
                      <a:pt x="7196" y="2875"/>
                      <a:pt x="1146" y="9428"/>
                      <a:pt x="0" y="14974"/>
                    </a:cubicBezTo>
                    <a:lnTo>
                      <a:pt x="46" y="14928"/>
                    </a:lnTo>
                    <a:cubicBezTo>
                      <a:pt x="780" y="13645"/>
                      <a:pt x="1696" y="12453"/>
                      <a:pt x="2796" y="11445"/>
                    </a:cubicBezTo>
                    <a:cubicBezTo>
                      <a:pt x="5926" y="8666"/>
                      <a:pt x="10344" y="7176"/>
                      <a:pt x="14667" y="7176"/>
                    </a:cubicBezTo>
                    <a:cubicBezTo>
                      <a:pt x="17118" y="7176"/>
                      <a:pt x="19539" y="7655"/>
                      <a:pt x="21678" y="8649"/>
                    </a:cubicBezTo>
                    <a:cubicBezTo>
                      <a:pt x="22961" y="9199"/>
                      <a:pt x="24153" y="9978"/>
                      <a:pt x="25528" y="10345"/>
                    </a:cubicBezTo>
                    <a:cubicBezTo>
                      <a:pt x="26008" y="10489"/>
                      <a:pt x="26528" y="10566"/>
                      <a:pt x="27046" y="10566"/>
                    </a:cubicBezTo>
                    <a:cubicBezTo>
                      <a:pt x="28010" y="10566"/>
                      <a:pt x="28967" y="10300"/>
                      <a:pt x="29652" y="9703"/>
                    </a:cubicBezTo>
                    <a:cubicBezTo>
                      <a:pt x="31027" y="8466"/>
                      <a:pt x="30661" y="6358"/>
                      <a:pt x="29652" y="4937"/>
                    </a:cubicBezTo>
                    <a:cubicBezTo>
                      <a:pt x="27375" y="1479"/>
                      <a:pt x="22537" y="0"/>
                      <a:pt x="178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112"/>
              <p:cNvSpPr/>
              <p:nvPr/>
            </p:nvSpPr>
            <p:spPr>
              <a:xfrm>
                <a:off x="6929917" y="1088823"/>
                <a:ext cx="1174791" cy="354018"/>
              </a:xfrm>
              <a:custGeom>
                <a:avLst/>
                <a:gdLst/>
                <a:ahLst/>
                <a:cxnLst/>
                <a:rect l="l" t="t" r="r" b="b"/>
                <a:pathLst>
                  <a:path w="23780" h="7166" extrusionOk="0">
                    <a:moveTo>
                      <a:pt x="8016" y="0"/>
                    </a:moveTo>
                    <a:cubicBezTo>
                      <a:pt x="7235" y="0"/>
                      <a:pt x="6454" y="41"/>
                      <a:pt x="5674" y="122"/>
                    </a:cubicBezTo>
                    <a:cubicBezTo>
                      <a:pt x="4666" y="260"/>
                      <a:pt x="3703" y="443"/>
                      <a:pt x="2787" y="764"/>
                    </a:cubicBezTo>
                    <a:cubicBezTo>
                      <a:pt x="1824" y="1039"/>
                      <a:pt x="908" y="1497"/>
                      <a:pt x="37" y="2047"/>
                    </a:cubicBezTo>
                    <a:cubicBezTo>
                      <a:pt x="0" y="2084"/>
                      <a:pt x="23" y="2151"/>
                      <a:pt x="82" y="2151"/>
                    </a:cubicBezTo>
                    <a:cubicBezTo>
                      <a:pt x="95" y="2151"/>
                      <a:pt x="111" y="2147"/>
                      <a:pt x="129" y="2139"/>
                    </a:cubicBezTo>
                    <a:lnTo>
                      <a:pt x="129" y="2139"/>
                    </a:lnTo>
                    <a:lnTo>
                      <a:pt x="83" y="2184"/>
                    </a:lnTo>
                    <a:cubicBezTo>
                      <a:pt x="908" y="1864"/>
                      <a:pt x="1687" y="1497"/>
                      <a:pt x="2558" y="1268"/>
                    </a:cubicBezTo>
                    <a:cubicBezTo>
                      <a:pt x="3383" y="993"/>
                      <a:pt x="4162" y="810"/>
                      <a:pt x="4987" y="672"/>
                    </a:cubicBezTo>
                    <a:cubicBezTo>
                      <a:pt x="5945" y="521"/>
                      <a:pt x="6904" y="453"/>
                      <a:pt x="7863" y="453"/>
                    </a:cubicBezTo>
                    <a:cubicBezTo>
                      <a:pt x="8646" y="453"/>
                      <a:pt x="9429" y="498"/>
                      <a:pt x="10211" y="580"/>
                    </a:cubicBezTo>
                    <a:cubicBezTo>
                      <a:pt x="13511" y="993"/>
                      <a:pt x="16673" y="2093"/>
                      <a:pt x="19561" y="3789"/>
                    </a:cubicBezTo>
                    <a:cubicBezTo>
                      <a:pt x="20936" y="4613"/>
                      <a:pt x="22402" y="5622"/>
                      <a:pt x="23227" y="7042"/>
                    </a:cubicBezTo>
                    <a:cubicBezTo>
                      <a:pt x="23284" y="7128"/>
                      <a:pt x="23364" y="7165"/>
                      <a:pt x="23442" y="7165"/>
                    </a:cubicBezTo>
                    <a:cubicBezTo>
                      <a:pt x="23615" y="7165"/>
                      <a:pt x="23780" y="6988"/>
                      <a:pt x="23685" y="6767"/>
                    </a:cubicBezTo>
                    <a:cubicBezTo>
                      <a:pt x="22860" y="5530"/>
                      <a:pt x="21761" y="4522"/>
                      <a:pt x="20477" y="3789"/>
                    </a:cubicBezTo>
                    <a:cubicBezTo>
                      <a:pt x="19102" y="2872"/>
                      <a:pt x="17590" y="2139"/>
                      <a:pt x="16078" y="1543"/>
                    </a:cubicBezTo>
                    <a:cubicBezTo>
                      <a:pt x="13507" y="507"/>
                      <a:pt x="10769" y="0"/>
                      <a:pt x="80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112"/>
              <p:cNvSpPr/>
              <p:nvPr/>
            </p:nvSpPr>
            <p:spPr>
              <a:xfrm>
                <a:off x="6660036" y="1171422"/>
                <a:ext cx="1430301" cy="375113"/>
              </a:xfrm>
              <a:custGeom>
                <a:avLst/>
                <a:gdLst/>
                <a:ahLst/>
                <a:cxnLst/>
                <a:rect l="l" t="t" r="r" b="b"/>
                <a:pathLst>
                  <a:path w="28952" h="7593" extrusionOk="0">
                    <a:moveTo>
                      <a:pt x="14317" y="1"/>
                    </a:moveTo>
                    <a:cubicBezTo>
                      <a:pt x="13315" y="1"/>
                      <a:pt x="12313" y="93"/>
                      <a:pt x="11320" y="283"/>
                    </a:cubicBezTo>
                    <a:cubicBezTo>
                      <a:pt x="10083" y="512"/>
                      <a:pt x="8937" y="833"/>
                      <a:pt x="7746" y="1200"/>
                    </a:cubicBezTo>
                    <a:cubicBezTo>
                      <a:pt x="6646" y="1567"/>
                      <a:pt x="5592" y="1979"/>
                      <a:pt x="4583" y="2529"/>
                    </a:cubicBezTo>
                    <a:cubicBezTo>
                      <a:pt x="2659" y="3583"/>
                      <a:pt x="688" y="5279"/>
                      <a:pt x="0" y="7433"/>
                    </a:cubicBezTo>
                    <a:cubicBezTo>
                      <a:pt x="0" y="7522"/>
                      <a:pt x="78" y="7592"/>
                      <a:pt x="158" y="7592"/>
                    </a:cubicBezTo>
                    <a:cubicBezTo>
                      <a:pt x="200" y="7592"/>
                      <a:pt x="244" y="7572"/>
                      <a:pt x="275" y="7524"/>
                    </a:cubicBezTo>
                    <a:cubicBezTo>
                      <a:pt x="688" y="6608"/>
                      <a:pt x="1284" y="5737"/>
                      <a:pt x="1971" y="4958"/>
                    </a:cubicBezTo>
                    <a:cubicBezTo>
                      <a:pt x="2704" y="4225"/>
                      <a:pt x="3529" y="3537"/>
                      <a:pt x="4446" y="3033"/>
                    </a:cubicBezTo>
                    <a:cubicBezTo>
                      <a:pt x="5454" y="2483"/>
                      <a:pt x="6554" y="1979"/>
                      <a:pt x="7654" y="1612"/>
                    </a:cubicBezTo>
                    <a:cubicBezTo>
                      <a:pt x="8754" y="1246"/>
                      <a:pt x="9900" y="925"/>
                      <a:pt x="11091" y="650"/>
                    </a:cubicBezTo>
                    <a:cubicBezTo>
                      <a:pt x="12165" y="417"/>
                      <a:pt x="13247" y="308"/>
                      <a:pt x="14326" y="308"/>
                    </a:cubicBezTo>
                    <a:cubicBezTo>
                      <a:pt x="17711" y="308"/>
                      <a:pt x="21061" y="1387"/>
                      <a:pt x="24015" y="3125"/>
                    </a:cubicBezTo>
                    <a:cubicBezTo>
                      <a:pt x="24474" y="3400"/>
                      <a:pt x="24932" y="3721"/>
                      <a:pt x="25390" y="4041"/>
                    </a:cubicBezTo>
                    <a:cubicBezTo>
                      <a:pt x="25757" y="4362"/>
                      <a:pt x="26124" y="4683"/>
                      <a:pt x="26536" y="4912"/>
                    </a:cubicBezTo>
                    <a:cubicBezTo>
                      <a:pt x="27035" y="5255"/>
                      <a:pt x="27576" y="5513"/>
                      <a:pt x="28117" y="5513"/>
                    </a:cubicBezTo>
                    <a:cubicBezTo>
                      <a:pt x="28371" y="5513"/>
                      <a:pt x="28624" y="5456"/>
                      <a:pt x="28873" y="5325"/>
                    </a:cubicBezTo>
                    <a:cubicBezTo>
                      <a:pt x="28952" y="5325"/>
                      <a:pt x="28896" y="5224"/>
                      <a:pt x="28849" y="5224"/>
                    </a:cubicBezTo>
                    <a:cubicBezTo>
                      <a:pt x="28842" y="5224"/>
                      <a:pt x="28834" y="5226"/>
                      <a:pt x="28828" y="5233"/>
                    </a:cubicBezTo>
                    <a:lnTo>
                      <a:pt x="28873" y="5233"/>
                    </a:lnTo>
                    <a:cubicBezTo>
                      <a:pt x="28670" y="5320"/>
                      <a:pt x="28468" y="5358"/>
                      <a:pt x="28269" y="5358"/>
                    </a:cubicBezTo>
                    <a:cubicBezTo>
                      <a:pt x="27529" y="5358"/>
                      <a:pt x="26829" y="4832"/>
                      <a:pt x="26215" y="4362"/>
                    </a:cubicBezTo>
                    <a:cubicBezTo>
                      <a:pt x="25528" y="3812"/>
                      <a:pt x="24749" y="3262"/>
                      <a:pt x="23924" y="2804"/>
                    </a:cubicBezTo>
                    <a:cubicBezTo>
                      <a:pt x="22045" y="1658"/>
                      <a:pt x="19982" y="833"/>
                      <a:pt x="17828" y="375"/>
                    </a:cubicBezTo>
                    <a:cubicBezTo>
                      <a:pt x="16667" y="128"/>
                      <a:pt x="15491" y="1"/>
                      <a:pt x="14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112"/>
              <p:cNvSpPr/>
              <p:nvPr/>
            </p:nvSpPr>
            <p:spPr>
              <a:xfrm>
                <a:off x="7154299" y="992736"/>
                <a:ext cx="981973" cy="424170"/>
              </a:xfrm>
              <a:custGeom>
                <a:avLst/>
                <a:gdLst/>
                <a:ahLst/>
                <a:cxnLst/>
                <a:rect l="l" t="t" r="r" b="b"/>
                <a:pathLst>
                  <a:path w="19877" h="8586" extrusionOk="0">
                    <a:moveTo>
                      <a:pt x="4916" y="0"/>
                    </a:moveTo>
                    <a:cubicBezTo>
                      <a:pt x="3351" y="0"/>
                      <a:pt x="1793" y="172"/>
                      <a:pt x="261" y="555"/>
                    </a:cubicBezTo>
                    <a:cubicBezTo>
                      <a:pt x="1" y="598"/>
                      <a:pt x="69" y="971"/>
                      <a:pt x="311" y="971"/>
                    </a:cubicBezTo>
                    <a:cubicBezTo>
                      <a:pt x="325" y="971"/>
                      <a:pt x="339" y="970"/>
                      <a:pt x="353" y="967"/>
                    </a:cubicBezTo>
                    <a:cubicBezTo>
                      <a:pt x="1766" y="585"/>
                      <a:pt x="3243" y="394"/>
                      <a:pt x="4704" y="394"/>
                    </a:cubicBezTo>
                    <a:cubicBezTo>
                      <a:pt x="4996" y="394"/>
                      <a:pt x="5287" y="402"/>
                      <a:pt x="5578" y="417"/>
                    </a:cubicBezTo>
                    <a:cubicBezTo>
                      <a:pt x="7273" y="509"/>
                      <a:pt x="8923" y="830"/>
                      <a:pt x="10573" y="1288"/>
                    </a:cubicBezTo>
                    <a:cubicBezTo>
                      <a:pt x="13140" y="1975"/>
                      <a:pt x="15889" y="2800"/>
                      <a:pt x="17768" y="4817"/>
                    </a:cubicBezTo>
                    <a:cubicBezTo>
                      <a:pt x="18731" y="5734"/>
                      <a:pt x="19235" y="7063"/>
                      <a:pt x="19052" y="8437"/>
                    </a:cubicBezTo>
                    <a:cubicBezTo>
                      <a:pt x="19052" y="8520"/>
                      <a:pt x="19134" y="8586"/>
                      <a:pt x="19200" y="8586"/>
                    </a:cubicBezTo>
                    <a:cubicBezTo>
                      <a:pt x="19244" y="8586"/>
                      <a:pt x="19281" y="8557"/>
                      <a:pt x="19281" y="8483"/>
                    </a:cubicBezTo>
                    <a:lnTo>
                      <a:pt x="19281" y="8529"/>
                    </a:lnTo>
                    <a:cubicBezTo>
                      <a:pt x="19877" y="5917"/>
                      <a:pt x="17723" y="3946"/>
                      <a:pt x="15660" y="2800"/>
                    </a:cubicBezTo>
                    <a:cubicBezTo>
                      <a:pt x="14423" y="2113"/>
                      <a:pt x="13094" y="1563"/>
                      <a:pt x="11719" y="1196"/>
                    </a:cubicBezTo>
                    <a:cubicBezTo>
                      <a:pt x="9977" y="646"/>
                      <a:pt x="8190" y="280"/>
                      <a:pt x="6403" y="51"/>
                    </a:cubicBezTo>
                    <a:cubicBezTo>
                      <a:pt x="5907" y="18"/>
                      <a:pt x="5411" y="0"/>
                      <a:pt x="4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112"/>
              <p:cNvSpPr/>
              <p:nvPr/>
            </p:nvSpPr>
            <p:spPr>
              <a:xfrm>
                <a:off x="6622985" y="1237374"/>
                <a:ext cx="1471898" cy="396010"/>
              </a:xfrm>
              <a:custGeom>
                <a:avLst/>
                <a:gdLst/>
                <a:ahLst/>
                <a:cxnLst/>
                <a:rect l="l" t="t" r="r" b="b"/>
                <a:pathLst>
                  <a:path w="29794" h="8016" extrusionOk="0">
                    <a:moveTo>
                      <a:pt x="14555" y="1"/>
                    </a:moveTo>
                    <a:cubicBezTo>
                      <a:pt x="10122" y="1"/>
                      <a:pt x="5790" y="1611"/>
                      <a:pt x="2446" y="4631"/>
                    </a:cubicBezTo>
                    <a:cubicBezTo>
                      <a:pt x="1392" y="5456"/>
                      <a:pt x="613" y="6556"/>
                      <a:pt x="63" y="7748"/>
                    </a:cubicBezTo>
                    <a:cubicBezTo>
                      <a:pt x="1" y="7903"/>
                      <a:pt x="149" y="8016"/>
                      <a:pt x="280" y="8016"/>
                    </a:cubicBezTo>
                    <a:cubicBezTo>
                      <a:pt x="342" y="8016"/>
                      <a:pt x="400" y="7990"/>
                      <a:pt x="430" y="7931"/>
                    </a:cubicBezTo>
                    <a:cubicBezTo>
                      <a:pt x="1392" y="5823"/>
                      <a:pt x="3409" y="4219"/>
                      <a:pt x="5333" y="3027"/>
                    </a:cubicBezTo>
                    <a:cubicBezTo>
                      <a:pt x="7213" y="1881"/>
                      <a:pt x="9321" y="1102"/>
                      <a:pt x="11521" y="690"/>
                    </a:cubicBezTo>
                    <a:cubicBezTo>
                      <a:pt x="12538" y="495"/>
                      <a:pt x="13576" y="402"/>
                      <a:pt x="14619" y="402"/>
                    </a:cubicBezTo>
                    <a:cubicBezTo>
                      <a:pt x="15786" y="402"/>
                      <a:pt x="16959" y="518"/>
                      <a:pt x="18120" y="736"/>
                    </a:cubicBezTo>
                    <a:cubicBezTo>
                      <a:pt x="19128" y="919"/>
                      <a:pt x="20182" y="1240"/>
                      <a:pt x="21145" y="1698"/>
                    </a:cubicBezTo>
                    <a:cubicBezTo>
                      <a:pt x="22016" y="2111"/>
                      <a:pt x="22886" y="2615"/>
                      <a:pt x="23711" y="3165"/>
                    </a:cubicBezTo>
                    <a:cubicBezTo>
                      <a:pt x="24896" y="3819"/>
                      <a:pt x="26398" y="4622"/>
                      <a:pt x="27814" y="4622"/>
                    </a:cubicBezTo>
                    <a:cubicBezTo>
                      <a:pt x="28481" y="4622"/>
                      <a:pt x="29128" y="4444"/>
                      <a:pt x="29715" y="3990"/>
                    </a:cubicBezTo>
                    <a:cubicBezTo>
                      <a:pt x="29794" y="3950"/>
                      <a:pt x="29771" y="3843"/>
                      <a:pt x="29705" y="3843"/>
                    </a:cubicBezTo>
                    <a:cubicBezTo>
                      <a:pt x="29694" y="3843"/>
                      <a:pt x="29682" y="3846"/>
                      <a:pt x="29669" y="3852"/>
                    </a:cubicBezTo>
                    <a:cubicBezTo>
                      <a:pt x="29211" y="4081"/>
                      <a:pt x="28707" y="4219"/>
                      <a:pt x="28203" y="4265"/>
                    </a:cubicBezTo>
                    <a:cubicBezTo>
                      <a:pt x="28077" y="4276"/>
                      <a:pt x="27948" y="4282"/>
                      <a:pt x="27818" y="4282"/>
                    </a:cubicBezTo>
                    <a:cubicBezTo>
                      <a:pt x="27429" y="4282"/>
                      <a:pt x="27034" y="4230"/>
                      <a:pt x="26690" y="4127"/>
                    </a:cubicBezTo>
                    <a:cubicBezTo>
                      <a:pt x="25682" y="3806"/>
                      <a:pt x="24720" y="3348"/>
                      <a:pt x="23803" y="2798"/>
                    </a:cubicBezTo>
                    <a:cubicBezTo>
                      <a:pt x="22978" y="2248"/>
                      <a:pt x="22107" y="1744"/>
                      <a:pt x="21236" y="1331"/>
                    </a:cubicBezTo>
                    <a:cubicBezTo>
                      <a:pt x="20274" y="873"/>
                      <a:pt x="19266" y="552"/>
                      <a:pt x="18212" y="369"/>
                    </a:cubicBezTo>
                    <a:cubicBezTo>
                      <a:pt x="16997" y="122"/>
                      <a:pt x="15773" y="1"/>
                      <a:pt x="14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112"/>
              <p:cNvSpPr/>
              <p:nvPr/>
            </p:nvSpPr>
            <p:spPr>
              <a:xfrm>
                <a:off x="6768720" y="1740086"/>
                <a:ext cx="1206804" cy="2110178"/>
              </a:xfrm>
              <a:custGeom>
                <a:avLst/>
                <a:gdLst/>
                <a:ahLst/>
                <a:cxnLst/>
                <a:rect l="l" t="t" r="r" b="b"/>
                <a:pathLst>
                  <a:path w="24428" h="42714" extrusionOk="0">
                    <a:moveTo>
                      <a:pt x="4217" y="41843"/>
                    </a:moveTo>
                    <a:cubicBezTo>
                      <a:pt x="6508" y="40743"/>
                      <a:pt x="7883" y="37489"/>
                      <a:pt x="8891" y="34602"/>
                    </a:cubicBezTo>
                    <a:cubicBezTo>
                      <a:pt x="10495" y="30019"/>
                      <a:pt x="12283" y="25528"/>
                      <a:pt x="14345" y="21174"/>
                    </a:cubicBezTo>
                    <a:cubicBezTo>
                      <a:pt x="15262" y="19066"/>
                      <a:pt x="16362" y="17049"/>
                      <a:pt x="17553" y="15079"/>
                    </a:cubicBezTo>
                    <a:cubicBezTo>
                      <a:pt x="18882" y="12970"/>
                      <a:pt x="20395" y="11091"/>
                      <a:pt x="21815" y="9121"/>
                    </a:cubicBezTo>
                    <a:cubicBezTo>
                      <a:pt x="23099" y="7288"/>
                      <a:pt x="24428" y="4675"/>
                      <a:pt x="23649" y="2475"/>
                    </a:cubicBezTo>
                    <a:cubicBezTo>
                      <a:pt x="22778" y="1"/>
                      <a:pt x="19616" y="1055"/>
                      <a:pt x="17828" y="1696"/>
                    </a:cubicBezTo>
                    <a:cubicBezTo>
                      <a:pt x="15353" y="2567"/>
                      <a:pt x="12879" y="4538"/>
                      <a:pt x="10816" y="7104"/>
                    </a:cubicBezTo>
                    <a:cubicBezTo>
                      <a:pt x="7104" y="11687"/>
                      <a:pt x="4629" y="17920"/>
                      <a:pt x="2750" y="24107"/>
                    </a:cubicBezTo>
                    <a:cubicBezTo>
                      <a:pt x="1834" y="27040"/>
                      <a:pt x="1100" y="30019"/>
                      <a:pt x="550" y="33044"/>
                    </a:cubicBezTo>
                    <a:cubicBezTo>
                      <a:pt x="184" y="35335"/>
                      <a:pt x="0" y="37718"/>
                      <a:pt x="550" y="39597"/>
                    </a:cubicBezTo>
                    <a:cubicBezTo>
                      <a:pt x="1146" y="41476"/>
                      <a:pt x="2704" y="42714"/>
                      <a:pt x="4263" y="4184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112"/>
              <p:cNvSpPr/>
              <p:nvPr/>
            </p:nvSpPr>
            <p:spPr>
              <a:xfrm>
                <a:off x="6902302" y="1792155"/>
                <a:ext cx="973624" cy="2036569"/>
              </a:xfrm>
              <a:custGeom>
                <a:avLst/>
                <a:gdLst/>
                <a:ahLst/>
                <a:cxnLst/>
                <a:rect l="l" t="t" r="r" b="b"/>
                <a:pathLst>
                  <a:path w="19708" h="41224" extrusionOk="0">
                    <a:moveTo>
                      <a:pt x="19570" y="1"/>
                    </a:moveTo>
                    <a:lnTo>
                      <a:pt x="19570" y="92"/>
                    </a:lnTo>
                    <a:cubicBezTo>
                      <a:pt x="18424" y="688"/>
                      <a:pt x="17416" y="1467"/>
                      <a:pt x="16499" y="2384"/>
                    </a:cubicBezTo>
                    <a:cubicBezTo>
                      <a:pt x="15216" y="3530"/>
                      <a:pt x="14024" y="4813"/>
                      <a:pt x="12879" y="6142"/>
                    </a:cubicBezTo>
                    <a:cubicBezTo>
                      <a:pt x="10541" y="8846"/>
                      <a:pt x="8525" y="11825"/>
                      <a:pt x="6921" y="15033"/>
                    </a:cubicBezTo>
                    <a:cubicBezTo>
                      <a:pt x="5362" y="17828"/>
                      <a:pt x="4079" y="20762"/>
                      <a:pt x="2933" y="23740"/>
                    </a:cubicBezTo>
                    <a:cubicBezTo>
                      <a:pt x="1879" y="26674"/>
                      <a:pt x="1054" y="29698"/>
                      <a:pt x="550" y="32723"/>
                    </a:cubicBezTo>
                    <a:cubicBezTo>
                      <a:pt x="275" y="34235"/>
                      <a:pt x="92" y="35794"/>
                      <a:pt x="92" y="37306"/>
                    </a:cubicBezTo>
                    <a:cubicBezTo>
                      <a:pt x="0" y="38589"/>
                      <a:pt x="184" y="39873"/>
                      <a:pt x="596" y="41110"/>
                    </a:cubicBezTo>
                    <a:cubicBezTo>
                      <a:pt x="615" y="41186"/>
                      <a:pt x="682" y="41223"/>
                      <a:pt x="751" y="41223"/>
                    </a:cubicBezTo>
                    <a:cubicBezTo>
                      <a:pt x="846" y="41223"/>
                      <a:pt x="944" y="41152"/>
                      <a:pt x="917" y="41018"/>
                    </a:cubicBezTo>
                    <a:cubicBezTo>
                      <a:pt x="229" y="38635"/>
                      <a:pt x="413" y="36069"/>
                      <a:pt x="779" y="33640"/>
                    </a:cubicBezTo>
                    <a:cubicBezTo>
                      <a:pt x="1192" y="30661"/>
                      <a:pt x="1925" y="27728"/>
                      <a:pt x="2888" y="24886"/>
                    </a:cubicBezTo>
                    <a:cubicBezTo>
                      <a:pt x="3896" y="21953"/>
                      <a:pt x="5133" y="19112"/>
                      <a:pt x="6554" y="16362"/>
                    </a:cubicBezTo>
                    <a:cubicBezTo>
                      <a:pt x="8112" y="13108"/>
                      <a:pt x="10037" y="10037"/>
                      <a:pt x="12283" y="7196"/>
                    </a:cubicBezTo>
                    <a:cubicBezTo>
                      <a:pt x="13474" y="5684"/>
                      <a:pt x="14758" y="4263"/>
                      <a:pt x="16132" y="2934"/>
                    </a:cubicBezTo>
                    <a:cubicBezTo>
                      <a:pt x="17141" y="1834"/>
                      <a:pt x="18332" y="871"/>
                      <a:pt x="19616" y="92"/>
                    </a:cubicBezTo>
                    <a:cubicBezTo>
                      <a:pt x="19707" y="92"/>
                      <a:pt x="19616" y="1"/>
                      <a:pt x="19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112"/>
              <p:cNvSpPr/>
              <p:nvPr/>
            </p:nvSpPr>
            <p:spPr>
              <a:xfrm>
                <a:off x="6825334" y="1792155"/>
                <a:ext cx="1021150" cy="2035778"/>
              </a:xfrm>
              <a:custGeom>
                <a:avLst/>
                <a:gdLst/>
                <a:ahLst/>
                <a:cxnLst/>
                <a:rect l="l" t="t" r="r" b="b"/>
                <a:pathLst>
                  <a:path w="20670" h="41208" extrusionOk="0">
                    <a:moveTo>
                      <a:pt x="20532" y="1"/>
                    </a:moveTo>
                    <a:lnTo>
                      <a:pt x="20532" y="47"/>
                    </a:lnTo>
                    <a:cubicBezTo>
                      <a:pt x="17690" y="642"/>
                      <a:pt x="15170" y="2338"/>
                      <a:pt x="13107" y="4355"/>
                    </a:cubicBezTo>
                    <a:cubicBezTo>
                      <a:pt x="10678" y="6783"/>
                      <a:pt x="8662" y="9579"/>
                      <a:pt x="7058" y="12604"/>
                    </a:cubicBezTo>
                    <a:cubicBezTo>
                      <a:pt x="3437" y="19157"/>
                      <a:pt x="1100" y="26353"/>
                      <a:pt x="229" y="33777"/>
                    </a:cubicBezTo>
                    <a:cubicBezTo>
                      <a:pt x="0" y="35244"/>
                      <a:pt x="46" y="36710"/>
                      <a:pt x="275" y="38177"/>
                    </a:cubicBezTo>
                    <a:cubicBezTo>
                      <a:pt x="550" y="39368"/>
                      <a:pt x="1054" y="40743"/>
                      <a:pt x="2292" y="41202"/>
                    </a:cubicBezTo>
                    <a:cubicBezTo>
                      <a:pt x="2304" y="41206"/>
                      <a:pt x="2316" y="41208"/>
                      <a:pt x="2328" y="41208"/>
                    </a:cubicBezTo>
                    <a:cubicBezTo>
                      <a:pt x="2451" y="41208"/>
                      <a:pt x="2550" y="41010"/>
                      <a:pt x="2383" y="40927"/>
                    </a:cubicBezTo>
                    <a:cubicBezTo>
                      <a:pt x="1329" y="40468"/>
                      <a:pt x="917" y="39139"/>
                      <a:pt x="688" y="38085"/>
                    </a:cubicBezTo>
                    <a:cubicBezTo>
                      <a:pt x="458" y="36894"/>
                      <a:pt x="413" y="35702"/>
                      <a:pt x="550" y="34556"/>
                    </a:cubicBezTo>
                    <a:cubicBezTo>
                      <a:pt x="917" y="30890"/>
                      <a:pt x="1650" y="27315"/>
                      <a:pt x="2750" y="23832"/>
                    </a:cubicBezTo>
                    <a:cubicBezTo>
                      <a:pt x="3804" y="20349"/>
                      <a:pt x="5179" y="16958"/>
                      <a:pt x="6829" y="13750"/>
                    </a:cubicBezTo>
                    <a:cubicBezTo>
                      <a:pt x="8295" y="10725"/>
                      <a:pt x="10220" y="7883"/>
                      <a:pt x="12466" y="5363"/>
                    </a:cubicBezTo>
                    <a:cubicBezTo>
                      <a:pt x="14666" y="3025"/>
                      <a:pt x="17370" y="917"/>
                      <a:pt x="20578" y="138"/>
                    </a:cubicBezTo>
                    <a:cubicBezTo>
                      <a:pt x="20669" y="138"/>
                      <a:pt x="20624" y="1"/>
                      <a:pt x="20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112"/>
              <p:cNvSpPr/>
              <p:nvPr/>
            </p:nvSpPr>
            <p:spPr>
              <a:xfrm>
                <a:off x="6841143" y="1804505"/>
                <a:ext cx="1058794" cy="3120657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63168" extrusionOk="0">
                    <a:moveTo>
                      <a:pt x="21252" y="1"/>
                    </a:moveTo>
                    <a:cubicBezTo>
                      <a:pt x="21227" y="1"/>
                      <a:pt x="21201" y="8"/>
                      <a:pt x="21174" y="26"/>
                    </a:cubicBezTo>
                    <a:lnTo>
                      <a:pt x="21129" y="26"/>
                    </a:lnTo>
                    <a:cubicBezTo>
                      <a:pt x="18287" y="2821"/>
                      <a:pt x="15812" y="5892"/>
                      <a:pt x="13704" y="9283"/>
                    </a:cubicBezTo>
                    <a:cubicBezTo>
                      <a:pt x="11367" y="12904"/>
                      <a:pt x="9350" y="16753"/>
                      <a:pt x="7654" y="20741"/>
                    </a:cubicBezTo>
                    <a:cubicBezTo>
                      <a:pt x="5959" y="24774"/>
                      <a:pt x="4538" y="28990"/>
                      <a:pt x="3484" y="33298"/>
                    </a:cubicBezTo>
                    <a:cubicBezTo>
                      <a:pt x="2338" y="37881"/>
                      <a:pt x="1467" y="42556"/>
                      <a:pt x="917" y="47276"/>
                    </a:cubicBezTo>
                    <a:cubicBezTo>
                      <a:pt x="643" y="49613"/>
                      <a:pt x="413" y="51951"/>
                      <a:pt x="276" y="54288"/>
                    </a:cubicBezTo>
                    <a:cubicBezTo>
                      <a:pt x="184" y="55434"/>
                      <a:pt x="93" y="56625"/>
                      <a:pt x="47" y="57817"/>
                    </a:cubicBezTo>
                    <a:cubicBezTo>
                      <a:pt x="1" y="58963"/>
                      <a:pt x="1" y="60108"/>
                      <a:pt x="1" y="61254"/>
                    </a:cubicBezTo>
                    <a:lnTo>
                      <a:pt x="1" y="62996"/>
                    </a:lnTo>
                    <a:cubicBezTo>
                      <a:pt x="1" y="63110"/>
                      <a:pt x="93" y="63168"/>
                      <a:pt x="184" y="63168"/>
                    </a:cubicBezTo>
                    <a:cubicBezTo>
                      <a:pt x="276" y="63168"/>
                      <a:pt x="368" y="63110"/>
                      <a:pt x="368" y="62996"/>
                    </a:cubicBezTo>
                    <a:cubicBezTo>
                      <a:pt x="413" y="60704"/>
                      <a:pt x="551" y="58413"/>
                      <a:pt x="688" y="56121"/>
                    </a:cubicBezTo>
                    <a:cubicBezTo>
                      <a:pt x="780" y="53830"/>
                      <a:pt x="963" y="51492"/>
                      <a:pt x="1238" y="49155"/>
                    </a:cubicBezTo>
                    <a:cubicBezTo>
                      <a:pt x="1697" y="44480"/>
                      <a:pt x="2476" y="39806"/>
                      <a:pt x="3530" y="35223"/>
                    </a:cubicBezTo>
                    <a:cubicBezTo>
                      <a:pt x="4492" y="30869"/>
                      <a:pt x="5821" y="26607"/>
                      <a:pt x="7471" y="22436"/>
                    </a:cubicBezTo>
                    <a:cubicBezTo>
                      <a:pt x="9029" y="18449"/>
                      <a:pt x="10908" y="14600"/>
                      <a:pt x="13154" y="10887"/>
                    </a:cubicBezTo>
                    <a:cubicBezTo>
                      <a:pt x="15171" y="7404"/>
                      <a:pt x="17600" y="4150"/>
                      <a:pt x="20349" y="1217"/>
                    </a:cubicBezTo>
                    <a:cubicBezTo>
                      <a:pt x="20670" y="896"/>
                      <a:pt x="21037" y="530"/>
                      <a:pt x="21358" y="209"/>
                    </a:cubicBezTo>
                    <a:cubicBezTo>
                      <a:pt x="21432" y="135"/>
                      <a:pt x="21356" y="1"/>
                      <a:pt x="212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112"/>
              <p:cNvSpPr/>
              <p:nvPr/>
            </p:nvSpPr>
            <p:spPr>
              <a:xfrm>
                <a:off x="6928287" y="1802332"/>
                <a:ext cx="981578" cy="2027676"/>
              </a:xfrm>
              <a:custGeom>
                <a:avLst/>
                <a:gdLst/>
                <a:ahLst/>
                <a:cxnLst/>
                <a:rect l="l" t="t" r="r" b="b"/>
                <a:pathLst>
                  <a:path w="19869" h="41044" extrusionOk="0">
                    <a:moveTo>
                      <a:pt x="19800" y="1"/>
                    </a:moveTo>
                    <a:cubicBezTo>
                      <a:pt x="19766" y="1"/>
                      <a:pt x="19731" y="24"/>
                      <a:pt x="19731" y="70"/>
                    </a:cubicBezTo>
                    <a:cubicBezTo>
                      <a:pt x="19456" y="1445"/>
                      <a:pt x="18860" y="2728"/>
                      <a:pt x="17990" y="3782"/>
                    </a:cubicBezTo>
                    <a:cubicBezTo>
                      <a:pt x="17119" y="4928"/>
                      <a:pt x="16248" y="6028"/>
                      <a:pt x="15423" y="7127"/>
                    </a:cubicBezTo>
                    <a:cubicBezTo>
                      <a:pt x="13544" y="9465"/>
                      <a:pt x="11894" y="11985"/>
                      <a:pt x="10473" y="14552"/>
                    </a:cubicBezTo>
                    <a:cubicBezTo>
                      <a:pt x="7586" y="20006"/>
                      <a:pt x="5249" y="25734"/>
                      <a:pt x="3507" y="31600"/>
                    </a:cubicBezTo>
                    <a:cubicBezTo>
                      <a:pt x="2545" y="34763"/>
                      <a:pt x="2087" y="38062"/>
                      <a:pt x="70" y="40766"/>
                    </a:cubicBezTo>
                    <a:cubicBezTo>
                      <a:pt x="1" y="40905"/>
                      <a:pt x="141" y="41044"/>
                      <a:pt x="253" y="41044"/>
                    </a:cubicBezTo>
                    <a:cubicBezTo>
                      <a:pt x="289" y="41044"/>
                      <a:pt x="323" y="41029"/>
                      <a:pt x="345" y="40996"/>
                    </a:cubicBezTo>
                    <a:cubicBezTo>
                      <a:pt x="2178" y="38750"/>
                      <a:pt x="2728" y="35771"/>
                      <a:pt x="3507" y="33021"/>
                    </a:cubicBezTo>
                    <a:cubicBezTo>
                      <a:pt x="4332" y="29996"/>
                      <a:pt x="5341" y="27018"/>
                      <a:pt x="6486" y="24084"/>
                    </a:cubicBezTo>
                    <a:cubicBezTo>
                      <a:pt x="7632" y="21151"/>
                      <a:pt x="8869" y="18310"/>
                      <a:pt x="10336" y="15514"/>
                    </a:cubicBezTo>
                    <a:cubicBezTo>
                      <a:pt x="11757" y="12856"/>
                      <a:pt x="13361" y="10290"/>
                      <a:pt x="15194" y="7907"/>
                    </a:cubicBezTo>
                    <a:cubicBezTo>
                      <a:pt x="16202" y="6577"/>
                      <a:pt x="17211" y="5340"/>
                      <a:pt x="18173" y="4011"/>
                    </a:cubicBezTo>
                    <a:cubicBezTo>
                      <a:pt x="18998" y="2865"/>
                      <a:pt x="19869" y="1536"/>
                      <a:pt x="19869" y="70"/>
                    </a:cubicBezTo>
                    <a:cubicBezTo>
                      <a:pt x="19869" y="24"/>
                      <a:pt x="19834" y="1"/>
                      <a:pt x="198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112"/>
              <p:cNvSpPr/>
              <p:nvPr/>
            </p:nvSpPr>
            <p:spPr>
              <a:xfrm>
                <a:off x="6932585" y="1833504"/>
                <a:ext cx="986321" cy="1995367"/>
              </a:xfrm>
              <a:custGeom>
                <a:avLst/>
                <a:gdLst/>
                <a:ahLst/>
                <a:cxnLst/>
                <a:rect l="l" t="t" r="r" b="b"/>
                <a:pathLst>
                  <a:path w="19965" h="40390" extrusionOk="0">
                    <a:moveTo>
                      <a:pt x="19782" y="0"/>
                    </a:moveTo>
                    <a:cubicBezTo>
                      <a:pt x="19759" y="0"/>
                      <a:pt x="19736" y="12"/>
                      <a:pt x="19736" y="34"/>
                    </a:cubicBezTo>
                    <a:lnTo>
                      <a:pt x="19782" y="34"/>
                    </a:lnTo>
                    <a:cubicBezTo>
                      <a:pt x="19827" y="3288"/>
                      <a:pt x="17903" y="5901"/>
                      <a:pt x="16024" y="8375"/>
                    </a:cubicBezTo>
                    <a:cubicBezTo>
                      <a:pt x="14145" y="10759"/>
                      <a:pt x="12403" y="13279"/>
                      <a:pt x="10891" y="15892"/>
                    </a:cubicBezTo>
                    <a:cubicBezTo>
                      <a:pt x="7774" y="21208"/>
                      <a:pt x="5987" y="27074"/>
                      <a:pt x="4154" y="32894"/>
                    </a:cubicBezTo>
                    <a:cubicBezTo>
                      <a:pt x="3283" y="35552"/>
                      <a:pt x="2275" y="38302"/>
                      <a:pt x="75" y="40181"/>
                    </a:cubicBezTo>
                    <a:cubicBezTo>
                      <a:pt x="1" y="40255"/>
                      <a:pt x="76" y="40390"/>
                      <a:pt x="157" y="40390"/>
                    </a:cubicBezTo>
                    <a:cubicBezTo>
                      <a:pt x="176" y="40390"/>
                      <a:pt x="195" y="40382"/>
                      <a:pt x="212" y="40365"/>
                    </a:cubicBezTo>
                    <a:cubicBezTo>
                      <a:pt x="2183" y="38944"/>
                      <a:pt x="3237" y="36515"/>
                      <a:pt x="4016" y="34315"/>
                    </a:cubicBezTo>
                    <a:cubicBezTo>
                      <a:pt x="4979" y="31565"/>
                      <a:pt x="5758" y="28724"/>
                      <a:pt x="6720" y="25974"/>
                    </a:cubicBezTo>
                    <a:cubicBezTo>
                      <a:pt x="7774" y="22858"/>
                      <a:pt x="9057" y="19833"/>
                      <a:pt x="10616" y="16900"/>
                    </a:cubicBezTo>
                    <a:cubicBezTo>
                      <a:pt x="12174" y="14104"/>
                      <a:pt x="13915" y="11446"/>
                      <a:pt x="15886" y="8971"/>
                    </a:cubicBezTo>
                    <a:cubicBezTo>
                      <a:pt x="16986" y="7642"/>
                      <a:pt x="17948" y="6176"/>
                      <a:pt x="18819" y="4663"/>
                    </a:cubicBezTo>
                    <a:cubicBezTo>
                      <a:pt x="19644" y="3243"/>
                      <a:pt x="19965" y="1638"/>
                      <a:pt x="19827" y="34"/>
                    </a:cubicBezTo>
                    <a:cubicBezTo>
                      <a:pt x="19827" y="12"/>
                      <a:pt x="19805" y="0"/>
                      <a:pt x="19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112"/>
              <p:cNvSpPr/>
              <p:nvPr/>
            </p:nvSpPr>
            <p:spPr>
              <a:xfrm>
                <a:off x="5249521" y="1097073"/>
                <a:ext cx="1075492" cy="1734374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35107" extrusionOk="0">
                    <a:moveTo>
                      <a:pt x="17416" y="34236"/>
                    </a:moveTo>
                    <a:cubicBezTo>
                      <a:pt x="15491" y="33182"/>
                      <a:pt x="14620" y="30478"/>
                      <a:pt x="13979" y="28095"/>
                    </a:cubicBezTo>
                    <a:cubicBezTo>
                      <a:pt x="13062" y="24337"/>
                      <a:pt x="11916" y="20670"/>
                      <a:pt x="10541" y="17050"/>
                    </a:cubicBezTo>
                    <a:cubicBezTo>
                      <a:pt x="9579" y="14391"/>
                      <a:pt x="8341" y="11825"/>
                      <a:pt x="6875" y="9442"/>
                    </a:cubicBezTo>
                    <a:cubicBezTo>
                      <a:pt x="6096" y="8159"/>
                      <a:pt x="5179" y="7013"/>
                      <a:pt x="4125" y="5913"/>
                    </a:cubicBezTo>
                    <a:cubicBezTo>
                      <a:pt x="2979" y="4905"/>
                      <a:pt x="1742" y="4034"/>
                      <a:pt x="413" y="3301"/>
                    </a:cubicBezTo>
                    <a:cubicBezTo>
                      <a:pt x="230" y="3209"/>
                      <a:pt x="138" y="3117"/>
                      <a:pt x="46" y="2934"/>
                    </a:cubicBezTo>
                    <a:cubicBezTo>
                      <a:pt x="0" y="2751"/>
                      <a:pt x="184" y="2567"/>
                      <a:pt x="321" y="2430"/>
                    </a:cubicBezTo>
                    <a:cubicBezTo>
                      <a:pt x="2934" y="138"/>
                      <a:pt x="6325" y="1"/>
                      <a:pt x="9487" y="1330"/>
                    </a:cubicBezTo>
                    <a:cubicBezTo>
                      <a:pt x="11825" y="2476"/>
                      <a:pt x="13795" y="4171"/>
                      <a:pt x="15216" y="6280"/>
                    </a:cubicBezTo>
                    <a:cubicBezTo>
                      <a:pt x="18057" y="10313"/>
                      <a:pt x="19616" y="15400"/>
                      <a:pt x="20624" y="20441"/>
                    </a:cubicBezTo>
                    <a:cubicBezTo>
                      <a:pt x="21174" y="22824"/>
                      <a:pt x="21495" y="25253"/>
                      <a:pt x="21632" y="27728"/>
                    </a:cubicBezTo>
                    <a:cubicBezTo>
                      <a:pt x="21770" y="29515"/>
                      <a:pt x="21678" y="31394"/>
                      <a:pt x="20991" y="32861"/>
                    </a:cubicBezTo>
                    <a:cubicBezTo>
                      <a:pt x="20257" y="34327"/>
                      <a:pt x="18745" y="35107"/>
                      <a:pt x="17416" y="342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112"/>
              <p:cNvSpPr/>
              <p:nvPr/>
            </p:nvSpPr>
            <p:spPr>
              <a:xfrm>
                <a:off x="5519353" y="1121378"/>
                <a:ext cx="681112" cy="1693419"/>
              </a:xfrm>
              <a:custGeom>
                <a:avLst/>
                <a:gdLst/>
                <a:ahLst/>
                <a:cxnLst/>
                <a:rect l="l" t="t" r="r" b="b"/>
                <a:pathLst>
                  <a:path w="13787" h="34278" extrusionOk="0">
                    <a:moveTo>
                      <a:pt x="82" y="1"/>
                    </a:moveTo>
                    <a:cubicBezTo>
                      <a:pt x="24" y="1"/>
                      <a:pt x="1" y="68"/>
                      <a:pt x="38" y="105"/>
                    </a:cubicBezTo>
                    <a:cubicBezTo>
                      <a:pt x="955" y="655"/>
                      <a:pt x="1780" y="1388"/>
                      <a:pt x="2467" y="2213"/>
                    </a:cubicBezTo>
                    <a:cubicBezTo>
                      <a:pt x="3429" y="3221"/>
                      <a:pt x="4300" y="4275"/>
                      <a:pt x="5171" y="5375"/>
                    </a:cubicBezTo>
                    <a:cubicBezTo>
                      <a:pt x="6912" y="7667"/>
                      <a:pt x="8379" y="10187"/>
                      <a:pt x="9525" y="12845"/>
                    </a:cubicBezTo>
                    <a:cubicBezTo>
                      <a:pt x="11495" y="17474"/>
                      <a:pt x="13008" y="22286"/>
                      <a:pt x="13329" y="27328"/>
                    </a:cubicBezTo>
                    <a:cubicBezTo>
                      <a:pt x="13466" y="29527"/>
                      <a:pt x="13420" y="31956"/>
                      <a:pt x="12458" y="34019"/>
                    </a:cubicBezTo>
                    <a:cubicBezTo>
                      <a:pt x="12393" y="34148"/>
                      <a:pt x="12512" y="34278"/>
                      <a:pt x="12635" y="34278"/>
                    </a:cubicBezTo>
                    <a:cubicBezTo>
                      <a:pt x="12686" y="34278"/>
                      <a:pt x="12738" y="34256"/>
                      <a:pt x="12779" y="34202"/>
                    </a:cubicBezTo>
                    <a:cubicBezTo>
                      <a:pt x="13741" y="32461"/>
                      <a:pt x="13787" y="30261"/>
                      <a:pt x="13741" y="28336"/>
                    </a:cubicBezTo>
                    <a:cubicBezTo>
                      <a:pt x="13650" y="25861"/>
                      <a:pt x="13329" y="23386"/>
                      <a:pt x="12733" y="21003"/>
                    </a:cubicBezTo>
                    <a:cubicBezTo>
                      <a:pt x="12091" y="18528"/>
                      <a:pt x="11266" y="16099"/>
                      <a:pt x="10212" y="13716"/>
                    </a:cubicBezTo>
                    <a:cubicBezTo>
                      <a:pt x="9158" y="10966"/>
                      <a:pt x="7692" y="8400"/>
                      <a:pt x="5950" y="6017"/>
                    </a:cubicBezTo>
                    <a:cubicBezTo>
                      <a:pt x="5033" y="4734"/>
                      <a:pt x="3979" y="3496"/>
                      <a:pt x="2879" y="2350"/>
                    </a:cubicBezTo>
                    <a:cubicBezTo>
                      <a:pt x="2100" y="1434"/>
                      <a:pt x="1138" y="655"/>
                      <a:pt x="130" y="13"/>
                    </a:cubicBezTo>
                    <a:cubicBezTo>
                      <a:pt x="112" y="4"/>
                      <a:pt x="96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112"/>
              <p:cNvSpPr/>
              <p:nvPr/>
            </p:nvSpPr>
            <p:spPr>
              <a:xfrm>
                <a:off x="5544498" y="1121526"/>
                <a:ext cx="735257" cy="1689813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34205" extrusionOk="0">
                    <a:moveTo>
                      <a:pt x="89" y="1"/>
                    </a:moveTo>
                    <a:cubicBezTo>
                      <a:pt x="23" y="1"/>
                      <a:pt x="0" y="108"/>
                      <a:pt x="79" y="148"/>
                    </a:cubicBezTo>
                    <a:cubicBezTo>
                      <a:pt x="4937" y="1706"/>
                      <a:pt x="8191" y="6289"/>
                      <a:pt x="10299" y="10688"/>
                    </a:cubicBezTo>
                    <a:cubicBezTo>
                      <a:pt x="11536" y="13347"/>
                      <a:pt x="12545" y="16142"/>
                      <a:pt x="13232" y="18984"/>
                    </a:cubicBezTo>
                    <a:cubicBezTo>
                      <a:pt x="13920" y="21871"/>
                      <a:pt x="14332" y="24850"/>
                      <a:pt x="14378" y="27875"/>
                    </a:cubicBezTo>
                    <a:cubicBezTo>
                      <a:pt x="14470" y="29066"/>
                      <a:pt x="14332" y="30258"/>
                      <a:pt x="14011" y="31403"/>
                    </a:cubicBezTo>
                    <a:cubicBezTo>
                      <a:pt x="13736" y="32412"/>
                      <a:pt x="13186" y="33603"/>
                      <a:pt x="12086" y="33924"/>
                    </a:cubicBezTo>
                    <a:cubicBezTo>
                      <a:pt x="11875" y="33966"/>
                      <a:pt x="11937" y="34204"/>
                      <a:pt x="12092" y="34204"/>
                    </a:cubicBezTo>
                    <a:cubicBezTo>
                      <a:pt x="12105" y="34204"/>
                      <a:pt x="12118" y="34203"/>
                      <a:pt x="12132" y="34199"/>
                    </a:cubicBezTo>
                    <a:cubicBezTo>
                      <a:pt x="14103" y="33787"/>
                      <a:pt x="14699" y="31174"/>
                      <a:pt x="14790" y="29479"/>
                    </a:cubicBezTo>
                    <a:cubicBezTo>
                      <a:pt x="14882" y="26454"/>
                      <a:pt x="14607" y="23383"/>
                      <a:pt x="13965" y="20450"/>
                    </a:cubicBezTo>
                    <a:cubicBezTo>
                      <a:pt x="13324" y="17425"/>
                      <a:pt x="12407" y="14492"/>
                      <a:pt x="11124" y="11697"/>
                    </a:cubicBezTo>
                    <a:cubicBezTo>
                      <a:pt x="10070" y="9130"/>
                      <a:pt x="8603" y="6747"/>
                      <a:pt x="6816" y="4639"/>
                    </a:cubicBezTo>
                    <a:cubicBezTo>
                      <a:pt x="5074" y="2485"/>
                      <a:pt x="2737" y="881"/>
                      <a:pt x="125" y="10"/>
                    </a:cubicBezTo>
                    <a:cubicBezTo>
                      <a:pt x="112" y="4"/>
                      <a:pt x="100" y="1"/>
                      <a:pt x="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112"/>
              <p:cNvSpPr/>
              <p:nvPr/>
            </p:nvSpPr>
            <p:spPr>
              <a:xfrm>
                <a:off x="5497172" y="1125281"/>
                <a:ext cx="793898" cy="409196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82829" extrusionOk="0">
                    <a:moveTo>
                      <a:pt x="181" y="1"/>
                    </a:moveTo>
                    <a:cubicBezTo>
                      <a:pt x="76" y="1"/>
                      <a:pt x="0" y="135"/>
                      <a:pt x="75" y="209"/>
                    </a:cubicBezTo>
                    <a:cubicBezTo>
                      <a:pt x="4978" y="5525"/>
                      <a:pt x="8232" y="12354"/>
                      <a:pt x="10249" y="19274"/>
                    </a:cubicBezTo>
                    <a:cubicBezTo>
                      <a:pt x="11440" y="23536"/>
                      <a:pt x="12265" y="27936"/>
                      <a:pt x="12724" y="32382"/>
                    </a:cubicBezTo>
                    <a:cubicBezTo>
                      <a:pt x="13365" y="37514"/>
                      <a:pt x="13869" y="42739"/>
                      <a:pt x="14282" y="47918"/>
                    </a:cubicBezTo>
                    <a:cubicBezTo>
                      <a:pt x="14740" y="53830"/>
                      <a:pt x="15153" y="59742"/>
                      <a:pt x="15336" y="65654"/>
                    </a:cubicBezTo>
                    <a:cubicBezTo>
                      <a:pt x="15473" y="68449"/>
                      <a:pt x="15519" y="71199"/>
                      <a:pt x="15565" y="73949"/>
                    </a:cubicBezTo>
                    <a:cubicBezTo>
                      <a:pt x="15565" y="76332"/>
                      <a:pt x="15565" y="78761"/>
                      <a:pt x="15473" y="81144"/>
                    </a:cubicBezTo>
                    <a:cubicBezTo>
                      <a:pt x="15473" y="81648"/>
                      <a:pt x="15428" y="82153"/>
                      <a:pt x="15382" y="82657"/>
                    </a:cubicBezTo>
                    <a:cubicBezTo>
                      <a:pt x="15382" y="82771"/>
                      <a:pt x="15462" y="82829"/>
                      <a:pt x="15548" y="82829"/>
                    </a:cubicBezTo>
                    <a:cubicBezTo>
                      <a:pt x="15634" y="82829"/>
                      <a:pt x="15725" y="82771"/>
                      <a:pt x="15748" y="82657"/>
                    </a:cubicBezTo>
                    <a:cubicBezTo>
                      <a:pt x="15886" y="80365"/>
                      <a:pt x="16023" y="78028"/>
                      <a:pt x="16069" y="75736"/>
                    </a:cubicBezTo>
                    <a:cubicBezTo>
                      <a:pt x="16069" y="73032"/>
                      <a:pt x="16023" y="70329"/>
                      <a:pt x="15932" y="67625"/>
                    </a:cubicBezTo>
                    <a:cubicBezTo>
                      <a:pt x="15748" y="61667"/>
                      <a:pt x="15382" y="55755"/>
                      <a:pt x="14923" y="49797"/>
                    </a:cubicBezTo>
                    <a:cubicBezTo>
                      <a:pt x="14465" y="44435"/>
                      <a:pt x="13961" y="39027"/>
                      <a:pt x="13319" y="33711"/>
                    </a:cubicBezTo>
                    <a:cubicBezTo>
                      <a:pt x="12907" y="29540"/>
                      <a:pt x="12219" y="25370"/>
                      <a:pt x="11257" y="21291"/>
                    </a:cubicBezTo>
                    <a:cubicBezTo>
                      <a:pt x="9470" y="14370"/>
                      <a:pt x="6399" y="7542"/>
                      <a:pt x="1908" y="1951"/>
                    </a:cubicBezTo>
                    <a:cubicBezTo>
                      <a:pt x="1358" y="1309"/>
                      <a:pt x="808" y="667"/>
                      <a:pt x="258" y="26"/>
                    </a:cubicBezTo>
                    <a:cubicBezTo>
                      <a:pt x="232" y="8"/>
                      <a:pt x="205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112"/>
              <p:cNvSpPr/>
              <p:nvPr/>
            </p:nvSpPr>
            <p:spPr>
              <a:xfrm>
                <a:off x="5383943" y="1202891"/>
                <a:ext cx="769938" cy="1609682"/>
              </a:xfrm>
              <a:custGeom>
                <a:avLst/>
                <a:gdLst/>
                <a:ahLst/>
                <a:cxnLst/>
                <a:rect l="l" t="t" r="r" b="b"/>
                <a:pathLst>
                  <a:path w="15585" h="32583" extrusionOk="0">
                    <a:moveTo>
                      <a:pt x="91" y="0"/>
                    </a:moveTo>
                    <a:cubicBezTo>
                      <a:pt x="47" y="0"/>
                      <a:pt x="1" y="68"/>
                      <a:pt x="75" y="105"/>
                    </a:cubicBezTo>
                    <a:cubicBezTo>
                      <a:pt x="992" y="700"/>
                      <a:pt x="1908" y="1388"/>
                      <a:pt x="2733" y="2121"/>
                    </a:cubicBezTo>
                    <a:cubicBezTo>
                      <a:pt x="3512" y="2809"/>
                      <a:pt x="4246" y="3588"/>
                      <a:pt x="4933" y="4413"/>
                    </a:cubicBezTo>
                    <a:cubicBezTo>
                      <a:pt x="6216" y="6108"/>
                      <a:pt x="7316" y="7941"/>
                      <a:pt x="8233" y="9912"/>
                    </a:cubicBezTo>
                    <a:cubicBezTo>
                      <a:pt x="10433" y="14633"/>
                      <a:pt x="12037" y="19582"/>
                      <a:pt x="12999" y="24669"/>
                    </a:cubicBezTo>
                    <a:cubicBezTo>
                      <a:pt x="13549" y="27282"/>
                      <a:pt x="13595" y="30261"/>
                      <a:pt x="15199" y="32506"/>
                    </a:cubicBezTo>
                    <a:cubicBezTo>
                      <a:pt x="15239" y="32560"/>
                      <a:pt x="15291" y="32582"/>
                      <a:pt x="15342" y="32582"/>
                    </a:cubicBezTo>
                    <a:cubicBezTo>
                      <a:pt x="15466" y="32582"/>
                      <a:pt x="15585" y="32453"/>
                      <a:pt x="15520" y="32323"/>
                    </a:cubicBezTo>
                    <a:cubicBezTo>
                      <a:pt x="14145" y="30169"/>
                      <a:pt x="13962" y="27648"/>
                      <a:pt x="13503" y="25173"/>
                    </a:cubicBezTo>
                    <a:cubicBezTo>
                      <a:pt x="12953" y="22561"/>
                      <a:pt x="12312" y="19949"/>
                      <a:pt x="11533" y="17428"/>
                    </a:cubicBezTo>
                    <a:cubicBezTo>
                      <a:pt x="10158" y="12983"/>
                      <a:pt x="8370" y="8446"/>
                      <a:pt x="5529" y="4688"/>
                    </a:cubicBezTo>
                    <a:cubicBezTo>
                      <a:pt x="4108" y="2809"/>
                      <a:pt x="2321" y="930"/>
                      <a:pt x="121" y="13"/>
                    </a:cubicBezTo>
                    <a:cubicBezTo>
                      <a:pt x="112" y="4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112"/>
              <p:cNvSpPr/>
              <p:nvPr/>
            </p:nvSpPr>
            <p:spPr>
              <a:xfrm>
                <a:off x="5294773" y="1212574"/>
                <a:ext cx="856886" cy="1599752"/>
              </a:xfrm>
              <a:custGeom>
                <a:avLst/>
                <a:gdLst/>
                <a:ahLst/>
                <a:cxnLst/>
                <a:rect l="l" t="t" r="r" b="b"/>
                <a:pathLst>
                  <a:path w="17345" h="32382" extrusionOk="0">
                    <a:moveTo>
                      <a:pt x="93" y="0"/>
                    </a:moveTo>
                    <a:cubicBezTo>
                      <a:pt x="47" y="0"/>
                      <a:pt x="1" y="46"/>
                      <a:pt x="47" y="92"/>
                    </a:cubicBezTo>
                    <a:lnTo>
                      <a:pt x="47" y="46"/>
                    </a:lnTo>
                    <a:cubicBezTo>
                      <a:pt x="1055" y="688"/>
                      <a:pt x="2063" y="1421"/>
                      <a:pt x="2980" y="2200"/>
                    </a:cubicBezTo>
                    <a:cubicBezTo>
                      <a:pt x="3851" y="2979"/>
                      <a:pt x="4676" y="3804"/>
                      <a:pt x="5409" y="4721"/>
                    </a:cubicBezTo>
                    <a:cubicBezTo>
                      <a:pt x="6921" y="6600"/>
                      <a:pt x="8205" y="8570"/>
                      <a:pt x="9259" y="10724"/>
                    </a:cubicBezTo>
                    <a:cubicBezTo>
                      <a:pt x="10404" y="13062"/>
                      <a:pt x="11367" y="15491"/>
                      <a:pt x="12100" y="17966"/>
                    </a:cubicBezTo>
                    <a:cubicBezTo>
                      <a:pt x="12879" y="20532"/>
                      <a:pt x="13429" y="23144"/>
                      <a:pt x="13979" y="25757"/>
                    </a:cubicBezTo>
                    <a:cubicBezTo>
                      <a:pt x="14483" y="28048"/>
                      <a:pt x="15125" y="30798"/>
                      <a:pt x="17096" y="32356"/>
                    </a:cubicBezTo>
                    <a:cubicBezTo>
                      <a:pt x="17113" y="32374"/>
                      <a:pt x="17134" y="32381"/>
                      <a:pt x="17155" y="32381"/>
                    </a:cubicBezTo>
                    <a:cubicBezTo>
                      <a:pt x="17246" y="32381"/>
                      <a:pt x="17344" y="32247"/>
                      <a:pt x="17233" y="32173"/>
                    </a:cubicBezTo>
                    <a:cubicBezTo>
                      <a:pt x="15537" y="30569"/>
                      <a:pt x="14896" y="28369"/>
                      <a:pt x="14392" y="26123"/>
                    </a:cubicBezTo>
                    <a:cubicBezTo>
                      <a:pt x="13796" y="23511"/>
                      <a:pt x="13292" y="20899"/>
                      <a:pt x="12558" y="18332"/>
                    </a:cubicBezTo>
                    <a:cubicBezTo>
                      <a:pt x="11825" y="15812"/>
                      <a:pt x="10863" y="13383"/>
                      <a:pt x="9671" y="11045"/>
                    </a:cubicBezTo>
                    <a:cubicBezTo>
                      <a:pt x="8709" y="8937"/>
                      <a:pt x="7471" y="6966"/>
                      <a:pt x="6096" y="5133"/>
                    </a:cubicBezTo>
                    <a:cubicBezTo>
                      <a:pt x="4447" y="3117"/>
                      <a:pt x="2476" y="110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112"/>
              <p:cNvSpPr/>
              <p:nvPr/>
            </p:nvSpPr>
            <p:spPr>
              <a:xfrm>
                <a:off x="4896300" y="1055180"/>
                <a:ext cx="1075542" cy="357625"/>
              </a:xfrm>
              <a:custGeom>
                <a:avLst/>
                <a:gdLst/>
                <a:ahLst/>
                <a:cxnLst/>
                <a:rect l="l" t="t" r="r" b="b"/>
                <a:pathLst>
                  <a:path w="21771" h="7239" extrusionOk="0">
                    <a:moveTo>
                      <a:pt x="8325" y="1"/>
                    </a:moveTo>
                    <a:cubicBezTo>
                      <a:pt x="6976" y="1"/>
                      <a:pt x="5649" y="214"/>
                      <a:pt x="4401" y="711"/>
                    </a:cubicBezTo>
                    <a:cubicBezTo>
                      <a:pt x="2613" y="1399"/>
                      <a:pt x="1" y="3186"/>
                      <a:pt x="780" y="5340"/>
                    </a:cubicBezTo>
                    <a:cubicBezTo>
                      <a:pt x="1238" y="6532"/>
                      <a:pt x="2842" y="7036"/>
                      <a:pt x="4217" y="7173"/>
                    </a:cubicBezTo>
                    <a:cubicBezTo>
                      <a:pt x="4540" y="7218"/>
                      <a:pt x="4864" y="7238"/>
                      <a:pt x="5185" y="7238"/>
                    </a:cubicBezTo>
                    <a:cubicBezTo>
                      <a:pt x="5867" y="7238"/>
                      <a:pt x="6542" y="7146"/>
                      <a:pt x="7196" y="6990"/>
                    </a:cubicBezTo>
                    <a:cubicBezTo>
                      <a:pt x="8159" y="6669"/>
                      <a:pt x="8984" y="6074"/>
                      <a:pt x="9900" y="5707"/>
                    </a:cubicBezTo>
                    <a:cubicBezTo>
                      <a:pt x="11000" y="5249"/>
                      <a:pt x="12146" y="5019"/>
                      <a:pt x="13292" y="4974"/>
                    </a:cubicBezTo>
                    <a:cubicBezTo>
                      <a:pt x="13990" y="4925"/>
                      <a:pt x="14758" y="4889"/>
                      <a:pt x="15551" y="4889"/>
                    </a:cubicBezTo>
                    <a:cubicBezTo>
                      <a:pt x="17724" y="4889"/>
                      <a:pt x="20092" y="5158"/>
                      <a:pt x="21770" y="6165"/>
                    </a:cubicBezTo>
                    <a:cubicBezTo>
                      <a:pt x="20808" y="4974"/>
                      <a:pt x="19616" y="3920"/>
                      <a:pt x="18287" y="3095"/>
                    </a:cubicBezTo>
                    <a:cubicBezTo>
                      <a:pt x="15475" y="1440"/>
                      <a:pt x="11826" y="1"/>
                      <a:pt x="83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112"/>
              <p:cNvSpPr/>
              <p:nvPr/>
            </p:nvSpPr>
            <p:spPr>
              <a:xfrm>
                <a:off x="4970910" y="1110225"/>
                <a:ext cx="723796" cy="262130"/>
              </a:xfrm>
              <a:custGeom>
                <a:avLst/>
                <a:gdLst/>
                <a:ahLst/>
                <a:cxnLst/>
                <a:rect l="l" t="t" r="r" b="b"/>
                <a:pathLst>
                  <a:path w="17110" h="5306" extrusionOk="0">
                    <a:moveTo>
                      <a:pt x="13048" y="1"/>
                    </a:moveTo>
                    <a:cubicBezTo>
                      <a:pt x="9624" y="1"/>
                      <a:pt x="6186" y="1241"/>
                      <a:pt x="3282" y="2943"/>
                    </a:cubicBezTo>
                    <a:cubicBezTo>
                      <a:pt x="2182" y="3585"/>
                      <a:pt x="1082" y="4272"/>
                      <a:pt x="74" y="5097"/>
                    </a:cubicBezTo>
                    <a:cubicBezTo>
                      <a:pt x="0" y="5171"/>
                      <a:pt x="76" y="5305"/>
                      <a:pt x="180" y="5305"/>
                    </a:cubicBezTo>
                    <a:cubicBezTo>
                      <a:pt x="205" y="5305"/>
                      <a:pt x="231" y="5298"/>
                      <a:pt x="257" y="5280"/>
                    </a:cubicBezTo>
                    <a:cubicBezTo>
                      <a:pt x="1174" y="4685"/>
                      <a:pt x="2091" y="4089"/>
                      <a:pt x="3053" y="3539"/>
                    </a:cubicBezTo>
                    <a:cubicBezTo>
                      <a:pt x="4016" y="2989"/>
                      <a:pt x="5070" y="2485"/>
                      <a:pt x="6078" y="2072"/>
                    </a:cubicBezTo>
                    <a:cubicBezTo>
                      <a:pt x="8232" y="1156"/>
                      <a:pt x="10478" y="652"/>
                      <a:pt x="12815" y="606"/>
                    </a:cubicBezTo>
                    <a:cubicBezTo>
                      <a:pt x="14144" y="606"/>
                      <a:pt x="15427" y="743"/>
                      <a:pt x="16710" y="1110"/>
                    </a:cubicBezTo>
                    <a:cubicBezTo>
                      <a:pt x="16726" y="1112"/>
                      <a:pt x="16740" y="1113"/>
                      <a:pt x="16754" y="1113"/>
                    </a:cubicBezTo>
                    <a:cubicBezTo>
                      <a:pt x="17039" y="1113"/>
                      <a:pt x="17110" y="691"/>
                      <a:pt x="16848" y="560"/>
                    </a:cubicBezTo>
                    <a:cubicBezTo>
                      <a:pt x="15602" y="174"/>
                      <a:pt x="14326" y="1"/>
                      <a:pt x="13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112"/>
              <p:cNvSpPr/>
              <p:nvPr/>
            </p:nvSpPr>
            <p:spPr>
              <a:xfrm>
                <a:off x="4977300" y="1179025"/>
                <a:ext cx="903119" cy="195654"/>
              </a:xfrm>
              <a:custGeom>
                <a:avLst/>
                <a:gdLst/>
                <a:ahLst/>
                <a:cxnLst/>
                <a:rect l="l" t="t" r="r" b="b"/>
                <a:pathLst>
                  <a:path w="20826" h="3960" extrusionOk="0">
                    <a:moveTo>
                      <a:pt x="14725" y="1"/>
                    </a:moveTo>
                    <a:cubicBezTo>
                      <a:pt x="14002" y="1"/>
                      <a:pt x="13279" y="44"/>
                      <a:pt x="12558" y="129"/>
                    </a:cubicBezTo>
                    <a:cubicBezTo>
                      <a:pt x="9854" y="496"/>
                      <a:pt x="7288" y="1596"/>
                      <a:pt x="4767" y="2558"/>
                    </a:cubicBezTo>
                    <a:cubicBezTo>
                      <a:pt x="3601" y="3010"/>
                      <a:pt x="2281" y="3615"/>
                      <a:pt x="1008" y="3615"/>
                    </a:cubicBezTo>
                    <a:cubicBezTo>
                      <a:pt x="731" y="3615"/>
                      <a:pt x="455" y="3586"/>
                      <a:pt x="184" y="3521"/>
                    </a:cubicBezTo>
                    <a:cubicBezTo>
                      <a:pt x="46" y="3521"/>
                      <a:pt x="1" y="3658"/>
                      <a:pt x="138" y="3750"/>
                    </a:cubicBezTo>
                    <a:lnTo>
                      <a:pt x="92" y="3750"/>
                    </a:lnTo>
                    <a:cubicBezTo>
                      <a:pt x="458" y="3899"/>
                      <a:pt x="832" y="3960"/>
                      <a:pt x="1208" y="3960"/>
                    </a:cubicBezTo>
                    <a:cubicBezTo>
                      <a:pt x="2104" y="3960"/>
                      <a:pt x="3011" y="3614"/>
                      <a:pt x="3850" y="3292"/>
                    </a:cubicBezTo>
                    <a:cubicBezTo>
                      <a:pt x="5134" y="2833"/>
                      <a:pt x="6417" y="2329"/>
                      <a:pt x="7700" y="1871"/>
                    </a:cubicBezTo>
                    <a:cubicBezTo>
                      <a:pt x="9989" y="931"/>
                      <a:pt x="12425" y="428"/>
                      <a:pt x="14908" y="428"/>
                    </a:cubicBezTo>
                    <a:cubicBezTo>
                      <a:pt x="15209" y="428"/>
                      <a:pt x="15510" y="435"/>
                      <a:pt x="15812" y="450"/>
                    </a:cubicBezTo>
                    <a:cubicBezTo>
                      <a:pt x="17416" y="542"/>
                      <a:pt x="18974" y="863"/>
                      <a:pt x="20487" y="1367"/>
                    </a:cubicBezTo>
                    <a:cubicBezTo>
                      <a:pt x="20509" y="1376"/>
                      <a:pt x="20531" y="1380"/>
                      <a:pt x="20552" y="1380"/>
                    </a:cubicBezTo>
                    <a:cubicBezTo>
                      <a:pt x="20739" y="1380"/>
                      <a:pt x="20826" y="1041"/>
                      <a:pt x="20578" y="1000"/>
                    </a:cubicBezTo>
                    <a:cubicBezTo>
                      <a:pt x="18696" y="328"/>
                      <a:pt x="16715" y="1"/>
                      <a:pt x="147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112"/>
              <p:cNvSpPr/>
              <p:nvPr/>
            </p:nvSpPr>
            <p:spPr>
              <a:xfrm>
                <a:off x="4973124" y="1236050"/>
                <a:ext cx="973600" cy="155701"/>
              </a:xfrm>
              <a:custGeom>
                <a:avLst/>
                <a:gdLst/>
                <a:ahLst/>
                <a:cxnLst/>
                <a:rect l="l" t="t" r="r" b="b"/>
                <a:pathLst>
                  <a:path w="22160" h="3152" extrusionOk="0">
                    <a:moveTo>
                      <a:pt x="14612" y="1"/>
                    </a:moveTo>
                    <a:cubicBezTo>
                      <a:pt x="14305" y="1"/>
                      <a:pt x="14000" y="10"/>
                      <a:pt x="13696" y="29"/>
                    </a:cubicBezTo>
                    <a:cubicBezTo>
                      <a:pt x="12275" y="75"/>
                      <a:pt x="10854" y="304"/>
                      <a:pt x="9480" y="717"/>
                    </a:cubicBezTo>
                    <a:cubicBezTo>
                      <a:pt x="8013" y="1129"/>
                      <a:pt x="6638" y="1863"/>
                      <a:pt x="5172" y="2275"/>
                    </a:cubicBezTo>
                    <a:cubicBezTo>
                      <a:pt x="4369" y="2573"/>
                      <a:pt x="3522" y="2722"/>
                      <a:pt x="2674" y="2722"/>
                    </a:cubicBezTo>
                    <a:cubicBezTo>
                      <a:pt x="1826" y="2722"/>
                      <a:pt x="978" y="2573"/>
                      <a:pt x="176" y="2275"/>
                    </a:cubicBezTo>
                    <a:cubicBezTo>
                      <a:pt x="168" y="2271"/>
                      <a:pt x="160" y="2269"/>
                      <a:pt x="151" y="2269"/>
                    </a:cubicBezTo>
                    <a:cubicBezTo>
                      <a:pt x="69" y="2269"/>
                      <a:pt x="1" y="2463"/>
                      <a:pt x="84" y="2504"/>
                    </a:cubicBezTo>
                    <a:lnTo>
                      <a:pt x="130" y="2550"/>
                    </a:lnTo>
                    <a:cubicBezTo>
                      <a:pt x="912" y="2982"/>
                      <a:pt x="1730" y="3151"/>
                      <a:pt x="2560" y="3151"/>
                    </a:cubicBezTo>
                    <a:cubicBezTo>
                      <a:pt x="4552" y="3151"/>
                      <a:pt x="6614" y="2175"/>
                      <a:pt x="8425" y="1496"/>
                    </a:cubicBezTo>
                    <a:cubicBezTo>
                      <a:pt x="10428" y="774"/>
                      <a:pt x="12548" y="404"/>
                      <a:pt x="14667" y="404"/>
                    </a:cubicBezTo>
                    <a:cubicBezTo>
                      <a:pt x="15507" y="404"/>
                      <a:pt x="16347" y="462"/>
                      <a:pt x="17179" y="579"/>
                    </a:cubicBezTo>
                    <a:cubicBezTo>
                      <a:pt x="18783" y="900"/>
                      <a:pt x="20387" y="1358"/>
                      <a:pt x="21945" y="1908"/>
                    </a:cubicBezTo>
                    <a:cubicBezTo>
                      <a:pt x="21960" y="1913"/>
                      <a:pt x="21975" y="1916"/>
                      <a:pt x="21988" y="1916"/>
                    </a:cubicBezTo>
                    <a:cubicBezTo>
                      <a:pt x="22100" y="1916"/>
                      <a:pt x="22160" y="1761"/>
                      <a:pt x="22037" y="1679"/>
                    </a:cubicBezTo>
                    <a:cubicBezTo>
                      <a:pt x="20800" y="992"/>
                      <a:pt x="19425" y="534"/>
                      <a:pt x="18004" y="304"/>
                    </a:cubicBezTo>
                    <a:cubicBezTo>
                      <a:pt x="16887" y="124"/>
                      <a:pt x="15741" y="1"/>
                      <a:pt x="1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112"/>
              <p:cNvSpPr/>
              <p:nvPr/>
            </p:nvSpPr>
            <p:spPr>
              <a:xfrm>
                <a:off x="4952350" y="1060825"/>
                <a:ext cx="544266" cy="311534"/>
              </a:xfrm>
              <a:custGeom>
                <a:avLst/>
                <a:gdLst/>
                <a:ahLst/>
                <a:cxnLst/>
                <a:rect l="l" t="t" r="r" b="b"/>
                <a:pathLst>
                  <a:path w="14071" h="6839" extrusionOk="0">
                    <a:moveTo>
                      <a:pt x="13107" y="0"/>
                    </a:moveTo>
                    <a:cubicBezTo>
                      <a:pt x="12744" y="0"/>
                      <a:pt x="12384" y="22"/>
                      <a:pt x="12008" y="76"/>
                    </a:cubicBezTo>
                    <a:cubicBezTo>
                      <a:pt x="11413" y="122"/>
                      <a:pt x="10771" y="213"/>
                      <a:pt x="10175" y="259"/>
                    </a:cubicBezTo>
                    <a:cubicBezTo>
                      <a:pt x="8938" y="443"/>
                      <a:pt x="7746" y="626"/>
                      <a:pt x="6555" y="855"/>
                    </a:cubicBezTo>
                    <a:cubicBezTo>
                      <a:pt x="4492" y="1313"/>
                      <a:pt x="2247" y="2001"/>
                      <a:pt x="963" y="3788"/>
                    </a:cubicBezTo>
                    <a:cubicBezTo>
                      <a:pt x="276" y="4613"/>
                      <a:pt x="1" y="5713"/>
                      <a:pt x="230" y="6721"/>
                    </a:cubicBezTo>
                    <a:cubicBezTo>
                      <a:pt x="230" y="6802"/>
                      <a:pt x="283" y="6838"/>
                      <a:pt x="342" y="6838"/>
                    </a:cubicBezTo>
                    <a:cubicBezTo>
                      <a:pt x="418" y="6838"/>
                      <a:pt x="505" y="6778"/>
                      <a:pt x="505" y="6675"/>
                    </a:cubicBezTo>
                    <a:cubicBezTo>
                      <a:pt x="367" y="5392"/>
                      <a:pt x="872" y="4155"/>
                      <a:pt x="1880" y="3376"/>
                    </a:cubicBezTo>
                    <a:cubicBezTo>
                      <a:pt x="2888" y="2551"/>
                      <a:pt x="4080" y="1955"/>
                      <a:pt x="5409" y="1680"/>
                    </a:cubicBezTo>
                    <a:cubicBezTo>
                      <a:pt x="6738" y="1359"/>
                      <a:pt x="8113" y="1084"/>
                      <a:pt x="9488" y="901"/>
                    </a:cubicBezTo>
                    <a:cubicBezTo>
                      <a:pt x="10267" y="809"/>
                      <a:pt x="11000" y="718"/>
                      <a:pt x="11733" y="672"/>
                    </a:cubicBezTo>
                    <a:lnTo>
                      <a:pt x="12833" y="580"/>
                    </a:lnTo>
                    <a:cubicBezTo>
                      <a:pt x="13200" y="580"/>
                      <a:pt x="13521" y="534"/>
                      <a:pt x="13887" y="443"/>
                    </a:cubicBezTo>
                    <a:cubicBezTo>
                      <a:pt x="14071" y="397"/>
                      <a:pt x="14071" y="122"/>
                      <a:pt x="13887" y="30"/>
                    </a:cubicBezTo>
                    <a:cubicBezTo>
                      <a:pt x="13622" y="11"/>
                      <a:pt x="13364" y="0"/>
                      <a:pt x="13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112"/>
              <p:cNvSpPr/>
              <p:nvPr/>
            </p:nvSpPr>
            <p:spPr>
              <a:xfrm>
                <a:off x="5475929" y="1875940"/>
                <a:ext cx="980393" cy="2107906"/>
              </a:xfrm>
              <a:custGeom>
                <a:avLst/>
                <a:gdLst/>
                <a:ahLst/>
                <a:cxnLst/>
                <a:rect l="l" t="t" r="r" b="b"/>
                <a:pathLst>
                  <a:path w="19845" h="42668" extrusionOk="0">
                    <a:moveTo>
                      <a:pt x="16545" y="15216"/>
                    </a:moveTo>
                    <a:cubicBezTo>
                      <a:pt x="14849" y="9854"/>
                      <a:pt x="12374" y="4492"/>
                      <a:pt x="8021" y="1329"/>
                    </a:cubicBezTo>
                    <a:cubicBezTo>
                      <a:pt x="6462" y="184"/>
                      <a:pt x="3713" y="0"/>
                      <a:pt x="1971" y="596"/>
                    </a:cubicBezTo>
                    <a:cubicBezTo>
                      <a:pt x="642" y="1100"/>
                      <a:pt x="0" y="2429"/>
                      <a:pt x="413" y="3942"/>
                    </a:cubicBezTo>
                    <a:cubicBezTo>
                      <a:pt x="734" y="5179"/>
                      <a:pt x="1604" y="6233"/>
                      <a:pt x="2246" y="7287"/>
                    </a:cubicBezTo>
                    <a:cubicBezTo>
                      <a:pt x="4492" y="11183"/>
                      <a:pt x="6462" y="15262"/>
                      <a:pt x="8112" y="19432"/>
                    </a:cubicBezTo>
                    <a:cubicBezTo>
                      <a:pt x="9716" y="23465"/>
                      <a:pt x="11320" y="27590"/>
                      <a:pt x="12191" y="31852"/>
                    </a:cubicBezTo>
                    <a:cubicBezTo>
                      <a:pt x="12924" y="35381"/>
                      <a:pt x="14024" y="38956"/>
                      <a:pt x="16499" y="41614"/>
                    </a:cubicBezTo>
                    <a:cubicBezTo>
                      <a:pt x="17507" y="42668"/>
                      <a:pt x="18424" y="42622"/>
                      <a:pt x="19066" y="41339"/>
                    </a:cubicBezTo>
                    <a:cubicBezTo>
                      <a:pt x="19753" y="40056"/>
                      <a:pt x="19845" y="38360"/>
                      <a:pt x="19845" y="36802"/>
                    </a:cubicBezTo>
                    <a:cubicBezTo>
                      <a:pt x="19845" y="29515"/>
                      <a:pt x="18745" y="22228"/>
                      <a:pt x="16545" y="15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112"/>
              <p:cNvSpPr/>
              <p:nvPr/>
            </p:nvSpPr>
            <p:spPr>
              <a:xfrm>
                <a:off x="5567371" y="1901876"/>
                <a:ext cx="839151" cy="3032918"/>
              </a:xfrm>
              <a:custGeom>
                <a:avLst/>
                <a:gdLst/>
                <a:ahLst/>
                <a:cxnLst/>
                <a:rect l="l" t="t" r="r" b="b"/>
                <a:pathLst>
                  <a:path w="16986" h="61392" extrusionOk="0">
                    <a:moveTo>
                      <a:pt x="114" y="0"/>
                    </a:moveTo>
                    <a:cubicBezTo>
                      <a:pt x="45" y="0"/>
                      <a:pt x="0" y="126"/>
                      <a:pt x="74" y="163"/>
                    </a:cubicBezTo>
                    <a:cubicBezTo>
                      <a:pt x="3099" y="2042"/>
                      <a:pt x="5116" y="5250"/>
                      <a:pt x="6720" y="8366"/>
                    </a:cubicBezTo>
                    <a:cubicBezTo>
                      <a:pt x="8553" y="11941"/>
                      <a:pt x="10065" y="15653"/>
                      <a:pt x="11303" y="19503"/>
                    </a:cubicBezTo>
                    <a:cubicBezTo>
                      <a:pt x="12678" y="23353"/>
                      <a:pt x="13686" y="27340"/>
                      <a:pt x="14465" y="31373"/>
                    </a:cubicBezTo>
                    <a:cubicBezTo>
                      <a:pt x="15244" y="35773"/>
                      <a:pt x="15748" y="40264"/>
                      <a:pt x="16023" y="44755"/>
                    </a:cubicBezTo>
                    <a:cubicBezTo>
                      <a:pt x="16344" y="49613"/>
                      <a:pt x="16436" y="54471"/>
                      <a:pt x="16527" y="59329"/>
                    </a:cubicBezTo>
                    <a:cubicBezTo>
                      <a:pt x="16527" y="59971"/>
                      <a:pt x="16527" y="60612"/>
                      <a:pt x="16573" y="61254"/>
                    </a:cubicBezTo>
                    <a:cubicBezTo>
                      <a:pt x="16573" y="61345"/>
                      <a:pt x="16653" y="61391"/>
                      <a:pt x="16733" y="61391"/>
                    </a:cubicBezTo>
                    <a:cubicBezTo>
                      <a:pt x="16814" y="61391"/>
                      <a:pt x="16894" y="61345"/>
                      <a:pt x="16894" y="61254"/>
                    </a:cubicBezTo>
                    <a:cubicBezTo>
                      <a:pt x="16986" y="58733"/>
                      <a:pt x="16940" y="56167"/>
                      <a:pt x="16894" y="53646"/>
                    </a:cubicBezTo>
                    <a:cubicBezTo>
                      <a:pt x="16802" y="51080"/>
                      <a:pt x="16711" y="48742"/>
                      <a:pt x="16573" y="46268"/>
                    </a:cubicBezTo>
                    <a:cubicBezTo>
                      <a:pt x="16298" y="41730"/>
                      <a:pt x="15840" y="37193"/>
                      <a:pt x="15061" y="32702"/>
                    </a:cubicBezTo>
                    <a:cubicBezTo>
                      <a:pt x="14373" y="28577"/>
                      <a:pt x="13319" y="24498"/>
                      <a:pt x="12036" y="20511"/>
                    </a:cubicBezTo>
                    <a:cubicBezTo>
                      <a:pt x="10798" y="16662"/>
                      <a:pt x="9286" y="12949"/>
                      <a:pt x="7545" y="9283"/>
                    </a:cubicBezTo>
                    <a:cubicBezTo>
                      <a:pt x="5986" y="6121"/>
                      <a:pt x="4016" y="2821"/>
                      <a:pt x="1128" y="667"/>
                    </a:cubicBezTo>
                    <a:cubicBezTo>
                      <a:pt x="808" y="438"/>
                      <a:pt x="487" y="209"/>
                      <a:pt x="166" y="25"/>
                    </a:cubicBezTo>
                    <a:cubicBezTo>
                      <a:pt x="148" y="7"/>
                      <a:pt x="130" y="0"/>
                      <a:pt x="1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112"/>
              <p:cNvSpPr/>
              <p:nvPr/>
            </p:nvSpPr>
            <p:spPr>
              <a:xfrm>
                <a:off x="5543856" y="1913881"/>
                <a:ext cx="821020" cy="2069421"/>
              </a:xfrm>
              <a:custGeom>
                <a:avLst/>
                <a:gdLst/>
                <a:ahLst/>
                <a:cxnLst/>
                <a:rect l="l" t="t" r="r" b="b"/>
                <a:pathLst>
                  <a:path w="16619" h="41889" extrusionOk="0">
                    <a:moveTo>
                      <a:pt x="184" y="0"/>
                    </a:moveTo>
                    <a:cubicBezTo>
                      <a:pt x="126" y="0"/>
                      <a:pt x="69" y="34"/>
                      <a:pt x="46" y="103"/>
                    </a:cubicBezTo>
                    <a:cubicBezTo>
                      <a:pt x="0" y="1432"/>
                      <a:pt x="871" y="2624"/>
                      <a:pt x="1604" y="3632"/>
                    </a:cubicBezTo>
                    <a:cubicBezTo>
                      <a:pt x="2567" y="4869"/>
                      <a:pt x="3529" y="6061"/>
                      <a:pt x="4354" y="7344"/>
                    </a:cubicBezTo>
                    <a:cubicBezTo>
                      <a:pt x="6050" y="10048"/>
                      <a:pt x="7516" y="12935"/>
                      <a:pt x="8708" y="15914"/>
                    </a:cubicBezTo>
                    <a:cubicBezTo>
                      <a:pt x="10999" y="21551"/>
                      <a:pt x="12558" y="27509"/>
                      <a:pt x="14024" y="33421"/>
                    </a:cubicBezTo>
                    <a:cubicBezTo>
                      <a:pt x="14391" y="34888"/>
                      <a:pt x="14758" y="36354"/>
                      <a:pt x="15124" y="37821"/>
                    </a:cubicBezTo>
                    <a:cubicBezTo>
                      <a:pt x="15445" y="39150"/>
                      <a:pt x="15812" y="40479"/>
                      <a:pt x="16270" y="41808"/>
                    </a:cubicBezTo>
                    <a:cubicBezTo>
                      <a:pt x="16306" y="41862"/>
                      <a:pt x="16371" y="41888"/>
                      <a:pt x="16433" y="41888"/>
                    </a:cubicBezTo>
                    <a:cubicBezTo>
                      <a:pt x="16529" y="41888"/>
                      <a:pt x="16619" y="41828"/>
                      <a:pt x="16591" y="41717"/>
                    </a:cubicBezTo>
                    <a:cubicBezTo>
                      <a:pt x="16362" y="40525"/>
                      <a:pt x="15995" y="39333"/>
                      <a:pt x="15674" y="38188"/>
                    </a:cubicBezTo>
                    <a:cubicBezTo>
                      <a:pt x="15353" y="36904"/>
                      <a:pt x="15033" y="35621"/>
                      <a:pt x="14712" y="34338"/>
                    </a:cubicBezTo>
                    <a:cubicBezTo>
                      <a:pt x="13978" y="31496"/>
                      <a:pt x="13245" y="28655"/>
                      <a:pt x="12466" y="25814"/>
                    </a:cubicBezTo>
                    <a:cubicBezTo>
                      <a:pt x="10725" y="19902"/>
                      <a:pt x="8708" y="13990"/>
                      <a:pt x="5592" y="8627"/>
                    </a:cubicBezTo>
                    <a:cubicBezTo>
                      <a:pt x="4675" y="7115"/>
                      <a:pt x="3667" y="5649"/>
                      <a:pt x="2567" y="4228"/>
                    </a:cubicBezTo>
                    <a:cubicBezTo>
                      <a:pt x="1604" y="3082"/>
                      <a:pt x="321" y="1661"/>
                      <a:pt x="321" y="103"/>
                    </a:cubicBezTo>
                    <a:cubicBezTo>
                      <a:pt x="298" y="34"/>
                      <a:pt x="241" y="0"/>
                      <a:pt x="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112"/>
              <p:cNvSpPr/>
              <p:nvPr/>
            </p:nvSpPr>
            <p:spPr>
              <a:xfrm>
                <a:off x="5616279" y="1889526"/>
                <a:ext cx="812869" cy="2094468"/>
              </a:xfrm>
              <a:custGeom>
                <a:avLst/>
                <a:gdLst/>
                <a:ahLst/>
                <a:cxnLst/>
                <a:rect l="l" t="t" r="r" b="b"/>
                <a:pathLst>
                  <a:path w="16454" h="42396" extrusionOk="0">
                    <a:moveTo>
                      <a:pt x="93" y="0"/>
                    </a:moveTo>
                    <a:cubicBezTo>
                      <a:pt x="1" y="0"/>
                      <a:pt x="1" y="92"/>
                      <a:pt x="47" y="138"/>
                    </a:cubicBezTo>
                    <a:lnTo>
                      <a:pt x="47" y="184"/>
                    </a:lnTo>
                    <a:cubicBezTo>
                      <a:pt x="2705" y="871"/>
                      <a:pt x="4813" y="2796"/>
                      <a:pt x="6371" y="4996"/>
                    </a:cubicBezTo>
                    <a:cubicBezTo>
                      <a:pt x="8021" y="7516"/>
                      <a:pt x="9396" y="10220"/>
                      <a:pt x="10404" y="13108"/>
                    </a:cubicBezTo>
                    <a:cubicBezTo>
                      <a:pt x="11596" y="16224"/>
                      <a:pt x="12604" y="19432"/>
                      <a:pt x="13429" y="22686"/>
                    </a:cubicBezTo>
                    <a:cubicBezTo>
                      <a:pt x="14391" y="25940"/>
                      <a:pt x="15125" y="29331"/>
                      <a:pt x="15583" y="32723"/>
                    </a:cubicBezTo>
                    <a:cubicBezTo>
                      <a:pt x="15812" y="34418"/>
                      <a:pt x="15858" y="36114"/>
                      <a:pt x="15950" y="37810"/>
                    </a:cubicBezTo>
                    <a:cubicBezTo>
                      <a:pt x="15996" y="38543"/>
                      <a:pt x="15950" y="39276"/>
                      <a:pt x="15812" y="40010"/>
                    </a:cubicBezTo>
                    <a:cubicBezTo>
                      <a:pt x="15675" y="40789"/>
                      <a:pt x="15308" y="41522"/>
                      <a:pt x="14850" y="42164"/>
                    </a:cubicBezTo>
                    <a:cubicBezTo>
                      <a:pt x="14747" y="42267"/>
                      <a:pt x="14876" y="42396"/>
                      <a:pt x="14985" y="42396"/>
                    </a:cubicBezTo>
                    <a:cubicBezTo>
                      <a:pt x="15022" y="42396"/>
                      <a:pt x="15056" y="42381"/>
                      <a:pt x="15079" y="42347"/>
                    </a:cubicBezTo>
                    <a:cubicBezTo>
                      <a:pt x="15996" y="41339"/>
                      <a:pt x="16454" y="40010"/>
                      <a:pt x="16408" y="38635"/>
                    </a:cubicBezTo>
                    <a:cubicBezTo>
                      <a:pt x="16408" y="37168"/>
                      <a:pt x="16362" y="35656"/>
                      <a:pt x="16225" y="34189"/>
                    </a:cubicBezTo>
                    <a:cubicBezTo>
                      <a:pt x="16087" y="32448"/>
                      <a:pt x="15812" y="30752"/>
                      <a:pt x="15491" y="29011"/>
                    </a:cubicBezTo>
                    <a:cubicBezTo>
                      <a:pt x="15171" y="27315"/>
                      <a:pt x="14666" y="25573"/>
                      <a:pt x="14208" y="23878"/>
                    </a:cubicBezTo>
                    <a:cubicBezTo>
                      <a:pt x="13292" y="20486"/>
                      <a:pt x="12283" y="17141"/>
                      <a:pt x="11046" y="13841"/>
                    </a:cubicBezTo>
                    <a:cubicBezTo>
                      <a:pt x="10038" y="10908"/>
                      <a:pt x="8663" y="8066"/>
                      <a:pt x="6967" y="5408"/>
                    </a:cubicBezTo>
                    <a:cubicBezTo>
                      <a:pt x="5317" y="2888"/>
                      <a:pt x="3071" y="688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112"/>
              <p:cNvSpPr/>
              <p:nvPr/>
            </p:nvSpPr>
            <p:spPr>
              <a:xfrm>
                <a:off x="5518958" y="1933691"/>
                <a:ext cx="836780" cy="2036420"/>
              </a:xfrm>
              <a:custGeom>
                <a:avLst/>
                <a:gdLst/>
                <a:ahLst/>
                <a:cxnLst/>
                <a:rect l="l" t="t" r="r" b="b"/>
                <a:pathLst>
                  <a:path w="16938" h="41221" extrusionOk="0">
                    <a:moveTo>
                      <a:pt x="98" y="0"/>
                    </a:moveTo>
                    <a:cubicBezTo>
                      <a:pt x="69" y="0"/>
                      <a:pt x="46" y="23"/>
                      <a:pt x="46" y="69"/>
                    </a:cubicBezTo>
                    <a:cubicBezTo>
                      <a:pt x="0" y="985"/>
                      <a:pt x="92" y="1856"/>
                      <a:pt x="367" y="2727"/>
                    </a:cubicBezTo>
                    <a:cubicBezTo>
                      <a:pt x="596" y="3414"/>
                      <a:pt x="917" y="4056"/>
                      <a:pt x="1329" y="4652"/>
                    </a:cubicBezTo>
                    <a:cubicBezTo>
                      <a:pt x="2108" y="5843"/>
                      <a:pt x="2933" y="6989"/>
                      <a:pt x="3712" y="8226"/>
                    </a:cubicBezTo>
                    <a:cubicBezTo>
                      <a:pt x="5133" y="10472"/>
                      <a:pt x="6416" y="12855"/>
                      <a:pt x="7516" y="15330"/>
                    </a:cubicBezTo>
                    <a:cubicBezTo>
                      <a:pt x="8754" y="18217"/>
                      <a:pt x="9808" y="21242"/>
                      <a:pt x="10679" y="24267"/>
                    </a:cubicBezTo>
                    <a:cubicBezTo>
                      <a:pt x="11549" y="27246"/>
                      <a:pt x="12237" y="30271"/>
                      <a:pt x="13062" y="33249"/>
                    </a:cubicBezTo>
                    <a:cubicBezTo>
                      <a:pt x="13474" y="34808"/>
                      <a:pt x="13978" y="36320"/>
                      <a:pt x="14574" y="37832"/>
                    </a:cubicBezTo>
                    <a:cubicBezTo>
                      <a:pt x="14849" y="38520"/>
                      <a:pt x="15170" y="39162"/>
                      <a:pt x="15491" y="39803"/>
                    </a:cubicBezTo>
                    <a:cubicBezTo>
                      <a:pt x="15766" y="40353"/>
                      <a:pt x="16178" y="40811"/>
                      <a:pt x="16636" y="41178"/>
                    </a:cubicBezTo>
                    <a:cubicBezTo>
                      <a:pt x="16676" y="41208"/>
                      <a:pt x="16714" y="41220"/>
                      <a:pt x="16747" y="41220"/>
                    </a:cubicBezTo>
                    <a:cubicBezTo>
                      <a:pt x="16869" y="41220"/>
                      <a:pt x="16937" y="41057"/>
                      <a:pt x="16866" y="40949"/>
                    </a:cubicBezTo>
                    <a:cubicBezTo>
                      <a:pt x="15124" y="38932"/>
                      <a:pt x="14391" y="36228"/>
                      <a:pt x="13703" y="33754"/>
                    </a:cubicBezTo>
                    <a:cubicBezTo>
                      <a:pt x="12924" y="30912"/>
                      <a:pt x="12283" y="28071"/>
                      <a:pt x="11458" y="25229"/>
                    </a:cubicBezTo>
                    <a:cubicBezTo>
                      <a:pt x="9899" y="19546"/>
                      <a:pt x="7837" y="14047"/>
                      <a:pt x="4721" y="9051"/>
                    </a:cubicBezTo>
                    <a:cubicBezTo>
                      <a:pt x="3896" y="7722"/>
                      <a:pt x="3025" y="6485"/>
                      <a:pt x="2154" y="5202"/>
                    </a:cubicBezTo>
                    <a:cubicBezTo>
                      <a:pt x="1650" y="4560"/>
                      <a:pt x="1192" y="3827"/>
                      <a:pt x="825" y="3094"/>
                    </a:cubicBezTo>
                    <a:cubicBezTo>
                      <a:pt x="413" y="2131"/>
                      <a:pt x="183" y="1123"/>
                      <a:pt x="183" y="69"/>
                    </a:cubicBezTo>
                    <a:cubicBezTo>
                      <a:pt x="161" y="23"/>
                      <a:pt x="126" y="0"/>
                      <a:pt x="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112"/>
              <p:cNvSpPr/>
              <p:nvPr/>
            </p:nvSpPr>
            <p:spPr>
              <a:xfrm>
                <a:off x="6035155" y="4219262"/>
                <a:ext cx="1084533" cy="1204532"/>
              </a:xfrm>
              <a:custGeom>
                <a:avLst/>
                <a:gdLst/>
                <a:ahLst/>
                <a:cxnLst/>
                <a:rect l="l" t="t" r="r" b="b"/>
                <a:pathLst>
                  <a:path w="21953" h="24382" extrusionOk="0">
                    <a:moveTo>
                      <a:pt x="825" y="0"/>
                    </a:moveTo>
                    <a:cubicBezTo>
                      <a:pt x="825" y="0"/>
                      <a:pt x="0" y="16499"/>
                      <a:pt x="5546" y="24382"/>
                    </a:cubicBezTo>
                    <a:lnTo>
                      <a:pt x="16408" y="24382"/>
                    </a:lnTo>
                    <a:cubicBezTo>
                      <a:pt x="21953" y="16499"/>
                      <a:pt x="21128" y="0"/>
                      <a:pt x="21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112"/>
              <p:cNvSpPr/>
              <p:nvPr/>
            </p:nvSpPr>
            <p:spPr>
              <a:xfrm>
                <a:off x="6075912" y="4466024"/>
                <a:ext cx="1005291" cy="49"/>
              </a:xfrm>
              <a:custGeom>
                <a:avLst/>
                <a:gdLst/>
                <a:ahLst/>
                <a:cxnLst/>
                <a:rect l="l" t="t" r="r" b="b"/>
                <a:pathLst>
                  <a:path w="20349" h="1" fill="none" extrusionOk="0">
                    <a:moveTo>
                      <a:pt x="20349" y="1"/>
                    </a:moveTo>
                    <a:lnTo>
                      <a:pt x="0" y="1"/>
                    </a:lnTo>
                  </a:path>
                </a:pathLst>
              </a:custGeom>
              <a:noFill/>
              <a:ln w="14900" cap="flat" cmpd="sng">
                <a:solidFill>
                  <a:schemeClr val="accen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3" name="Google Shape;3453;p112"/>
            <p:cNvGrpSpPr/>
            <p:nvPr/>
          </p:nvGrpSpPr>
          <p:grpSpPr>
            <a:xfrm>
              <a:off x="1238149" y="2570971"/>
              <a:ext cx="1296276" cy="2031651"/>
              <a:chOff x="852225" y="2518775"/>
              <a:chExt cx="1201925" cy="1883775"/>
            </a:xfrm>
          </p:grpSpPr>
          <p:grpSp>
            <p:nvGrpSpPr>
              <p:cNvPr id="3454" name="Google Shape;3454;p112"/>
              <p:cNvGrpSpPr/>
              <p:nvPr/>
            </p:nvGrpSpPr>
            <p:grpSpPr>
              <a:xfrm>
                <a:off x="852225" y="2518775"/>
                <a:ext cx="1201925" cy="1213500"/>
                <a:chOff x="852225" y="2518775"/>
                <a:chExt cx="1201925" cy="1213500"/>
              </a:xfrm>
            </p:grpSpPr>
            <p:sp>
              <p:nvSpPr>
                <p:cNvPr id="3455" name="Google Shape;3455;p112"/>
                <p:cNvSpPr/>
                <p:nvPr/>
              </p:nvSpPr>
              <p:spPr>
                <a:xfrm>
                  <a:off x="1737900" y="2830200"/>
                  <a:ext cx="316250" cy="2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0" h="8317" extrusionOk="0">
                      <a:moveTo>
                        <a:pt x="5399" y="0"/>
                      </a:moveTo>
                      <a:cubicBezTo>
                        <a:pt x="4867" y="0"/>
                        <a:pt x="4336" y="22"/>
                        <a:pt x="3804" y="60"/>
                      </a:cubicBezTo>
                      <a:lnTo>
                        <a:pt x="0" y="4048"/>
                      </a:lnTo>
                      <a:cubicBezTo>
                        <a:pt x="684" y="3930"/>
                        <a:pt x="1392" y="3824"/>
                        <a:pt x="2087" y="3824"/>
                      </a:cubicBezTo>
                      <a:cubicBezTo>
                        <a:pt x="2743" y="3824"/>
                        <a:pt x="3387" y="3918"/>
                        <a:pt x="3988" y="4185"/>
                      </a:cubicBezTo>
                      <a:cubicBezTo>
                        <a:pt x="5133" y="4689"/>
                        <a:pt x="5913" y="5743"/>
                        <a:pt x="6829" y="6660"/>
                      </a:cubicBezTo>
                      <a:cubicBezTo>
                        <a:pt x="7655" y="7530"/>
                        <a:pt x="8688" y="8317"/>
                        <a:pt x="9848" y="8317"/>
                      </a:cubicBezTo>
                      <a:cubicBezTo>
                        <a:pt x="9911" y="8317"/>
                        <a:pt x="9974" y="8314"/>
                        <a:pt x="10037" y="8310"/>
                      </a:cubicBezTo>
                      <a:cubicBezTo>
                        <a:pt x="11229" y="8172"/>
                        <a:pt x="12329" y="6889"/>
                        <a:pt x="12512" y="5514"/>
                      </a:cubicBezTo>
                      <a:cubicBezTo>
                        <a:pt x="12650" y="4139"/>
                        <a:pt x="12145" y="2764"/>
                        <a:pt x="11137" y="1802"/>
                      </a:cubicBezTo>
                      <a:cubicBezTo>
                        <a:pt x="10175" y="885"/>
                        <a:pt x="8937" y="289"/>
                        <a:pt x="7654" y="152"/>
                      </a:cubicBezTo>
                      <a:cubicBezTo>
                        <a:pt x="6902" y="45"/>
                        <a:pt x="6151" y="0"/>
                        <a:pt x="53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6" name="Google Shape;3456;p112"/>
                <p:cNvSpPr/>
                <p:nvPr/>
              </p:nvSpPr>
              <p:spPr>
                <a:xfrm>
                  <a:off x="1842150" y="3204075"/>
                  <a:ext cx="208575" cy="12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3" h="4996" extrusionOk="0">
                      <a:moveTo>
                        <a:pt x="3759" y="0"/>
                      </a:moveTo>
                      <a:lnTo>
                        <a:pt x="1" y="413"/>
                      </a:lnTo>
                      <a:cubicBezTo>
                        <a:pt x="322" y="1146"/>
                        <a:pt x="963" y="1696"/>
                        <a:pt x="1743" y="1925"/>
                      </a:cubicBezTo>
                      <a:cubicBezTo>
                        <a:pt x="2430" y="2108"/>
                        <a:pt x="3117" y="2429"/>
                        <a:pt x="3667" y="2841"/>
                      </a:cubicBezTo>
                      <a:cubicBezTo>
                        <a:pt x="4217" y="3254"/>
                        <a:pt x="4630" y="3758"/>
                        <a:pt x="5088" y="4216"/>
                      </a:cubicBezTo>
                      <a:cubicBezTo>
                        <a:pt x="5501" y="4675"/>
                        <a:pt x="6096" y="4950"/>
                        <a:pt x="6692" y="4995"/>
                      </a:cubicBezTo>
                      <a:cubicBezTo>
                        <a:pt x="7609" y="4950"/>
                        <a:pt x="8342" y="3896"/>
                        <a:pt x="8250" y="2887"/>
                      </a:cubicBezTo>
                      <a:cubicBezTo>
                        <a:pt x="8113" y="1879"/>
                        <a:pt x="7471" y="1054"/>
                        <a:pt x="6555" y="642"/>
                      </a:cubicBezTo>
                      <a:cubicBezTo>
                        <a:pt x="5638" y="229"/>
                        <a:pt x="4721" y="46"/>
                        <a:pt x="37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7" name="Google Shape;3457;p112"/>
                <p:cNvSpPr/>
                <p:nvPr/>
              </p:nvSpPr>
              <p:spPr>
                <a:xfrm>
                  <a:off x="1618750" y="3171200"/>
                  <a:ext cx="395300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2" h="10481" extrusionOk="0">
                      <a:moveTo>
                        <a:pt x="9120" y="0"/>
                      </a:moveTo>
                      <a:cubicBezTo>
                        <a:pt x="7036" y="0"/>
                        <a:pt x="4995" y="771"/>
                        <a:pt x="3437" y="2232"/>
                      </a:cubicBezTo>
                      <a:cubicBezTo>
                        <a:pt x="1192" y="4386"/>
                        <a:pt x="0" y="7410"/>
                        <a:pt x="138" y="10481"/>
                      </a:cubicBezTo>
                      <a:lnTo>
                        <a:pt x="183" y="10481"/>
                      </a:lnTo>
                      <a:cubicBezTo>
                        <a:pt x="2108" y="9473"/>
                        <a:pt x="4766" y="8052"/>
                        <a:pt x="6371" y="6585"/>
                      </a:cubicBezTo>
                      <a:cubicBezTo>
                        <a:pt x="6737" y="6219"/>
                        <a:pt x="7104" y="5898"/>
                        <a:pt x="7516" y="5577"/>
                      </a:cubicBezTo>
                      <a:cubicBezTo>
                        <a:pt x="8111" y="5110"/>
                        <a:pt x="11222" y="2126"/>
                        <a:pt x="14919" y="2126"/>
                      </a:cubicBezTo>
                      <a:cubicBezTo>
                        <a:pt x="15213" y="2126"/>
                        <a:pt x="15511" y="2145"/>
                        <a:pt x="15811" y="2186"/>
                      </a:cubicBezTo>
                      <a:cubicBezTo>
                        <a:pt x="14528" y="1407"/>
                        <a:pt x="13153" y="811"/>
                        <a:pt x="11687" y="398"/>
                      </a:cubicBezTo>
                      <a:cubicBezTo>
                        <a:pt x="10844" y="131"/>
                        <a:pt x="9978" y="0"/>
                        <a:pt x="91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8" name="Google Shape;3458;p112"/>
                <p:cNvSpPr/>
                <p:nvPr/>
              </p:nvSpPr>
              <p:spPr>
                <a:xfrm>
                  <a:off x="1543125" y="2810225"/>
                  <a:ext cx="396450" cy="4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58" h="17725" extrusionOk="0">
                      <a:moveTo>
                        <a:pt x="7871" y="1"/>
                      </a:moveTo>
                      <a:cubicBezTo>
                        <a:pt x="5199" y="1"/>
                        <a:pt x="2653" y="1920"/>
                        <a:pt x="1375" y="4434"/>
                      </a:cubicBezTo>
                      <a:cubicBezTo>
                        <a:pt x="46" y="7092"/>
                        <a:pt x="0" y="10346"/>
                        <a:pt x="550" y="13325"/>
                      </a:cubicBezTo>
                      <a:cubicBezTo>
                        <a:pt x="825" y="14746"/>
                        <a:pt x="1238" y="16258"/>
                        <a:pt x="1009" y="17725"/>
                      </a:cubicBezTo>
                      <a:cubicBezTo>
                        <a:pt x="5454" y="13096"/>
                        <a:pt x="5912" y="7550"/>
                        <a:pt x="8662" y="6038"/>
                      </a:cubicBezTo>
                      <a:cubicBezTo>
                        <a:pt x="11458" y="4572"/>
                        <a:pt x="13016" y="1913"/>
                        <a:pt x="15858" y="1180"/>
                      </a:cubicBezTo>
                      <a:cubicBezTo>
                        <a:pt x="15445" y="951"/>
                        <a:pt x="14987" y="859"/>
                        <a:pt x="14528" y="859"/>
                      </a:cubicBezTo>
                      <a:cubicBezTo>
                        <a:pt x="14276" y="871"/>
                        <a:pt x="14024" y="877"/>
                        <a:pt x="13773" y="877"/>
                      </a:cubicBezTo>
                      <a:cubicBezTo>
                        <a:pt x="13019" y="877"/>
                        <a:pt x="12271" y="825"/>
                        <a:pt x="11550" y="722"/>
                      </a:cubicBezTo>
                      <a:cubicBezTo>
                        <a:pt x="10495" y="539"/>
                        <a:pt x="9533" y="126"/>
                        <a:pt x="8479" y="34"/>
                      </a:cubicBezTo>
                      <a:cubicBezTo>
                        <a:pt x="8276" y="12"/>
                        <a:pt x="8073" y="1"/>
                        <a:pt x="78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9" name="Google Shape;3459;p112"/>
                <p:cNvSpPr/>
                <p:nvPr/>
              </p:nvSpPr>
              <p:spPr>
                <a:xfrm>
                  <a:off x="1192525" y="2518775"/>
                  <a:ext cx="342600" cy="6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4" h="25808" extrusionOk="0">
                      <a:moveTo>
                        <a:pt x="2718" y="1"/>
                      </a:moveTo>
                      <a:cubicBezTo>
                        <a:pt x="1944" y="1"/>
                        <a:pt x="1210" y="317"/>
                        <a:pt x="688" y="877"/>
                      </a:cubicBezTo>
                      <a:cubicBezTo>
                        <a:pt x="230" y="1472"/>
                        <a:pt x="0" y="2206"/>
                        <a:pt x="46" y="2939"/>
                      </a:cubicBezTo>
                      <a:cubicBezTo>
                        <a:pt x="92" y="3672"/>
                        <a:pt x="184" y="4360"/>
                        <a:pt x="413" y="5093"/>
                      </a:cubicBezTo>
                      <a:cubicBezTo>
                        <a:pt x="688" y="6009"/>
                        <a:pt x="963" y="6926"/>
                        <a:pt x="1238" y="7797"/>
                      </a:cubicBezTo>
                      <a:cubicBezTo>
                        <a:pt x="1513" y="8713"/>
                        <a:pt x="1879" y="9630"/>
                        <a:pt x="2246" y="10501"/>
                      </a:cubicBezTo>
                      <a:cubicBezTo>
                        <a:pt x="2613" y="11326"/>
                        <a:pt x="3071" y="12059"/>
                        <a:pt x="3529" y="12792"/>
                      </a:cubicBezTo>
                      <a:cubicBezTo>
                        <a:pt x="4217" y="13984"/>
                        <a:pt x="4950" y="15130"/>
                        <a:pt x="5637" y="16321"/>
                      </a:cubicBezTo>
                      <a:cubicBezTo>
                        <a:pt x="6096" y="17100"/>
                        <a:pt x="6646" y="17879"/>
                        <a:pt x="7196" y="18613"/>
                      </a:cubicBezTo>
                      <a:cubicBezTo>
                        <a:pt x="8204" y="19804"/>
                        <a:pt x="9441" y="20675"/>
                        <a:pt x="10541" y="21775"/>
                      </a:cubicBezTo>
                      <a:cubicBezTo>
                        <a:pt x="11641" y="22875"/>
                        <a:pt x="12604" y="24204"/>
                        <a:pt x="12695" y="25808"/>
                      </a:cubicBezTo>
                      <a:cubicBezTo>
                        <a:pt x="13704" y="23654"/>
                        <a:pt x="13383" y="19346"/>
                        <a:pt x="13108" y="17421"/>
                      </a:cubicBezTo>
                      <a:cubicBezTo>
                        <a:pt x="12970" y="16505"/>
                        <a:pt x="12787" y="15588"/>
                        <a:pt x="12558" y="14671"/>
                      </a:cubicBezTo>
                      <a:cubicBezTo>
                        <a:pt x="11687" y="11922"/>
                        <a:pt x="9854" y="9630"/>
                        <a:pt x="8891" y="6926"/>
                      </a:cubicBezTo>
                      <a:cubicBezTo>
                        <a:pt x="8341" y="5414"/>
                        <a:pt x="8021" y="3764"/>
                        <a:pt x="7058" y="2526"/>
                      </a:cubicBezTo>
                      <a:cubicBezTo>
                        <a:pt x="6692" y="2068"/>
                        <a:pt x="6233" y="1656"/>
                        <a:pt x="5775" y="1289"/>
                      </a:cubicBezTo>
                      <a:cubicBezTo>
                        <a:pt x="5042" y="693"/>
                        <a:pt x="4171" y="281"/>
                        <a:pt x="3254" y="52"/>
                      </a:cubicBezTo>
                      <a:cubicBezTo>
                        <a:pt x="3075" y="17"/>
                        <a:pt x="2895" y="1"/>
                        <a:pt x="27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0" name="Google Shape;3460;p112"/>
                <p:cNvSpPr/>
                <p:nvPr/>
              </p:nvSpPr>
              <p:spPr>
                <a:xfrm>
                  <a:off x="1288775" y="2601400"/>
                  <a:ext cx="250925" cy="109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7" h="43860" fill="none" extrusionOk="0">
                      <a:moveTo>
                        <a:pt x="0" y="1"/>
                      </a:moveTo>
                      <a:lnTo>
                        <a:pt x="4721" y="9167"/>
                      </a:lnTo>
                      <a:cubicBezTo>
                        <a:pt x="5316" y="10312"/>
                        <a:pt x="5912" y="11458"/>
                        <a:pt x="6416" y="12604"/>
                      </a:cubicBezTo>
                      <a:cubicBezTo>
                        <a:pt x="9166" y="19020"/>
                        <a:pt x="10037" y="34006"/>
                        <a:pt x="9808" y="43860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1" name="Google Shape;3461;p112"/>
                <p:cNvSpPr/>
                <p:nvPr/>
              </p:nvSpPr>
              <p:spPr>
                <a:xfrm>
                  <a:off x="1552300" y="2828250"/>
                  <a:ext cx="270400" cy="78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6" h="31303" fill="none" extrusionOk="0">
                      <a:moveTo>
                        <a:pt x="10816" y="138"/>
                      </a:moveTo>
                      <a:cubicBezTo>
                        <a:pt x="9395" y="1"/>
                        <a:pt x="8020" y="688"/>
                        <a:pt x="6875" y="1605"/>
                      </a:cubicBezTo>
                      <a:cubicBezTo>
                        <a:pt x="3300" y="4538"/>
                        <a:pt x="1971" y="9488"/>
                        <a:pt x="1237" y="14162"/>
                      </a:cubicBezTo>
                      <a:cubicBezTo>
                        <a:pt x="321" y="19845"/>
                        <a:pt x="0" y="25574"/>
                        <a:pt x="275" y="31303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2" name="Google Shape;3462;p112"/>
                <p:cNvSpPr/>
                <p:nvPr/>
              </p:nvSpPr>
              <p:spPr>
                <a:xfrm>
                  <a:off x="1598125" y="3180000"/>
                  <a:ext cx="332275" cy="5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1" h="22091" fill="none" extrusionOk="0">
                      <a:moveTo>
                        <a:pt x="13291" y="734"/>
                      </a:moveTo>
                      <a:cubicBezTo>
                        <a:pt x="10220" y="1"/>
                        <a:pt x="6921" y="1330"/>
                        <a:pt x="4675" y="3621"/>
                      </a:cubicBezTo>
                      <a:cubicBezTo>
                        <a:pt x="2475" y="5913"/>
                        <a:pt x="1192" y="9075"/>
                        <a:pt x="596" y="12283"/>
                      </a:cubicBezTo>
                      <a:cubicBezTo>
                        <a:pt x="0" y="15491"/>
                        <a:pt x="0" y="18791"/>
                        <a:pt x="46" y="22091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3" name="Google Shape;3463;p112"/>
                <p:cNvSpPr/>
                <p:nvPr/>
              </p:nvSpPr>
              <p:spPr>
                <a:xfrm>
                  <a:off x="925550" y="2988375"/>
                  <a:ext cx="538550" cy="4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2" h="16166" extrusionOk="0">
                      <a:moveTo>
                        <a:pt x="9044" y="0"/>
                      </a:moveTo>
                      <a:cubicBezTo>
                        <a:pt x="8076" y="0"/>
                        <a:pt x="7078" y="129"/>
                        <a:pt x="6051" y="379"/>
                      </a:cubicBezTo>
                      <a:cubicBezTo>
                        <a:pt x="3942" y="974"/>
                        <a:pt x="1926" y="1754"/>
                        <a:pt x="1" y="2762"/>
                      </a:cubicBezTo>
                      <a:cubicBezTo>
                        <a:pt x="1888" y="2343"/>
                        <a:pt x="3259" y="2121"/>
                        <a:pt x="4448" y="2121"/>
                      </a:cubicBezTo>
                      <a:cubicBezTo>
                        <a:pt x="6119" y="2121"/>
                        <a:pt x="7430" y="2558"/>
                        <a:pt x="9304" y="3495"/>
                      </a:cubicBezTo>
                      <a:cubicBezTo>
                        <a:pt x="12558" y="5099"/>
                        <a:pt x="14300" y="9132"/>
                        <a:pt x="16316" y="12157"/>
                      </a:cubicBezTo>
                      <a:cubicBezTo>
                        <a:pt x="16810" y="12898"/>
                        <a:pt x="19369" y="16166"/>
                        <a:pt x="20667" y="16166"/>
                      </a:cubicBezTo>
                      <a:cubicBezTo>
                        <a:pt x="21055" y="16166"/>
                        <a:pt x="21330" y="15874"/>
                        <a:pt x="21404" y="15136"/>
                      </a:cubicBezTo>
                      <a:cubicBezTo>
                        <a:pt x="21541" y="12065"/>
                        <a:pt x="20716" y="8995"/>
                        <a:pt x="19066" y="6428"/>
                      </a:cubicBezTo>
                      <a:cubicBezTo>
                        <a:pt x="16214" y="2003"/>
                        <a:pt x="12865" y="0"/>
                        <a:pt x="90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4" name="Google Shape;3464;p112"/>
                <p:cNvSpPr/>
                <p:nvPr/>
              </p:nvSpPr>
              <p:spPr>
                <a:xfrm>
                  <a:off x="1034400" y="2993250"/>
                  <a:ext cx="476675" cy="68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7" h="27315" fill="none" extrusionOk="0">
                      <a:moveTo>
                        <a:pt x="1" y="734"/>
                      </a:moveTo>
                      <a:cubicBezTo>
                        <a:pt x="3576" y="0"/>
                        <a:pt x="7425" y="367"/>
                        <a:pt x="10175" y="3025"/>
                      </a:cubicBezTo>
                      <a:cubicBezTo>
                        <a:pt x="12925" y="5637"/>
                        <a:pt x="15721" y="11687"/>
                        <a:pt x="16866" y="15491"/>
                      </a:cubicBezTo>
                      <a:cubicBezTo>
                        <a:pt x="18012" y="19341"/>
                        <a:pt x="18562" y="23328"/>
                        <a:pt x="19066" y="27315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5" name="Google Shape;3465;p112"/>
                <p:cNvSpPr/>
                <p:nvPr/>
              </p:nvSpPr>
              <p:spPr>
                <a:xfrm>
                  <a:off x="852225" y="2974900"/>
                  <a:ext cx="454900" cy="15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6" h="6368" extrusionOk="0">
                      <a:moveTo>
                        <a:pt x="9320" y="0"/>
                      </a:moveTo>
                      <a:cubicBezTo>
                        <a:pt x="7260" y="0"/>
                        <a:pt x="5194" y="363"/>
                        <a:pt x="3255" y="1009"/>
                      </a:cubicBezTo>
                      <a:cubicBezTo>
                        <a:pt x="1192" y="1743"/>
                        <a:pt x="1" y="2980"/>
                        <a:pt x="1467" y="4859"/>
                      </a:cubicBezTo>
                      <a:cubicBezTo>
                        <a:pt x="2214" y="5877"/>
                        <a:pt x="3840" y="6367"/>
                        <a:pt x="5415" y="6367"/>
                      </a:cubicBezTo>
                      <a:cubicBezTo>
                        <a:pt x="5967" y="6367"/>
                        <a:pt x="6513" y="6307"/>
                        <a:pt x="7013" y="6188"/>
                      </a:cubicBezTo>
                      <a:cubicBezTo>
                        <a:pt x="8984" y="5730"/>
                        <a:pt x="10450" y="4676"/>
                        <a:pt x="12054" y="3759"/>
                      </a:cubicBezTo>
                      <a:cubicBezTo>
                        <a:pt x="13612" y="2797"/>
                        <a:pt x="18195" y="2659"/>
                        <a:pt x="18195" y="2659"/>
                      </a:cubicBezTo>
                      <a:cubicBezTo>
                        <a:pt x="17600" y="2109"/>
                        <a:pt x="16866" y="1651"/>
                        <a:pt x="16133" y="1330"/>
                      </a:cubicBezTo>
                      <a:cubicBezTo>
                        <a:pt x="15537" y="1101"/>
                        <a:pt x="14987" y="872"/>
                        <a:pt x="14391" y="689"/>
                      </a:cubicBezTo>
                      <a:cubicBezTo>
                        <a:pt x="13154" y="322"/>
                        <a:pt x="11871" y="93"/>
                        <a:pt x="10588" y="47"/>
                      </a:cubicBezTo>
                      <a:cubicBezTo>
                        <a:pt x="10166" y="16"/>
                        <a:pt x="9743" y="0"/>
                        <a:pt x="93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6" name="Google Shape;3466;p112"/>
                <p:cNvSpPr/>
                <p:nvPr/>
              </p:nvSpPr>
              <p:spPr>
                <a:xfrm>
                  <a:off x="956500" y="2986375"/>
                  <a:ext cx="256675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7" h="2796" fill="none" extrusionOk="0">
                      <a:moveTo>
                        <a:pt x="10266" y="230"/>
                      </a:moveTo>
                      <a:cubicBezTo>
                        <a:pt x="5683" y="0"/>
                        <a:pt x="1696" y="1100"/>
                        <a:pt x="0" y="2796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67" name="Google Shape;3467;p112"/>
              <p:cNvSpPr/>
              <p:nvPr/>
            </p:nvSpPr>
            <p:spPr>
              <a:xfrm>
                <a:off x="1318550" y="3584450"/>
                <a:ext cx="442300" cy="402175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6087" extrusionOk="0">
                    <a:moveTo>
                      <a:pt x="1" y="1"/>
                    </a:moveTo>
                    <a:lnTo>
                      <a:pt x="2476" y="16087"/>
                    </a:lnTo>
                    <a:lnTo>
                      <a:pt x="15216" y="16087"/>
                    </a:lnTo>
                    <a:lnTo>
                      <a:pt x="176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112"/>
              <p:cNvSpPr/>
              <p:nvPr/>
            </p:nvSpPr>
            <p:spPr>
              <a:xfrm>
                <a:off x="1332300" y="3674975"/>
                <a:ext cx="4148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917" extrusionOk="0">
                    <a:moveTo>
                      <a:pt x="1" y="0"/>
                    </a:moveTo>
                    <a:lnTo>
                      <a:pt x="138" y="917"/>
                    </a:lnTo>
                    <a:lnTo>
                      <a:pt x="16454" y="917"/>
                    </a:lnTo>
                    <a:lnTo>
                      <a:pt x="165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112"/>
              <p:cNvSpPr/>
              <p:nvPr/>
            </p:nvSpPr>
            <p:spPr>
              <a:xfrm>
                <a:off x="1303650" y="3686425"/>
                <a:ext cx="9742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8645" fill="none" extrusionOk="0">
                    <a:moveTo>
                      <a:pt x="3896" y="0"/>
                    </a:moveTo>
                    <a:lnTo>
                      <a:pt x="1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112"/>
              <p:cNvSpPr/>
              <p:nvPr/>
            </p:nvSpPr>
            <p:spPr>
              <a:xfrm>
                <a:off x="1677175" y="3686425"/>
                <a:ext cx="9627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28645" fill="none" extrusionOk="0">
                    <a:moveTo>
                      <a:pt x="0" y="0"/>
                    </a:moveTo>
                    <a:lnTo>
                      <a:pt x="3850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112"/>
              <p:cNvSpPr/>
              <p:nvPr/>
            </p:nvSpPr>
            <p:spPr>
              <a:xfrm>
                <a:off x="1538550" y="3686425"/>
                <a:ext cx="2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45" fill="none" extrusionOk="0">
                    <a:moveTo>
                      <a:pt x="0" y="0"/>
                    </a:moveTo>
                    <a:lnTo>
                      <a:pt x="0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72" name="Google Shape;3472;p112"/>
          <p:cNvGrpSpPr/>
          <p:nvPr/>
        </p:nvGrpSpPr>
        <p:grpSpPr>
          <a:xfrm>
            <a:off x="7270555" y="2335136"/>
            <a:ext cx="1873456" cy="2808352"/>
            <a:chOff x="4590910" y="-396031"/>
            <a:chExt cx="1291059" cy="1870863"/>
          </a:xfrm>
        </p:grpSpPr>
        <p:sp>
          <p:nvSpPr>
            <p:cNvPr id="3473" name="Google Shape;3473;p112"/>
            <p:cNvSpPr/>
            <p:nvPr/>
          </p:nvSpPr>
          <p:spPr>
            <a:xfrm>
              <a:off x="5476468" y="1217322"/>
              <a:ext cx="358414" cy="162179"/>
            </a:xfrm>
            <a:custGeom>
              <a:avLst/>
              <a:gdLst/>
              <a:ahLst/>
              <a:cxnLst/>
              <a:rect l="l" t="t" r="r" b="b"/>
              <a:pathLst>
                <a:path w="9903" h="4481" extrusionOk="0">
                  <a:moveTo>
                    <a:pt x="2849" y="1"/>
                  </a:moveTo>
                  <a:cubicBezTo>
                    <a:pt x="2597" y="1"/>
                    <a:pt x="2344" y="93"/>
                    <a:pt x="2143" y="277"/>
                  </a:cubicBezTo>
                  <a:lnTo>
                    <a:pt x="1084" y="1266"/>
                  </a:lnTo>
                  <a:lnTo>
                    <a:pt x="0" y="1051"/>
                  </a:lnTo>
                  <a:lnTo>
                    <a:pt x="0" y="4230"/>
                  </a:lnTo>
                  <a:lnTo>
                    <a:pt x="1679" y="4230"/>
                  </a:lnTo>
                  <a:lnTo>
                    <a:pt x="9406" y="4480"/>
                  </a:lnTo>
                  <a:cubicBezTo>
                    <a:pt x="9410" y="4480"/>
                    <a:pt x="9415" y="4480"/>
                    <a:pt x="9419" y="4480"/>
                  </a:cubicBezTo>
                  <a:cubicBezTo>
                    <a:pt x="9767" y="4480"/>
                    <a:pt x="9902" y="4014"/>
                    <a:pt x="9597" y="3825"/>
                  </a:cubicBezTo>
                  <a:lnTo>
                    <a:pt x="6715" y="2051"/>
                  </a:lnTo>
                  <a:cubicBezTo>
                    <a:pt x="6572" y="1968"/>
                    <a:pt x="6429" y="1920"/>
                    <a:pt x="6263" y="1920"/>
                  </a:cubicBezTo>
                  <a:lnTo>
                    <a:pt x="4989" y="1909"/>
                  </a:lnTo>
                  <a:lnTo>
                    <a:pt x="3631" y="361"/>
                  </a:lnTo>
                  <a:cubicBezTo>
                    <a:pt x="3423" y="120"/>
                    <a:pt x="3136" y="1"/>
                    <a:pt x="2849" y="1"/>
                  </a:cubicBezTo>
                  <a:close/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2"/>
            <p:cNvSpPr/>
            <p:nvPr/>
          </p:nvSpPr>
          <p:spPr>
            <a:xfrm>
              <a:off x="5476468" y="1217322"/>
              <a:ext cx="358414" cy="162179"/>
            </a:xfrm>
            <a:custGeom>
              <a:avLst/>
              <a:gdLst/>
              <a:ahLst/>
              <a:cxnLst/>
              <a:rect l="l" t="t" r="r" b="b"/>
              <a:pathLst>
                <a:path w="9903" h="4481" extrusionOk="0">
                  <a:moveTo>
                    <a:pt x="2849" y="1"/>
                  </a:moveTo>
                  <a:cubicBezTo>
                    <a:pt x="2597" y="1"/>
                    <a:pt x="2344" y="93"/>
                    <a:pt x="2143" y="277"/>
                  </a:cubicBezTo>
                  <a:lnTo>
                    <a:pt x="1084" y="1266"/>
                  </a:lnTo>
                  <a:lnTo>
                    <a:pt x="0" y="1051"/>
                  </a:lnTo>
                  <a:lnTo>
                    <a:pt x="0" y="4230"/>
                  </a:lnTo>
                  <a:lnTo>
                    <a:pt x="1679" y="4230"/>
                  </a:lnTo>
                  <a:lnTo>
                    <a:pt x="9406" y="4480"/>
                  </a:lnTo>
                  <a:cubicBezTo>
                    <a:pt x="9410" y="4480"/>
                    <a:pt x="9415" y="4480"/>
                    <a:pt x="9419" y="4480"/>
                  </a:cubicBezTo>
                  <a:cubicBezTo>
                    <a:pt x="9767" y="4480"/>
                    <a:pt x="9902" y="4014"/>
                    <a:pt x="9597" y="3825"/>
                  </a:cubicBezTo>
                  <a:lnTo>
                    <a:pt x="6715" y="2051"/>
                  </a:lnTo>
                  <a:cubicBezTo>
                    <a:pt x="6572" y="1968"/>
                    <a:pt x="6429" y="1920"/>
                    <a:pt x="6263" y="1920"/>
                  </a:cubicBezTo>
                  <a:lnTo>
                    <a:pt x="4989" y="1909"/>
                  </a:lnTo>
                  <a:lnTo>
                    <a:pt x="3631" y="361"/>
                  </a:lnTo>
                  <a:cubicBezTo>
                    <a:pt x="3423" y="120"/>
                    <a:pt x="3136" y="1"/>
                    <a:pt x="2849" y="1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2"/>
            <p:cNvSpPr/>
            <p:nvPr/>
          </p:nvSpPr>
          <p:spPr>
            <a:xfrm>
              <a:off x="5497568" y="1285183"/>
              <a:ext cx="358270" cy="161998"/>
            </a:xfrm>
            <a:custGeom>
              <a:avLst/>
              <a:gdLst/>
              <a:ahLst/>
              <a:cxnLst/>
              <a:rect l="l" t="t" r="r" b="b"/>
              <a:pathLst>
                <a:path w="9899" h="4476" extrusionOk="0">
                  <a:moveTo>
                    <a:pt x="2850" y="1"/>
                  </a:moveTo>
                  <a:cubicBezTo>
                    <a:pt x="2597" y="1"/>
                    <a:pt x="2344" y="94"/>
                    <a:pt x="2144" y="284"/>
                  </a:cubicBezTo>
                  <a:lnTo>
                    <a:pt x="1084" y="1260"/>
                  </a:lnTo>
                  <a:lnTo>
                    <a:pt x="0" y="1057"/>
                  </a:lnTo>
                  <a:lnTo>
                    <a:pt x="0" y="4225"/>
                  </a:lnTo>
                  <a:lnTo>
                    <a:pt x="1679" y="4225"/>
                  </a:lnTo>
                  <a:lnTo>
                    <a:pt x="9406" y="4475"/>
                  </a:lnTo>
                  <a:cubicBezTo>
                    <a:pt x="9415" y="4475"/>
                    <a:pt x="9424" y="4475"/>
                    <a:pt x="9432" y="4475"/>
                  </a:cubicBezTo>
                  <a:cubicBezTo>
                    <a:pt x="9770" y="4475"/>
                    <a:pt x="9899" y="4017"/>
                    <a:pt x="9597" y="3820"/>
                  </a:cubicBezTo>
                  <a:lnTo>
                    <a:pt x="6704" y="2058"/>
                  </a:lnTo>
                  <a:cubicBezTo>
                    <a:pt x="6573" y="1962"/>
                    <a:pt x="6430" y="1915"/>
                    <a:pt x="6263" y="1915"/>
                  </a:cubicBezTo>
                  <a:lnTo>
                    <a:pt x="4977" y="1903"/>
                  </a:lnTo>
                  <a:lnTo>
                    <a:pt x="3632" y="355"/>
                  </a:lnTo>
                  <a:cubicBezTo>
                    <a:pt x="3423" y="121"/>
                    <a:pt x="3137" y="1"/>
                    <a:pt x="2850" y="1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2"/>
            <p:cNvSpPr/>
            <p:nvPr/>
          </p:nvSpPr>
          <p:spPr>
            <a:xfrm>
              <a:off x="4590910" y="735238"/>
              <a:ext cx="1131197" cy="739594"/>
            </a:xfrm>
            <a:custGeom>
              <a:avLst/>
              <a:gdLst/>
              <a:ahLst/>
              <a:cxnLst/>
              <a:rect l="l" t="t" r="r" b="b"/>
              <a:pathLst>
                <a:path w="31255" h="20435" extrusionOk="0">
                  <a:moveTo>
                    <a:pt x="15253" y="0"/>
                  </a:moveTo>
                  <a:lnTo>
                    <a:pt x="15312" y="2191"/>
                  </a:lnTo>
                  <a:lnTo>
                    <a:pt x="15336" y="3215"/>
                  </a:lnTo>
                  <a:lnTo>
                    <a:pt x="11169" y="6120"/>
                  </a:lnTo>
                  <a:lnTo>
                    <a:pt x="1513" y="12847"/>
                  </a:lnTo>
                  <a:cubicBezTo>
                    <a:pt x="1" y="14252"/>
                    <a:pt x="60" y="16681"/>
                    <a:pt x="1632" y="18026"/>
                  </a:cubicBezTo>
                  <a:cubicBezTo>
                    <a:pt x="2797" y="19007"/>
                    <a:pt x="4239" y="19510"/>
                    <a:pt x="5693" y="19510"/>
                  </a:cubicBezTo>
                  <a:cubicBezTo>
                    <a:pt x="6304" y="19510"/>
                    <a:pt x="6918" y="19421"/>
                    <a:pt x="7514" y="19241"/>
                  </a:cubicBezTo>
                  <a:cubicBezTo>
                    <a:pt x="8447" y="20016"/>
                    <a:pt x="9671" y="20434"/>
                    <a:pt x="10880" y="20434"/>
                  </a:cubicBezTo>
                  <a:cubicBezTo>
                    <a:pt x="11121" y="20434"/>
                    <a:pt x="11360" y="20417"/>
                    <a:pt x="11597" y="20384"/>
                  </a:cubicBezTo>
                  <a:lnTo>
                    <a:pt x="25373" y="19693"/>
                  </a:lnTo>
                  <a:cubicBezTo>
                    <a:pt x="25373" y="19693"/>
                    <a:pt x="26414" y="13691"/>
                    <a:pt x="26200" y="13691"/>
                  </a:cubicBezTo>
                  <a:cubicBezTo>
                    <a:pt x="26199" y="13691"/>
                    <a:pt x="26197" y="13692"/>
                    <a:pt x="26194" y="13693"/>
                  </a:cubicBezTo>
                  <a:lnTo>
                    <a:pt x="26623" y="13478"/>
                  </a:lnTo>
                  <a:cubicBezTo>
                    <a:pt x="29552" y="12085"/>
                    <a:pt x="31255" y="8930"/>
                    <a:pt x="30802" y="5704"/>
                  </a:cubicBezTo>
                  <a:lnTo>
                    <a:pt x="30314" y="2155"/>
                  </a:lnTo>
                  <a:lnTo>
                    <a:pt x="19360" y="1084"/>
                  </a:lnTo>
                  <a:lnTo>
                    <a:pt x="19063" y="703"/>
                  </a:lnTo>
                  <a:lnTo>
                    <a:pt x="15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2"/>
            <p:cNvSpPr/>
            <p:nvPr/>
          </p:nvSpPr>
          <p:spPr>
            <a:xfrm>
              <a:off x="4809404" y="833899"/>
              <a:ext cx="443431" cy="600325"/>
            </a:xfrm>
            <a:custGeom>
              <a:avLst/>
              <a:gdLst/>
              <a:ahLst/>
              <a:cxnLst/>
              <a:rect l="l" t="t" r="r" b="b"/>
              <a:pathLst>
                <a:path w="12252" h="16587" extrusionOk="0">
                  <a:moveTo>
                    <a:pt x="12192" y="1"/>
                  </a:moveTo>
                  <a:cubicBezTo>
                    <a:pt x="12145" y="1"/>
                    <a:pt x="12121" y="13"/>
                    <a:pt x="12109" y="61"/>
                  </a:cubicBezTo>
                  <a:lnTo>
                    <a:pt x="11418" y="3287"/>
                  </a:lnTo>
                  <a:lnTo>
                    <a:pt x="1369" y="11074"/>
                  </a:lnTo>
                  <a:cubicBezTo>
                    <a:pt x="536" y="11705"/>
                    <a:pt x="60" y="12669"/>
                    <a:pt x="36" y="13717"/>
                  </a:cubicBezTo>
                  <a:cubicBezTo>
                    <a:pt x="0" y="14753"/>
                    <a:pt x="453" y="15741"/>
                    <a:pt x="1238" y="16432"/>
                  </a:cubicBezTo>
                  <a:lnTo>
                    <a:pt x="1405" y="16574"/>
                  </a:lnTo>
                  <a:cubicBezTo>
                    <a:pt x="1417" y="16586"/>
                    <a:pt x="1429" y="16586"/>
                    <a:pt x="1453" y="16586"/>
                  </a:cubicBezTo>
                  <a:cubicBezTo>
                    <a:pt x="1477" y="16586"/>
                    <a:pt x="1488" y="16574"/>
                    <a:pt x="1524" y="16563"/>
                  </a:cubicBezTo>
                  <a:cubicBezTo>
                    <a:pt x="1536" y="16527"/>
                    <a:pt x="1536" y="16491"/>
                    <a:pt x="1512" y="16455"/>
                  </a:cubicBezTo>
                  <a:lnTo>
                    <a:pt x="1346" y="16301"/>
                  </a:lnTo>
                  <a:cubicBezTo>
                    <a:pt x="584" y="15646"/>
                    <a:pt x="155" y="14717"/>
                    <a:pt x="179" y="13717"/>
                  </a:cubicBezTo>
                  <a:cubicBezTo>
                    <a:pt x="215" y="12717"/>
                    <a:pt x="679" y="11800"/>
                    <a:pt x="1465" y="11181"/>
                  </a:cubicBezTo>
                  <a:lnTo>
                    <a:pt x="11525" y="3394"/>
                  </a:lnTo>
                  <a:cubicBezTo>
                    <a:pt x="11537" y="3370"/>
                    <a:pt x="11549" y="3359"/>
                    <a:pt x="11549" y="3347"/>
                  </a:cubicBezTo>
                  <a:lnTo>
                    <a:pt x="12252" y="84"/>
                  </a:lnTo>
                  <a:cubicBezTo>
                    <a:pt x="12252" y="37"/>
                    <a:pt x="12240" y="13"/>
                    <a:pt x="12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2"/>
            <p:cNvSpPr/>
            <p:nvPr/>
          </p:nvSpPr>
          <p:spPr>
            <a:xfrm>
              <a:off x="5055007" y="1229338"/>
              <a:ext cx="481795" cy="224285"/>
            </a:xfrm>
            <a:custGeom>
              <a:avLst/>
              <a:gdLst/>
              <a:ahLst/>
              <a:cxnLst/>
              <a:rect l="l" t="t" r="r" b="b"/>
              <a:pathLst>
                <a:path w="13312" h="6197" extrusionOk="0">
                  <a:moveTo>
                    <a:pt x="13214" y="0"/>
                  </a:moveTo>
                  <a:cubicBezTo>
                    <a:pt x="13206" y="0"/>
                    <a:pt x="13199" y="2"/>
                    <a:pt x="13193" y="5"/>
                  </a:cubicBezTo>
                  <a:lnTo>
                    <a:pt x="48" y="6053"/>
                  </a:lnTo>
                  <a:cubicBezTo>
                    <a:pt x="25" y="6077"/>
                    <a:pt x="1" y="6113"/>
                    <a:pt x="25" y="6160"/>
                  </a:cubicBezTo>
                  <a:cubicBezTo>
                    <a:pt x="36" y="6184"/>
                    <a:pt x="60" y="6196"/>
                    <a:pt x="96" y="6196"/>
                  </a:cubicBezTo>
                  <a:cubicBezTo>
                    <a:pt x="96" y="6196"/>
                    <a:pt x="108" y="6196"/>
                    <a:pt x="120" y="6184"/>
                  </a:cubicBezTo>
                  <a:lnTo>
                    <a:pt x="13264" y="148"/>
                  </a:lnTo>
                  <a:cubicBezTo>
                    <a:pt x="13288" y="112"/>
                    <a:pt x="13312" y="88"/>
                    <a:pt x="13288" y="41"/>
                  </a:cubicBezTo>
                  <a:cubicBezTo>
                    <a:pt x="13270" y="14"/>
                    <a:pt x="13239" y="0"/>
                    <a:pt x="13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2"/>
            <p:cNvSpPr/>
            <p:nvPr/>
          </p:nvSpPr>
          <p:spPr>
            <a:xfrm>
              <a:off x="5462245" y="854456"/>
              <a:ext cx="60369" cy="155302"/>
            </a:xfrm>
            <a:custGeom>
              <a:avLst/>
              <a:gdLst/>
              <a:ahLst/>
              <a:cxnLst/>
              <a:rect l="l" t="t" r="r" b="b"/>
              <a:pathLst>
                <a:path w="1668" h="4291" extrusionOk="0">
                  <a:moveTo>
                    <a:pt x="984" y="0"/>
                  </a:moveTo>
                  <a:cubicBezTo>
                    <a:pt x="955" y="0"/>
                    <a:pt x="926" y="13"/>
                    <a:pt x="917" y="40"/>
                  </a:cubicBezTo>
                  <a:cubicBezTo>
                    <a:pt x="869" y="100"/>
                    <a:pt x="0" y="1600"/>
                    <a:pt x="393" y="2922"/>
                  </a:cubicBezTo>
                  <a:cubicBezTo>
                    <a:pt x="560" y="3505"/>
                    <a:pt x="953" y="3969"/>
                    <a:pt x="1548" y="4279"/>
                  </a:cubicBezTo>
                  <a:cubicBezTo>
                    <a:pt x="1548" y="4291"/>
                    <a:pt x="1572" y="4291"/>
                    <a:pt x="1584" y="4291"/>
                  </a:cubicBezTo>
                  <a:cubicBezTo>
                    <a:pt x="1608" y="4291"/>
                    <a:pt x="1643" y="4279"/>
                    <a:pt x="1655" y="4267"/>
                  </a:cubicBezTo>
                  <a:cubicBezTo>
                    <a:pt x="1667" y="4219"/>
                    <a:pt x="1655" y="4172"/>
                    <a:pt x="1619" y="4160"/>
                  </a:cubicBezTo>
                  <a:cubicBezTo>
                    <a:pt x="1060" y="3862"/>
                    <a:pt x="703" y="3445"/>
                    <a:pt x="536" y="2898"/>
                  </a:cubicBezTo>
                  <a:cubicBezTo>
                    <a:pt x="179" y="1636"/>
                    <a:pt x="1024" y="124"/>
                    <a:pt x="1048" y="112"/>
                  </a:cubicBezTo>
                  <a:cubicBezTo>
                    <a:pt x="1060" y="64"/>
                    <a:pt x="1048" y="28"/>
                    <a:pt x="1012" y="4"/>
                  </a:cubicBezTo>
                  <a:cubicBezTo>
                    <a:pt x="1003" y="2"/>
                    <a:pt x="994" y="0"/>
                    <a:pt x="9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2"/>
            <p:cNvSpPr/>
            <p:nvPr/>
          </p:nvSpPr>
          <p:spPr>
            <a:xfrm>
              <a:off x="4977446" y="39799"/>
              <a:ext cx="853238" cy="789829"/>
            </a:xfrm>
            <a:custGeom>
              <a:avLst/>
              <a:gdLst/>
              <a:ahLst/>
              <a:cxnLst/>
              <a:rect l="l" t="t" r="r" b="b"/>
              <a:pathLst>
                <a:path w="23575" h="21823" extrusionOk="0">
                  <a:moveTo>
                    <a:pt x="12875" y="1"/>
                  </a:moveTo>
                  <a:cubicBezTo>
                    <a:pt x="12568" y="1"/>
                    <a:pt x="12257" y="12"/>
                    <a:pt x="11943" y="35"/>
                  </a:cubicBezTo>
                  <a:cubicBezTo>
                    <a:pt x="11109" y="82"/>
                    <a:pt x="10240" y="130"/>
                    <a:pt x="9407" y="213"/>
                  </a:cubicBezTo>
                  <a:cubicBezTo>
                    <a:pt x="8264" y="308"/>
                    <a:pt x="7144" y="166"/>
                    <a:pt x="6013" y="427"/>
                  </a:cubicBezTo>
                  <a:cubicBezTo>
                    <a:pt x="3692" y="999"/>
                    <a:pt x="1906" y="2987"/>
                    <a:pt x="1310" y="5273"/>
                  </a:cubicBezTo>
                  <a:lnTo>
                    <a:pt x="96" y="9833"/>
                  </a:lnTo>
                  <a:cubicBezTo>
                    <a:pt x="1" y="10155"/>
                    <a:pt x="179" y="10476"/>
                    <a:pt x="501" y="10583"/>
                  </a:cubicBezTo>
                  <a:lnTo>
                    <a:pt x="977" y="10750"/>
                  </a:lnTo>
                  <a:lnTo>
                    <a:pt x="3227" y="11488"/>
                  </a:lnTo>
                  <a:lnTo>
                    <a:pt x="4358" y="12060"/>
                  </a:lnTo>
                  <a:lnTo>
                    <a:pt x="3727" y="20478"/>
                  </a:lnTo>
                  <a:cubicBezTo>
                    <a:pt x="3692" y="20930"/>
                    <a:pt x="4025" y="21323"/>
                    <a:pt x="4465" y="21359"/>
                  </a:cubicBezTo>
                  <a:lnTo>
                    <a:pt x="5537" y="21466"/>
                  </a:lnTo>
                  <a:lnTo>
                    <a:pt x="9383" y="21823"/>
                  </a:lnTo>
                  <a:lnTo>
                    <a:pt x="19396" y="21359"/>
                  </a:lnTo>
                  <a:cubicBezTo>
                    <a:pt x="19801" y="21347"/>
                    <a:pt x="20063" y="20954"/>
                    <a:pt x="19944" y="20573"/>
                  </a:cubicBezTo>
                  <a:lnTo>
                    <a:pt x="17312" y="11798"/>
                  </a:lnTo>
                  <a:lnTo>
                    <a:pt x="22968" y="10131"/>
                  </a:lnTo>
                  <a:cubicBezTo>
                    <a:pt x="23396" y="10036"/>
                    <a:pt x="23575" y="9571"/>
                    <a:pt x="23385" y="9202"/>
                  </a:cubicBezTo>
                  <a:lnTo>
                    <a:pt x="20825" y="4499"/>
                  </a:lnTo>
                  <a:cubicBezTo>
                    <a:pt x="19164" y="1408"/>
                    <a:pt x="16282" y="1"/>
                    <a:pt x="12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2"/>
            <p:cNvSpPr/>
            <p:nvPr/>
          </p:nvSpPr>
          <p:spPr>
            <a:xfrm>
              <a:off x="5080884" y="410338"/>
              <a:ext cx="801085" cy="506007"/>
            </a:xfrm>
            <a:custGeom>
              <a:avLst/>
              <a:gdLst/>
              <a:ahLst/>
              <a:cxnLst/>
              <a:rect l="l" t="t" r="r" b="b"/>
              <a:pathLst>
                <a:path w="22134" h="13981" extrusionOk="0">
                  <a:moveTo>
                    <a:pt x="19979" y="0"/>
                  </a:moveTo>
                  <a:lnTo>
                    <a:pt x="14216" y="1453"/>
                  </a:lnTo>
                  <a:lnTo>
                    <a:pt x="15216" y="4394"/>
                  </a:lnTo>
                  <a:lnTo>
                    <a:pt x="8144" y="8942"/>
                  </a:lnTo>
                  <a:lnTo>
                    <a:pt x="5798" y="10430"/>
                  </a:lnTo>
                  <a:lnTo>
                    <a:pt x="5715" y="10466"/>
                  </a:lnTo>
                  <a:lnTo>
                    <a:pt x="6537" y="11311"/>
                  </a:lnTo>
                  <a:lnTo>
                    <a:pt x="5703" y="10537"/>
                  </a:lnTo>
                  <a:lnTo>
                    <a:pt x="3667" y="9799"/>
                  </a:lnTo>
                  <a:cubicBezTo>
                    <a:pt x="3325" y="9668"/>
                    <a:pt x="2969" y="9602"/>
                    <a:pt x="2614" y="9602"/>
                  </a:cubicBezTo>
                  <a:cubicBezTo>
                    <a:pt x="2228" y="9602"/>
                    <a:pt x="1842" y="9680"/>
                    <a:pt x="1477" y="9835"/>
                  </a:cubicBezTo>
                  <a:lnTo>
                    <a:pt x="214" y="10359"/>
                  </a:lnTo>
                  <a:cubicBezTo>
                    <a:pt x="48" y="10418"/>
                    <a:pt x="0" y="10609"/>
                    <a:pt x="95" y="10763"/>
                  </a:cubicBezTo>
                  <a:cubicBezTo>
                    <a:pt x="227" y="10942"/>
                    <a:pt x="419" y="11032"/>
                    <a:pt x="617" y="11032"/>
                  </a:cubicBezTo>
                  <a:cubicBezTo>
                    <a:pt x="669" y="11032"/>
                    <a:pt x="722" y="11026"/>
                    <a:pt x="774" y="11013"/>
                  </a:cubicBezTo>
                  <a:lnTo>
                    <a:pt x="2524" y="10609"/>
                  </a:lnTo>
                  <a:lnTo>
                    <a:pt x="774" y="11192"/>
                  </a:lnTo>
                  <a:cubicBezTo>
                    <a:pt x="631" y="11252"/>
                    <a:pt x="560" y="11430"/>
                    <a:pt x="643" y="11561"/>
                  </a:cubicBezTo>
                  <a:lnTo>
                    <a:pt x="655" y="11585"/>
                  </a:lnTo>
                  <a:cubicBezTo>
                    <a:pt x="781" y="11774"/>
                    <a:pt x="981" y="11889"/>
                    <a:pt x="1198" y="11889"/>
                  </a:cubicBezTo>
                  <a:cubicBezTo>
                    <a:pt x="1227" y="11889"/>
                    <a:pt x="1256" y="11887"/>
                    <a:pt x="1286" y="11883"/>
                  </a:cubicBezTo>
                  <a:lnTo>
                    <a:pt x="3382" y="11549"/>
                  </a:lnTo>
                  <a:lnTo>
                    <a:pt x="1298" y="12097"/>
                  </a:lnTo>
                  <a:cubicBezTo>
                    <a:pt x="1167" y="12133"/>
                    <a:pt x="1084" y="12275"/>
                    <a:pt x="1143" y="12418"/>
                  </a:cubicBezTo>
                  <a:lnTo>
                    <a:pt x="1191" y="12502"/>
                  </a:lnTo>
                  <a:cubicBezTo>
                    <a:pt x="1312" y="12734"/>
                    <a:pt x="1545" y="12872"/>
                    <a:pt x="1795" y="12872"/>
                  </a:cubicBezTo>
                  <a:cubicBezTo>
                    <a:pt x="1839" y="12872"/>
                    <a:pt x="1884" y="12868"/>
                    <a:pt x="1929" y="12859"/>
                  </a:cubicBezTo>
                  <a:lnTo>
                    <a:pt x="4144" y="12359"/>
                  </a:lnTo>
                  <a:lnTo>
                    <a:pt x="4144" y="12359"/>
                  </a:lnTo>
                  <a:lnTo>
                    <a:pt x="2262" y="13157"/>
                  </a:lnTo>
                  <a:cubicBezTo>
                    <a:pt x="2084" y="13228"/>
                    <a:pt x="2048" y="13466"/>
                    <a:pt x="2179" y="13621"/>
                  </a:cubicBezTo>
                  <a:lnTo>
                    <a:pt x="2191" y="13633"/>
                  </a:lnTo>
                  <a:cubicBezTo>
                    <a:pt x="2331" y="13783"/>
                    <a:pt x="2530" y="13866"/>
                    <a:pt x="2736" y="13866"/>
                  </a:cubicBezTo>
                  <a:cubicBezTo>
                    <a:pt x="2793" y="13866"/>
                    <a:pt x="2849" y="13860"/>
                    <a:pt x="2905" y="13847"/>
                  </a:cubicBezTo>
                  <a:cubicBezTo>
                    <a:pt x="3691" y="13645"/>
                    <a:pt x="3608" y="13680"/>
                    <a:pt x="5084" y="13335"/>
                  </a:cubicBezTo>
                  <a:lnTo>
                    <a:pt x="5227" y="13466"/>
                  </a:lnTo>
                  <a:cubicBezTo>
                    <a:pt x="5615" y="13805"/>
                    <a:pt x="6104" y="13981"/>
                    <a:pt x="6599" y="13981"/>
                  </a:cubicBezTo>
                  <a:cubicBezTo>
                    <a:pt x="6939" y="13981"/>
                    <a:pt x="7281" y="13898"/>
                    <a:pt x="7596" y="13728"/>
                  </a:cubicBezTo>
                  <a:lnTo>
                    <a:pt x="9525" y="12668"/>
                  </a:lnTo>
                  <a:lnTo>
                    <a:pt x="19324" y="8549"/>
                  </a:lnTo>
                  <a:cubicBezTo>
                    <a:pt x="21169" y="7799"/>
                    <a:pt x="22134" y="5691"/>
                    <a:pt x="21419" y="3798"/>
                  </a:cubicBezTo>
                  <a:lnTo>
                    <a:pt x="19979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2"/>
            <p:cNvSpPr/>
            <p:nvPr/>
          </p:nvSpPr>
          <p:spPr>
            <a:xfrm>
              <a:off x="5286856" y="789527"/>
              <a:ext cx="35360" cy="38835"/>
            </a:xfrm>
            <a:custGeom>
              <a:avLst/>
              <a:gdLst/>
              <a:ahLst/>
              <a:cxnLst/>
              <a:rect l="l" t="t" r="r" b="b"/>
              <a:pathLst>
                <a:path w="977" h="1073" extrusionOk="0">
                  <a:moveTo>
                    <a:pt x="977" y="1072"/>
                  </a:moveTo>
                  <a:lnTo>
                    <a:pt x="0" y="1"/>
                  </a:lnTo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2"/>
            <p:cNvSpPr/>
            <p:nvPr/>
          </p:nvSpPr>
          <p:spPr>
            <a:xfrm>
              <a:off x="5283417" y="786414"/>
              <a:ext cx="41404" cy="44517"/>
            </a:xfrm>
            <a:custGeom>
              <a:avLst/>
              <a:gdLst/>
              <a:ahLst/>
              <a:cxnLst/>
              <a:rect l="l" t="t" r="r" b="b"/>
              <a:pathLst>
                <a:path w="1144" h="1230" extrusionOk="0">
                  <a:moveTo>
                    <a:pt x="83" y="0"/>
                  </a:moveTo>
                  <a:cubicBezTo>
                    <a:pt x="66" y="0"/>
                    <a:pt x="48" y="9"/>
                    <a:pt x="36" y="27"/>
                  </a:cubicBezTo>
                  <a:cubicBezTo>
                    <a:pt x="0" y="51"/>
                    <a:pt x="0" y="99"/>
                    <a:pt x="36" y="134"/>
                  </a:cubicBezTo>
                  <a:lnTo>
                    <a:pt x="1012" y="1206"/>
                  </a:lnTo>
                  <a:cubicBezTo>
                    <a:pt x="1024" y="1218"/>
                    <a:pt x="1060" y="1230"/>
                    <a:pt x="1072" y="1230"/>
                  </a:cubicBezTo>
                  <a:cubicBezTo>
                    <a:pt x="1095" y="1230"/>
                    <a:pt x="1119" y="1218"/>
                    <a:pt x="1119" y="1206"/>
                  </a:cubicBezTo>
                  <a:cubicBezTo>
                    <a:pt x="1143" y="1170"/>
                    <a:pt x="1143" y="1134"/>
                    <a:pt x="1119" y="1099"/>
                  </a:cubicBezTo>
                  <a:lnTo>
                    <a:pt x="131" y="27"/>
                  </a:lnTo>
                  <a:cubicBezTo>
                    <a:pt x="119" y="9"/>
                    <a:pt x="101" y="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2"/>
            <p:cNvSpPr/>
            <p:nvPr/>
          </p:nvSpPr>
          <p:spPr>
            <a:xfrm>
              <a:off x="5591524" y="550801"/>
              <a:ext cx="65943" cy="44010"/>
            </a:xfrm>
            <a:custGeom>
              <a:avLst/>
              <a:gdLst/>
              <a:ahLst/>
              <a:cxnLst/>
              <a:rect l="l" t="t" r="r" b="b"/>
              <a:pathLst>
                <a:path w="1822" h="1216" extrusionOk="0">
                  <a:moveTo>
                    <a:pt x="1822" y="1"/>
                  </a:moveTo>
                  <a:lnTo>
                    <a:pt x="0" y="1215"/>
                  </a:lnTo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2"/>
            <p:cNvSpPr/>
            <p:nvPr/>
          </p:nvSpPr>
          <p:spPr>
            <a:xfrm>
              <a:off x="5588484" y="547544"/>
              <a:ext cx="72023" cy="49837"/>
            </a:xfrm>
            <a:custGeom>
              <a:avLst/>
              <a:gdLst/>
              <a:ahLst/>
              <a:cxnLst/>
              <a:rect l="l" t="t" r="r" b="b"/>
              <a:pathLst>
                <a:path w="1990" h="1377" extrusionOk="0">
                  <a:moveTo>
                    <a:pt x="1892" y="1"/>
                  </a:moveTo>
                  <a:cubicBezTo>
                    <a:pt x="1879" y="1"/>
                    <a:pt x="1867" y="6"/>
                    <a:pt x="1858" y="19"/>
                  </a:cubicBezTo>
                  <a:lnTo>
                    <a:pt x="36" y="1234"/>
                  </a:lnTo>
                  <a:cubicBezTo>
                    <a:pt x="13" y="1269"/>
                    <a:pt x="1" y="1317"/>
                    <a:pt x="25" y="1341"/>
                  </a:cubicBezTo>
                  <a:cubicBezTo>
                    <a:pt x="36" y="1365"/>
                    <a:pt x="60" y="1376"/>
                    <a:pt x="84" y="1376"/>
                  </a:cubicBezTo>
                  <a:cubicBezTo>
                    <a:pt x="108" y="1376"/>
                    <a:pt x="120" y="1376"/>
                    <a:pt x="132" y="1365"/>
                  </a:cubicBezTo>
                  <a:lnTo>
                    <a:pt x="1941" y="138"/>
                  </a:lnTo>
                  <a:cubicBezTo>
                    <a:pt x="1977" y="103"/>
                    <a:pt x="1989" y="67"/>
                    <a:pt x="1965" y="31"/>
                  </a:cubicBezTo>
                  <a:cubicBezTo>
                    <a:pt x="1943" y="16"/>
                    <a:pt x="1915" y="1"/>
                    <a:pt x="1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2"/>
            <p:cNvSpPr/>
            <p:nvPr/>
          </p:nvSpPr>
          <p:spPr>
            <a:xfrm>
              <a:off x="5120515" y="792133"/>
              <a:ext cx="59500" cy="15527"/>
            </a:xfrm>
            <a:custGeom>
              <a:avLst/>
              <a:gdLst/>
              <a:ahLst/>
              <a:cxnLst/>
              <a:rect l="l" t="t" r="r" b="b"/>
              <a:pathLst>
                <a:path w="1644" h="429" extrusionOk="0">
                  <a:moveTo>
                    <a:pt x="1644" y="0"/>
                  </a:moveTo>
                  <a:lnTo>
                    <a:pt x="1" y="429"/>
                  </a:lnTo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2"/>
            <p:cNvSpPr/>
            <p:nvPr/>
          </p:nvSpPr>
          <p:spPr>
            <a:xfrm>
              <a:off x="5117077" y="788984"/>
              <a:ext cx="66377" cy="21715"/>
            </a:xfrm>
            <a:custGeom>
              <a:avLst/>
              <a:gdLst/>
              <a:ahLst/>
              <a:cxnLst/>
              <a:rect l="l" t="t" r="r" b="b"/>
              <a:pathLst>
                <a:path w="1834" h="600" extrusionOk="0">
                  <a:moveTo>
                    <a:pt x="1749" y="1"/>
                  </a:moveTo>
                  <a:cubicBezTo>
                    <a:pt x="1742" y="1"/>
                    <a:pt x="1735" y="2"/>
                    <a:pt x="1727" y="4"/>
                  </a:cubicBezTo>
                  <a:lnTo>
                    <a:pt x="72" y="444"/>
                  </a:lnTo>
                  <a:cubicBezTo>
                    <a:pt x="36" y="468"/>
                    <a:pt x="0" y="492"/>
                    <a:pt x="12" y="540"/>
                  </a:cubicBezTo>
                  <a:cubicBezTo>
                    <a:pt x="36" y="587"/>
                    <a:pt x="60" y="599"/>
                    <a:pt x="96" y="599"/>
                  </a:cubicBezTo>
                  <a:lnTo>
                    <a:pt x="107" y="599"/>
                  </a:lnTo>
                  <a:lnTo>
                    <a:pt x="1750" y="147"/>
                  </a:lnTo>
                  <a:cubicBezTo>
                    <a:pt x="1798" y="135"/>
                    <a:pt x="1834" y="111"/>
                    <a:pt x="1822" y="63"/>
                  </a:cubicBezTo>
                  <a:cubicBezTo>
                    <a:pt x="1802" y="24"/>
                    <a:pt x="1782" y="1"/>
                    <a:pt x="17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2"/>
            <p:cNvSpPr/>
            <p:nvPr/>
          </p:nvSpPr>
          <p:spPr>
            <a:xfrm>
              <a:off x="5168796" y="856772"/>
              <a:ext cx="60333" cy="13826"/>
            </a:xfrm>
            <a:custGeom>
              <a:avLst/>
              <a:gdLst/>
              <a:ahLst/>
              <a:cxnLst/>
              <a:rect l="l" t="t" r="r" b="b"/>
              <a:pathLst>
                <a:path w="1667" h="382" extrusionOk="0">
                  <a:moveTo>
                    <a:pt x="1667" y="0"/>
                  </a:moveTo>
                  <a:lnTo>
                    <a:pt x="0" y="381"/>
                  </a:lnTo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2"/>
            <p:cNvSpPr/>
            <p:nvPr/>
          </p:nvSpPr>
          <p:spPr>
            <a:xfrm>
              <a:off x="5165756" y="853624"/>
              <a:ext cx="66413" cy="19544"/>
            </a:xfrm>
            <a:custGeom>
              <a:avLst/>
              <a:gdLst/>
              <a:ahLst/>
              <a:cxnLst/>
              <a:rect l="l" t="t" r="r" b="b"/>
              <a:pathLst>
                <a:path w="1835" h="540" extrusionOk="0">
                  <a:moveTo>
                    <a:pt x="1761" y="1"/>
                  </a:moveTo>
                  <a:cubicBezTo>
                    <a:pt x="1755" y="1"/>
                    <a:pt x="1747" y="2"/>
                    <a:pt x="1739" y="4"/>
                  </a:cubicBezTo>
                  <a:lnTo>
                    <a:pt x="72" y="385"/>
                  </a:lnTo>
                  <a:cubicBezTo>
                    <a:pt x="24" y="408"/>
                    <a:pt x="1" y="432"/>
                    <a:pt x="13" y="480"/>
                  </a:cubicBezTo>
                  <a:cubicBezTo>
                    <a:pt x="24" y="504"/>
                    <a:pt x="60" y="539"/>
                    <a:pt x="84" y="539"/>
                  </a:cubicBezTo>
                  <a:lnTo>
                    <a:pt x="96" y="539"/>
                  </a:lnTo>
                  <a:lnTo>
                    <a:pt x="1763" y="147"/>
                  </a:lnTo>
                  <a:cubicBezTo>
                    <a:pt x="1810" y="135"/>
                    <a:pt x="1834" y="111"/>
                    <a:pt x="1822" y="63"/>
                  </a:cubicBezTo>
                  <a:cubicBezTo>
                    <a:pt x="1812" y="24"/>
                    <a:pt x="1794" y="1"/>
                    <a:pt x="1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2"/>
            <p:cNvSpPr/>
            <p:nvPr/>
          </p:nvSpPr>
          <p:spPr>
            <a:xfrm>
              <a:off x="5078713" y="773602"/>
              <a:ext cx="44408" cy="37134"/>
            </a:xfrm>
            <a:custGeom>
              <a:avLst/>
              <a:gdLst/>
              <a:ahLst/>
              <a:cxnLst/>
              <a:rect l="l" t="t" r="r" b="b"/>
              <a:pathLst>
                <a:path w="1227" h="1026" extrusionOk="0">
                  <a:moveTo>
                    <a:pt x="917" y="0"/>
                  </a:moveTo>
                  <a:lnTo>
                    <a:pt x="179" y="322"/>
                  </a:lnTo>
                  <a:cubicBezTo>
                    <a:pt x="48" y="381"/>
                    <a:pt x="1" y="548"/>
                    <a:pt x="84" y="667"/>
                  </a:cubicBezTo>
                  <a:cubicBezTo>
                    <a:pt x="215" y="889"/>
                    <a:pt x="466" y="1026"/>
                    <a:pt x="721" y="1026"/>
                  </a:cubicBezTo>
                  <a:cubicBezTo>
                    <a:pt x="767" y="1026"/>
                    <a:pt x="813" y="1021"/>
                    <a:pt x="858" y="1012"/>
                  </a:cubicBezTo>
                  <a:lnTo>
                    <a:pt x="1227" y="929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2"/>
            <p:cNvSpPr/>
            <p:nvPr/>
          </p:nvSpPr>
          <p:spPr>
            <a:xfrm>
              <a:off x="5099849" y="803750"/>
              <a:ext cx="105610" cy="37568"/>
            </a:xfrm>
            <a:custGeom>
              <a:avLst/>
              <a:gdLst/>
              <a:ahLst/>
              <a:cxnLst/>
              <a:rect l="l" t="t" r="r" b="b"/>
              <a:pathLst>
                <a:path w="2918" h="1038" extrusionOk="0">
                  <a:moveTo>
                    <a:pt x="1179" y="1"/>
                  </a:moveTo>
                  <a:lnTo>
                    <a:pt x="179" y="334"/>
                  </a:lnTo>
                  <a:cubicBezTo>
                    <a:pt x="48" y="393"/>
                    <a:pt x="0" y="560"/>
                    <a:pt x="71" y="679"/>
                  </a:cubicBezTo>
                  <a:cubicBezTo>
                    <a:pt x="213" y="901"/>
                    <a:pt x="457" y="1038"/>
                    <a:pt x="710" y="1038"/>
                  </a:cubicBezTo>
                  <a:cubicBezTo>
                    <a:pt x="755" y="1038"/>
                    <a:pt x="800" y="1034"/>
                    <a:pt x="845" y="1024"/>
                  </a:cubicBezTo>
                  <a:lnTo>
                    <a:pt x="2917" y="643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2"/>
            <p:cNvSpPr/>
            <p:nvPr/>
          </p:nvSpPr>
          <p:spPr>
            <a:xfrm>
              <a:off x="5128260" y="261550"/>
              <a:ext cx="35831" cy="267752"/>
            </a:xfrm>
            <a:custGeom>
              <a:avLst/>
              <a:gdLst/>
              <a:ahLst/>
              <a:cxnLst/>
              <a:rect l="l" t="t" r="r" b="b"/>
              <a:pathLst>
                <a:path w="990" h="7398" extrusionOk="0">
                  <a:moveTo>
                    <a:pt x="893" y="0"/>
                  </a:moveTo>
                  <a:cubicBezTo>
                    <a:pt x="855" y="0"/>
                    <a:pt x="822" y="24"/>
                    <a:pt x="822" y="63"/>
                  </a:cubicBezTo>
                  <a:lnTo>
                    <a:pt x="1" y="7314"/>
                  </a:lnTo>
                  <a:cubicBezTo>
                    <a:pt x="1" y="7362"/>
                    <a:pt x="37" y="7397"/>
                    <a:pt x="84" y="7397"/>
                  </a:cubicBezTo>
                  <a:cubicBezTo>
                    <a:pt x="108" y="7397"/>
                    <a:pt x="144" y="7373"/>
                    <a:pt x="156" y="7338"/>
                  </a:cubicBezTo>
                  <a:lnTo>
                    <a:pt x="977" y="99"/>
                  </a:lnTo>
                  <a:cubicBezTo>
                    <a:pt x="989" y="51"/>
                    <a:pt x="953" y="4"/>
                    <a:pt x="918" y="4"/>
                  </a:cubicBezTo>
                  <a:cubicBezTo>
                    <a:pt x="909" y="1"/>
                    <a:pt x="90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2"/>
            <p:cNvSpPr/>
            <p:nvPr/>
          </p:nvSpPr>
          <p:spPr>
            <a:xfrm>
              <a:off x="5504445" y="257714"/>
              <a:ext cx="123742" cy="296561"/>
            </a:xfrm>
            <a:custGeom>
              <a:avLst/>
              <a:gdLst/>
              <a:ahLst/>
              <a:cxnLst/>
              <a:rect l="l" t="t" r="r" b="b"/>
              <a:pathLst>
                <a:path w="3419" h="8194" extrusionOk="0">
                  <a:moveTo>
                    <a:pt x="90" y="0"/>
                  </a:moveTo>
                  <a:cubicBezTo>
                    <a:pt x="85" y="0"/>
                    <a:pt x="79" y="1"/>
                    <a:pt x="72" y="2"/>
                  </a:cubicBezTo>
                  <a:cubicBezTo>
                    <a:pt x="25" y="26"/>
                    <a:pt x="1" y="50"/>
                    <a:pt x="13" y="98"/>
                  </a:cubicBezTo>
                  <a:lnTo>
                    <a:pt x="1204" y="5658"/>
                  </a:lnTo>
                  <a:cubicBezTo>
                    <a:pt x="1239" y="5765"/>
                    <a:pt x="1299" y="5872"/>
                    <a:pt x="1394" y="5932"/>
                  </a:cubicBezTo>
                  <a:cubicBezTo>
                    <a:pt x="1467" y="5972"/>
                    <a:pt x="1540" y="5991"/>
                    <a:pt x="1617" y="5991"/>
                  </a:cubicBezTo>
                  <a:cubicBezTo>
                    <a:pt x="1653" y="5991"/>
                    <a:pt x="1690" y="5987"/>
                    <a:pt x="1727" y="5979"/>
                  </a:cubicBezTo>
                  <a:lnTo>
                    <a:pt x="2466" y="5777"/>
                  </a:lnTo>
                  <a:lnTo>
                    <a:pt x="3275" y="8134"/>
                  </a:lnTo>
                  <a:cubicBezTo>
                    <a:pt x="3287" y="8158"/>
                    <a:pt x="3323" y="8182"/>
                    <a:pt x="3347" y="8182"/>
                  </a:cubicBezTo>
                  <a:cubicBezTo>
                    <a:pt x="3347" y="8182"/>
                    <a:pt x="3359" y="8182"/>
                    <a:pt x="3359" y="8194"/>
                  </a:cubicBezTo>
                  <a:cubicBezTo>
                    <a:pt x="3406" y="8182"/>
                    <a:pt x="3418" y="8146"/>
                    <a:pt x="3406" y="8099"/>
                  </a:cubicBezTo>
                  <a:lnTo>
                    <a:pt x="2573" y="5682"/>
                  </a:lnTo>
                  <a:cubicBezTo>
                    <a:pt x="2563" y="5652"/>
                    <a:pt x="2537" y="5631"/>
                    <a:pt x="2508" y="5631"/>
                  </a:cubicBezTo>
                  <a:cubicBezTo>
                    <a:pt x="2502" y="5631"/>
                    <a:pt x="2496" y="5632"/>
                    <a:pt x="2489" y="5634"/>
                  </a:cubicBezTo>
                  <a:lnTo>
                    <a:pt x="1680" y="5836"/>
                  </a:lnTo>
                  <a:cubicBezTo>
                    <a:pt x="1650" y="5846"/>
                    <a:pt x="1621" y="5852"/>
                    <a:pt x="1592" y="5852"/>
                  </a:cubicBezTo>
                  <a:cubicBezTo>
                    <a:pt x="1551" y="5852"/>
                    <a:pt x="1512" y="5841"/>
                    <a:pt x="1477" y="5813"/>
                  </a:cubicBezTo>
                  <a:cubicBezTo>
                    <a:pt x="1418" y="5765"/>
                    <a:pt x="1370" y="5705"/>
                    <a:pt x="1358" y="5634"/>
                  </a:cubicBezTo>
                  <a:lnTo>
                    <a:pt x="168" y="62"/>
                  </a:lnTo>
                  <a:cubicBezTo>
                    <a:pt x="147" y="31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2"/>
            <p:cNvSpPr/>
            <p:nvPr/>
          </p:nvSpPr>
          <p:spPr>
            <a:xfrm>
              <a:off x="4994674" y="429303"/>
              <a:ext cx="150887" cy="527469"/>
            </a:xfrm>
            <a:custGeom>
              <a:avLst/>
              <a:gdLst/>
              <a:ahLst/>
              <a:cxnLst/>
              <a:rect l="l" t="t" r="r" b="b"/>
              <a:pathLst>
                <a:path w="4169" h="14574" extrusionOk="0">
                  <a:moveTo>
                    <a:pt x="513" y="0"/>
                  </a:moveTo>
                  <a:lnTo>
                    <a:pt x="1" y="14573"/>
                  </a:lnTo>
                  <a:lnTo>
                    <a:pt x="4168" y="11668"/>
                  </a:lnTo>
                  <a:lnTo>
                    <a:pt x="4156" y="10620"/>
                  </a:lnTo>
                  <a:lnTo>
                    <a:pt x="4013" y="10608"/>
                  </a:lnTo>
                  <a:cubicBezTo>
                    <a:pt x="3561" y="10561"/>
                    <a:pt x="3239" y="10180"/>
                    <a:pt x="3263" y="9727"/>
                  </a:cubicBezTo>
                  <a:lnTo>
                    <a:pt x="3906" y="1310"/>
                  </a:lnTo>
                  <a:lnTo>
                    <a:pt x="2775" y="738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2"/>
            <p:cNvSpPr/>
            <p:nvPr/>
          </p:nvSpPr>
          <p:spPr>
            <a:xfrm>
              <a:off x="5101550" y="459451"/>
              <a:ext cx="34528" cy="290481"/>
            </a:xfrm>
            <a:custGeom>
              <a:avLst/>
              <a:gdLst/>
              <a:ahLst/>
              <a:cxnLst/>
              <a:rect l="l" t="t" r="r" b="b"/>
              <a:pathLst>
                <a:path w="954" h="8026" extrusionOk="0">
                  <a:moveTo>
                    <a:pt x="1" y="0"/>
                  </a:moveTo>
                  <a:lnTo>
                    <a:pt x="370" y="8025"/>
                  </a:lnTo>
                  <a:lnTo>
                    <a:pt x="953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2"/>
            <p:cNvSpPr/>
            <p:nvPr/>
          </p:nvSpPr>
          <p:spPr>
            <a:xfrm>
              <a:off x="5092936" y="-396031"/>
              <a:ext cx="334853" cy="268005"/>
            </a:xfrm>
            <a:custGeom>
              <a:avLst/>
              <a:gdLst/>
              <a:ahLst/>
              <a:cxnLst/>
              <a:rect l="l" t="t" r="r" b="b"/>
              <a:pathLst>
                <a:path w="9252" h="7405" extrusionOk="0">
                  <a:moveTo>
                    <a:pt x="4319" y="0"/>
                  </a:moveTo>
                  <a:cubicBezTo>
                    <a:pt x="3399" y="0"/>
                    <a:pt x="2875" y="429"/>
                    <a:pt x="2370" y="944"/>
                  </a:cubicBezTo>
                  <a:cubicBezTo>
                    <a:pt x="2170" y="871"/>
                    <a:pt x="1970" y="840"/>
                    <a:pt x="1764" y="840"/>
                  </a:cubicBezTo>
                  <a:cubicBezTo>
                    <a:pt x="1701" y="840"/>
                    <a:pt x="1637" y="843"/>
                    <a:pt x="1572" y="849"/>
                  </a:cubicBezTo>
                  <a:cubicBezTo>
                    <a:pt x="655" y="980"/>
                    <a:pt x="1" y="1849"/>
                    <a:pt x="131" y="2802"/>
                  </a:cubicBezTo>
                  <a:cubicBezTo>
                    <a:pt x="179" y="3099"/>
                    <a:pt x="298" y="3373"/>
                    <a:pt x="465" y="3599"/>
                  </a:cubicBezTo>
                  <a:lnTo>
                    <a:pt x="465" y="3623"/>
                  </a:lnTo>
                  <a:cubicBezTo>
                    <a:pt x="286" y="3861"/>
                    <a:pt x="179" y="4159"/>
                    <a:pt x="227" y="4480"/>
                  </a:cubicBezTo>
                  <a:cubicBezTo>
                    <a:pt x="302" y="5052"/>
                    <a:pt x="759" y="5458"/>
                    <a:pt x="1305" y="5458"/>
                  </a:cubicBezTo>
                  <a:cubicBezTo>
                    <a:pt x="1362" y="5458"/>
                    <a:pt x="1419" y="5454"/>
                    <a:pt x="1477" y="5445"/>
                  </a:cubicBezTo>
                  <a:cubicBezTo>
                    <a:pt x="1501" y="5445"/>
                    <a:pt x="1536" y="5433"/>
                    <a:pt x="1560" y="5433"/>
                  </a:cubicBezTo>
                  <a:cubicBezTo>
                    <a:pt x="1596" y="5433"/>
                    <a:pt x="1620" y="5433"/>
                    <a:pt x="1632" y="5421"/>
                  </a:cubicBezTo>
                  <a:lnTo>
                    <a:pt x="1655" y="5421"/>
                  </a:lnTo>
                  <a:cubicBezTo>
                    <a:pt x="2072" y="5278"/>
                    <a:pt x="2370" y="4921"/>
                    <a:pt x="2417" y="4492"/>
                  </a:cubicBezTo>
                  <a:cubicBezTo>
                    <a:pt x="2664" y="4679"/>
                    <a:pt x="2967" y="4793"/>
                    <a:pt x="3287" y="4793"/>
                  </a:cubicBezTo>
                  <a:cubicBezTo>
                    <a:pt x="3354" y="4793"/>
                    <a:pt x="3421" y="4788"/>
                    <a:pt x="3489" y="4778"/>
                  </a:cubicBezTo>
                  <a:cubicBezTo>
                    <a:pt x="3953" y="4718"/>
                    <a:pt x="4322" y="4433"/>
                    <a:pt x="4549" y="4052"/>
                  </a:cubicBezTo>
                  <a:cubicBezTo>
                    <a:pt x="5013" y="4004"/>
                    <a:pt x="5394" y="3909"/>
                    <a:pt x="5692" y="3826"/>
                  </a:cubicBezTo>
                  <a:cubicBezTo>
                    <a:pt x="5751" y="3826"/>
                    <a:pt x="5799" y="3837"/>
                    <a:pt x="5846" y="3837"/>
                  </a:cubicBezTo>
                  <a:cubicBezTo>
                    <a:pt x="6287" y="3945"/>
                    <a:pt x="6692" y="4290"/>
                    <a:pt x="6859" y="4730"/>
                  </a:cubicBezTo>
                  <a:cubicBezTo>
                    <a:pt x="7001" y="5135"/>
                    <a:pt x="6978" y="5600"/>
                    <a:pt x="7025" y="6016"/>
                  </a:cubicBezTo>
                  <a:lnTo>
                    <a:pt x="7061" y="6588"/>
                  </a:lnTo>
                  <a:cubicBezTo>
                    <a:pt x="7061" y="6671"/>
                    <a:pt x="7263" y="7183"/>
                    <a:pt x="7299" y="7243"/>
                  </a:cubicBezTo>
                  <a:cubicBezTo>
                    <a:pt x="7384" y="7356"/>
                    <a:pt x="7422" y="7405"/>
                    <a:pt x="7436" y="7405"/>
                  </a:cubicBezTo>
                  <a:cubicBezTo>
                    <a:pt x="7485" y="7405"/>
                    <a:pt x="7237" y="6813"/>
                    <a:pt x="7644" y="6350"/>
                  </a:cubicBezTo>
                  <a:lnTo>
                    <a:pt x="7644" y="6433"/>
                  </a:lnTo>
                  <a:cubicBezTo>
                    <a:pt x="7661" y="6358"/>
                    <a:pt x="7693" y="6329"/>
                    <a:pt x="7741" y="6329"/>
                  </a:cubicBezTo>
                  <a:cubicBezTo>
                    <a:pt x="7900" y="6329"/>
                    <a:pt x="8239" y="6649"/>
                    <a:pt x="8787" y="6695"/>
                  </a:cubicBezTo>
                  <a:cubicBezTo>
                    <a:pt x="8799" y="6683"/>
                    <a:pt x="9252" y="4671"/>
                    <a:pt x="8966" y="3242"/>
                  </a:cubicBezTo>
                  <a:cubicBezTo>
                    <a:pt x="9014" y="2563"/>
                    <a:pt x="8656" y="1932"/>
                    <a:pt x="8109" y="1611"/>
                  </a:cubicBezTo>
                  <a:cubicBezTo>
                    <a:pt x="7656" y="1218"/>
                    <a:pt x="7037" y="968"/>
                    <a:pt x="6144" y="956"/>
                  </a:cubicBezTo>
                  <a:cubicBezTo>
                    <a:pt x="6120" y="897"/>
                    <a:pt x="6085" y="849"/>
                    <a:pt x="6037" y="789"/>
                  </a:cubicBezTo>
                  <a:cubicBezTo>
                    <a:pt x="5716" y="325"/>
                    <a:pt x="5180" y="63"/>
                    <a:pt x="4632" y="16"/>
                  </a:cubicBezTo>
                  <a:cubicBezTo>
                    <a:pt x="4523" y="5"/>
                    <a:pt x="4419" y="0"/>
                    <a:pt x="4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2"/>
            <p:cNvSpPr/>
            <p:nvPr/>
          </p:nvSpPr>
          <p:spPr>
            <a:xfrm>
              <a:off x="5151966" y="-257595"/>
              <a:ext cx="273253" cy="431523"/>
            </a:xfrm>
            <a:custGeom>
              <a:avLst/>
              <a:gdLst/>
              <a:ahLst/>
              <a:cxnLst/>
              <a:rect l="l" t="t" r="r" b="b"/>
              <a:pathLst>
                <a:path w="7550" h="11923" extrusionOk="0">
                  <a:moveTo>
                    <a:pt x="4049" y="1"/>
                  </a:moveTo>
                  <a:cubicBezTo>
                    <a:pt x="3739" y="108"/>
                    <a:pt x="3370" y="179"/>
                    <a:pt x="2906" y="227"/>
                  </a:cubicBezTo>
                  <a:cubicBezTo>
                    <a:pt x="2703" y="608"/>
                    <a:pt x="2310" y="893"/>
                    <a:pt x="1846" y="953"/>
                  </a:cubicBezTo>
                  <a:cubicBezTo>
                    <a:pt x="1778" y="963"/>
                    <a:pt x="1711" y="968"/>
                    <a:pt x="1644" y="968"/>
                  </a:cubicBezTo>
                  <a:cubicBezTo>
                    <a:pt x="1324" y="968"/>
                    <a:pt x="1021" y="854"/>
                    <a:pt x="775" y="667"/>
                  </a:cubicBezTo>
                  <a:cubicBezTo>
                    <a:pt x="715" y="1096"/>
                    <a:pt x="417" y="1453"/>
                    <a:pt x="1" y="1596"/>
                  </a:cubicBezTo>
                  <a:lnTo>
                    <a:pt x="1" y="2025"/>
                  </a:lnTo>
                  <a:lnTo>
                    <a:pt x="24" y="2834"/>
                  </a:lnTo>
                  <a:lnTo>
                    <a:pt x="48" y="5644"/>
                  </a:lnTo>
                  <a:lnTo>
                    <a:pt x="48" y="5775"/>
                  </a:lnTo>
                  <a:cubicBezTo>
                    <a:pt x="60" y="6930"/>
                    <a:pt x="882" y="7894"/>
                    <a:pt x="1965" y="8109"/>
                  </a:cubicBezTo>
                  <a:lnTo>
                    <a:pt x="2060" y="9716"/>
                  </a:lnTo>
                  <a:cubicBezTo>
                    <a:pt x="2129" y="10969"/>
                    <a:pt x="3175" y="11922"/>
                    <a:pt x="4415" y="11922"/>
                  </a:cubicBezTo>
                  <a:cubicBezTo>
                    <a:pt x="4460" y="11922"/>
                    <a:pt x="4504" y="11921"/>
                    <a:pt x="4549" y="11919"/>
                  </a:cubicBezTo>
                  <a:cubicBezTo>
                    <a:pt x="5835" y="11847"/>
                    <a:pt x="6823" y="10728"/>
                    <a:pt x="6752" y="9430"/>
                  </a:cubicBezTo>
                  <a:lnTo>
                    <a:pt x="6478" y="4656"/>
                  </a:lnTo>
                  <a:cubicBezTo>
                    <a:pt x="6478" y="4608"/>
                    <a:pt x="6466" y="4573"/>
                    <a:pt x="6466" y="4537"/>
                  </a:cubicBezTo>
                  <a:cubicBezTo>
                    <a:pt x="6525" y="4537"/>
                    <a:pt x="6585" y="4525"/>
                    <a:pt x="6644" y="4525"/>
                  </a:cubicBezTo>
                  <a:cubicBezTo>
                    <a:pt x="7168" y="4418"/>
                    <a:pt x="7549" y="3977"/>
                    <a:pt x="7549" y="3418"/>
                  </a:cubicBezTo>
                  <a:lnTo>
                    <a:pt x="7549" y="3406"/>
                  </a:lnTo>
                  <a:cubicBezTo>
                    <a:pt x="7549" y="2775"/>
                    <a:pt x="7037" y="2263"/>
                    <a:pt x="6418" y="2263"/>
                  </a:cubicBezTo>
                  <a:lnTo>
                    <a:pt x="6347" y="2263"/>
                  </a:lnTo>
                  <a:cubicBezTo>
                    <a:pt x="5486" y="2727"/>
                    <a:pt x="5866" y="3583"/>
                    <a:pt x="5797" y="3583"/>
                  </a:cubicBezTo>
                  <a:cubicBezTo>
                    <a:pt x="5781" y="3583"/>
                    <a:pt x="5741" y="3537"/>
                    <a:pt x="5656" y="3430"/>
                  </a:cubicBezTo>
                  <a:cubicBezTo>
                    <a:pt x="5620" y="3370"/>
                    <a:pt x="5442" y="2834"/>
                    <a:pt x="5418" y="2775"/>
                  </a:cubicBezTo>
                  <a:lnTo>
                    <a:pt x="5382" y="2191"/>
                  </a:lnTo>
                  <a:cubicBezTo>
                    <a:pt x="5335" y="1775"/>
                    <a:pt x="5358" y="1310"/>
                    <a:pt x="5216" y="905"/>
                  </a:cubicBezTo>
                  <a:cubicBezTo>
                    <a:pt x="5049" y="465"/>
                    <a:pt x="4644" y="120"/>
                    <a:pt x="4204" y="12"/>
                  </a:cubicBezTo>
                  <a:cubicBezTo>
                    <a:pt x="4156" y="1"/>
                    <a:pt x="4108" y="1"/>
                    <a:pt x="4049" y="1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2"/>
            <p:cNvSpPr/>
            <p:nvPr/>
          </p:nvSpPr>
          <p:spPr>
            <a:xfrm>
              <a:off x="5223519" y="-1207"/>
              <a:ext cx="104741" cy="82338"/>
            </a:xfrm>
            <a:custGeom>
              <a:avLst/>
              <a:gdLst/>
              <a:ahLst/>
              <a:cxnLst/>
              <a:rect l="l" t="t" r="r" b="b"/>
              <a:pathLst>
                <a:path w="2894" h="2275" extrusionOk="0">
                  <a:moveTo>
                    <a:pt x="2881" y="1"/>
                  </a:moveTo>
                  <a:lnTo>
                    <a:pt x="2881" y="1"/>
                  </a:lnTo>
                  <a:cubicBezTo>
                    <a:pt x="2258" y="900"/>
                    <a:pt x="955" y="1014"/>
                    <a:pt x="338" y="1014"/>
                  </a:cubicBezTo>
                  <a:cubicBezTo>
                    <a:pt x="130" y="1014"/>
                    <a:pt x="0" y="1001"/>
                    <a:pt x="0" y="1001"/>
                  </a:cubicBezTo>
                  <a:lnTo>
                    <a:pt x="0" y="1001"/>
                  </a:lnTo>
                  <a:lnTo>
                    <a:pt x="95" y="2275"/>
                  </a:lnTo>
                  <a:cubicBezTo>
                    <a:pt x="2893" y="1680"/>
                    <a:pt x="2881" y="1"/>
                    <a:pt x="2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2"/>
            <p:cNvSpPr/>
            <p:nvPr/>
          </p:nvSpPr>
          <p:spPr>
            <a:xfrm>
              <a:off x="5381210" y="-153107"/>
              <a:ext cx="19435" cy="33442"/>
            </a:xfrm>
            <a:custGeom>
              <a:avLst/>
              <a:gdLst/>
              <a:ahLst/>
              <a:cxnLst/>
              <a:rect l="l" t="t" r="r" b="b"/>
              <a:pathLst>
                <a:path w="537" h="924" extrusionOk="0">
                  <a:moveTo>
                    <a:pt x="336" y="1"/>
                  </a:moveTo>
                  <a:cubicBezTo>
                    <a:pt x="311" y="1"/>
                    <a:pt x="290" y="19"/>
                    <a:pt x="275" y="42"/>
                  </a:cubicBezTo>
                  <a:lnTo>
                    <a:pt x="1" y="662"/>
                  </a:lnTo>
                  <a:lnTo>
                    <a:pt x="1" y="721"/>
                  </a:lnTo>
                  <a:lnTo>
                    <a:pt x="37" y="757"/>
                  </a:lnTo>
                  <a:lnTo>
                    <a:pt x="429" y="924"/>
                  </a:lnTo>
                  <a:lnTo>
                    <a:pt x="453" y="924"/>
                  </a:lnTo>
                  <a:cubicBezTo>
                    <a:pt x="489" y="924"/>
                    <a:pt x="513" y="912"/>
                    <a:pt x="513" y="900"/>
                  </a:cubicBezTo>
                  <a:cubicBezTo>
                    <a:pt x="537" y="852"/>
                    <a:pt x="513" y="804"/>
                    <a:pt x="477" y="793"/>
                  </a:cubicBezTo>
                  <a:lnTo>
                    <a:pt x="156" y="662"/>
                  </a:lnTo>
                  <a:lnTo>
                    <a:pt x="406" y="126"/>
                  </a:lnTo>
                  <a:cubicBezTo>
                    <a:pt x="441" y="78"/>
                    <a:pt x="429" y="31"/>
                    <a:pt x="382" y="19"/>
                  </a:cubicBezTo>
                  <a:cubicBezTo>
                    <a:pt x="365" y="6"/>
                    <a:pt x="350" y="1"/>
                    <a:pt x="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2"/>
            <p:cNvSpPr/>
            <p:nvPr/>
          </p:nvSpPr>
          <p:spPr>
            <a:xfrm>
              <a:off x="5233834" y="-213150"/>
              <a:ext cx="66413" cy="26638"/>
            </a:xfrm>
            <a:custGeom>
              <a:avLst/>
              <a:gdLst/>
              <a:ahLst/>
              <a:cxnLst/>
              <a:rect l="l" t="t" r="r" b="b"/>
              <a:pathLst>
                <a:path w="1835" h="736" extrusionOk="0">
                  <a:moveTo>
                    <a:pt x="813" y="1"/>
                  </a:moveTo>
                  <a:cubicBezTo>
                    <a:pt x="499" y="1"/>
                    <a:pt x="256" y="113"/>
                    <a:pt x="144" y="225"/>
                  </a:cubicBezTo>
                  <a:cubicBezTo>
                    <a:pt x="1" y="368"/>
                    <a:pt x="37" y="487"/>
                    <a:pt x="120" y="547"/>
                  </a:cubicBezTo>
                  <a:cubicBezTo>
                    <a:pt x="227" y="606"/>
                    <a:pt x="358" y="606"/>
                    <a:pt x="501" y="618"/>
                  </a:cubicBezTo>
                  <a:cubicBezTo>
                    <a:pt x="632" y="618"/>
                    <a:pt x="763" y="630"/>
                    <a:pt x="882" y="654"/>
                  </a:cubicBezTo>
                  <a:cubicBezTo>
                    <a:pt x="1001" y="666"/>
                    <a:pt x="1132" y="678"/>
                    <a:pt x="1275" y="713"/>
                  </a:cubicBezTo>
                  <a:cubicBezTo>
                    <a:pt x="1365" y="721"/>
                    <a:pt x="1461" y="735"/>
                    <a:pt x="1547" y="735"/>
                  </a:cubicBezTo>
                  <a:cubicBezTo>
                    <a:pt x="1586" y="735"/>
                    <a:pt x="1623" y="733"/>
                    <a:pt x="1656" y="725"/>
                  </a:cubicBezTo>
                  <a:cubicBezTo>
                    <a:pt x="1775" y="689"/>
                    <a:pt x="1834" y="570"/>
                    <a:pt x="1727" y="392"/>
                  </a:cubicBezTo>
                  <a:cubicBezTo>
                    <a:pt x="1632" y="249"/>
                    <a:pt x="1358" y="46"/>
                    <a:pt x="977" y="11"/>
                  </a:cubicBezTo>
                  <a:cubicBezTo>
                    <a:pt x="921" y="4"/>
                    <a:pt x="866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2"/>
            <p:cNvSpPr/>
            <p:nvPr/>
          </p:nvSpPr>
          <p:spPr>
            <a:xfrm>
              <a:off x="5149397" y="-205116"/>
              <a:ext cx="58198" cy="25841"/>
            </a:xfrm>
            <a:custGeom>
              <a:avLst/>
              <a:gdLst/>
              <a:ahLst/>
              <a:cxnLst/>
              <a:rect l="l" t="t" r="r" b="b"/>
              <a:pathLst>
                <a:path w="1608" h="714" extrusionOk="0">
                  <a:moveTo>
                    <a:pt x="965" y="0"/>
                  </a:moveTo>
                  <a:cubicBezTo>
                    <a:pt x="883" y="0"/>
                    <a:pt x="795" y="8"/>
                    <a:pt x="703" y="27"/>
                  </a:cubicBezTo>
                  <a:cubicBezTo>
                    <a:pt x="357" y="98"/>
                    <a:pt x="119" y="289"/>
                    <a:pt x="60" y="444"/>
                  </a:cubicBezTo>
                  <a:cubicBezTo>
                    <a:pt x="0" y="586"/>
                    <a:pt x="60" y="682"/>
                    <a:pt x="167" y="706"/>
                  </a:cubicBezTo>
                  <a:cubicBezTo>
                    <a:pt x="189" y="711"/>
                    <a:pt x="213" y="713"/>
                    <a:pt x="239" y="713"/>
                  </a:cubicBezTo>
                  <a:cubicBezTo>
                    <a:pt x="322" y="713"/>
                    <a:pt x="421" y="688"/>
                    <a:pt x="512" y="670"/>
                  </a:cubicBezTo>
                  <a:cubicBezTo>
                    <a:pt x="631" y="634"/>
                    <a:pt x="750" y="610"/>
                    <a:pt x="846" y="575"/>
                  </a:cubicBezTo>
                  <a:cubicBezTo>
                    <a:pt x="953" y="563"/>
                    <a:pt x="1072" y="527"/>
                    <a:pt x="1191" y="515"/>
                  </a:cubicBezTo>
                  <a:cubicBezTo>
                    <a:pt x="1310" y="503"/>
                    <a:pt x="1441" y="491"/>
                    <a:pt x="1524" y="432"/>
                  </a:cubicBezTo>
                  <a:cubicBezTo>
                    <a:pt x="1608" y="372"/>
                    <a:pt x="1608" y="241"/>
                    <a:pt x="1477" y="146"/>
                  </a:cubicBezTo>
                  <a:cubicBezTo>
                    <a:pt x="1380" y="67"/>
                    <a:pt x="11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2"/>
            <p:cNvSpPr/>
            <p:nvPr/>
          </p:nvSpPr>
          <p:spPr>
            <a:xfrm>
              <a:off x="5249795" y="-155025"/>
              <a:ext cx="18132" cy="18132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81" y="500"/>
                    <a:pt x="500" y="381"/>
                    <a:pt x="500" y="250"/>
                  </a:cubicBezTo>
                  <a:cubicBezTo>
                    <a:pt x="500" y="119"/>
                    <a:pt x="381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2"/>
            <p:cNvSpPr/>
            <p:nvPr/>
          </p:nvSpPr>
          <p:spPr>
            <a:xfrm>
              <a:off x="5167059" y="-150284"/>
              <a:ext cx="18567" cy="1813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0" y="0"/>
                  </a:moveTo>
                  <a:cubicBezTo>
                    <a:pt x="108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393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2"/>
            <p:cNvSpPr/>
            <p:nvPr/>
          </p:nvSpPr>
          <p:spPr>
            <a:xfrm>
              <a:off x="5219212" y="-31898"/>
              <a:ext cx="23272" cy="6587"/>
            </a:xfrm>
            <a:custGeom>
              <a:avLst/>
              <a:gdLst/>
              <a:ahLst/>
              <a:cxnLst/>
              <a:rect l="l" t="t" r="r" b="b"/>
              <a:pathLst>
                <a:path w="643" h="182" extrusionOk="0">
                  <a:moveTo>
                    <a:pt x="231" y="0"/>
                  </a:moveTo>
                  <a:cubicBezTo>
                    <a:pt x="161" y="0"/>
                    <a:pt x="83" y="15"/>
                    <a:pt x="0" y="51"/>
                  </a:cubicBezTo>
                  <a:lnTo>
                    <a:pt x="643" y="182"/>
                  </a:lnTo>
                  <a:cubicBezTo>
                    <a:pt x="643" y="182"/>
                    <a:pt x="483" y="0"/>
                    <a:pt x="231" y="0"/>
                  </a:cubicBezTo>
                  <a:close/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12"/>
            <p:cNvSpPr/>
            <p:nvPr/>
          </p:nvSpPr>
          <p:spPr>
            <a:xfrm>
              <a:off x="5216172" y="-35373"/>
              <a:ext cx="29352" cy="12667"/>
            </a:xfrm>
            <a:custGeom>
              <a:avLst/>
              <a:gdLst/>
              <a:ahLst/>
              <a:cxnLst/>
              <a:rect l="l" t="t" r="r" b="b"/>
              <a:pathLst>
                <a:path w="811" h="350" extrusionOk="0">
                  <a:moveTo>
                    <a:pt x="302" y="1"/>
                  </a:moveTo>
                  <a:cubicBezTo>
                    <a:pt x="226" y="1"/>
                    <a:pt x="145" y="15"/>
                    <a:pt x="60" y="52"/>
                  </a:cubicBezTo>
                  <a:cubicBezTo>
                    <a:pt x="13" y="87"/>
                    <a:pt x="1" y="111"/>
                    <a:pt x="13" y="159"/>
                  </a:cubicBezTo>
                  <a:cubicBezTo>
                    <a:pt x="40" y="195"/>
                    <a:pt x="60" y="211"/>
                    <a:pt x="90" y="211"/>
                  </a:cubicBezTo>
                  <a:cubicBezTo>
                    <a:pt x="99" y="211"/>
                    <a:pt x="109" y="209"/>
                    <a:pt x="120" y="207"/>
                  </a:cubicBezTo>
                  <a:cubicBezTo>
                    <a:pt x="190" y="174"/>
                    <a:pt x="257" y="161"/>
                    <a:pt x="317" y="161"/>
                  </a:cubicBezTo>
                  <a:cubicBezTo>
                    <a:pt x="521" y="161"/>
                    <a:pt x="658" y="307"/>
                    <a:pt x="667" y="326"/>
                  </a:cubicBezTo>
                  <a:cubicBezTo>
                    <a:pt x="679" y="338"/>
                    <a:pt x="715" y="349"/>
                    <a:pt x="727" y="349"/>
                  </a:cubicBezTo>
                  <a:cubicBezTo>
                    <a:pt x="751" y="349"/>
                    <a:pt x="763" y="349"/>
                    <a:pt x="775" y="302"/>
                  </a:cubicBezTo>
                  <a:cubicBezTo>
                    <a:pt x="810" y="278"/>
                    <a:pt x="810" y="230"/>
                    <a:pt x="775" y="207"/>
                  </a:cubicBezTo>
                  <a:cubicBezTo>
                    <a:pt x="695" y="127"/>
                    <a:pt x="522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12"/>
            <p:cNvSpPr/>
            <p:nvPr/>
          </p:nvSpPr>
          <p:spPr>
            <a:xfrm>
              <a:off x="5194637" y="-171855"/>
              <a:ext cx="45277" cy="775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417" y="1"/>
                  </a:moveTo>
                  <a:cubicBezTo>
                    <a:pt x="369" y="1"/>
                    <a:pt x="346" y="13"/>
                    <a:pt x="334" y="60"/>
                  </a:cubicBezTo>
                  <a:lnTo>
                    <a:pt x="36" y="1501"/>
                  </a:lnTo>
                  <a:cubicBezTo>
                    <a:pt x="0" y="1668"/>
                    <a:pt x="48" y="1811"/>
                    <a:pt x="155" y="1930"/>
                  </a:cubicBezTo>
                  <a:cubicBezTo>
                    <a:pt x="274" y="2073"/>
                    <a:pt x="465" y="2144"/>
                    <a:pt x="667" y="2144"/>
                  </a:cubicBezTo>
                  <a:cubicBezTo>
                    <a:pt x="715" y="2144"/>
                    <a:pt x="762" y="2144"/>
                    <a:pt x="786" y="2132"/>
                  </a:cubicBezTo>
                  <a:cubicBezTo>
                    <a:pt x="905" y="2096"/>
                    <a:pt x="1036" y="2073"/>
                    <a:pt x="1191" y="2025"/>
                  </a:cubicBezTo>
                  <a:cubicBezTo>
                    <a:pt x="1227" y="2013"/>
                    <a:pt x="1251" y="1977"/>
                    <a:pt x="1239" y="1930"/>
                  </a:cubicBezTo>
                  <a:cubicBezTo>
                    <a:pt x="1230" y="1911"/>
                    <a:pt x="1206" y="1886"/>
                    <a:pt x="1175" y="1886"/>
                  </a:cubicBezTo>
                  <a:cubicBezTo>
                    <a:pt x="1165" y="1886"/>
                    <a:pt x="1154" y="1888"/>
                    <a:pt x="1143" y="1894"/>
                  </a:cubicBezTo>
                  <a:cubicBezTo>
                    <a:pt x="1012" y="1930"/>
                    <a:pt x="893" y="1965"/>
                    <a:pt x="774" y="1977"/>
                  </a:cubicBezTo>
                  <a:cubicBezTo>
                    <a:pt x="735" y="1984"/>
                    <a:pt x="696" y="1988"/>
                    <a:pt x="659" y="1988"/>
                  </a:cubicBezTo>
                  <a:cubicBezTo>
                    <a:pt x="505" y="1988"/>
                    <a:pt x="370" y="1930"/>
                    <a:pt x="274" y="1834"/>
                  </a:cubicBezTo>
                  <a:cubicBezTo>
                    <a:pt x="191" y="1739"/>
                    <a:pt x="167" y="1632"/>
                    <a:pt x="179" y="1537"/>
                  </a:cubicBezTo>
                  <a:lnTo>
                    <a:pt x="477" y="84"/>
                  </a:lnTo>
                  <a:cubicBezTo>
                    <a:pt x="477" y="48"/>
                    <a:pt x="465" y="13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12"/>
            <p:cNvSpPr/>
            <p:nvPr/>
          </p:nvSpPr>
          <p:spPr>
            <a:xfrm>
              <a:off x="5251930" y="-137979"/>
              <a:ext cx="15997" cy="3221"/>
            </a:xfrm>
            <a:custGeom>
              <a:avLst/>
              <a:gdLst/>
              <a:ahLst/>
              <a:cxnLst/>
              <a:rect l="l" t="t" r="r" b="b"/>
              <a:pathLst>
                <a:path w="442" h="89" extrusionOk="0">
                  <a:moveTo>
                    <a:pt x="240" y="1"/>
                  </a:moveTo>
                  <a:cubicBezTo>
                    <a:pt x="173" y="1"/>
                    <a:pt x="92" y="23"/>
                    <a:pt x="1" y="89"/>
                  </a:cubicBezTo>
                  <a:lnTo>
                    <a:pt x="441" y="77"/>
                  </a:lnTo>
                  <a:cubicBezTo>
                    <a:pt x="441" y="77"/>
                    <a:pt x="365" y="1"/>
                    <a:pt x="240" y="1"/>
                  </a:cubicBezTo>
                  <a:close/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12"/>
            <p:cNvSpPr/>
            <p:nvPr/>
          </p:nvSpPr>
          <p:spPr>
            <a:xfrm>
              <a:off x="5248492" y="-140729"/>
              <a:ext cx="22439" cy="8578"/>
            </a:xfrm>
            <a:custGeom>
              <a:avLst/>
              <a:gdLst/>
              <a:ahLst/>
              <a:cxnLst/>
              <a:rect l="l" t="t" r="r" b="b"/>
              <a:pathLst>
                <a:path w="620" h="237" extrusionOk="0">
                  <a:moveTo>
                    <a:pt x="346" y="0"/>
                  </a:moveTo>
                  <a:cubicBezTo>
                    <a:pt x="258" y="0"/>
                    <a:pt x="155" y="29"/>
                    <a:pt x="48" y="105"/>
                  </a:cubicBezTo>
                  <a:cubicBezTo>
                    <a:pt x="13" y="141"/>
                    <a:pt x="1" y="177"/>
                    <a:pt x="36" y="212"/>
                  </a:cubicBezTo>
                  <a:cubicBezTo>
                    <a:pt x="48" y="224"/>
                    <a:pt x="60" y="236"/>
                    <a:pt x="96" y="236"/>
                  </a:cubicBezTo>
                  <a:cubicBezTo>
                    <a:pt x="108" y="236"/>
                    <a:pt x="120" y="224"/>
                    <a:pt x="132" y="224"/>
                  </a:cubicBezTo>
                  <a:cubicBezTo>
                    <a:pt x="211" y="172"/>
                    <a:pt x="278" y="155"/>
                    <a:pt x="333" y="155"/>
                  </a:cubicBezTo>
                  <a:cubicBezTo>
                    <a:pt x="426" y="155"/>
                    <a:pt x="481" y="205"/>
                    <a:pt x="489" y="212"/>
                  </a:cubicBezTo>
                  <a:cubicBezTo>
                    <a:pt x="507" y="224"/>
                    <a:pt x="528" y="230"/>
                    <a:pt x="547" y="230"/>
                  </a:cubicBezTo>
                  <a:cubicBezTo>
                    <a:pt x="566" y="230"/>
                    <a:pt x="584" y="224"/>
                    <a:pt x="596" y="212"/>
                  </a:cubicBezTo>
                  <a:cubicBezTo>
                    <a:pt x="620" y="177"/>
                    <a:pt x="620" y="141"/>
                    <a:pt x="596" y="105"/>
                  </a:cubicBezTo>
                  <a:cubicBezTo>
                    <a:pt x="555" y="51"/>
                    <a:pt x="464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12"/>
            <p:cNvSpPr/>
            <p:nvPr/>
          </p:nvSpPr>
          <p:spPr>
            <a:xfrm>
              <a:off x="5168361" y="-133454"/>
              <a:ext cx="15961" cy="3004"/>
            </a:xfrm>
            <a:custGeom>
              <a:avLst/>
              <a:gdLst/>
              <a:ahLst/>
              <a:cxnLst/>
              <a:rect l="l" t="t" r="r" b="b"/>
              <a:pathLst>
                <a:path w="441" h="83" extrusionOk="0">
                  <a:moveTo>
                    <a:pt x="240" y="0"/>
                  </a:moveTo>
                  <a:cubicBezTo>
                    <a:pt x="173" y="0"/>
                    <a:pt x="91" y="21"/>
                    <a:pt x="0" y="83"/>
                  </a:cubicBezTo>
                  <a:lnTo>
                    <a:pt x="441" y="71"/>
                  </a:lnTo>
                  <a:cubicBezTo>
                    <a:pt x="441" y="71"/>
                    <a:pt x="365" y="0"/>
                    <a:pt x="240" y="0"/>
                  </a:cubicBezTo>
                  <a:close/>
                </a:path>
              </a:pathLst>
            </a:custGeom>
            <a:solidFill>
              <a:srgbClr val="FF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12"/>
            <p:cNvSpPr/>
            <p:nvPr/>
          </p:nvSpPr>
          <p:spPr>
            <a:xfrm>
              <a:off x="5164887" y="-136024"/>
              <a:ext cx="22041" cy="8180"/>
            </a:xfrm>
            <a:custGeom>
              <a:avLst/>
              <a:gdLst/>
              <a:ahLst/>
              <a:cxnLst/>
              <a:rect l="l" t="t" r="r" b="b"/>
              <a:pathLst>
                <a:path w="609" h="226" extrusionOk="0">
                  <a:moveTo>
                    <a:pt x="326" y="1"/>
                  </a:moveTo>
                  <a:cubicBezTo>
                    <a:pt x="243" y="1"/>
                    <a:pt x="148" y="25"/>
                    <a:pt x="48" y="94"/>
                  </a:cubicBezTo>
                  <a:cubicBezTo>
                    <a:pt x="25" y="130"/>
                    <a:pt x="1" y="166"/>
                    <a:pt x="37" y="201"/>
                  </a:cubicBezTo>
                  <a:cubicBezTo>
                    <a:pt x="48" y="213"/>
                    <a:pt x="60" y="225"/>
                    <a:pt x="96" y="225"/>
                  </a:cubicBezTo>
                  <a:cubicBezTo>
                    <a:pt x="108" y="225"/>
                    <a:pt x="120" y="225"/>
                    <a:pt x="132" y="201"/>
                  </a:cubicBezTo>
                  <a:cubicBezTo>
                    <a:pt x="212" y="149"/>
                    <a:pt x="282" y="133"/>
                    <a:pt x="336" y="133"/>
                  </a:cubicBezTo>
                  <a:cubicBezTo>
                    <a:pt x="420" y="133"/>
                    <a:pt x="470" y="170"/>
                    <a:pt x="477" y="178"/>
                  </a:cubicBezTo>
                  <a:cubicBezTo>
                    <a:pt x="495" y="196"/>
                    <a:pt x="516" y="204"/>
                    <a:pt x="535" y="204"/>
                  </a:cubicBezTo>
                  <a:cubicBezTo>
                    <a:pt x="555" y="204"/>
                    <a:pt x="572" y="196"/>
                    <a:pt x="584" y="178"/>
                  </a:cubicBezTo>
                  <a:cubicBezTo>
                    <a:pt x="608" y="154"/>
                    <a:pt x="608" y="106"/>
                    <a:pt x="584" y="82"/>
                  </a:cubicBezTo>
                  <a:cubicBezTo>
                    <a:pt x="536" y="48"/>
                    <a:pt x="443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12"/>
            <p:cNvSpPr/>
            <p:nvPr/>
          </p:nvSpPr>
          <p:spPr>
            <a:xfrm>
              <a:off x="5237308" y="-109604"/>
              <a:ext cx="69381" cy="50706"/>
            </a:xfrm>
            <a:custGeom>
              <a:avLst/>
              <a:gdLst/>
              <a:ahLst/>
              <a:cxnLst/>
              <a:rect l="l" t="t" r="r" b="b"/>
              <a:pathLst>
                <a:path w="1917" h="1401" extrusionOk="0">
                  <a:moveTo>
                    <a:pt x="1286" y="0"/>
                  </a:moveTo>
                  <a:cubicBezTo>
                    <a:pt x="1202" y="0"/>
                    <a:pt x="1124" y="45"/>
                    <a:pt x="1072" y="114"/>
                  </a:cubicBezTo>
                  <a:cubicBezTo>
                    <a:pt x="941" y="293"/>
                    <a:pt x="643" y="614"/>
                    <a:pt x="143" y="781"/>
                  </a:cubicBezTo>
                  <a:cubicBezTo>
                    <a:pt x="24" y="829"/>
                    <a:pt x="0" y="972"/>
                    <a:pt x="72" y="1079"/>
                  </a:cubicBezTo>
                  <a:cubicBezTo>
                    <a:pt x="178" y="1223"/>
                    <a:pt x="370" y="1400"/>
                    <a:pt x="650" y="1400"/>
                  </a:cubicBezTo>
                  <a:cubicBezTo>
                    <a:pt x="809" y="1400"/>
                    <a:pt x="998" y="1342"/>
                    <a:pt x="1215" y="1186"/>
                  </a:cubicBezTo>
                  <a:cubicBezTo>
                    <a:pt x="1917" y="662"/>
                    <a:pt x="1667" y="138"/>
                    <a:pt x="1381" y="19"/>
                  </a:cubicBezTo>
                  <a:cubicBezTo>
                    <a:pt x="1349" y="6"/>
                    <a:pt x="1317" y="0"/>
                    <a:pt x="1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12"/>
            <p:cNvSpPr/>
            <p:nvPr/>
          </p:nvSpPr>
          <p:spPr>
            <a:xfrm>
              <a:off x="5077410" y="771068"/>
              <a:ext cx="49186" cy="42200"/>
            </a:xfrm>
            <a:custGeom>
              <a:avLst/>
              <a:gdLst/>
              <a:ahLst/>
              <a:cxnLst/>
              <a:rect l="l" t="t" r="r" b="b"/>
              <a:pathLst>
                <a:path w="1359" h="1166" extrusionOk="0">
                  <a:moveTo>
                    <a:pt x="949" y="1"/>
                  </a:moveTo>
                  <a:cubicBezTo>
                    <a:pt x="939" y="1"/>
                    <a:pt x="928" y="4"/>
                    <a:pt x="918" y="11"/>
                  </a:cubicBezTo>
                  <a:lnTo>
                    <a:pt x="191" y="332"/>
                  </a:lnTo>
                  <a:cubicBezTo>
                    <a:pt x="120" y="380"/>
                    <a:pt x="60" y="439"/>
                    <a:pt x="25" y="523"/>
                  </a:cubicBezTo>
                  <a:cubicBezTo>
                    <a:pt x="1" y="618"/>
                    <a:pt x="13" y="701"/>
                    <a:pt x="60" y="784"/>
                  </a:cubicBezTo>
                  <a:cubicBezTo>
                    <a:pt x="203" y="1023"/>
                    <a:pt x="465" y="1165"/>
                    <a:pt x="751" y="1165"/>
                  </a:cubicBezTo>
                  <a:cubicBezTo>
                    <a:pt x="811" y="1165"/>
                    <a:pt x="858" y="1154"/>
                    <a:pt x="918" y="1154"/>
                  </a:cubicBezTo>
                  <a:lnTo>
                    <a:pt x="1287" y="1082"/>
                  </a:lnTo>
                  <a:cubicBezTo>
                    <a:pt x="1334" y="1058"/>
                    <a:pt x="1358" y="1035"/>
                    <a:pt x="1346" y="987"/>
                  </a:cubicBezTo>
                  <a:cubicBezTo>
                    <a:pt x="1336" y="947"/>
                    <a:pt x="1318" y="924"/>
                    <a:pt x="1285" y="924"/>
                  </a:cubicBezTo>
                  <a:cubicBezTo>
                    <a:pt x="1279" y="924"/>
                    <a:pt x="1271" y="925"/>
                    <a:pt x="1263" y="927"/>
                  </a:cubicBezTo>
                  <a:lnTo>
                    <a:pt x="894" y="999"/>
                  </a:lnTo>
                  <a:cubicBezTo>
                    <a:pt x="847" y="1009"/>
                    <a:pt x="800" y="1014"/>
                    <a:pt x="753" y="1014"/>
                  </a:cubicBezTo>
                  <a:cubicBezTo>
                    <a:pt x="526" y="1014"/>
                    <a:pt x="310" y="898"/>
                    <a:pt x="191" y="701"/>
                  </a:cubicBezTo>
                  <a:cubicBezTo>
                    <a:pt x="179" y="665"/>
                    <a:pt x="156" y="618"/>
                    <a:pt x="179" y="570"/>
                  </a:cubicBezTo>
                  <a:cubicBezTo>
                    <a:pt x="191" y="523"/>
                    <a:pt x="215" y="487"/>
                    <a:pt x="263" y="463"/>
                  </a:cubicBezTo>
                  <a:lnTo>
                    <a:pt x="989" y="142"/>
                  </a:lnTo>
                  <a:cubicBezTo>
                    <a:pt x="1025" y="106"/>
                    <a:pt x="1037" y="82"/>
                    <a:pt x="1025" y="34"/>
                  </a:cubicBezTo>
                  <a:cubicBezTo>
                    <a:pt x="1000" y="18"/>
                    <a:pt x="974" y="1"/>
                    <a:pt x="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12"/>
            <p:cNvSpPr/>
            <p:nvPr/>
          </p:nvSpPr>
          <p:spPr>
            <a:xfrm>
              <a:off x="5098112" y="800638"/>
              <a:ext cx="110351" cy="42780"/>
            </a:xfrm>
            <a:custGeom>
              <a:avLst/>
              <a:gdLst/>
              <a:ahLst/>
              <a:cxnLst/>
              <a:rect l="l" t="t" r="r" b="b"/>
              <a:pathLst>
                <a:path w="3049" h="1182" extrusionOk="0">
                  <a:moveTo>
                    <a:pt x="1210" y="1"/>
                  </a:moveTo>
                  <a:cubicBezTo>
                    <a:pt x="1204" y="1"/>
                    <a:pt x="1198" y="2"/>
                    <a:pt x="1191" y="3"/>
                  </a:cubicBezTo>
                  <a:lnTo>
                    <a:pt x="203" y="348"/>
                  </a:lnTo>
                  <a:cubicBezTo>
                    <a:pt x="119" y="396"/>
                    <a:pt x="60" y="456"/>
                    <a:pt x="36" y="539"/>
                  </a:cubicBezTo>
                  <a:cubicBezTo>
                    <a:pt x="0" y="634"/>
                    <a:pt x="24" y="718"/>
                    <a:pt x="60" y="801"/>
                  </a:cubicBezTo>
                  <a:cubicBezTo>
                    <a:pt x="215" y="1039"/>
                    <a:pt x="477" y="1182"/>
                    <a:pt x="762" y="1182"/>
                  </a:cubicBezTo>
                  <a:cubicBezTo>
                    <a:pt x="810" y="1182"/>
                    <a:pt x="870" y="1182"/>
                    <a:pt x="905" y="1170"/>
                  </a:cubicBezTo>
                  <a:lnTo>
                    <a:pt x="2977" y="801"/>
                  </a:lnTo>
                  <a:cubicBezTo>
                    <a:pt x="3025" y="777"/>
                    <a:pt x="3048" y="753"/>
                    <a:pt x="3036" y="706"/>
                  </a:cubicBezTo>
                  <a:cubicBezTo>
                    <a:pt x="3025" y="658"/>
                    <a:pt x="3001" y="646"/>
                    <a:pt x="2953" y="646"/>
                  </a:cubicBezTo>
                  <a:lnTo>
                    <a:pt x="881" y="1015"/>
                  </a:lnTo>
                  <a:cubicBezTo>
                    <a:pt x="837" y="1025"/>
                    <a:pt x="791" y="1030"/>
                    <a:pt x="745" y="1030"/>
                  </a:cubicBezTo>
                  <a:cubicBezTo>
                    <a:pt x="525" y="1030"/>
                    <a:pt x="307" y="915"/>
                    <a:pt x="179" y="718"/>
                  </a:cubicBezTo>
                  <a:cubicBezTo>
                    <a:pt x="167" y="682"/>
                    <a:pt x="155" y="634"/>
                    <a:pt x="167" y="587"/>
                  </a:cubicBezTo>
                  <a:cubicBezTo>
                    <a:pt x="179" y="539"/>
                    <a:pt x="215" y="503"/>
                    <a:pt x="239" y="479"/>
                  </a:cubicBezTo>
                  <a:lnTo>
                    <a:pt x="1239" y="146"/>
                  </a:lnTo>
                  <a:cubicBezTo>
                    <a:pt x="1274" y="122"/>
                    <a:pt x="1298" y="98"/>
                    <a:pt x="1286" y="51"/>
                  </a:cubicBezTo>
                  <a:cubicBezTo>
                    <a:pt x="1276" y="30"/>
                    <a:pt x="1248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4" name="Google Shape;3514;p112"/>
          <p:cNvGrpSpPr/>
          <p:nvPr/>
        </p:nvGrpSpPr>
        <p:grpSpPr>
          <a:xfrm>
            <a:off x="1" y="3535265"/>
            <a:ext cx="1497905" cy="1608266"/>
            <a:chOff x="552554" y="2369534"/>
            <a:chExt cx="2176871" cy="2336916"/>
          </a:xfrm>
        </p:grpSpPr>
        <p:sp>
          <p:nvSpPr>
            <p:cNvPr id="3515" name="Google Shape;3515;p112"/>
            <p:cNvSpPr/>
            <p:nvPr/>
          </p:nvSpPr>
          <p:spPr>
            <a:xfrm>
              <a:off x="741625" y="4501550"/>
              <a:ext cx="1987800" cy="204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6" name="Google Shape;3516;p112"/>
            <p:cNvGrpSpPr/>
            <p:nvPr/>
          </p:nvGrpSpPr>
          <p:grpSpPr>
            <a:xfrm>
              <a:off x="552554" y="2369534"/>
              <a:ext cx="1638486" cy="2233101"/>
              <a:chOff x="4896300" y="970950"/>
              <a:chExt cx="3244528" cy="4452844"/>
            </a:xfrm>
          </p:grpSpPr>
          <p:sp>
            <p:nvSpPr>
              <p:cNvPr id="3517" name="Google Shape;3517;p112"/>
              <p:cNvSpPr/>
              <p:nvPr/>
            </p:nvSpPr>
            <p:spPr>
              <a:xfrm>
                <a:off x="6417771" y="1140102"/>
                <a:ext cx="1154734" cy="2092097"/>
              </a:xfrm>
              <a:custGeom>
                <a:avLst/>
                <a:gdLst/>
                <a:ahLst/>
                <a:cxnLst/>
                <a:rect l="l" t="t" r="r" b="b"/>
                <a:pathLst>
                  <a:path w="23374" h="42348" extrusionOk="0">
                    <a:moveTo>
                      <a:pt x="23374" y="2613"/>
                    </a:moveTo>
                    <a:cubicBezTo>
                      <a:pt x="16041" y="3346"/>
                      <a:pt x="9992" y="25528"/>
                      <a:pt x="8663" y="36848"/>
                    </a:cubicBezTo>
                    <a:cubicBezTo>
                      <a:pt x="8617" y="37948"/>
                      <a:pt x="8342" y="39048"/>
                      <a:pt x="7929" y="40056"/>
                    </a:cubicBezTo>
                    <a:cubicBezTo>
                      <a:pt x="7425" y="41156"/>
                      <a:pt x="6463" y="41935"/>
                      <a:pt x="5271" y="42164"/>
                    </a:cubicBezTo>
                    <a:cubicBezTo>
                      <a:pt x="4034" y="42347"/>
                      <a:pt x="2796" y="41843"/>
                      <a:pt x="2017" y="40881"/>
                    </a:cubicBezTo>
                    <a:cubicBezTo>
                      <a:pt x="1330" y="39964"/>
                      <a:pt x="917" y="38910"/>
                      <a:pt x="780" y="37764"/>
                    </a:cubicBezTo>
                    <a:cubicBezTo>
                      <a:pt x="1" y="33869"/>
                      <a:pt x="230" y="29790"/>
                      <a:pt x="642" y="25803"/>
                    </a:cubicBezTo>
                    <a:cubicBezTo>
                      <a:pt x="1146" y="21037"/>
                      <a:pt x="1926" y="16270"/>
                      <a:pt x="3759" y="11733"/>
                    </a:cubicBezTo>
                    <a:cubicBezTo>
                      <a:pt x="5638" y="7013"/>
                      <a:pt x="8846" y="2934"/>
                      <a:pt x="12971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112"/>
              <p:cNvSpPr/>
              <p:nvPr/>
            </p:nvSpPr>
            <p:spPr>
              <a:xfrm>
                <a:off x="6551353" y="1201508"/>
                <a:ext cx="580430" cy="3791592"/>
              </a:xfrm>
              <a:custGeom>
                <a:avLst/>
                <a:gdLst/>
                <a:ahLst/>
                <a:cxnLst/>
                <a:rect l="l" t="t" r="r" b="b"/>
                <a:pathLst>
                  <a:path w="11749" h="76749" extrusionOk="0">
                    <a:moveTo>
                      <a:pt x="11531" y="0"/>
                    </a:moveTo>
                    <a:cubicBezTo>
                      <a:pt x="11473" y="0"/>
                      <a:pt x="11412" y="26"/>
                      <a:pt x="11366" y="87"/>
                    </a:cubicBezTo>
                    <a:lnTo>
                      <a:pt x="11366" y="41"/>
                    </a:lnTo>
                    <a:cubicBezTo>
                      <a:pt x="8296" y="4028"/>
                      <a:pt x="6875" y="9069"/>
                      <a:pt x="5775" y="13927"/>
                    </a:cubicBezTo>
                    <a:cubicBezTo>
                      <a:pt x="4904" y="17731"/>
                      <a:pt x="4263" y="21627"/>
                      <a:pt x="3759" y="25476"/>
                    </a:cubicBezTo>
                    <a:cubicBezTo>
                      <a:pt x="3117" y="30243"/>
                      <a:pt x="2613" y="35055"/>
                      <a:pt x="2200" y="39867"/>
                    </a:cubicBezTo>
                    <a:cubicBezTo>
                      <a:pt x="1696" y="45367"/>
                      <a:pt x="1330" y="50866"/>
                      <a:pt x="963" y="56320"/>
                    </a:cubicBezTo>
                    <a:cubicBezTo>
                      <a:pt x="596" y="62324"/>
                      <a:pt x="276" y="68281"/>
                      <a:pt x="92" y="74285"/>
                    </a:cubicBezTo>
                    <a:cubicBezTo>
                      <a:pt x="92" y="75064"/>
                      <a:pt x="46" y="75797"/>
                      <a:pt x="1" y="76577"/>
                    </a:cubicBezTo>
                    <a:cubicBezTo>
                      <a:pt x="1" y="76691"/>
                      <a:pt x="81" y="76748"/>
                      <a:pt x="167" y="76748"/>
                    </a:cubicBezTo>
                    <a:cubicBezTo>
                      <a:pt x="253" y="76748"/>
                      <a:pt x="344" y="76691"/>
                      <a:pt x="367" y="76577"/>
                    </a:cubicBezTo>
                    <a:cubicBezTo>
                      <a:pt x="596" y="73552"/>
                      <a:pt x="780" y="70527"/>
                      <a:pt x="963" y="67502"/>
                    </a:cubicBezTo>
                    <a:cubicBezTo>
                      <a:pt x="1146" y="64478"/>
                      <a:pt x="1284" y="61590"/>
                      <a:pt x="1467" y="58657"/>
                    </a:cubicBezTo>
                    <a:cubicBezTo>
                      <a:pt x="1788" y="53112"/>
                      <a:pt x="2155" y="47566"/>
                      <a:pt x="2613" y="42021"/>
                    </a:cubicBezTo>
                    <a:cubicBezTo>
                      <a:pt x="3025" y="37163"/>
                      <a:pt x="3438" y="32259"/>
                      <a:pt x="4034" y="27401"/>
                    </a:cubicBezTo>
                    <a:cubicBezTo>
                      <a:pt x="4538" y="23368"/>
                      <a:pt x="5088" y="19381"/>
                      <a:pt x="5913" y="15440"/>
                    </a:cubicBezTo>
                    <a:cubicBezTo>
                      <a:pt x="6325" y="13332"/>
                      <a:pt x="6829" y="11269"/>
                      <a:pt x="7471" y="9207"/>
                    </a:cubicBezTo>
                    <a:cubicBezTo>
                      <a:pt x="8158" y="6640"/>
                      <a:pt x="9212" y="4120"/>
                      <a:pt x="10587" y="1828"/>
                    </a:cubicBezTo>
                    <a:cubicBezTo>
                      <a:pt x="10908" y="1278"/>
                      <a:pt x="11275" y="728"/>
                      <a:pt x="11687" y="224"/>
                    </a:cubicBezTo>
                    <a:cubicBezTo>
                      <a:pt x="11748" y="102"/>
                      <a:pt x="11647" y="0"/>
                      <a:pt x="1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112"/>
              <p:cNvSpPr/>
              <p:nvPr/>
            </p:nvSpPr>
            <p:spPr>
              <a:xfrm>
                <a:off x="6648180" y="1178981"/>
                <a:ext cx="696625" cy="2050204"/>
              </a:xfrm>
              <a:custGeom>
                <a:avLst/>
                <a:gdLst/>
                <a:ahLst/>
                <a:cxnLst/>
                <a:rect l="l" t="t" r="r" b="b"/>
                <a:pathLst>
                  <a:path w="14101" h="41500" extrusionOk="0">
                    <a:moveTo>
                      <a:pt x="13963" y="1"/>
                    </a:moveTo>
                    <a:cubicBezTo>
                      <a:pt x="13936" y="1"/>
                      <a:pt x="13911" y="12"/>
                      <a:pt x="13898" y="39"/>
                    </a:cubicBezTo>
                    <a:cubicBezTo>
                      <a:pt x="13027" y="1184"/>
                      <a:pt x="12110" y="2330"/>
                      <a:pt x="11286" y="3476"/>
                    </a:cubicBezTo>
                    <a:cubicBezTo>
                      <a:pt x="10461" y="4622"/>
                      <a:pt x="9727" y="5859"/>
                      <a:pt x="9132" y="7142"/>
                    </a:cubicBezTo>
                    <a:cubicBezTo>
                      <a:pt x="7848" y="9755"/>
                      <a:pt x="6794" y="12459"/>
                      <a:pt x="5969" y="15208"/>
                    </a:cubicBezTo>
                    <a:cubicBezTo>
                      <a:pt x="4319" y="20891"/>
                      <a:pt x="3357" y="26712"/>
                      <a:pt x="2990" y="32578"/>
                    </a:cubicBezTo>
                    <a:cubicBezTo>
                      <a:pt x="2899" y="34273"/>
                      <a:pt x="2669" y="35923"/>
                      <a:pt x="2257" y="37527"/>
                    </a:cubicBezTo>
                    <a:cubicBezTo>
                      <a:pt x="1890" y="38856"/>
                      <a:pt x="1386" y="40323"/>
                      <a:pt x="195" y="41102"/>
                    </a:cubicBezTo>
                    <a:cubicBezTo>
                      <a:pt x="1" y="41218"/>
                      <a:pt x="135" y="41499"/>
                      <a:pt x="292" y="41499"/>
                    </a:cubicBezTo>
                    <a:cubicBezTo>
                      <a:pt x="321" y="41499"/>
                      <a:pt x="350" y="41490"/>
                      <a:pt x="378" y="41469"/>
                    </a:cubicBezTo>
                    <a:cubicBezTo>
                      <a:pt x="1295" y="40781"/>
                      <a:pt x="1982" y="39865"/>
                      <a:pt x="2303" y="38811"/>
                    </a:cubicBezTo>
                    <a:cubicBezTo>
                      <a:pt x="2761" y="37436"/>
                      <a:pt x="3082" y="36061"/>
                      <a:pt x="3219" y="34686"/>
                    </a:cubicBezTo>
                    <a:cubicBezTo>
                      <a:pt x="3403" y="33174"/>
                      <a:pt x="3449" y="31707"/>
                      <a:pt x="3586" y="30195"/>
                    </a:cubicBezTo>
                    <a:cubicBezTo>
                      <a:pt x="3724" y="28728"/>
                      <a:pt x="3907" y="27124"/>
                      <a:pt x="4136" y="25566"/>
                    </a:cubicBezTo>
                    <a:cubicBezTo>
                      <a:pt x="4915" y="19654"/>
                      <a:pt x="6519" y="13879"/>
                      <a:pt x="8902" y="8380"/>
                    </a:cubicBezTo>
                    <a:cubicBezTo>
                      <a:pt x="9544" y="6867"/>
                      <a:pt x="10323" y="5447"/>
                      <a:pt x="11194" y="4072"/>
                    </a:cubicBezTo>
                    <a:cubicBezTo>
                      <a:pt x="12065" y="2743"/>
                      <a:pt x="13073" y="1414"/>
                      <a:pt x="14035" y="130"/>
                    </a:cubicBezTo>
                    <a:cubicBezTo>
                      <a:pt x="14100" y="66"/>
                      <a:pt x="14027" y="1"/>
                      <a:pt x="13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112"/>
              <p:cNvSpPr/>
              <p:nvPr/>
            </p:nvSpPr>
            <p:spPr>
              <a:xfrm>
                <a:off x="6564938" y="1344279"/>
                <a:ext cx="316374" cy="1875368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37961" extrusionOk="0">
                    <a:moveTo>
                      <a:pt x="6254" y="0"/>
                    </a:moveTo>
                    <a:cubicBezTo>
                      <a:pt x="6226" y="0"/>
                      <a:pt x="6201" y="11"/>
                      <a:pt x="6188" y="38"/>
                    </a:cubicBezTo>
                    <a:lnTo>
                      <a:pt x="6234" y="38"/>
                    </a:lnTo>
                    <a:cubicBezTo>
                      <a:pt x="4767" y="2971"/>
                      <a:pt x="3759" y="6088"/>
                      <a:pt x="3209" y="9296"/>
                    </a:cubicBezTo>
                    <a:cubicBezTo>
                      <a:pt x="2888" y="10808"/>
                      <a:pt x="2613" y="12366"/>
                      <a:pt x="2338" y="13879"/>
                    </a:cubicBezTo>
                    <a:cubicBezTo>
                      <a:pt x="2109" y="15162"/>
                      <a:pt x="1834" y="16445"/>
                      <a:pt x="1559" y="17728"/>
                    </a:cubicBezTo>
                    <a:cubicBezTo>
                      <a:pt x="1101" y="20066"/>
                      <a:pt x="688" y="22403"/>
                      <a:pt x="413" y="24786"/>
                    </a:cubicBezTo>
                    <a:cubicBezTo>
                      <a:pt x="92" y="27215"/>
                      <a:pt x="1" y="29690"/>
                      <a:pt x="92" y="32119"/>
                    </a:cubicBezTo>
                    <a:cubicBezTo>
                      <a:pt x="230" y="34090"/>
                      <a:pt x="459" y="36381"/>
                      <a:pt x="1880" y="37894"/>
                    </a:cubicBezTo>
                    <a:cubicBezTo>
                      <a:pt x="1915" y="37941"/>
                      <a:pt x="1960" y="37961"/>
                      <a:pt x="2005" y="37961"/>
                    </a:cubicBezTo>
                    <a:cubicBezTo>
                      <a:pt x="2132" y="37961"/>
                      <a:pt x="2256" y="37800"/>
                      <a:pt x="2155" y="37664"/>
                    </a:cubicBezTo>
                    <a:cubicBezTo>
                      <a:pt x="1009" y="36290"/>
                      <a:pt x="734" y="34319"/>
                      <a:pt x="596" y="32623"/>
                    </a:cubicBezTo>
                    <a:cubicBezTo>
                      <a:pt x="413" y="30286"/>
                      <a:pt x="459" y="27903"/>
                      <a:pt x="780" y="25565"/>
                    </a:cubicBezTo>
                    <a:cubicBezTo>
                      <a:pt x="1009" y="23182"/>
                      <a:pt x="1376" y="20799"/>
                      <a:pt x="1834" y="18462"/>
                    </a:cubicBezTo>
                    <a:cubicBezTo>
                      <a:pt x="2063" y="17316"/>
                      <a:pt x="2338" y="16170"/>
                      <a:pt x="2567" y="15025"/>
                    </a:cubicBezTo>
                    <a:cubicBezTo>
                      <a:pt x="2842" y="13512"/>
                      <a:pt x="3071" y="12000"/>
                      <a:pt x="3346" y="10533"/>
                    </a:cubicBezTo>
                    <a:cubicBezTo>
                      <a:pt x="3942" y="6959"/>
                      <a:pt x="4950" y="3430"/>
                      <a:pt x="6371" y="130"/>
                    </a:cubicBezTo>
                    <a:cubicBezTo>
                      <a:pt x="6403" y="65"/>
                      <a:pt x="6321" y="0"/>
                      <a:pt x="6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112"/>
              <p:cNvSpPr/>
              <p:nvPr/>
            </p:nvSpPr>
            <p:spPr>
              <a:xfrm>
                <a:off x="6472112" y="1463288"/>
                <a:ext cx="273344" cy="1758482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5595" extrusionOk="0">
                    <a:moveTo>
                      <a:pt x="5386" y="0"/>
                    </a:moveTo>
                    <a:cubicBezTo>
                      <a:pt x="5357" y="0"/>
                      <a:pt x="5331" y="16"/>
                      <a:pt x="5317" y="58"/>
                    </a:cubicBezTo>
                    <a:lnTo>
                      <a:pt x="5317" y="104"/>
                    </a:lnTo>
                    <a:cubicBezTo>
                      <a:pt x="4217" y="2716"/>
                      <a:pt x="3346" y="5374"/>
                      <a:pt x="2705" y="8124"/>
                    </a:cubicBezTo>
                    <a:cubicBezTo>
                      <a:pt x="1971" y="10828"/>
                      <a:pt x="1375" y="13578"/>
                      <a:pt x="963" y="16328"/>
                    </a:cubicBezTo>
                    <a:cubicBezTo>
                      <a:pt x="688" y="18436"/>
                      <a:pt x="413" y="20544"/>
                      <a:pt x="230" y="22652"/>
                    </a:cubicBezTo>
                    <a:cubicBezTo>
                      <a:pt x="1" y="25127"/>
                      <a:pt x="46" y="27602"/>
                      <a:pt x="367" y="30077"/>
                    </a:cubicBezTo>
                    <a:cubicBezTo>
                      <a:pt x="505" y="31268"/>
                      <a:pt x="826" y="32368"/>
                      <a:pt x="1330" y="33468"/>
                    </a:cubicBezTo>
                    <a:cubicBezTo>
                      <a:pt x="1696" y="34385"/>
                      <a:pt x="2384" y="35118"/>
                      <a:pt x="3255" y="35576"/>
                    </a:cubicBezTo>
                    <a:cubicBezTo>
                      <a:pt x="3286" y="35589"/>
                      <a:pt x="3316" y="35595"/>
                      <a:pt x="3344" y="35595"/>
                    </a:cubicBezTo>
                    <a:cubicBezTo>
                      <a:pt x="3516" y="35595"/>
                      <a:pt x="3596" y="35374"/>
                      <a:pt x="3438" y="35255"/>
                    </a:cubicBezTo>
                    <a:cubicBezTo>
                      <a:pt x="1834" y="34201"/>
                      <a:pt x="1238" y="32322"/>
                      <a:pt x="871" y="30489"/>
                    </a:cubicBezTo>
                    <a:cubicBezTo>
                      <a:pt x="505" y="28106"/>
                      <a:pt x="413" y="25723"/>
                      <a:pt x="642" y="23294"/>
                    </a:cubicBezTo>
                    <a:cubicBezTo>
                      <a:pt x="917" y="18573"/>
                      <a:pt x="1605" y="13853"/>
                      <a:pt x="2750" y="9224"/>
                    </a:cubicBezTo>
                    <a:cubicBezTo>
                      <a:pt x="3392" y="6154"/>
                      <a:pt x="4354" y="3129"/>
                      <a:pt x="5500" y="150"/>
                    </a:cubicBezTo>
                    <a:cubicBezTo>
                      <a:pt x="5532" y="86"/>
                      <a:pt x="5453" y="0"/>
                      <a:pt x="53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112"/>
              <p:cNvSpPr/>
              <p:nvPr/>
            </p:nvSpPr>
            <p:spPr>
              <a:xfrm>
                <a:off x="6607967" y="970950"/>
                <a:ext cx="1532861" cy="739753"/>
              </a:xfrm>
              <a:custGeom>
                <a:avLst/>
                <a:gdLst/>
                <a:ahLst/>
                <a:cxnLst/>
                <a:rect l="l" t="t" r="r" b="b"/>
                <a:pathLst>
                  <a:path w="31028" h="14974" extrusionOk="0">
                    <a:moveTo>
                      <a:pt x="17887" y="0"/>
                    </a:moveTo>
                    <a:cubicBezTo>
                      <a:pt x="17484" y="0"/>
                      <a:pt x="17082" y="11"/>
                      <a:pt x="16683" y="33"/>
                    </a:cubicBezTo>
                    <a:cubicBezTo>
                      <a:pt x="14849" y="171"/>
                      <a:pt x="13062" y="583"/>
                      <a:pt x="11320" y="1225"/>
                    </a:cubicBezTo>
                    <a:cubicBezTo>
                      <a:pt x="7196" y="2875"/>
                      <a:pt x="1146" y="9428"/>
                      <a:pt x="0" y="14974"/>
                    </a:cubicBezTo>
                    <a:lnTo>
                      <a:pt x="46" y="14928"/>
                    </a:lnTo>
                    <a:cubicBezTo>
                      <a:pt x="780" y="13645"/>
                      <a:pt x="1696" y="12453"/>
                      <a:pt x="2796" y="11445"/>
                    </a:cubicBezTo>
                    <a:cubicBezTo>
                      <a:pt x="5926" y="8666"/>
                      <a:pt x="10344" y="7176"/>
                      <a:pt x="14667" y="7176"/>
                    </a:cubicBezTo>
                    <a:cubicBezTo>
                      <a:pt x="17118" y="7176"/>
                      <a:pt x="19539" y="7655"/>
                      <a:pt x="21678" y="8649"/>
                    </a:cubicBezTo>
                    <a:cubicBezTo>
                      <a:pt x="22961" y="9199"/>
                      <a:pt x="24153" y="9978"/>
                      <a:pt x="25528" y="10345"/>
                    </a:cubicBezTo>
                    <a:cubicBezTo>
                      <a:pt x="26008" y="10489"/>
                      <a:pt x="26528" y="10566"/>
                      <a:pt x="27046" y="10566"/>
                    </a:cubicBezTo>
                    <a:cubicBezTo>
                      <a:pt x="28010" y="10566"/>
                      <a:pt x="28967" y="10300"/>
                      <a:pt x="29652" y="9703"/>
                    </a:cubicBezTo>
                    <a:cubicBezTo>
                      <a:pt x="31027" y="8466"/>
                      <a:pt x="30661" y="6358"/>
                      <a:pt x="29652" y="4937"/>
                    </a:cubicBezTo>
                    <a:cubicBezTo>
                      <a:pt x="27375" y="1479"/>
                      <a:pt x="22537" y="0"/>
                      <a:pt x="178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112"/>
              <p:cNvSpPr/>
              <p:nvPr/>
            </p:nvSpPr>
            <p:spPr>
              <a:xfrm>
                <a:off x="6929917" y="1088823"/>
                <a:ext cx="1174791" cy="354018"/>
              </a:xfrm>
              <a:custGeom>
                <a:avLst/>
                <a:gdLst/>
                <a:ahLst/>
                <a:cxnLst/>
                <a:rect l="l" t="t" r="r" b="b"/>
                <a:pathLst>
                  <a:path w="23780" h="7166" extrusionOk="0">
                    <a:moveTo>
                      <a:pt x="8016" y="0"/>
                    </a:moveTo>
                    <a:cubicBezTo>
                      <a:pt x="7235" y="0"/>
                      <a:pt x="6454" y="41"/>
                      <a:pt x="5674" y="122"/>
                    </a:cubicBezTo>
                    <a:cubicBezTo>
                      <a:pt x="4666" y="260"/>
                      <a:pt x="3703" y="443"/>
                      <a:pt x="2787" y="764"/>
                    </a:cubicBezTo>
                    <a:cubicBezTo>
                      <a:pt x="1824" y="1039"/>
                      <a:pt x="908" y="1497"/>
                      <a:pt x="37" y="2047"/>
                    </a:cubicBezTo>
                    <a:cubicBezTo>
                      <a:pt x="0" y="2084"/>
                      <a:pt x="23" y="2151"/>
                      <a:pt x="82" y="2151"/>
                    </a:cubicBezTo>
                    <a:cubicBezTo>
                      <a:pt x="95" y="2151"/>
                      <a:pt x="111" y="2147"/>
                      <a:pt x="129" y="2139"/>
                    </a:cubicBezTo>
                    <a:lnTo>
                      <a:pt x="129" y="2139"/>
                    </a:lnTo>
                    <a:lnTo>
                      <a:pt x="83" y="2184"/>
                    </a:lnTo>
                    <a:cubicBezTo>
                      <a:pt x="908" y="1864"/>
                      <a:pt x="1687" y="1497"/>
                      <a:pt x="2558" y="1268"/>
                    </a:cubicBezTo>
                    <a:cubicBezTo>
                      <a:pt x="3383" y="993"/>
                      <a:pt x="4162" y="810"/>
                      <a:pt x="4987" y="672"/>
                    </a:cubicBezTo>
                    <a:cubicBezTo>
                      <a:pt x="5945" y="521"/>
                      <a:pt x="6904" y="453"/>
                      <a:pt x="7863" y="453"/>
                    </a:cubicBezTo>
                    <a:cubicBezTo>
                      <a:pt x="8646" y="453"/>
                      <a:pt x="9429" y="498"/>
                      <a:pt x="10211" y="580"/>
                    </a:cubicBezTo>
                    <a:cubicBezTo>
                      <a:pt x="13511" y="993"/>
                      <a:pt x="16673" y="2093"/>
                      <a:pt x="19561" y="3789"/>
                    </a:cubicBezTo>
                    <a:cubicBezTo>
                      <a:pt x="20936" y="4613"/>
                      <a:pt x="22402" y="5622"/>
                      <a:pt x="23227" y="7042"/>
                    </a:cubicBezTo>
                    <a:cubicBezTo>
                      <a:pt x="23284" y="7128"/>
                      <a:pt x="23364" y="7165"/>
                      <a:pt x="23442" y="7165"/>
                    </a:cubicBezTo>
                    <a:cubicBezTo>
                      <a:pt x="23615" y="7165"/>
                      <a:pt x="23780" y="6988"/>
                      <a:pt x="23685" y="6767"/>
                    </a:cubicBezTo>
                    <a:cubicBezTo>
                      <a:pt x="22860" y="5530"/>
                      <a:pt x="21761" y="4522"/>
                      <a:pt x="20477" y="3789"/>
                    </a:cubicBezTo>
                    <a:cubicBezTo>
                      <a:pt x="19102" y="2872"/>
                      <a:pt x="17590" y="2139"/>
                      <a:pt x="16078" y="1543"/>
                    </a:cubicBezTo>
                    <a:cubicBezTo>
                      <a:pt x="13507" y="507"/>
                      <a:pt x="10769" y="0"/>
                      <a:pt x="80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112"/>
              <p:cNvSpPr/>
              <p:nvPr/>
            </p:nvSpPr>
            <p:spPr>
              <a:xfrm>
                <a:off x="6660036" y="1171422"/>
                <a:ext cx="1430301" cy="375113"/>
              </a:xfrm>
              <a:custGeom>
                <a:avLst/>
                <a:gdLst/>
                <a:ahLst/>
                <a:cxnLst/>
                <a:rect l="l" t="t" r="r" b="b"/>
                <a:pathLst>
                  <a:path w="28952" h="7593" extrusionOk="0">
                    <a:moveTo>
                      <a:pt x="14317" y="1"/>
                    </a:moveTo>
                    <a:cubicBezTo>
                      <a:pt x="13315" y="1"/>
                      <a:pt x="12313" y="93"/>
                      <a:pt x="11320" y="283"/>
                    </a:cubicBezTo>
                    <a:cubicBezTo>
                      <a:pt x="10083" y="512"/>
                      <a:pt x="8937" y="833"/>
                      <a:pt x="7746" y="1200"/>
                    </a:cubicBezTo>
                    <a:cubicBezTo>
                      <a:pt x="6646" y="1567"/>
                      <a:pt x="5592" y="1979"/>
                      <a:pt x="4583" y="2529"/>
                    </a:cubicBezTo>
                    <a:cubicBezTo>
                      <a:pt x="2659" y="3583"/>
                      <a:pt x="688" y="5279"/>
                      <a:pt x="0" y="7433"/>
                    </a:cubicBezTo>
                    <a:cubicBezTo>
                      <a:pt x="0" y="7522"/>
                      <a:pt x="78" y="7592"/>
                      <a:pt x="158" y="7592"/>
                    </a:cubicBezTo>
                    <a:cubicBezTo>
                      <a:pt x="200" y="7592"/>
                      <a:pt x="244" y="7572"/>
                      <a:pt x="275" y="7524"/>
                    </a:cubicBezTo>
                    <a:cubicBezTo>
                      <a:pt x="688" y="6608"/>
                      <a:pt x="1284" y="5737"/>
                      <a:pt x="1971" y="4958"/>
                    </a:cubicBezTo>
                    <a:cubicBezTo>
                      <a:pt x="2704" y="4225"/>
                      <a:pt x="3529" y="3537"/>
                      <a:pt x="4446" y="3033"/>
                    </a:cubicBezTo>
                    <a:cubicBezTo>
                      <a:pt x="5454" y="2483"/>
                      <a:pt x="6554" y="1979"/>
                      <a:pt x="7654" y="1612"/>
                    </a:cubicBezTo>
                    <a:cubicBezTo>
                      <a:pt x="8754" y="1246"/>
                      <a:pt x="9900" y="925"/>
                      <a:pt x="11091" y="650"/>
                    </a:cubicBezTo>
                    <a:cubicBezTo>
                      <a:pt x="12165" y="417"/>
                      <a:pt x="13247" y="308"/>
                      <a:pt x="14326" y="308"/>
                    </a:cubicBezTo>
                    <a:cubicBezTo>
                      <a:pt x="17711" y="308"/>
                      <a:pt x="21061" y="1387"/>
                      <a:pt x="24015" y="3125"/>
                    </a:cubicBezTo>
                    <a:cubicBezTo>
                      <a:pt x="24474" y="3400"/>
                      <a:pt x="24932" y="3721"/>
                      <a:pt x="25390" y="4041"/>
                    </a:cubicBezTo>
                    <a:cubicBezTo>
                      <a:pt x="25757" y="4362"/>
                      <a:pt x="26124" y="4683"/>
                      <a:pt x="26536" y="4912"/>
                    </a:cubicBezTo>
                    <a:cubicBezTo>
                      <a:pt x="27035" y="5255"/>
                      <a:pt x="27576" y="5513"/>
                      <a:pt x="28117" y="5513"/>
                    </a:cubicBezTo>
                    <a:cubicBezTo>
                      <a:pt x="28371" y="5513"/>
                      <a:pt x="28624" y="5456"/>
                      <a:pt x="28873" y="5325"/>
                    </a:cubicBezTo>
                    <a:cubicBezTo>
                      <a:pt x="28952" y="5325"/>
                      <a:pt x="28896" y="5224"/>
                      <a:pt x="28849" y="5224"/>
                    </a:cubicBezTo>
                    <a:cubicBezTo>
                      <a:pt x="28842" y="5224"/>
                      <a:pt x="28834" y="5226"/>
                      <a:pt x="28828" y="5233"/>
                    </a:cubicBezTo>
                    <a:lnTo>
                      <a:pt x="28873" y="5233"/>
                    </a:lnTo>
                    <a:cubicBezTo>
                      <a:pt x="28670" y="5320"/>
                      <a:pt x="28468" y="5358"/>
                      <a:pt x="28269" y="5358"/>
                    </a:cubicBezTo>
                    <a:cubicBezTo>
                      <a:pt x="27529" y="5358"/>
                      <a:pt x="26829" y="4832"/>
                      <a:pt x="26215" y="4362"/>
                    </a:cubicBezTo>
                    <a:cubicBezTo>
                      <a:pt x="25528" y="3812"/>
                      <a:pt x="24749" y="3262"/>
                      <a:pt x="23924" y="2804"/>
                    </a:cubicBezTo>
                    <a:cubicBezTo>
                      <a:pt x="22045" y="1658"/>
                      <a:pt x="19982" y="833"/>
                      <a:pt x="17828" y="375"/>
                    </a:cubicBezTo>
                    <a:cubicBezTo>
                      <a:pt x="16667" y="128"/>
                      <a:pt x="15491" y="1"/>
                      <a:pt x="14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112"/>
              <p:cNvSpPr/>
              <p:nvPr/>
            </p:nvSpPr>
            <p:spPr>
              <a:xfrm>
                <a:off x="7154299" y="992736"/>
                <a:ext cx="981973" cy="424170"/>
              </a:xfrm>
              <a:custGeom>
                <a:avLst/>
                <a:gdLst/>
                <a:ahLst/>
                <a:cxnLst/>
                <a:rect l="l" t="t" r="r" b="b"/>
                <a:pathLst>
                  <a:path w="19877" h="8586" extrusionOk="0">
                    <a:moveTo>
                      <a:pt x="4916" y="0"/>
                    </a:moveTo>
                    <a:cubicBezTo>
                      <a:pt x="3351" y="0"/>
                      <a:pt x="1793" y="172"/>
                      <a:pt x="261" y="555"/>
                    </a:cubicBezTo>
                    <a:cubicBezTo>
                      <a:pt x="1" y="598"/>
                      <a:pt x="69" y="971"/>
                      <a:pt x="311" y="971"/>
                    </a:cubicBezTo>
                    <a:cubicBezTo>
                      <a:pt x="325" y="971"/>
                      <a:pt x="339" y="970"/>
                      <a:pt x="353" y="967"/>
                    </a:cubicBezTo>
                    <a:cubicBezTo>
                      <a:pt x="1766" y="585"/>
                      <a:pt x="3243" y="394"/>
                      <a:pt x="4704" y="394"/>
                    </a:cubicBezTo>
                    <a:cubicBezTo>
                      <a:pt x="4996" y="394"/>
                      <a:pt x="5287" y="402"/>
                      <a:pt x="5578" y="417"/>
                    </a:cubicBezTo>
                    <a:cubicBezTo>
                      <a:pt x="7273" y="509"/>
                      <a:pt x="8923" y="830"/>
                      <a:pt x="10573" y="1288"/>
                    </a:cubicBezTo>
                    <a:cubicBezTo>
                      <a:pt x="13140" y="1975"/>
                      <a:pt x="15889" y="2800"/>
                      <a:pt x="17768" y="4817"/>
                    </a:cubicBezTo>
                    <a:cubicBezTo>
                      <a:pt x="18731" y="5734"/>
                      <a:pt x="19235" y="7063"/>
                      <a:pt x="19052" y="8437"/>
                    </a:cubicBezTo>
                    <a:cubicBezTo>
                      <a:pt x="19052" y="8520"/>
                      <a:pt x="19134" y="8586"/>
                      <a:pt x="19200" y="8586"/>
                    </a:cubicBezTo>
                    <a:cubicBezTo>
                      <a:pt x="19244" y="8586"/>
                      <a:pt x="19281" y="8557"/>
                      <a:pt x="19281" y="8483"/>
                    </a:cubicBezTo>
                    <a:lnTo>
                      <a:pt x="19281" y="8529"/>
                    </a:lnTo>
                    <a:cubicBezTo>
                      <a:pt x="19877" y="5917"/>
                      <a:pt x="17723" y="3946"/>
                      <a:pt x="15660" y="2800"/>
                    </a:cubicBezTo>
                    <a:cubicBezTo>
                      <a:pt x="14423" y="2113"/>
                      <a:pt x="13094" y="1563"/>
                      <a:pt x="11719" y="1196"/>
                    </a:cubicBezTo>
                    <a:cubicBezTo>
                      <a:pt x="9977" y="646"/>
                      <a:pt x="8190" y="280"/>
                      <a:pt x="6403" y="51"/>
                    </a:cubicBezTo>
                    <a:cubicBezTo>
                      <a:pt x="5907" y="18"/>
                      <a:pt x="5411" y="0"/>
                      <a:pt x="4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112"/>
              <p:cNvSpPr/>
              <p:nvPr/>
            </p:nvSpPr>
            <p:spPr>
              <a:xfrm>
                <a:off x="6622985" y="1237374"/>
                <a:ext cx="1471898" cy="396010"/>
              </a:xfrm>
              <a:custGeom>
                <a:avLst/>
                <a:gdLst/>
                <a:ahLst/>
                <a:cxnLst/>
                <a:rect l="l" t="t" r="r" b="b"/>
                <a:pathLst>
                  <a:path w="29794" h="8016" extrusionOk="0">
                    <a:moveTo>
                      <a:pt x="14555" y="1"/>
                    </a:moveTo>
                    <a:cubicBezTo>
                      <a:pt x="10122" y="1"/>
                      <a:pt x="5790" y="1611"/>
                      <a:pt x="2446" y="4631"/>
                    </a:cubicBezTo>
                    <a:cubicBezTo>
                      <a:pt x="1392" y="5456"/>
                      <a:pt x="613" y="6556"/>
                      <a:pt x="63" y="7748"/>
                    </a:cubicBezTo>
                    <a:cubicBezTo>
                      <a:pt x="1" y="7903"/>
                      <a:pt x="149" y="8016"/>
                      <a:pt x="280" y="8016"/>
                    </a:cubicBezTo>
                    <a:cubicBezTo>
                      <a:pt x="342" y="8016"/>
                      <a:pt x="400" y="7990"/>
                      <a:pt x="430" y="7931"/>
                    </a:cubicBezTo>
                    <a:cubicBezTo>
                      <a:pt x="1392" y="5823"/>
                      <a:pt x="3409" y="4219"/>
                      <a:pt x="5333" y="3027"/>
                    </a:cubicBezTo>
                    <a:cubicBezTo>
                      <a:pt x="7213" y="1881"/>
                      <a:pt x="9321" y="1102"/>
                      <a:pt x="11521" y="690"/>
                    </a:cubicBezTo>
                    <a:cubicBezTo>
                      <a:pt x="12538" y="495"/>
                      <a:pt x="13576" y="402"/>
                      <a:pt x="14619" y="402"/>
                    </a:cubicBezTo>
                    <a:cubicBezTo>
                      <a:pt x="15786" y="402"/>
                      <a:pt x="16959" y="518"/>
                      <a:pt x="18120" y="736"/>
                    </a:cubicBezTo>
                    <a:cubicBezTo>
                      <a:pt x="19128" y="919"/>
                      <a:pt x="20182" y="1240"/>
                      <a:pt x="21145" y="1698"/>
                    </a:cubicBezTo>
                    <a:cubicBezTo>
                      <a:pt x="22016" y="2111"/>
                      <a:pt x="22886" y="2615"/>
                      <a:pt x="23711" y="3165"/>
                    </a:cubicBezTo>
                    <a:cubicBezTo>
                      <a:pt x="24896" y="3819"/>
                      <a:pt x="26398" y="4622"/>
                      <a:pt x="27814" y="4622"/>
                    </a:cubicBezTo>
                    <a:cubicBezTo>
                      <a:pt x="28481" y="4622"/>
                      <a:pt x="29128" y="4444"/>
                      <a:pt x="29715" y="3990"/>
                    </a:cubicBezTo>
                    <a:cubicBezTo>
                      <a:pt x="29794" y="3950"/>
                      <a:pt x="29771" y="3843"/>
                      <a:pt x="29705" y="3843"/>
                    </a:cubicBezTo>
                    <a:cubicBezTo>
                      <a:pt x="29694" y="3843"/>
                      <a:pt x="29682" y="3846"/>
                      <a:pt x="29669" y="3852"/>
                    </a:cubicBezTo>
                    <a:cubicBezTo>
                      <a:pt x="29211" y="4081"/>
                      <a:pt x="28707" y="4219"/>
                      <a:pt x="28203" y="4265"/>
                    </a:cubicBezTo>
                    <a:cubicBezTo>
                      <a:pt x="28077" y="4276"/>
                      <a:pt x="27948" y="4282"/>
                      <a:pt x="27818" y="4282"/>
                    </a:cubicBezTo>
                    <a:cubicBezTo>
                      <a:pt x="27429" y="4282"/>
                      <a:pt x="27034" y="4230"/>
                      <a:pt x="26690" y="4127"/>
                    </a:cubicBezTo>
                    <a:cubicBezTo>
                      <a:pt x="25682" y="3806"/>
                      <a:pt x="24720" y="3348"/>
                      <a:pt x="23803" y="2798"/>
                    </a:cubicBezTo>
                    <a:cubicBezTo>
                      <a:pt x="22978" y="2248"/>
                      <a:pt x="22107" y="1744"/>
                      <a:pt x="21236" y="1331"/>
                    </a:cubicBezTo>
                    <a:cubicBezTo>
                      <a:pt x="20274" y="873"/>
                      <a:pt x="19266" y="552"/>
                      <a:pt x="18212" y="369"/>
                    </a:cubicBezTo>
                    <a:cubicBezTo>
                      <a:pt x="16997" y="122"/>
                      <a:pt x="15773" y="1"/>
                      <a:pt x="14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112"/>
              <p:cNvSpPr/>
              <p:nvPr/>
            </p:nvSpPr>
            <p:spPr>
              <a:xfrm>
                <a:off x="6768720" y="1740086"/>
                <a:ext cx="1206804" cy="2110178"/>
              </a:xfrm>
              <a:custGeom>
                <a:avLst/>
                <a:gdLst/>
                <a:ahLst/>
                <a:cxnLst/>
                <a:rect l="l" t="t" r="r" b="b"/>
                <a:pathLst>
                  <a:path w="24428" h="42714" extrusionOk="0">
                    <a:moveTo>
                      <a:pt x="4217" y="41843"/>
                    </a:moveTo>
                    <a:cubicBezTo>
                      <a:pt x="6508" y="40743"/>
                      <a:pt x="7883" y="37489"/>
                      <a:pt x="8891" y="34602"/>
                    </a:cubicBezTo>
                    <a:cubicBezTo>
                      <a:pt x="10495" y="30019"/>
                      <a:pt x="12283" y="25528"/>
                      <a:pt x="14345" y="21174"/>
                    </a:cubicBezTo>
                    <a:cubicBezTo>
                      <a:pt x="15262" y="19066"/>
                      <a:pt x="16362" y="17049"/>
                      <a:pt x="17553" y="15079"/>
                    </a:cubicBezTo>
                    <a:cubicBezTo>
                      <a:pt x="18882" y="12970"/>
                      <a:pt x="20395" y="11091"/>
                      <a:pt x="21815" y="9121"/>
                    </a:cubicBezTo>
                    <a:cubicBezTo>
                      <a:pt x="23099" y="7288"/>
                      <a:pt x="24428" y="4675"/>
                      <a:pt x="23649" y="2475"/>
                    </a:cubicBezTo>
                    <a:cubicBezTo>
                      <a:pt x="22778" y="1"/>
                      <a:pt x="19616" y="1055"/>
                      <a:pt x="17828" y="1696"/>
                    </a:cubicBezTo>
                    <a:cubicBezTo>
                      <a:pt x="15353" y="2567"/>
                      <a:pt x="12879" y="4538"/>
                      <a:pt x="10816" y="7104"/>
                    </a:cubicBezTo>
                    <a:cubicBezTo>
                      <a:pt x="7104" y="11687"/>
                      <a:pt x="4629" y="17920"/>
                      <a:pt x="2750" y="24107"/>
                    </a:cubicBezTo>
                    <a:cubicBezTo>
                      <a:pt x="1834" y="27040"/>
                      <a:pt x="1100" y="30019"/>
                      <a:pt x="550" y="33044"/>
                    </a:cubicBezTo>
                    <a:cubicBezTo>
                      <a:pt x="184" y="35335"/>
                      <a:pt x="0" y="37718"/>
                      <a:pt x="550" y="39597"/>
                    </a:cubicBezTo>
                    <a:cubicBezTo>
                      <a:pt x="1146" y="41476"/>
                      <a:pt x="2704" y="42714"/>
                      <a:pt x="4263" y="4184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112"/>
              <p:cNvSpPr/>
              <p:nvPr/>
            </p:nvSpPr>
            <p:spPr>
              <a:xfrm>
                <a:off x="6902302" y="1792155"/>
                <a:ext cx="973624" cy="2036569"/>
              </a:xfrm>
              <a:custGeom>
                <a:avLst/>
                <a:gdLst/>
                <a:ahLst/>
                <a:cxnLst/>
                <a:rect l="l" t="t" r="r" b="b"/>
                <a:pathLst>
                  <a:path w="19708" h="41224" extrusionOk="0">
                    <a:moveTo>
                      <a:pt x="19570" y="1"/>
                    </a:moveTo>
                    <a:lnTo>
                      <a:pt x="19570" y="92"/>
                    </a:lnTo>
                    <a:cubicBezTo>
                      <a:pt x="18424" y="688"/>
                      <a:pt x="17416" y="1467"/>
                      <a:pt x="16499" y="2384"/>
                    </a:cubicBezTo>
                    <a:cubicBezTo>
                      <a:pt x="15216" y="3530"/>
                      <a:pt x="14024" y="4813"/>
                      <a:pt x="12879" y="6142"/>
                    </a:cubicBezTo>
                    <a:cubicBezTo>
                      <a:pt x="10541" y="8846"/>
                      <a:pt x="8525" y="11825"/>
                      <a:pt x="6921" y="15033"/>
                    </a:cubicBezTo>
                    <a:cubicBezTo>
                      <a:pt x="5362" y="17828"/>
                      <a:pt x="4079" y="20762"/>
                      <a:pt x="2933" y="23740"/>
                    </a:cubicBezTo>
                    <a:cubicBezTo>
                      <a:pt x="1879" y="26674"/>
                      <a:pt x="1054" y="29698"/>
                      <a:pt x="550" y="32723"/>
                    </a:cubicBezTo>
                    <a:cubicBezTo>
                      <a:pt x="275" y="34235"/>
                      <a:pt x="92" y="35794"/>
                      <a:pt x="92" y="37306"/>
                    </a:cubicBezTo>
                    <a:cubicBezTo>
                      <a:pt x="0" y="38589"/>
                      <a:pt x="184" y="39873"/>
                      <a:pt x="596" y="41110"/>
                    </a:cubicBezTo>
                    <a:cubicBezTo>
                      <a:pt x="615" y="41186"/>
                      <a:pt x="682" y="41223"/>
                      <a:pt x="751" y="41223"/>
                    </a:cubicBezTo>
                    <a:cubicBezTo>
                      <a:pt x="846" y="41223"/>
                      <a:pt x="944" y="41152"/>
                      <a:pt x="917" y="41018"/>
                    </a:cubicBezTo>
                    <a:cubicBezTo>
                      <a:pt x="229" y="38635"/>
                      <a:pt x="413" y="36069"/>
                      <a:pt x="779" y="33640"/>
                    </a:cubicBezTo>
                    <a:cubicBezTo>
                      <a:pt x="1192" y="30661"/>
                      <a:pt x="1925" y="27728"/>
                      <a:pt x="2888" y="24886"/>
                    </a:cubicBezTo>
                    <a:cubicBezTo>
                      <a:pt x="3896" y="21953"/>
                      <a:pt x="5133" y="19112"/>
                      <a:pt x="6554" y="16362"/>
                    </a:cubicBezTo>
                    <a:cubicBezTo>
                      <a:pt x="8112" y="13108"/>
                      <a:pt x="10037" y="10037"/>
                      <a:pt x="12283" y="7196"/>
                    </a:cubicBezTo>
                    <a:cubicBezTo>
                      <a:pt x="13474" y="5684"/>
                      <a:pt x="14758" y="4263"/>
                      <a:pt x="16132" y="2934"/>
                    </a:cubicBezTo>
                    <a:cubicBezTo>
                      <a:pt x="17141" y="1834"/>
                      <a:pt x="18332" y="871"/>
                      <a:pt x="19616" y="92"/>
                    </a:cubicBezTo>
                    <a:cubicBezTo>
                      <a:pt x="19707" y="92"/>
                      <a:pt x="19616" y="1"/>
                      <a:pt x="19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112"/>
              <p:cNvSpPr/>
              <p:nvPr/>
            </p:nvSpPr>
            <p:spPr>
              <a:xfrm>
                <a:off x="6825334" y="1792155"/>
                <a:ext cx="1021150" cy="2035778"/>
              </a:xfrm>
              <a:custGeom>
                <a:avLst/>
                <a:gdLst/>
                <a:ahLst/>
                <a:cxnLst/>
                <a:rect l="l" t="t" r="r" b="b"/>
                <a:pathLst>
                  <a:path w="20670" h="41208" extrusionOk="0">
                    <a:moveTo>
                      <a:pt x="20532" y="1"/>
                    </a:moveTo>
                    <a:lnTo>
                      <a:pt x="20532" y="47"/>
                    </a:lnTo>
                    <a:cubicBezTo>
                      <a:pt x="17690" y="642"/>
                      <a:pt x="15170" y="2338"/>
                      <a:pt x="13107" y="4355"/>
                    </a:cubicBezTo>
                    <a:cubicBezTo>
                      <a:pt x="10678" y="6783"/>
                      <a:pt x="8662" y="9579"/>
                      <a:pt x="7058" y="12604"/>
                    </a:cubicBezTo>
                    <a:cubicBezTo>
                      <a:pt x="3437" y="19157"/>
                      <a:pt x="1100" y="26353"/>
                      <a:pt x="229" y="33777"/>
                    </a:cubicBezTo>
                    <a:cubicBezTo>
                      <a:pt x="0" y="35244"/>
                      <a:pt x="46" y="36710"/>
                      <a:pt x="275" y="38177"/>
                    </a:cubicBezTo>
                    <a:cubicBezTo>
                      <a:pt x="550" y="39368"/>
                      <a:pt x="1054" y="40743"/>
                      <a:pt x="2292" y="41202"/>
                    </a:cubicBezTo>
                    <a:cubicBezTo>
                      <a:pt x="2304" y="41206"/>
                      <a:pt x="2316" y="41208"/>
                      <a:pt x="2328" y="41208"/>
                    </a:cubicBezTo>
                    <a:cubicBezTo>
                      <a:pt x="2451" y="41208"/>
                      <a:pt x="2550" y="41010"/>
                      <a:pt x="2383" y="40927"/>
                    </a:cubicBezTo>
                    <a:cubicBezTo>
                      <a:pt x="1329" y="40468"/>
                      <a:pt x="917" y="39139"/>
                      <a:pt x="688" y="38085"/>
                    </a:cubicBezTo>
                    <a:cubicBezTo>
                      <a:pt x="458" y="36894"/>
                      <a:pt x="413" y="35702"/>
                      <a:pt x="550" y="34556"/>
                    </a:cubicBezTo>
                    <a:cubicBezTo>
                      <a:pt x="917" y="30890"/>
                      <a:pt x="1650" y="27315"/>
                      <a:pt x="2750" y="23832"/>
                    </a:cubicBezTo>
                    <a:cubicBezTo>
                      <a:pt x="3804" y="20349"/>
                      <a:pt x="5179" y="16958"/>
                      <a:pt x="6829" y="13750"/>
                    </a:cubicBezTo>
                    <a:cubicBezTo>
                      <a:pt x="8295" y="10725"/>
                      <a:pt x="10220" y="7883"/>
                      <a:pt x="12466" y="5363"/>
                    </a:cubicBezTo>
                    <a:cubicBezTo>
                      <a:pt x="14666" y="3025"/>
                      <a:pt x="17370" y="917"/>
                      <a:pt x="20578" y="138"/>
                    </a:cubicBezTo>
                    <a:cubicBezTo>
                      <a:pt x="20669" y="138"/>
                      <a:pt x="20624" y="1"/>
                      <a:pt x="20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112"/>
              <p:cNvSpPr/>
              <p:nvPr/>
            </p:nvSpPr>
            <p:spPr>
              <a:xfrm>
                <a:off x="6841143" y="1804505"/>
                <a:ext cx="1058794" cy="3120657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63168" extrusionOk="0">
                    <a:moveTo>
                      <a:pt x="21252" y="1"/>
                    </a:moveTo>
                    <a:cubicBezTo>
                      <a:pt x="21227" y="1"/>
                      <a:pt x="21201" y="8"/>
                      <a:pt x="21174" y="26"/>
                    </a:cubicBezTo>
                    <a:lnTo>
                      <a:pt x="21129" y="26"/>
                    </a:lnTo>
                    <a:cubicBezTo>
                      <a:pt x="18287" y="2821"/>
                      <a:pt x="15812" y="5892"/>
                      <a:pt x="13704" y="9283"/>
                    </a:cubicBezTo>
                    <a:cubicBezTo>
                      <a:pt x="11367" y="12904"/>
                      <a:pt x="9350" y="16753"/>
                      <a:pt x="7654" y="20741"/>
                    </a:cubicBezTo>
                    <a:cubicBezTo>
                      <a:pt x="5959" y="24774"/>
                      <a:pt x="4538" y="28990"/>
                      <a:pt x="3484" y="33298"/>
                    </a:cubicBezTo>
                    <a:cubicBezTo>
                      <a:pt x="2338" y="37881"/>
                      <a:pt x="1467" y="42556"/>
                      <a:pt x="917" y="47276"/>
                    </a:cubicBezTo>
                    <a:cubicBezTo>
                      <a:pt x="643" y="49613"/>
                      <a:pt x="413" y="51951"/>
                      <a:pt x="276" y="54288"/>
                    </a:cubicBezTo>
                    <a:cubicBezTo>
                      <a:pt x="184" y="55434"/>
                      <a:pt x="93" y="56625"/>
                      <a:pt x="47" y="57817"/>
                    </a:cubicBezTo>
                    <a:cubicBezTo>
                      <a:pt x="1" y="58963"/>
                      <a:pt x="1" y="60108"/>
                      <a:pt x="1" y="61254"/>
                    </a:cubicBezTo>
                    <a:lnTo>
                      <a:pt x="1" y="62996"/>
                    </a:lnTo>
                    <a:cubicBezTo>
                      <a:pt x="1" y="63110"/>
                      <a:pt x="93" y="63168"/>
                      <a:pt x="184" y="63168"/>
                    </a:cubicBezTo>
                    <a:cubicBezTo>
                      <a:pt x="276" y="63168"/>
                      <a:pt x="368" y="63110"/>
                      <a:pt x="368" y="62996"/>
                    </a:cubicBezTo>
                    <a:cubicBezTo>
                      <a:pt x="413" y="60704"/>
                      <a:pt x="551" y="58413"/>
                      <a:pt x="688" y="56121"/>
                    </a:cubicBezTo>
                    <a:cubicBezTo>
                      <a:pt x="780" y="53830"/>
                      <a:pt x="963" y="51492"/>
                      <a:pt x="1238" y="49155"/>
                    </a:cubicBezTo>
                    <a:cubicBezTo>
                      <a:pt x="1697" y="44480"/>
                      <a:pt x="2476" y="39806"/>
                      <a:pt x="3530" y="35223"/>
                    </a:cubicBezTo>
                    <a:cubicBezTo>
                      <a:pt x="4492" y="30869"/>
                      <a:pt x="5821" y="26607"/>
                      <a:pt x="7471" y="22436"/>
                    </a:cubicBezTo>
                    <a:cubicBezTo>
                      <a:pt x="9029" y="18449"/>
                      <a:pt x="10908" y="14600"/>
                      <a:pt x="13154" y="10887"/>
                    </a:cubicBezTo>
                    <a:cubicBezTo>
                      <a:pt x="15171" y="7404"/>
                      <a:pt x="17600" y="4150"/>
                      <a:pt x="20349" y="1217"/>
                    </a:cubicBezTo>
                    <a:cubicBezTo>
                      <a:pt x="20670" y="896"/>
                      <a:pt x="21037" y="530"/>
                      <a:pt x="21358" y="209"/>
                    </a:cubicBezTo>
                    <a:cubicBezTo>
                      <a:pt x="21432" y="135"/>
                      <a:pt x="21356" y="1"/>
                      <a:pt x="212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112"/>
              <p:cNvSpPr/>
              <p:nvPr/>
            </p:nvSpPr>
            <p:spPr>
              <a:xfrm>
                <a:off x="6928287" y="1802332"/>
                <a:ext cx="981578" cy="2027676"/>
              </a:xfrm>
              <a:custGeom>
                <a:avLst/>
                <a:gdLst/>
                <a:ahLst/>
                <a:cxnLst/>
                <a:rect l="l" t="t" r="r" b="b"/>
                <a:pathLst>
                  <a:path w="19869" h="41044" extrusionOk="0">
                    <a:moveTo>
                      <a:pt x="19800" y="1"/>
                    </a:moveTo>
                    <a:cubicBezTo>
                      <a:pt x="19766" y="1"/>
                      <a:pt x="19731" y="24"/>
                      <a:pt x="19731" y="70"/>
                    </a:cubicBezTo>
                    <a:cubicBezTo>
                      <a:pt x="19456" y="1445"/>
                      <a:pt x="18860" y="2728"/>
                      <a:pt x="17990" y="3782"/>
                    </a:cubicBezTo>
                    <a:cubicBezTo>
                      <a:pt x="17119" y="4928"/>
                      <a:pt x="16248" y="6028"/>
                      <a:pt x="15423" y="7127"/>
                    </a:cubicBezTo>
                    <a:cubicBezTo>
                      <a:pt x="13544" y="9465"/>
                      <a:pt x="11894" y="11985"/>
                      <a:pt x="10473" y="14552"/>
                    </a:cubicBezTo>
                    <a:cubicBezTo>
                      <a:pt x="7586" y="20006"/>
                      <a:pt x="5249" y="25734"/>
                      <a:pt x="3507" y="31600"/>
                    </a:cubicBezTo>
                    <a:cubicBezTo>
                      <a:pt x="2545" y="34763"/>
                      <a:pt x="2087" y="38062"/>
                      <a:pt x="70" y="40766"/>
                    </a:cubicBezTo>
                    <a:cubicBezTo>
                      <a:pt x="1" y="40905"/>
                      <a:pt x="141" y="41044"/>
                      <a:pt x="253" y="41044"/>
                    </a:cubicBezTo>
                    <a:cubicBezTo>
                      <a:pt x="289" y="41044"/>
                      <a:pt x="323" y="41029"/>
                      <a:pt x="345" y="40996"/>
                    </a:cubicBezTo>
                    <a:cubicBezTo>
                      <a:pt x="2178" y="38750"/>
                      <a:pt x="2728" y="35771"/>
                      <a:pt x="3507" y="33021"/>
                    </a:cubicBezTo>
                    <a:cubicBezTo>
                      <a:pt x="4332" y="29996"/>
                      <a:pt x="5341" y="27018"/>
                      <a:pt x="6486" y="24084"/>
                    </a:cubicBezTo>
                    <a:cubicBezTo>
                      <a:pt x="7632" y="21151"/>
                      <a:pt x="8869" y="18310"/>
                      <a:pt x="10336" y="15514"/>
                    </a:cubicBezTo>
                    <a:cubicBezTo>
                      <a:pt x="11757" y="12856"/>
                      <a:pt x="13361" y="10290"/>
                      <a:pt x="15194" y="7907"/>
                    </a:cubicBezTo>
                    <a:cubicBezTo>
                      <a:pt x="16202" y="6577"/>
                      <a:pt x="17211" y="5340"/>
                      <a:pt x="18173" y="4011"/>
                    </a:cubicBezTo>
                    <a:cubicBezTo>
                      <a:pt x="18998" y="2865"/>
                      <a:pt x="19869" y="1536"/>
                      <a:pt x="19869" y="70"/>
                    </a:cubicBezTo>
                    <a:cubicBezTo>
                      <a:pt x="19869" y="24"/>
                      <a:pt x="19834" y="1"/>
                      <a:pt x="198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112"/>
              <p:cNvSpPr/>
              <p:nvPr/>
            </p:nvSpPr>
            <p:spPr>
              <a:xfrm>
                <a:off x="6932585" y="1833504"/>
                <a:ext cx="986321" cy="1995367"/>
              </a:xfrm>
              <a:custGeom>
                <a:avLst/>
                <a:gdLst/>
                <a:ahLst/>
                <a:cxnLst/>
                <a:rect l="l" t="t" r="r" b="b"/>
                <a:pathLst>
                  <a:path w="19965" h="40390" extrusionOk="0">
                    <a:moveTo>
                      <a:pt x="19782" y="0"/>
                    </a:moveTo>
                    <a:cubicBezTo>
                      <a:pt x="19759" y="0"/>
                      <a:pt x="19736" y="12"/>
                      <a:pt x="19736" y="34"/>
                    </a:cubicBezTo>
                    <a:lnTo>
                      <a:pt x="19782" y="34"/>
                    </a:lnTo>
                    <a:cubicBezTo>
                      <a:pt x="19827" y="3288"/>
                      <a:pt x="17903" y="5901"/>
                      <a:pt x="16024" y="8375"/>
                    </a:cubicBezTo>
                    <a:cubicBezTo>
                      <a:pt x="14145" y="10759"/>
                      <a:pt x="12403" y="13279"/>
                      <a:pt x="10891" y="15892"/>
                    </a:cubicBezTo>
                    <a:cubicBezTo>
                      <a:pt x="7774" y="21208"/>
                      <a:pt x="5987" y="27074"/>
                      <a:pt x="4154" y="32894"/>
                    </a:cubicBezTo>
                    <a:cubicBezTo>
                      <a:pt x="3283" y="35552"/>
                      <a:pt x="2275" y="38302"/>
                      <a:pt x="75" y="40181"/>
                    </a:cubicBezTo>
                    <a:cubicBezTo>
                      <a:pt x="1" y="40255"/>
                      <a:pt x="76" y="40390"/>
                      <a:pt x="157" y="40390"/>
                    </a:cubicBezTo>
                    <a:cubicBezTo>
                      <a:pt x="176" y="40390"/>
                      <a:pt x="195" y="40382"/>
                      <a:pt x="212" y="40365"/>
                    </a:cubicBezTo>
                    <a:cubicBezTo>
                      <a:pt x="2183" y="38944"/>
                      <a:pt x="3237" y="36515"/>
                      <a:pt x="4016" y="34315"/>
                    </a:cubicBezTo>
                    <a:cubicBezTo>
                      <a:pt x="4979" y="31565"/>
                      <a:pt x="5758" y="28724"/>
                      <a:pt x="6720" y="25974"/>
                    </a:cubicBezTo>
                    <a:cubicBezTo>
                      <a:pt x="7774" y="22858"/>
                      <a:pt x="9057" y="19833"/>
                      <a:pt x="10616" y="16900"/>
                    </a:cubicBezTo>
                    <a:cubicBezTo>
                      <a:pt x="12174" y="14104"/>
                      <a:pt x="13915" y="11446"/>
                      <a:pt x="15886" y="8971"/>
                    </a:cubicBezTo>
                    <a:cubicBezTo>
                      <a:pt x="16986" y="7642"/>
                      <a:pt x="17948" y="6176"/>
                      <a:pt x="18819" y="4663"/>
                    </a:cubicBezTo>
                    <a:cubicBezTo>
                      <a:pt x="19644" y="3243"/>
                      <a:pt x="19965" y="1638"/>
                      <a:pt x="19827" y="34"/>
                    </a:cubicBezTo>
                    <a:cubicBezTo>
                      <a:pt x="19827" y="12"/>
                      <a:pt x="19805" y="0"/>
                      <a:pt x="19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112"/>
              <p:cNvSpPr/>
              <p:nvPr/>
            </p:nvSpPr>
            <p:spPr>
              <a:xfrm>
                <a:off x="5249521" y="1097073"/>
                <a:ext cx="1075492" cy="1734374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35107" extrusionOk="0">
                    <a:moveTo>
                      <a:pt x="17416" y="34236"/>
                    </a:moveTo>
                    <a:cubicBezTo>
                      <a:pt x="15491" y="33182"/>
                      <a:pt x="14620" y="30478"/>
                      <a:pt x="13979" y="28095"/>
                    </a:cubicBezTo>
                    <a:cubicBezTo>
                      <a:pt x="13062" y="24337"/>
                      <a:pt x="11916" y="20670"/>
                      <a:pt x="10541" y="17050"/>
                    </a:cubicBezTo>
                    <a:cubicBezTo>
                      <a:pt x="9579" y="14391"/>
                      <a:pt x="8341" y="11825"/>
                      <a:pt x="6875" y="9442"/>
                    </a:cubicBezTo>
                    <a:cubicBezTo>
                      <a:pt x="6096" y="8159"/>
                      <a:pt x="5179" y="7013"/>
                      <a:pt x="4125" y="5913"/>
                    </a:cubicBezTo>
                    <a:cubicBezTo>
                      <a:pt x="2979" y="4905"/>
                      <a:pt x="1742" y="4034"/>
                      <a:pt x="413" y="3301"/>
                    </a:cubicBezTo>
                    <a:cubicBezTo>
                      <a:pt x="230" y="3209"/>
                      <a:pt x="138" y="3117"/>
                      <a:pt x="46" y="2934"/>
                    </a:cubicBezTo>
                    <a:cubicBezTo>
                      <a:pt x="0" y="2751"/>
                      <a:pt x="184" y="2567"/>
                      <a:pt x="321" y="2430"/>
                    </a:cubicBezTo>
                    <a:cubicBezTo>
                      <a:pt x="2934" y="138"/>
                      <a:pt x="6325" y="1"/>
                      <a:pt x="9487" y="1330"/>
                    </a:cubicBezTo>
                    <a:cubicBezTo>
                      <a:pt x="11825" y="2476"/>
                      <a:pt x="13795" y="4171"/>
                      <a:pt x="15216" y="6280"/>
                    </a:cubicBezTo>
                    <a:cubicBezTo>
                      <a:pt x="18057" y="10313"/>
                      <a:pt x="19616" y="15400"/>
                      <a:pt x="20624" y="20441"/>
                    </a:cubicBezTo>
                    <a:cubicBezTo>
                      <a:pt x="21174" y="22824"/>
                      <a:pt x="21495" y="25253"/>
                      <a:pt x="21632" y="27728"/>
                    </a:cubicBezTo>
                    <a:cubicBezTo>
                      <a:pt x="21770" y="29515"/>
                      <a:pt x="21678" y="31394"/>
                      <a:pt x="20991" y="32861"/>
                    </a:cubicBezTo>
                    <a:cubicBezTo>
                      <a:pt x="20257" y="34327"/>
                      <a:pt x="18745" y="35107"/>
                      <a:pt x="17416" y="342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112"/>
              <p:cNvSpPr/>
              <p:nvPr/>
            </p:nvSpPr>
            <p:spPr>
              <a:xfrm>
                <a:off x="5519353" y="1121378"/>
                <a:ext cx="681112" cy="1693419"/>
              </a:xfrm>
              <a:custGeom>
                <a:avLst/>
                <a:gdLst/>
                <a:ahLst/>
                <a:cxnLst/>
                <a:rect l="l" t="t" r="r" b="b"/>
                <a:pathLst>
                  <a:path w="13787" h="34278" extrusionOk="0">
                    <a:moveTo>
                      <a:pt x="82" y="1"/>
                    </a:moveTo>
                    <a:cubicBezTo>
                      <a:pt x="24" y="1"/>
                      <a:pt x="1" y="68"/>
                      <a:pt x="38" y="105"/>
                    </a:cubicBezTo>
                    <a:cubicBezTo>
                      <a:pt x="955" y="655"/>
                      <a:pt x="1780" y="1388"/>
                      <a:pt x="2467" y="2213"/>
                    </a:cubicBezTo>
                    <a:cubicBezTo>
                      <a:pt x="3429" y="3221"/>
                      <a:pt x="4300" y="4275"/>
                      <a:pt x="5171" y="5375"/>
                    </a:cubicBezTo>
                    <a:cubicBezTo>
                      <a:pt x="6912" y="7667"/>
                      <a:pt x="8379" y="10187"/>
                      <a:pt x="9525" y="12845"/>
                    </a:cubicBezTo>
                    <a:cubicBezTo>
                      <a:pt x="11495" y="17474"/>
                      <a:pt x="13008" y="22286"/>
                      <a:pt x="13329" y="27328"/>
                    </a:cubicBezTo>
                    <a:cubicBezTo>
                      <a:pt x="13466" y="29527"/>
                      <a:pt x="13420" y="31956"/>
                      <a:pt x="12458" y="34019"/>
                    </a:cubicBezTo>
                    <a:cubicBezTo>
                      <a:pt x="12393" y="34148"/>
                      <a:pt x="12512" y="34278"/>
                      <a:pt x="12635" y="34278"/>
                    </a:cubicBezTo>
                    <a:cubicBezTo>
                      <a:pt x="12686" y="34278"/>
                      <a:pt x="12738" y="34256"/>
                      <a:pt x="12779" y="34202"/>
                    </a:cubicBezTo>
                    <a:cubicBezTo>
                      <a:pt x="13741" y="32461"/>
                      <a:pt x="13787" y="30261"/>
                      <a:pt x="13741" y="28336"/>
                    </a:cubicBezTo>
                    <a:cubicBezTo>
                      <a:pt x="13650" y="25861"/>
                      <a:pt x="13329" y="23386"/>
                      <a:pt x="12733" y="21003"/>
                    </a:cubicBezTo>
                    <a:cubicBezTo>
                      <a:pt x="12091" y="18528"/>
                      <a:pt x="11266" y="16099"/>
                      <a:pt x="10212" y="13716"/>
                    </a:cubicBezTo>
                    <a:cubicBezTo>
                      <a:pt x="9158" y="10966"/>
                      <a:pt x="7692" y="8400"/>
                      <a:pt x="5950" y="6017"/>
                    </a:cubicBezTo>
                    <a:cubicBezTo>
                      <a:pt x="5033" y="4734"/>
                      <a:pt x="3979" y="3496"/>
                      <a:pt x="2879" y="2350"/>
                    </a:cubicBezTo>
                    <a:cubicBezTo>
                      <a:pt x="2100" y="1434"/>
                      <a:pt x="1138" y="655"/>
                      <a:pt x="130" y="13"/>
                    </a:cubicBezTo>
                    <a:cubicBezTo>
                      <a:pt x="112" y="4"/>
                      <a:pt x="96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112"/>
              <p:cNvSpPr/>
              <p:nvPr/>
            </p:nvSpPr>
            <p:spPr>
              <a:xfrm>
                <a:off x="5544498" y="1121526"/>
                <a:ext cx="735257" cy="1689813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34205" extrusionOk="0">
                    <a:moveTo>
                      <a:pt x="89" y="1"/>
                    </a:moveTo>
                    <a:cubicBezTo>
                      <a:pt x="23" y="1"/>
                      <a:pt x="0" y="108"/>
                      <a:pt x="79" y="148"/>
                    </a:cubicBezTo>
                    <a:cubicBezTo>
                      <a:pt x="4937" y="1706"/>
                      <a:pt x="8191" y="6289"/>
                      <a:pt x="10299" y="10688"/>
                    </a:cubicBezTo>
                    <a:cubicBezTo>
                      <a:pt x="11536" y="13347"/>
                      <a:pt x="12545" y="16142"/>
                      <a:pt x="13232" y="18984"/>
                    </a:cubicBezTo>
                    <a:cubicBezTo>
                      <a:pt x="13920" y="21871"/>
                      <a:pt x="14332" y="24850"/>
                      <a:pt x="14378" y="27875"/>
                    </a:cubicBezTo>
                    <a:cubicBezTo>
                      <a:pt x="14470" y="29066"/>
                      <a:pt x="14332" y="30258"/>
                      <a:pt x="14011" y="31403"/>
                    </a:cubicBezTo>
                    <a:cubicBezTo>
                      <a:pt x="13736" y="32412"/>
                      <a:pt x="13186" y="33603"/>
                      <a:pt x="12086" y="33924"/>
                    </a:cubicBezTo>
                    <a:cubicBezTo>
                      <a:pt x="11875" y="33966"/>
                      <a:pt x="11937" y="34204"/>
                      <a:pt x="12092" y="34204"/>
                    </a:cubicBezTo>
                    <a:cubicBezTo>
                      <a:pt x="12105" y="34204"/>
                      <a:pt x="12118" y="34203"/>
                      <a:pt x="12132" y="34199"/>
                    </a:cubicBezTo>
                    <a:cubicBezTo>
                      <a:pt x="14103" y="33787"/>
                      <a:pt x="14699" y="31174"/>
                      <a:pt x="14790" y="29479"/>
                    </a:cubicBezTo>
                    <a:cubicBezTo>
                      <a:pt x="14882" y="26454"/>
                      <a:pt x="14607" y="23383"/>
                      <a:pt x="13965" y="20450"/>
                    </a:cubicBezTo>
                    <a:cubicBezTo>
                      <a:pt x="13324" y="17425"/>
                      <a:pt x="12407" y="14492"/>
                      <a:pt x="11124" y="11697"/>
                    </a:cubicBezTo>
                    <a:cubicBezTo>
                      <a:pt x="10070" y="9130"/>
                      <a:pt x="8603" y="6747"/>
                      <a:pt x="6816" y="4639"/>
                    </a:cubicBezTo>
                    <a:cubicBezTo>
                      <a:pt x="5074" y="2485"/>
                      <a:pt x="2737" y="881"/>
                      <a:pt x="125" y="10"/>
                    </a:cubicBezTo>
                    <a:cubicBezTo>
                      <a:pt x="112" y="4"/>
                      <a:pt x="100" y="1"/>
                      <a:pt x="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112"/>
              <p:cNvSpPr/>
              <p:nvPr/>
            </p:nvSpPr>
            <p:spPr>
              <a:xfrm>
                <a:off x="5497172" y="1125281"/>
                <a:ext cx="793898" cy="409196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82829" extrusionOk="0">
                    <a:moveTo>
                      <a:pt x="181" y="1"/>
                    </a:moveTo>
                    <a:cubicBezTo>
                      <a:pt x="76" y="1"/>
                      <a:pt x="0" y="135"/>
                      <a:pt x="75" y="209"/>
                    </a:cubicBezTo>
                    <a:cubicBezTo>
                      <a:pt x="4978" y="5525"/>
                      <a:pt x="8232" y="12354"/>
                      <a:pt x="10249" y="19274"/>
                    </a:cubicBezTo>
                    <a:cubicBezTo>
                      <a:pt x="11440" y="23536"/>
                      <a:pt x="12265" y="27936"/>
                      <a:pt x="12724" y="32382"/>
                    </a:cubicBezTo>
                    <a:cubicBezTo>
                      <a:pt x="13365" y="37514"/>
                      <a:pt x="13869" y="42739"/>
                      <a:pt x="14282" y="47918"/>
                    </a:cubicBezTo>
                    <a:cubicBezTo>
                      <a:pt x="14740" y="53830"/>
                      <a:pt x="15153" y="59742"/>
                      <a:pt x="15336" y="65654"/>
                    </a:cubicBezTo>
                    <a:cubicBezTo>
                      <a:pt x="15473" y="68449"/>
                      <a:pt x="15519" y="71199"/>
                      <a:pt x="15565" y="73949"/>
                    </a:cubicBezTo>
                    <a:cubicBezTo>
                      <a:pt x="15565" y="76332"/>
                      <a:pt x="15565" y="78761"/>
                      <a:pt x="15473" y="81144"/>
                    </a:cubicBezTo>
                    <a:cubicBezTo>
                      <a:pt x="15473" y="81648"/>
                      <a:pt x="15428" y="82153"/>
                      <a:pt x="15382" y="82657"/>
                    </a:cubicBezTo>
                    <a:cubicBezTo>
                      <a:pt x="15382" y="82771"/>
                      <a:pt x="15462" y="82829"/>
                      <a:pt x="15548" y="82829"/>
                    </a:cubicBezTo>
                    <a:cubicBezTo>
                      <a:pt x="15634" y="82829"/>
                      <a:pt x="15725" y="82771"/>
                      <a:pt x="15748" y="82657"/>
                    </a:cubicBezTo>
                    <a:cubicBezTo>
                      <a:pt x="15886" y="80365"/>
                      <a:pt x="16023" y="78028"/>
                      <a:pt x="16069" y="75736"/>
                    </a:cubicBezTo>
                    <a:cubicBezTo>
                      <a:pt x="16069" y="73032"/>
                      <a:pt x="16023" y="70329"/>
                      <a:pt x="15932" y="67625"/>
                    </a:cubicBezTo>
                    <a:cubicBezTo>
                      <a:pt x="15748" y="61667"/>
                      <a:pt x="15382" y="55755"/>
                      <a:pt x="14923" y="49797"/>
                    </a:cubicBezTo>
                    <a:cubicBezTo>
                      <a:pt x="14465" y="44435"/>
                      <a:pt x="13961" y="39027"/>
                      <a:pt x="13319" y="33711"/>
                    </a:cubicBezTo>
                    <a:cubicBezTo>
                      <a:pt x="12907" y="29540"/>
                      <a:pt x="12219" y="25370"/>
                      <a:pt x="11257" y="21291"/>
                    </a:cubicBezTo>
                    <a:cubicBezTo>
                      <a:pt x="9470" y="14370"/>
                      <a:pt x="6399" y="7542"/>
                      <a:pt x="1908" y="1951"/>
                    </a:cubicBezTo>
                    <a:cubicBezTo>
                      <a:pt x="1358" y="1309"/>
                      <a:pt x="808" y="667"/>
                      <a:pt x="258" y="26"/>
                    </a:cubicBezTo>
                    <a:cubicBezTo>
                      <a:pt x="232" y="8"/>
                      <a:pt x="205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112"/>
              <p:cNvSpPr/>
              <p:nvPr/>
            </p:nvSpPr>
            <p:spPr>
              <a:xfrm>
                <a:off x="5383943" y="1202891"/>
                <a:ext cx="769938" cy="1609682"/>
              </a:xfrm>
              <a:custGeom>
                <a:avLst/>
                <a:gdLst/>
                <a:ahLst/>
                <a:cxnLst/>
                <a:rect l="l" t="t" r="r" b="b"/>
                <a:pathLst>
                  <a:path w="15585" h="32583" extrusionOk="0">
                    <a:moveTo>
                      <a:pt x="91" y="0"/>
                    </a:moveTo>
                    <a:cubicBezTo>
                      <a:pt x="47" y="0"/>
                      <a:pt x="1" y="68"/>
                      <a:pt x="75" y="105"/>
                    </a:cubicBezTo>
                    <a:cubicBezTo>
                      <a:pt x="992" y="700"/>
                      <a:pt x="1908" y="1388"/>
                      <a:pt x="2733" y="2121"/>
                    </a:cubicBezTo>
                    <a:cubicBezTo>
                      <a:pt x="3512" y="2809"/>
                      <a:pt x="4246" y="3588"/>
                      <a:pt x="4933" y="4413"/>
                    </a:cubicBezTo>
                    <a:cubicBezTo>
                      <a:pt x="6216" y="6108"/>
                      <a:pt x="7316" y="7941"/>
                      <a:pt x="8233" y="9912"/>
                    </a:cubicBezTo>
                    <a:cubicBezTo>
                      <a:pt x="10433" y="14633"/>
                      <a:pt x="12037" y="19582"/>
                      <a:pt x="12999" y="24669"/>
                    </a:cubicBezTo>
                    <a:cubicBezTo>
                      <a:pt x="13549" y="27282"/>
                      <a:pt x="13595" y="30261"/>
                      <a:pt x="15199" y="32506"/>
                    </a:cubicBezTo>
                    <a:cubicBezTo>
                      <a:pt x="15239" y="32560"/>
                      <a:pt x="15291" y="32582"/>
                      <a:pt x="15342" y="32582"/>
                    </a:cubicBezTo>
                    <a:cubicBezTo>
                      <a:pt x="15466" y="32582"/>
                      <a:pt x="15585" y="32453"/>
                      <a:pt x="15520" y="32323"/>
                    </a:cubicBezTo>
                    <a:cubicBezTo>
                      <a:pt x="14145" y="30169"/>
                      <a:pt x="13962" y="27648"/>
                      <a:pt x="13503" y="25173"/>
                    </a:cubicBezTo>
                    <a:cubicBezTo>
                      <a:pt x="12953" y="22561"/>
                      <a:pt x="12312" y="19949"/>
                      <a:pt x="11533" y="17428"/>
                    </a:cubicBezTo>
                    <a:cubicBezTo>
                      <a:pt x="10158" y="12983"/>
                      <a:pt x="8370" y="8446"/>
                      <a:pt x="5529" y="4688"/>
                    </a:cubicBezTo>
                    <a:cubicBezTo>
                      <a:pt x="4108" y="2809"/>
                      <a:pt x="2321" y="930"/>
                      <a:pt x="121" y="13"/>
                    </a:cubicBezTo>
                    <a:cubicBezTo>
                      <a:pt x="112" y="4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112"/>
              <p:cNvSpPr/>
              <p:nvPr/>
            </p:nvSpPr>
            <p:spPr>
              <a:xfrm>
                <a:off x="5294773" y="1212574"/>
                <a:ext cx="856886" cy="1599752"/>
              </a:xfrm>
              <a:custGeom>
                <a:avLst/>
                <a:gdLst/>
                <a:ahLst/>
                <a:cxnLst/>
                <a:rect l="l" t="t" r="r" b="b"/>
                <a:pathLst>
                  <a:path w="17345" h="32382" extrusionOk="0">
                    <a:moveTo>
                      <a:pt x="93" y="0"/>
                    </a:moveTo>
                    <a:cubicBezTo>
                      <a:pt x="47" y="0"/>
                      <a:pt x="1" y="46"/>
                      <a:pt x="47" y="92"/>
                    </a:cubicBezTo>
                    <a:lnTo>
                      <a:pt x="47" y="46"/>
                    </a:lnTo>
                    <a:cubicBezTo>
                      <a:pt x="1055" y="688"/>
                      <a:pt x="2063" y="1421"/>
                      <a:pt x="2980" y="2200"/>
                    </a:cubicBezTo>
                    <a:cubicBezTo>
                      <a:pt x="3851" y="2979"/>
                      <a:pt x="4676" y="3804"/>
                      <a:pt x="5409" y="4721"/>
                    </a:cubicBezTo>
                    <a:cubicBezTo>
                      <a:pt x="6921" y="6600"/>
                      <a:pt x="8205" y="8570"/>
                      <a:pt x="9259" y="10724"/>
                    </a:cubicBezTo>
                    <a:cubicBezTo>
                      <a:pt x="10404" y="13062"/>
                      <a:pt x="11367" y="15491"/>
                      <a:pt x="12100" y="17966"/>
                    </a:cubicBezTo>
                    <a:cubicBezTo>
                      <a:pt x="12879" y="20532"/>
                      <a:pt x="13429" y="23144"/>
                      <a:pt x="13979" y="25757"/>
                    </a:cubicBezTo>
                    <a:cubicBezTo>
                      <a:pt x="14483" y="28048"/>
                      <a:pt x="15125" y="30798"/>
                      <a:pt x="17096" y="32356"/>
                    </a:cubicBezTo>
                    <a:cubicBezTo>
                      <a:pt x="17113" y="32374"/>
                      <a:pt x="17134" y="32381"/>
                      <a:pt x="17155" y="32381"/>
                    </a:cubicBezTo>
                    <a:cubicBezTo>
                      <a:pt x="17246" y="32381"/>
                      <a:pt x="17344" y="32247"/>
                      <a:pt x="17233" y="32173"/>
                    </a:cubicBezTo>
                    <a:cubicBezTo>
                      <a:pt x="15537" y="30569"/>
                      <a:pt x="14896" y="28369"/>
                      <a:pt x="14392" y="26123"/>
                    </a:cubicBezTo>
                    <a:cubicBezTo>
                      <a:pt x="13796" y="23511"/>
                      <a:pt x="13292" y="20899"/>
                      <a:pt x="12558" y="18332"/>
                    </a:cubicBezTo>
                    <a:cubicBezTo>
                      <a:pt x="11825" y="15812"/>
                      <a:pt x="10863" y="13383"/>
                      <a:pt x="9671" y="11045"/>
                    </a:cubicBezTo>
                    <a:cubicBezTo>
                      <a:pt x="8709" y="8937"/>
                      <a:pt x="7471" y="6966"/>
                      <a:pt x="6096" y="5133"/>
                    </a:cubicBezTo>
                    <a:cubicBezTo>
                      <a:pt x="4447" y="3117"/>
                      <a:pt x="2476" y="110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112"/>
              <p:cNvSpPr/>
              <p:nvPr/>
            </p:nvSpPr>
            <p:spPr>
              <a:xfrm>
                <a:off x="4896300" y="1055180"/>
                <a:ext cx="1075542" cy="357625"/>
              </a:xfrm>
              <a:custGeom>
                <a:avLst/>
                <a:gdLst/>
                <a:ahLst/>
                <a:cxnLst/>
                <a:rect l="l" t="t" r="r" b="b"/>
                <a:pathLst>
                  <a:path w="21771" h="7239" extrusionOk="0">
                    <a:moveTo>
                      <a:pt x="8325" y="1"/>
                    </a:moveTo>
                    <a:cubicBezTo>
                      <a:pt x="6976" y="1"/>
                      <a:pt x="5649" y="214"/>
                      <a:pt x="4401" y="711"/>
                    </a:cubicBezTo>
                    <a:cubicBezTo>
                      <a:pt x="2613" y="1399"/>
                      <a:pt x="1" y="3186"/>
                      <a:pt x="780" y="5340"/>
                    </a:cubicBezTo>
                    <a:cubicBezTo>
                      <a:pt x="1238" y="6532"/>
                      <a:pt x="2842" y="7036"/>
                      <a:pt x="4217" y="7173"/>
                    </a:cubicBezTo>
                    <a:cubicBezTo>
                      <a:pt x="4540" y="7218"/>
                      <a:pt x="4864" y="7238"/>
                      <a:pt x="5185" y="7238"/>
                    </a:cubicBezTo>
                    <a:cubicBezTo>
                      <a:pt x="5867" y="7238"/>
                      <a:pt x="6542" y="7146"/>
                      <a:pt x="7196" y="6990"/>
                    </a:cubicBezTo>
                    <a:cubicBezTo>
                      <a:pt x="8159" y="6669"/>
                      <a:pt x="8984" y="6074"/>
                      <a:pt x="9900" y="5707"/>
                    </a:cubicBezTo>
                    <a:cubicBezTo>
                      <a:pt x="11000" y="5249"/>
                      <a:pt x="12146" y="5019"/>
                      <a:pt x="13292" y="4974"/>
                    </a:cubicBezTo>
                    <a:cubicBezTo>
                      <a:pt x="13990" y="4925"/>
                      <a:pt x="14758" y="4889"/>
                      <a:pt x="15551" y="4889"/>
                    </a:cubicBezTo>
                    <a:cubicBezTo>
                      <a:pt x="17724" y="4889"/>
                      <a:pt x="20092" y="5158"/>
                      <a:pt x="21770" y="6165"/>
                    </a:cubicBezTo>
                    <a:cubicBezTo>
                      <a:pt x="20808" y="4974"/>
                      <a:pt x="19616" y="3920"/>
                      <a:pt x="18287" y="3095"/>
                    </a:cubicBezTo>
                    <a:cubicBezTo>
                      <a:pt x="15475" y="1440"/>
                      <a:pt x="11826" y="1"/>
                      <a:pt x="83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112"/>
              <p:cNvSpPr/>
              <p:nvPr/>
            </p:nvSpPr>
            <p:spPr>
              <a:xfrm>
                <a:off x="4970910" y="1110225"/>
                <a:ext cx="723796" cy="262130"/>
              </a:xfrm>
              <a:custGeom>
                <a:avLst/>
                <a:gdLst/>
                <a:ahLst/>
                <a:cxnLst/>
                <a:rect l="l" t="t" r="r" b="b"/>
                <a:pathLst>
                  <a:path w="17110" h="5306" extrusionOk="0">
                    <a:moveTo>
                      <a:pt x="13048" y="1"/>
                    </a:moveTo>
                    <a:cubicBezTo>
                      <a:pt x="9624" y="1"/>
                      <a:pt x="6186" y="1241"/>
                      <a:pt x="3282" y="2943"/>
                    </a:cubicBezTo>
                    <a:cubicBezTo>
                      <a:pt x="2182" y="3585"/>
                      <a:pt x="1082" y="4272"/>
                      <a:pt x="74" y="5097"/>
                    </a:cubicBezTo>
                    <a:cubicBezTo>
                      <a:pt x="0" y="5171"/>
                      <a:pt x="76" y="5305"/>
                      <a:pt x="180" y="5305"/>
                    </a:cubicBezTo>
                    <a:cubicBezTo>
                      <a:pt x="205" y="5305"/>
                      <a:pt x="231" y="5298"/>
                      <a:pt x="257" y="5280"/>
                    </a:cubicBezTo>
                    <a:cubicBezTo>
                      <a:pt x="1174" y="4685"/>
                      <a:pt x="2091" y="4089"/>
                      <a:pt x="3053" y="3539"/>
                    </a:cubicBezTo>
                    <a:cubicBezTo>
                      <a:pt x="4016" y="2989"/>
                      <a:pt x="5070" y="2485"/>
                      <a:pt x="6078" y="2072"/>
                    </a:cubicBezTo>
                    <a:cubicBezTo>
                      <a:pt x="8232" y="1156"/>
                      <a:pt x="10478" y="652"/>
                      <a:pt x="12815" y="606"/>
                    </a:cubicBezTo>
                    <a:cubicBezTo>
                      <a:pt x="14144" y="606"/>
                      <a:pt x="15427" y="743"/>
                      <a:pt x="16710" y="1110"/>
                    </a:cubicBezTo>
                    <a:cubicBezTo>
                      <a:pt x="16726" y="1112"/>
                      <a:pt x="16740" y="1113"/>
                      <a:pt x="16754" y="1113"/>
                    </a:cubicBezTo>
                    <a:cubicBezTo>
                      <a:pt x="17039" y="1113"/>
                      <a:pt x="17110" y="691"/>
                      <a:pt x="16848" y="560"/>
                    </a:cubicBezTo>
                    <a:cubicBezTo>
                      <a:pt x="15602" y="174"/>
                      <a:pt x="14326" y="1"/>
                      <a:pt x="13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112"/>
              <p:cNvSpPr/>
              <p:nvPr/>
            </p:nvSpPr>
            <p:spPr>
              <a:xfrm>
                <a:off x="4977300" y="1179025"/>
                <a:ext cx="903119" cy="195654"/>
              </a:xfrm>
              <a:custGeom>
                <a:avLst/>
                <a:gdLst/>
                <a:ahLst/>
                <a:cxnLst/>
                <a:rect l="l" t="t" r="r" b="b"/>
                <a:pathLst>
                  <a:path w="20826" h="3960" extrusionOk="0">
                    <a:moveTo>
                      <a:pt x="14725" y="1"/>
                    </a:moveTo>
                    <a:cubicBezTo>
                      <a:pt x="14002" y="1"/>
                      <a:pt x="13279" y="44"/>
                      <a:pt x="12558" y="129"/>
                    </a:cubicBezTo>
                    <a:cubicBezTo>
                      <a:pt x="9854" y="496"/>
                      <a:pt x="7288" y="1596"/>
                      <a:pt x="4767" y="2558"/>
                    </a:cubicBezTo>
                    <a:cubicBezTo>
                      <a:pt x="3601" y="3010"/>
                      <a:pt x="2281" y="3615"/>
                      <a:pt x="1008" y="3615"/>
                    </a:cubicBezTo>
                    <a:cubicBezTo>
                      <a:pt x="731" y="3615"/>
                      <a:pt x="455" y="3586"/>
                      <a:pt x="184" y="3521"/>
                    </a:cubicBezTo>
                    <a:cubicBezTo>
                      <a:pt x="46" y="3521"/>
                      <a:pt x="1" y="3658"/>
                      <a:pt x="138" y="3750"/>
                    </a:cubicBezTo>
                    <a:lnTo>
                      <a:pt x="92" y="3750"/>
                    </a:lnTo>
                    <a:cubicBezTo>
                      <a:pt x="458" y="3899"/>
                      <a:pt x="832" y="3960"/>
                      <a:pt x="1208" y="3960"/>
                    </a:cubicBezTo>
                    <a:cubicBezTo>
                      <a:pt x="2104" y="3960"/>
                      <a:pt x="3011" y="3614"/>
                      <a:pt x="3850" y="3292"/>
                    </a:cubicBezTo>
                    <a:cubicBezTo>
                      <a:pt x="5134" y="2833"/>
                      <a:pt x="6417" y="2329"/>
                      <a:pt x="7700" y="1871"/>
                    </a:cubicBezTo>
                    <a:cubicBezTo>
                      <a:pt x="9989" y="931"/>
                      <a:pt x="12425" y="428"/>
                      <a:pt x="14908" y="428"/>
                    </a:cubicBezTo>
                    <a:cubicBezTo>
                      <a:pt x="15209" y="428"/>
                      <a:pt x="15510" y="435"/>
                      <a:pt x="15812" y="450"/>
                    </a:cubicBezTo>
                    <a:cubicBezTo>
                      <a:pt x="17416" y="542"/>
                      <a:pt x="18974" y="863"/>
                      <a:pt x="20487" y="1367"/>
                    </a:cubicBezTo>
                    <a:cubicBezTo>
                      <a:pt x="20509" y="1376"/>
                      <a:pt x="20531" y="1380"/>
                      <a:pt x="20552" y="1380"/>
                    </a:cubicBezTo>
                    <a:cubicBezTo>
                      <a:pt x="20739" y="1380"/>
                      <a:pt x="20826" y="1041"/>
                      <a:pt x="20578" y="1000"/>
                    </a:cubicBezTo>
                    <a:cubicBezTo>
                      <a:pt x="18696" y="328"/>
                      <a:pt x="16715" y="1"/>
                      <a:pt x="147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112"/>
              <p:cNvSpPr/>
              <p:nvPr/>
            </p:nvSpPr>
            <p:spPr>
              <a:xfrm>
                <a:off x="4973124" y="1236050"/>
                <a:ext cx="973600" cy="155701"/>
              </a:xfrm>
              <a:custGeom>
                <a:avLst/>
                <a:gdLst/>
                <a:ahLst/>
                <a:cxnLst/>
                <a:rect l="l" t="t" r="r" b="b"/>
                <a:pathLst>
                  <a:path w="22160" h="3152" extrusionOk="0">
                    <a:moveTo>
                      <a:pt x="14612" y="1"/>
                    </a:moveTo>
                    <a:cubicBezTo>
                      <a:pt x="14305" y="1"/>
                      <a:pt x="14000" y="10"/>
                      <a:pt x="13696" y="29"/>
                    </a:cubicBezTo>
                    <a:cubicBezTo>
                      <a:pt x="12275" y="75"/>
                      <a:pt x="10854" y="304"/>
                      <a:pt x="9480" y="717"/>
                    </a:cubicBezTo>
                    <a:cubicBezTo>
                      <a:pt x="8013" y="1129"/>
                      <a:pt x="6638" y="1863"/>
                      <a:pt x="5172" y="2275"/>
                    </a:cubicBezTo>
                    <a:cubicBezTo>
                      <a:pt x="4369" y="2573"/>
                      <a:pt x="3522" y="2722"/>
                      <a:pt x="2674" y="2722"/>
                    </a:cubicBezTo>
                    <a:cubicBezTo>
                      <a:pt x="1826" y="2722"/>
                      <a:pt x="978" y="2573"/>
                      <a:pt x="176" y="2275"/>
                    </a:cubicBezTo>
                    <a:cubicBezTo>
                      <a:pt x="168" y="2271"/>
                      <a:pt x="160" y="2269"/>
                      <a:pt x="151" y="2269"/>
                    </a:cubicBezTo>
                    <a:cubicBezTo>
                      <a:pt x="69" y="2269"/>
                      <a:pt x="1" y="2463"/>
                      <a:pt x="84" y="2504"/>
                    </a:cubicBezTo>
                    <a:lnTo>
                      <a:pt x="130" y="2550"/>
                    </a:lnTo>
                    <a:cubicBezTo>
                      <a:pt x="912" y="2982"/>
                      <a:pt x="1730" y="3151"/>
                      <a:pt x="2560" y="3151"/>
                    </a:cubicBezTo>
                    <a:cubicBezTo>
                      <a:pt x="4552" y="3151"/>
                      <a:pt x="6614" y="2175"/>
                      <a:pt x="8425" y="1496"/>
                    </a:cubicBezTo>
                    <a:cubicBezTo>
                      <a:pt x="10428" y="774"/>
                      <a:pt x="12548" y="404"/>
                      <a:pt x="14667" y="404"/>
                    </a:cubicBezTo>
                    <a:cubicBezTo>
                      <a:pt x="15507" y="404"/>
                      <a:pt x="16347" y="462"/>
                      <a:pt x="17179" y="579"/>
                    </a:cubicBezTo>
                    <a:cubicBezTo>
                      <a:pt x="18783" y="900"/>
                      <a:pt x="20387" y="1358"/>
                      <a:pt x="21945" y="1908"/>
                    </a:cubicBezTo>
                    <a:cubicBezTo>
                      <a:pt x="21960" y="1913"/>
                      <a:pt x="21975" y="1916"/>
                      <a:pt x="21988" y="1916"/>
                    </a:cubicBezTo>
                    <a:cubicBezTo>
                      <a:pt x="22100" y="1916"/>
                      <a:pt x="22160" y="1761"/>
                      <a:pt x="22037" y="1679"/>
                    </a:cubicBezTo>
                    <a:cubicBezTo>
                      <a:pt x="20800" y="992"/>
                      <a:pt x="19425" y="534"/>
                      <a:pt x="18004" y="304"/>
                    </a:cubicBezTo>
                    <a:cubicBezTo>
                      <a:pt x="16887" y="124"/>
                      <a:pt x="15741" y="1"/>
                      <a:pt x="1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112"/>
              <p:cNvSpPr/>
              <p:nvPr/>
            </p:nvSpPr>
            <p:spPr>
              <a:xfrm>
                <a:off x="4952350" y="1060825"/>
                <a:ext cx="544266" cy="311534"/>
              </a:xfrm>
              <a:custGeom>
                <a:avLst/>
                <a:gdLst/>
                <a:ahLst/>
                <a:cxnLst/>
                <a:rect l="l" t="t" r="r" b="b"/>
                <a:pathLst>
                  <a:path w="14071" h="6839" extrusionOk="0">
                    <a:moveTo>
                      <a:pt x="13107" y="0"/>
                    </a:moveTo>
                    <a:cubicBezTo>
                      <a:pt x="12744" y="0"/>
                      <a:pt x="12384" y="22"/>
                      <a:pt x="12008" y="76"/>
                    </a:cubicBezTo>
                    <a:cubicBezTo>
                      <a:pt x="11413" y="122"/>
                      <a:pt x="10771" y="213"/>
                      <a:pt x="10175" y="259"/>
                    </a:cubicBezTo>
                    <a:cubicBezTo>
                      <a:pt x="8938" y="443"/>
                      <a:pt x="7746" y="626"/>
                      <a:pt x="6555" y="855"/>
                    </a:cubicBezTo>
                    <a:cubicBezTo>
                      <a:pt x="4492" y="1313"/>
                      <a:pt x="2247" y="2001"/>
                      <a:pt x="963" y="3788"/>
                    </a:cubicBezTo>
                    <a:cubicBezTo>
                      <a:pt x="276" y="4613"/>
                      <a:pt x="1" y="5713"/>
                      <a:pt x="230" y="6721"/>
                    </a:cubicBezTo>
                    <a:cubicBezTo>
                      <a:pt x="230" y="6802"/>
                      <a:pt x="283" y="6838"/>
                      <a:pt x="342" y="6838"/>
                    </a:cubicBezTo>
                    <a:cubicBezTo>
                      <a:pt x="418" y="6838"/>
                      <a:pt x="505" y="6778"/>
                      <a:pt x="505" y="6675"/>
                    </a:cubicBezTo>
                    <a:cubicBezTo>
                      <a:pt x="367" y="5392"/>
                      <a:pt x="872" y="4155"/>
                      <a:pt x="1880" y="3376"/>
                    </a:cubicBezTo>
                    <a:cubicBezTo>
                      <a:pt x="2888" y="2551"/>
                      <a:pt x="4080" y="1955"/>
                      <a:pt x="5409" y="1680"/>
                    </a:cubicBezTo>
                    <a:cubicBezTo>
                      <a:pt x="6738" y="1359"/>
                      <a:pt x="8113" y="1084"/>
                      <a:pt x="9488" y="901"/>
                    </a:cubicBezTo>
                    <a:cubicBezTo>
                      <a:pt x="10267" y="809"/>
                      <a:pt x="11000" y="718"/>
                      <a:pt x="11733" y="672"/>
                    </a:cubicBezTo>
                    <a:lnTo>
                      <a:pt x="12833" y="580"/>
                    </a:lnTo>
                    <a:cubicBezTo>
                      <a:pt x="13200" y="580"/>
                      <a:pt x="13521" y="534"/>
                      <a:pt x="13887" y="443"/>
                    </a:cubicBezTo>
                    <a:cubicBezTo>
                      <a:pt x="14071" y="397"/>
                      <a:pt x="14071" y="122"/>
                      <a:pt x="13887" y="30"/>
                    </a:cubicBezTo>
                    <a:cubicBezTo>
                      <a:pt x="13622" y="11"/>
                      <a:pt x="13364" y="0"/>
                      <a:pt x="13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112"/>
              <p:cNvSpPr/>
              <p:nvPr/>
            </p:nvSpPr>
            <p:spPr>
              <a:xfrm>
                <a:off x="5475929" y="1875940"/>
                <a:ext cx="980393" cy="2107906"/>
              </a:xfrm>
              <a:custGeom>
                <a:avLst/>
                <a:gdLst/>
                <a:ahLst/>
                <a:cxnLst/>
                <a:rect l="l" t="t" r="r" b="b"/>
                <a:pathLst>
                  <a:path w="19845" h="42668" extrusionOk="0">
                    <a:moveTo>
                      <a:pt x="16545" y="15216"/>
                    </a:moveTo>
                    <a:cubicBezTo>
                      <a:pt x="14849" y="9854"/>
                      <a:pt x="12374" y="4492"/>
                      <a:pt x="8021" y="1329"/>
                    </a:cubicBezTo>
                    <a:cubicBezTo>
                      <a:pt x="6462" y="184"/>
                      <a:pt x="3713" y="0"/>
                      <a:pt x="1971" y="596"/>
                    </a:cubicBezTo>
                    <a:cubicBezTo>
                      <a:pt x="642" y="1100"/>
                      <a:pt x="0" y="2429"/>
                      <a:pt x="413" y="3942"/>
                    </a:cubicBezTo>
                    <a:cubicBezTo>
                      <a:pt x="734" y="5179"/>
                      <a:pt x="1604" y="6233"/>
                      <a:pt x="2246" y="7287"/>
                    </a:cubicBezTo>
                    <a:cubicBezTo>
                      <a:pt x="4492" y="11183"/>
                      <a:pt x="6462" y="15262"/>
                      <a:pt x="8112" y="19432"/>
                    </a:cubicBezTo>
                    <a:cubicBezTo>
                      <a:pt x="9716" y="23465"/>
                      <a:pt x="11320" y="27590"/>
                      <a:pt x="12191" y="31852"/>
                    </a:cubicBezTo>
                    <a:cubicBezTo>
                      <a:pt x="12924" y="35381"/>
                      <a:pt x="14024" y="38956"/>
                      <a:pt x="16499" y="41614"/>
                    </a:cubicBezTo>
                    <a:cubicBezTo>
                      <a:pt x="17507" y="42668"/>
                      <a:pt x="18424" y="42622"/>
                      <a:pt x="19066" y="41339"/>
                    </a:cubicBezTo>
                    <a:cubicBezTo>
                      <a:pt x="19753" y="40056"/>
                      <a:pt x="19845" y="38360"/>
                      <a:pt x="19845" y="36802"/>
                    </a:cubicBezTo>
                    <a:cubicBezTo>
                      <a:pt x="19845" y="29515"/>
                      <a:pt x="18745" y="22228"/>
                      <a:pt x="16545" y="15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112"/>
              <p:cNvSpPr/>
              <p:nvPr/>
            </p:nvSpPr>
            <p:spPr>
              <a:xfrm>
                <a:off x="5567371" y="1901876"/>
                <a:ext cx="839151" cy="3032918"/>
              </a:xfrm>
              <a:custGeom>
                <a:avLst/>
                <a:gdLst/>
                <a:ahLst/>
                <a:cxnLst/>
                <a:rect l="l" t="t" r="r" b="b"/>
                <a:pathLst>
                  <a:path w="16986" h="61392" extrusionOk="0">
                    <a:moveTo>
                      <a:pt x="114" y="0"/>
                    </a:moveTo>
                    <a:cubicBezTo>
                      <a:pt x="45" y="0"/>
                      <a:pt x="0" y="126"/>
                      <a:pt x="74" y="163"/>
                    </a:cubicBezTo>
                    <a:cubicBezTo>
                      <a:pt x="3099" y="2042"/>
                      <a:pt x="5116" y="5250"/>
                      <a:pt x="6720" y="8366"/>
                    </a:cubicBezTo>
                    <a:cubicBezTo>
                      <a:pt x="8553" y="11941"/>
                      <a:pt x="10065" y="15653"/>
                      <a:pt x="11303" y="19503"/>
                    </a:cubicBezTo>
                    <a:cubicBezTo>
                      <a:pt x="12678" y="23353"/>
                      <a:pt x="13686" y="27340"/>
                      <a:pt x="14465" y="31373"/>
                    </a:cubicBezTo>
                    <a:cubicBezTo>
                      <a:pt x="15244" y="35773"/>
                      <a:pt x="15748" y="40264"/>
                      <a:pt x="16023" y="44755"/>
                    </a:cubicBezTo>
                    <a:cubicBezTo>
                      <a:pt x="16344" y="49613"/>
                      <a:pt x="16436" y="54471"/>
                      <a:pt x="16527" y="59329"/>
                    </a:cubicBezTo>
                    <a:cubicBezTo>
                      <a:pt x="16527" y="59971"/>
                      <a:pt x="16527" y="60612"/>
                      <a:pt x="16573" y="61254"/>
                    </a:cubicBezTo>
                    <a:cubicBezTo>
                      <a:pt x="16573" y="61345"/>
                      <a:pt x="16653" y="61391"/>
                      <a:pt x="16733" y="61391"/>
                    </a:cubicBezTo>
                    <a:cubicBezTo>
                      <a:pt x="16814" y="61391"/>
                      <a:pt x="16894" y="61345"/>
                      <a:pt x="16894" y="61254"/>
                    </a:cubicBezTo>
                    <a:cubicBezTo>
                      <a:pt x="16986" y="58733"/>
                      <a:pt x="16940" y="56167"/>
                      <a:pt x="16894" y="53646"/>
                    </a:cubicBezTo>
                    <a:cubicBezTo>
                      <a:pt x="16802" y="51080"/>
                      <a:pt x="16711" y="48742"/>
                      <a:pt x="16573" y="46268"/>
                    </a:cubicBezTo>
                    <a:cubicBezTo>
                      <a:pt x="16298" y="41730"/>
                      <a:pt x="15840" y="37193"/>
                      <a:pt x="15061" y="32702"/>
                    </a:cubicBezTo>
                    <a:cubicBezTo>
                      <a:pt x="14373" y="28577"/>
                      <a:pt x="13319" y="24498"/>
                      <a:pt x="12036" y="20511"/>
                    </a:cubicBezTo>
                    <a:cubicBezTo>
                      <a:pt x="10798" y="16662"/>
                      <a:pt x="9286" y="12949"/>
                      <a:pt x="7545" y="9283"/>
                    </a:cubicBezTo>
                    <a:cubicBezTo>
                      <a:pt x="5986" y="6121"/>
                      <a:pt x="4016" y="2821"/>
                      <a:pt x="1128" y="667"/>
                    </a:cubicBezTo>
                    <a:cubicBezTo>
                      <a:pt x="808" y="438"/>
                      <a:pt x="487" y="209"/>
                      <a:pt x="166" y="25"/>
                    </a:cubicBezTo>
                    <a:cubicBezTo>
                      <a:pt x="148" y="7"/>
                      <a:pt x="130" y="0"/>
                      <a:pt x="1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112"/>
              <p:cNvSpPr/>
              <p:nvPr/>
            </p:nvSpPr>
            <p:spPr>
              <a:xfrm>
                <a:off x="5543856" y="1913881"/>
                <a:ext cx="821020" cy="2069421"/>
              </a:xfrm>
              <a:custGeom>
                <a:avLst/>
                <a:gdLst/>
                <a:ahLst/>
                <a:cxnLst/>
                <a:rect l="l" t="t" r="r" b="b"/>
                <a:pathLst>
                  <a:path w="16619" h="41889" extrusionOk="0">
                    <a:moveTo>
                      <a:pt x="184" y="0"/>
                    </a:moveTo>
                    <a:cubicBezTo>
                      <a:pt x="126" y="0"/>
                      <a:pt x="69" y="34"/>
                      <a:pt x="46" y="103"/>
                    </a:cubicBezTo>
                    <a:cubicBezTo>
                      <a:pt x="0" y="1432"/>
                      <a:pt x="871" y="2624"/>
                      <a:pt x="1604" y="3632"/>
                    </a:cubicBezTo>
                    <a:cubicBezTo>
                      <a:pt x="2567" y="4869"/>
                      <a:pt x="3529" y="6061"/>
                      <a:pt x="4354" y="7344"/>
                    </a:cubicBezTo>
                    <a:cubicBezTo>
                      <a:pt x="6050" y="10048"/>
                      <a:pt x="7516" y="12935"/>
                      <a:pt x="8708" y="15914"/>
                    </a:cubicBezTo>
                    <a:cubicBezTo>
                      <a:pt x="10999" y="21551"/>
                      <a:pt x="12558" y="27509"/>
                      <a:pt x="14024" y="33421"/>
                    </a:cubicBezTo>
                    <a:cubicBezTo>
                      <a:pt x="14391" y="34888"/>
                      <a:pt x="14758" y="36354"/>
                      <a:pt x="15124" y="37821"/>
                    </a:cubicBezTo>
                    <a:cubicBezTo>
                      <a:pt x="15445" y="39150"/>
                      <a:pt x="15812" y="40479"/>
                      <a:pt x="16270" y="41808"/>
                    </a:cubicBezTo>
                    <a:cubicBezTo>
                      <a:pt x="16306" y="41862"/>
                      <a:pt x="16371" y="41888"/>
                      <a:pt x="16433" y="41888"/>
                    </a:cubicBezTo>
                    <a:cubicBezTo>
                      <a:pt x="16529" y="41888"/>
                      <a:pt x="16619" y="41828"/>
                      <a:pt x="16591" y="41717"/>
                    </a:cubicBezTo>
                    <a:cubicBezTo>
                      <a:pt x="16362" y="40525"/>
                      <a:pt x="15995" y="39333"/>
                      <a:pt x="15674" y="38188"/>
                    </a:cubicBezTo>
                    <a:cubicBezTo>
                      <a:pt x="15353" y="36904"/>
                      <a:pt x="15033" y="35621"/>
                      <a:pt x="14712" y="34338"/>
                    </a:cubicBezTo>
                    <a:cubicBezTo>
                      <a:pt x="13978" y="31496"/>
                      <a:pt x="13245" y="28655"/>
                      <a:pt x="12466" y="25814"/>
                    </a:cubicBezTo>
                    <a:cubicBezTo>
                      <a:pt x="10725" y="19902"/>
                      <a:pt x="8708" y="13990"/>
                      <a:pt x="5592" y="8627"/>
                    </a:cubicBezTo>
                    <a:cubicBezTo>
                      <a:pt x="4675" y="7115"/>
                      <a:pt x="3667" y="5649"/>
                      <a:pt x="2567" y="4228"/>
                    </a:cubicBezTo>
                    <a:cubicBezTo>
                      <a:pt x="1604" y="3082"/>
                      <a:pt x="321" y="1661"/>
                      <a:pt x="321" y="103"/>
                    </a:cubicBezTo>
                    <a:cubicBezTo>
                      <a:pt x="298" y="34"/>
                      <a:pt x="241" y="0"/>
                      <a:pt x="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112"/>
              <p:cNvSpPr/>
              <p:nvPr/>
            </p:nvSpPr>
            <p:spPr>
              <a:xfrm>
                <a:off x="5616279" y="1889526"/>
                <a:ext cx="812869" cy="2094468"/>
              </a:xfrm>
              <a:custGeom>
                <a:avLst/>
                <a:gdLst/>
                <a:ahLst/>
                <a:cxnLst/>
                <a:rect l="l" t="t" r="r" b="b"/>
                <a:pathLst>
                  <a:path w="16454" h="42396" extrusionOk="0">
                    <a:moveTo>
                      <a:pt x="93" y="0"/>
                    </a:moveTo>
                    <a:cubicBezTo>
                      <a:pt x="1" y="0"/>
                      <a:pt x="1" y="92"/>
                      <a:pt x="47" y="138"/>
                    </a:cubicBezTo>
                    <a:lnTo>
                      <a:pt x="47" y="184"/>
                    </a:lnTo>
                    <a:cubicBezTo>
                      <a:pt x="2705" y="871"/>
                      <a:pt x="4813" y="2796"/>
                      <a:pt x="6371" y="4996"/>
                    </a:cubicBezTo>
                    <a:cubicBezTo>
                      <a:pt x="8021" y="7516"/>
                      <a:pt x="9396" y="10220"/>
                      <a:pt x="10404" y="13108"/>
                    </a:cubicBezTo>
                    <a:cubicBezTo>
                      <a:pt x="11596" y="16224"/>
                      <a:pt x="12604" y="19432"/>
                      <a:pt x="13429" y="22686"/>
                    </a:cubicBezTo>
                    <a:cubicBezTo>
                      <a:pt x="14391" y="25940"/>
                      <a:pt x="15125" y="29331"/>
                      <a:pt x="15583" y="32723"/>
                    </a:cubicBezTo>
                    <a:cubicBezTo>
                      <a:pt x="15812" y="34418"/>
                      <a:pt x="15858" y="36114"/>
                      <a:pt x="15950" y="37810"/>
                    </a:cubicBezTo>
                    <a:cubicBezTo>
                      <a:pt x="15996" y="38543"/>
                      <a:pt x="15950" y="39276"/>
                      <a:pt x="15812" y="40010"/>
                    </a:cubicBezTo>
                    <a:cubicBezTo>
                      <a:pt x="15675" y="40789"/>
                      <a:pt x="15308" y="41522"/>
                      <a:pt x="14850" y="42164"/>
                    </a:cubicBezTo>
                    <a:cubicBezTo>
                      <a:pt x="14747" y="42267"/>
                      <a:pt x="14876" y="42396"/>
                      <a:pt x="14985" y="42396"/>
                    </a:cubicBezTo>
                    <a:cubicBezTo>
                      <a:pt x="15022" y="42396"/>
                      <a:pt x="15056" y="42381"/>
                      <a:pt x="15079" y="42347"/>
                    </a:cubicBezTo>
                    <a:cubicBezTo>
                      <a:pt x="15996" y="41339"/>
                      <a:pt x="16454" y="40010"/>
                      <a:pt x="16408" y="38635"/>
                    </a:cubicBezTo>
                    <a:cubicBezTo>
                      <a:pt x="16408" y="37168"/>
                      <a:pt x="16362" y="35656"/>
                      <a:pt x="16225" y="34189"/>
                    </a:cubicBezTo>
                    <a:cubicBezTo>
                      <a:pt x="16087" y="32448"/>
                      <a:pt x="15812" y="30752"/>
                      <a:pt x="15491" y="29011"/>
                    </a:cubicBezTo>
                    <a:cubicBezTo>
                      <a:pt x="15171" y="27315"/>
                      <a:pt x="14666" y="25573"/>
                      <a:pt x="14208" y="23878"/>
                    </a:cubicBezTo>
                    <a:cubicBezTo>
                      <a:pt x="13292" y="20486"/>
                      <a:pt x="12283" y="17141"/>
                      <a:pt x="11046" y="13841"/>
                    </a:cubicBezTo>
                    <a:cubicBezTo>
                      <a:pt x="10038" y="10908"/>
                      <a:pt x="8663" y="8066"/>
                      <a:pt x="6967" y="5408"/>
                    </a:cubicBezTo>
                    <a:cubicBezTo>
                      <a:pt x="5317" y="2888"/>
                      <a:pt x="3071" y="688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112"/>
              <p:cNvSpPr/>
              <p:nvPr/>
            </p:nvSpPr>
            <p:spPr>
              <a:xfrm>
                <a:off x="5518958" y="1933691"/>
                <a:ext cx="836780" cy="2036420"/>
              </a:xfrm>
              <a:custGeom>
                <a:avLst/>
                <a:gdLst/>
                <a:ahLst/>
                <a:cxnLst/>
                <a:rect l="l" t="t" r="r" b="b"/>
                <a:pathLst>
                  <a:path w="16938" h="41221" extrusionOk="0">
                    <a:moveTo>
                      <a:pt x="98" y="0"/>
                    </a:moveTo>
                    <a:cubicBezTo>
                      <a:pt x="69" y="0"/>
                      <a:pt x="46" y="23"/>
                      <a:pt x="46" y="69"/>
                    </a:cubicBezTo>
                    <a:cubicBezTo>
                      <a:pt x="0" y="985"/>
                      <a:pt x="92" y="1856"/>
                      <a:pt x="367" y="2727"/>
                    </a:cubicBezTo>
                    <a:cubicBezTo>
                      <a:pt x="596" y="3414"/>
                      <a:pt x="917" y="4056"/>
                      <a:pt x="1329" y="4652"/>
                    </a:cubicBezTo>
                    <a:cubicBezTo>
                      <a:pt x="2108" y="5843"/>
                      <a:pt x="2933" y="6989"/>
                      <a:pt x="3712" y="8226"/>
                    </a:cubicBezTo>
                    <a:cubicBezTo>
                      <a:pt x="5133" y="10472"/>
                      <a:pt x="6416" y="12855"/>
                      <a:pt x="7516" y="15330"/>
                    </a:cubicBezTo>
                    <a:cubicBezTo>
                      <a:pt x="8754" y="18217"/>
                      <a:pt x="9808" y="21242"/>
                      <a:pt x="10679" y="24267"/>
                    </a:cubicBezTo>
                    <a:cubicBezTo>
                      <a:pt x="11549" y="27246"/>
                      <a:pt x="12237" y="30271"/>
                      <a:pt x="13062" y="33249"/>
                    </a:cubicBezTo>
                    <a:cubicBezTo>
                      <a:pt x="13474" y="34808"/>
                      <a:pt x="13978" y="36320"/>
                      <a:pt x="14574" y="37832"/>
                    </a:cubicBezTo>
                    <a:cubicBezTo>
                      <a:pt x="14849" y="38520"/>
                      <a:pt x="15170" y="39162"/>
                      <a:pt x="15491" y="39803"/>
                    </a:cubicBezTo>
                    <a:cubicBezTo>
                      <a:pt x="15766" y="40353"/>
                      <a:pt x="16178" y="40811"/>
                      <a:pt x="16636" y="41178"/>
                    </a:cubicBezTo>
                    <a:cubicBezTo>
                      <a:pt x="16676" y="41208"/>
                      <a:pt x="16714" y="41220"/>
                      <a:pt x="16747" y="41220"/>
                    </a:cubicBezTo>
                    <a:cubicBezTo>
                      <a:pt x="16869" y="41220"/>
                      <a:pt x="16937" y="41057"/>
                      <a:pt x="16866" y="40949"/>
                    </a:cubicBezTo>
                    <a:cubicBezTo>
                      <a:pt x="15124" y="38932"/>
                      <a:pt x="14391" y="36228"/>
                      <a:pt x="13703" y="33754"/>
                    </a:cubicBezTo>
                    <a:cubicBezTo>
                      <a:pt x="12924" y="30912"/>
                      <a:pt x="12283" y="28071"/>
                      <a:pt x="11458" y="25229"/>
                    </a:cubicBezTo>
                    <a:cubicBezTo>
                      <a:pt x="9899" y="19546"/>
                      <a:pt x="7837" y="14047"/>
                      <a:pt x="4721" y="9051"/>
                    </a:cubicBezTo>
                    <a:cubicBezTo>
                      <a:pt x="3896" y="7722"/>
                      <a:pt x="3025" y="6485"/>
                      <a:pt x="2154" y="5202"/>
                    </a:cubicBezTo>
                    <a:cubicBezTo>
                      <a:pt x="1650" y="4560"/>
                      <a:pt x="1192" y="3827"/>
                      <a:pt x="825" y="3094"/>
                    </a:cubicBezTo>
                    <a:cubicBezTo>
                      <a:pt x="413" y="2131"/>
                      <a:pt x="183" y="1123"/>
                      <a:pt x="183" y="69"/>
                    </a:cubicBezTo>
                    <a:cubicBezTo>
                      <a:pt x="161" y="23"/>
                      <a:pt x="126" y="0"/>
                      <a:pt x="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112"/>
              <p:cNvSpPr/>
              <p:nvPr/>
            </p:nvSpPr>
            <p:spPr>
              <a:xfrm>
                <a:off x="6035155" y="4219262"/>
                <a:ext cx="1084533" cy="1204532"/>
              </a:xfrm>
              <a:custGeom>
                <a:avLst/>
                <a:gdLst/>
                <a:ahLst/>
                <a:cxnLst/>
                <a:rect l="l" t="t" r="r" b="b"/>
                <a:pathLst>
                  <a:path w="21953" h="24382" extrusionOk="0">
                    <a:moveTo>
                      <a:pt x="825" y="0"/>
                    </a:moveTo>
                    <a:cubicBezTo>
                      <a:pt x="825" y="0"/>
                      <a:pt x="0" y="16499"/>
                      <a:pt x="5546" y="24382"/>
                    </a:cubicBezTo>
                    <a:lnTo>
                      <a:pt x="16408" y="24382"/>
                    </a:lnTo>
                    <a:cubicBezTo>
                      <a:pt x="21953" y="16499"/>
                      <a:pt x="21128" y="0"/>
                      <a:pt x="21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112"/>
              <p:cNvSpPr/>
              <p:nvPr/>
            </p:nvSpPr>
            <p:spPr>
              <a:xfrm>
                <a:off x="6075912" y="4466024"/>
                <a:ext cx="1005291" cy="49"/>
              </a:xfrm>
              <a:custGeom>
                <a:avLst/>
                <a:gdLst/>
                <a:ahLst/>
                <a:cxnLst/>
                <a:rect l="l" t="t" r="r" b="b"/>
                <a:pathLst>
                  <a:path w="20349" h="1" fill="none" extrusionOk="0">
                    <a:moveTo>
                      <a:pt x="20349" y="1"/>
                    </a:moveTo>
                    <a:lnTo>
                      <a:pt x="0" y="1"/>
                    </a:lnTo>
                  </a:path>
                </a:pathLst>
              </a:custGeom>
              <a:noFill/>
              <a:ln w="14900" cap="flat" cmpd="sng">
                <a:solidFill>
                  <a:schemeClr val="accen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1" name="Google Shape;3551;p112"/>
            <p:cNvGrpSpPr/>
            <p:nvPr/>
          </p:nvGrpSpPr>
          <p:grpSpPr>
            <a:xfrm>
              <a:off x="1238149" y="2570971"/>
              <a:ext cx="1296276" cy="2031651"/>
              <a:chOff x="852225" y="2518775"/>
              <a:chExt cx="1201925" cy="1883775"/>
            </a:xfrm>
          </p:grpSpPr>
          <p:grpSp>
            <p:nvGrpSpPr>
              <p:cNvPr id="3552" name="Google Shape;3552;p112"/>
              <p:cNvGrpSpPr/>
              <p:nvPr/>
            </p:nvGrpSpPr>
            <p:grpSpPr>
              <a:xfrm>
                <a:off x="852225" y="2518775"/>
                <a:ext cx="1201925" cy="1213500"/>
                <a:chOff x="852225" y="2518775"/>
                <a:chExt cx="1201925" cy="1213500"/>
              </a:xfrm>
            </p:grpSpPr>
            <p:sp>
              <p:nvSpPr>
                <p:cNvPr id="3553" name="Google Shape;3553;p112"/>
                <p:cNvSpPr/>
                <p:nvPr/>
              </p:nvSpPr>
              <p:spPr>
                <a:xfrm>
                  <a:off x="1737900" y="2830200"/>
                  <a:ext cx="316250" cy="2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0" h="8317" extrusionOk="0">
                      <a:moveTo>
                        <a:pt x="5399" y="0"/>
                      </a:moveTo>
                      <a:cubicBezTo>
                        <a:pt x="4867" y="0"/>
                        <a:pt x="4336" y="22"/>
                        <a:pt x="3804" y="60"/>
                      </a:cubicBezTo>
                      <a:lnTo>
                        <a:pt x="0" y="4048"/>
                      </a:lnTo>
                      <a:cubicBezTo>
                        <a:pt x="684" y="3930"/>
                        <a:pt x="1392" y="3824"/>
                        <a:pt x="2087" y="3824"/>
                      </a:cubicBezTo>
                      <a:cubicBezTo>
                        <a:pt x="2743" y="3824"/>
                        <a:pt x="3387" y="3918"/>
                        <a:pt x="3988" y="4185"/>
                      </a:cubicBezTo>
                      <a:cubicBezTo>
                        <a:pt x="5133" y="4689"/>
                        <a:pt x="5913" y="5743"/>
                        <a:pt x="6829" y="6660"/>
                      </a:cubicBezTo>
                      <a:cubicBezTo>
                        <a:pt x="7655" y="7530"/>
                        <a:pt x="8688" y="8317"/>
                        <a:pt x="9848" y="8317"/>
                      </a:cubicBezTo>
                      <a:cubicBezTo>
                        <a:pt x="9911" y="8317"/>
                        <a:pt x="9974" y="8314"/>
                        <a:pt x="10037" y="8310"/>
                      </a:cubicBezTo>
                      <a:cubicBezTo>
                        <a:pt x="11229" y="8172"/>
                        <a:pt x="12329" y="6889"/>
                        <a:pt x="12512" y="5514"/>
                      </a:cubicBezTo>
                      <a:cubicBezTo>
                        <a:pt x="12650" y="4139"/>
                        <a:pt x="12145" y="2764"/>
                        <a:pt x="11137" y="1802"/>
                      </a:cubicBezTo>
                      <a:cubicBezTo>
                        <a:pt x="10175" y="885"/>
                        <a:pt x="8937" y="289"/>
                        <a:pt x="7654" y="152"/>
                      </a:cubicBezTo>
                      <a:cubicBezTo>
                        <a:pt x="6902" y="45"/>
                        <a:pt x="6151" y="0"/>
                        <a:pt x="53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4" name="Google Shape;3554;p112"/>
                <p:cNvSpPr/>
                <p:nvPr/>
              </p:nvSpPr>
              <p:spPr>
                <a:xfrm>
                  <a:off x="1842150" y="3204075"/>
                  <a:ext cx="208575" cy="12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3" h="4996" extrusionOk="0">
                      <a:moveTo>
                        <a:pt x="3759" y="0"/>
                      </a:moveTo>
                      <a:lnTo>
                        <a:pt x="1" y="413"/>
                      </a:lnTo>
                      <a:cubicBezTo>
                        <a:pt x="322" y="1146"/>
                        <a:pt x="963" y="1696"/>
                        <a:pt x="1743" y="1925"/>
                      </a:cubicBezTo>
                      <a:cubicBezTo>
                        <a:pt x="2430" y="2108"/>
                        <a:pt x="3117" y="2429"/>
                        <a:pt x="3667" y="2841"/>
                      </a:cubicBezTo>
                      <a:cubicBezTo>
                        <a:pt x="4217" y="3254"/>
                        <a:pt x="4630" y="3758"/>
                        <a:pt x="5088" y="4216"/>
                      </a:cubicBezTo>
                      <a:cubicBezTo>
                        <a:pt x="5501" y="4675"/>
                        <a:pt x="6096" y="4950"/>
                        <a:pt x="6692" y="4995"/>
                      </a:cubicBezTo>
                      <a:cubicBezTo>
                        <a:pt x="7609" y="4950"/>
                        <a:pt x="8342" y="3896"/>
                        <a:pt x="8250" y="2887"/>
                      </a:cubicBezTo>
                      <a:cubicBezTo>
                        <a:pt x="8113" y="1879"/>
                        <a:pt x="7471" y="1054"/>
                        <a:pt x="6555" y="642"/>
                      </a:cubicBezTo>
                      <a:cubicBezTo>
                        <a:pt x="5638" y="229"/>
                        <a:pt x="4721" y="46"/>
                        <a:pt x="37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5" name="Google Shape;3555;p112"/>
                <p:cNvSpPr/>
                <p:nvPr/>
              </p:nvSpPr>
              <p:spPr>
                <a:xfrm>
                  <a:off x="1618750" y="3171200"/>
                  <a:ext cx="395300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2" h="10481" extrusionOk="0">
                      <a:moveTo>
                        <a:pt x="9120" y="0"/>
                      </a:moveTo>
                      <a:cubicBezTo>
                        <a:pt x="7036" y="0"/>
                        <a:pt x="4995" y="771"/>
                        <a:pt x="3437" y="2232"/>
                      </a:cubicBezTo>
                      <a:cubicBezTo>
                        <a:pt x="1192" y="4386"/>
                        <a:pt x="0" y="7410"/>
                        <a:pt x="138" y="10481"/>
                      </a:cubicBezTo>
                      <a:lnTo>
                        <a:pt x="183" y="10481"/>
                      </a:lnTo>
                      <a:cubicBezTo>
                        <a:pt x="2108" y="9473"/>
                        <a:pt x="4766" y="8052"/>
                        <a:pt x="6371" y="6585"/>
                      </a:cubicBezTo>
                      <a:cubicBezTo>
                        <a:pt x="6737" y="6219"/>
                        <a:pt x="7104" y="5898"/>
                        <a:pt x="7516" y="5577"/>
                      </a:cubicBezTo>
                      <a:cubicBezTo>
                        <a:pt x="8111" y="5110"/>
                        <a:pt x="11222" y="2126"/>
                        <a:pt x="14919" y="2126"/>
                      </a:cubicBezTo>
                      <a:cubicBezTo>
                        <a:pt x="15213" y="2126"/>
                        <a:pt x="15511" y="2145"/>
                        <a:pt x="15811" y="2186"/>
                      </a:cubicBezTo>
                      <a:cubicBezTo>
                        <a:pt x="14528" y="1407"/>
                        <a:pt x="13153" y="811"/>
                        <a:pt x="11687" y="398"/>
                      </a:cubicBezTo>
                      <a:cubicBezTo>
                        <a:pt x="10844" y="131"/>
                        <a:pt x="9978" y="0"/>
                        <a:pt x="91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6" name="Google Shape;3556;p112"/>
                <p:cNvSpPr/>
                <p:nvPr/>
              </p:nvSpPr>
              <p:spPr>
                <a:xfrm>
                  <a:off x="1543125" y="2810225"/>
                  <a:ext cx="396450" cy="4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58" h="17725" extrusionOk="0">
                      <a:moveTo>
                        <a:pt x="7871" y="1"/>
                      </a:moveTo>
                      <a:cubicBezTo>
                        <a:pt x="5199" y="1"/>
                        <a:pt x="2653" y="1920"/>
                        <a:pt x="1375" y="4434"/>
                      </a:cubicBezTo>
                      <a:cubicBezTo>
                        <a:pt x="46" y="7092"/>
                        <a:pt x="0" y="10346"/>
                        <a:pt x="550" y="13325"/>
                      </a:cubicBezTo>
                      <a:cubicBezTo>
                        <a:pt x="825" y="14746"/>
                        <a:pt x="1238" y="16258"/>
                        <a:pt x="1009" y="17725"/>
                      </a:cubicBezTo>
                      <a:cubicBezTo>
                        <a:pt x="5454" y="13096"/>
                        <a:pt x="5912" y="7550"/>
                        <a:pt x="8662" y="6038"/>
                      </a:cubicBezTo>
                      <a:cubicBezTo>
                        <a:pt x="11458" y="4572"/>
                        <a:pt x="13016" y="1913"/>
                        <a:pt x="15858" y="1180"/>
                      </a:cubicBezTo>
                      <a:cubicBezTo>
                        <a:pt x="15445" y="951"/>
                        <a:pt x="14987" y="859"/>
                        <a:pt x="14528" y="859"/>
                      </a:cubicBezTo>
                      <a:cubicBezTo>
                        <a:pt x="14276" y="871"/>
                        <a:pt x="14024" y="877"/>
                        <a:pt x="13773" y="877"/>
                      </a:cubicBezTo>
                      <a:cubicBezTo>
                        <a:pt x="13019" y="877"/>
                        <a:pt x="12271" y="825"/>
                        <a:pt x="11550" y="722"/>
                      </a:cubicBezTo>
                      <a:cubicBezTo>
                        <a:pt x="10495" y="539"/>
                        <a:pt x="9533" y="126"/>
                        <a:pt x="8479" y="34"/>
                      </a:cubicBezTo>
                      <a:cubicBezTo>
                        <a:pt x="8276" y="12"/>
                        <a:pt x="8073" y="1"/>
                        <a:pt x="78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7" name="Google Shape;3557;p112"/>
                <p:cNvSpPr/>
                <p:nvPr/>
              </p:nvSpPr>
              <p:spPr>
                <a:xfrm>
                  <a:off x="1192525" y="2518775"/>
                  <a:ext cx="342600" cy="6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4" h="25808" extrusionOk="0">
                      <a:moveTo>
                        <a:pt x="2718" y="1"/>
                      </a:moveTo>
                      <a:cubicBezTo>
                        <a:pt x="1944" y="1"/>
                        <a:pt x="1210" y="317"/>
                        <a:pt x="688" y="877"/>
                      </a:cubicBezTo>
                      <a:cubicBezTo>
                        <a:pt x="230" y="1472"/>
                        <a:pt x="0" y="2206"/>
                        <a:pt x="46" y="2939"/>
                      </a:cubicBezTo>
                      <a:cubicBezTo>
                        <a:pt x="92" y="3672"/>
                        <a:pt x="184" y="4360"/>
                        <a:pt x="413" y="5093"/>
                      </a:cubicBezTo>
                      <a:cubicBezTo>
                        <a:pt x="688" y="6009"/>
                        <a:pt x="963" y="6926"/>
                        <a:pt x="1238" y="7797"/>
                      </a:cubicBezTo>
                      <a:cubicBezTo>
                        <a:pt x="1513" y="8713"/>
                        <a:pt x="1879" y="9630"/>
                        <a:pt x="2246" y="10501"/>
                      </a:cubicBezTo>
                      <a:cubicBezTo>
                        <a:pt x="2613" y="11326"/>
                        <a:pt x="3071" y="12059"/>
                        <a:pt x="3529" y="12792"/>
                      </a:cubicBezTo>
                      <a:cubicBezTo>
                        <a:pt x="4217" y="13984"/>
                        <a:pt x="4950" y="15130"/>
                        <a:pt x="5637" y="16321"/>
                      </a:cubicBezTo>
                      <a:cubicBezTo>
                        <a:pt x="6096" y="17100"/>
                        <a:pt x="6646" y="17879"/>
                        <a:pt x="7196" y="18613"/>
                      </a:cubicBezTo>
                      <a:cubicBezTo>
                        <a:pt x="8204" y="19804"/>
                        <a:pt x="9441" y="20675"/>
                        <a:pt x="10541" y="21775"/>
                      </a:cubicBezTo>
                      <a:cubicBezTo>
                        <a:pt x="11641" y="22875"/>
                        <a:pt x="12604" y="24204"/>
                        <a:pt x="12695" y="25808"/>
                      </a:cubicBezTo>
                      <a:cubicBezTo>
                        <a:pt x="13704" y="23654"/>
                        <a:pt x="13383" y="19346"/>
                        <a:pt x="13108" y="17421"/>
                      </a:cubicBezTo>
                      <a:cubicBezTo>
                        <a:pt x="12970" y="16505"/>
                        <a:pt x="12787" y="15588"/>
                        <a:pt x="12558" y="14671"/>
                      </a:cubicBezTo>
                      <a:cubicBezTo>
                        <a:pt x="11687" y="11922"/>
                        <a:pt x="9854" y="9630"/>
                        <a:pt x="8891" y="6926"/>
                      </a:cubicBezTo>
                      <a:cubicBezTo>
                        <a:pt x="8341" y="5414"/>
                        <a:pt x="8021" y="3764"/>
                        <a:pt x="7058" y="2526"/>
                      </a:cubicBezTo>
                      <a:cubicBezTo>
                        <a:pt x="6692" y="2068"/>
                        <a:pt x="6233" y="1656"/>
                        <a:pt x="5775" y="1289"/>
                      </a:cubicBezTo>
                      <a:cubicBezTo>
                        <a:pt x="5042" y="693"/>
                        <a:pt x="4171" y="281"/>
                        <a:pt x="3254" y="52"/>
                      </a:cubicBezTo>
                      <a:cubicBezTo>
                        <a:pt x="3075" y="17"/>
                        <a:pt x="2895" y="1"/>
                        <a:pt x="27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8" name="Google Shape;3558;p112"/>
                <p:cNvSpPr/>
                <p:nvPr/>
              </p:nvSpPr>
              <p:spPr>
                <a:xfrm>
                  <a:off x="1288775" y="2601400"/>
                  <a:ext cx="250925" cy="109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7" h="43860" fill="none" extrusionOk="0">
                      <a:moveTo>
                        <a:pt x="0" y="1"/>
                      </a:moveTo>
                      <a:lnTo>
                        <a:pt x="4721" y="9167"/>
                      </a:lnTo>
                      <a:cubicBezTo>
                        <a:pt x="5316" y="10312"/>
                        <a:pt x="5912" y="11458"/>
                        <a:pt x="6416" y="12604"/>
                      </a:cubicBezTo>
                      <a:cubicBezTo>
                        <a:pt x="9166" y="19020"/>
                        <a:pt x="10037" y="34006"/>
                        <a:pt x="9808" y="43860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9" name="Google Shape;3559;p112"/>
                <p:cNvSpPr/>
                <p:nvPr/>
              </p:nvSpPr>
              <p:spPr>
                <a:xfrm>
                  <a:off x="1552300" y="2828250"/>
                  <a:ext cx="270400" cy="78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6" h="31303" fill="none" extrusionOk="0">
                      <a:moveTo>
                        <a:pt x="10816" y="138"/>
                      </a:moveTo>
                      <a:cubicBezTo>
                        <a:pt x="9395" y="1"/>
                        <a:pt x="8020" y="688"/>
                        <a:pt x="6875" y="1605"/>
                      </a:cubicBezTo>
                      <a:cubicBezTo>
                        <a:pt x="3300" y="4538"/>
                        <a:pt x="1971" y="9488"/>
                        <a:pt x="1237" y="14162"/>
                      </a:cubicBezTo>
                      <a:cubicBezTo>
                        <a:pt x="321" y="19845"/>
                        <a:pt x="0" y="25574"/>
                        <a:pt x="275" y="31303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0" name="Google Shape;3560;p112"/>
                <p:cNvSpPr/>
                <p:nvPr/>
              </p:nvSpPr>
              <p:spPr>
                <a:xfrm>
                  <a:off x="1598125" y="3180000"/>
                  <a:ext cx="332275" cy="5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1" h="22091" fill="none" extrusionOk="0">
                      <a:moveTo>
                        <a:pt x="13291" y="734"/>
                      </a:moveTo>
                      <a:cubicBezTo>
                        <a:pt x="10220" y="1"/>
                        <a:pt x="6921" y="1330"/>
                        <a:pt x="4675" y="3621"/>
                      </a:cubicBezTo>
                      <a:cubicBezTo>
                        <a:pt x="2475" y="5913"/>
                        <a:pt x="1192" y="9075"/>
                        <a:pt x="596" y="12283"/>
                      </a:cubicBezTo>
                      <a:cubicBezTo>
                        <a:pt x="0" y="15491"/>
                        <a:pt x="0" y="18791"/>
                        <a:pt x="46" y="22091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1" name="Google Shape;3561;p112"/>
                <p:cNvSpPr/>
                <p:nvPr/>
              </p:nvSpPr>
              <p:spPr>
                <a:xfrm>
                  <a:off x="925550" y="2988375"/>
                  <a:ext cx="538550" cy="4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2" h="16166" extrusionOk="0">
                      <a:moveTo>
                        <a:pt x="9044" y="0"/>
                      </a:moveTo>
                      <a:cubicBezTo>
                        <a:pt x="8076" y="0"/>
                        <a:pt x="7078" y="129"/>
                        <a:pt x="6051" y="379"/>
                      </a:cubicBezTo>
                      <a:cubicBezTo>
                        <a:pt x="3942" y="974"/>
                        <a:pt x="1926" y="1754"/>
                        <a:pt x="1" y="2762"/>
                      </a:cubicBezTo>
                      <a:cubicBezTo>
                        <a:pt x="1888" y="2343"/>
                        <a:pt x="3259" y="2121"/>
                        <a:pt x="4448" y="2121"/>
                      </a:cubicBezTo>
                      <a:cubicBezTo>
                        <a:pt x="6119" y="2121"/>
                        <a:pt x="7430" y="2558"/>
                        <a:pt x="9304" y="3495"/>
                      </a:cubicBezTo>
                      <a:cubicBezTo>
                        <a:pt x="12558" y="5099"/>
                        <a:pt x="14300" y="9132"/>
                        <a:pt x="16316" y="12157"/>
                      </a:cubicBezTo>
                      <a:cubicBezTo>
                        <a:pt x="16810" y="12898"/>
                        <a:pt x="19369" y="16166"/>
                        <a:pt x="20667" y="16166"/>
                      </a:cubicBezTo>
                      <a:cubicBezTo>
                        <a:pt x="21055" y="16166"/>
                        <a:pt x="21330" y="15874"/>
                        <a:pt x="21404" y="15136"/>
                      </a:cubicBezTo>
                      <a:cubicBezTo>
                        <a:pt x="21541" y="12065"/>
                        <a:pt x="20716" y="8995"/>
                        <a:pt x="19066" y="6428"/>
                      </a:cubicBezTo>
                      <a:cubicBezTo>
                        <a:pt x="16214" y="2003"/>
                        <a:pt x="12865" y="0"/>
                        <a:pt x="90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2" name="Google Shape;3562;p112"/>
                <p:cNvSpPr/>
                <p:nvPr/>
              </p:nvSpPr>
              <p:spPr>
                <a:xfrm>
                  <a:off x="1034400" y="2993250"/>
                  <a:ext cx="476675" cy="68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7" h="27315" fill="none" extrusionOk="0">
                      <a:moveTo>
                        <a:pt x="1" y="734"/>
                      </a:moveTo>
                      <a:cubicBezTo>
                        <a:pt x="3576" y="0"/>
                        <a:pt x="7425" y="367"/>
                        <a:pt x="10175" y="3025"/>
                      </a:cubicBezTo>
                      <a:cubicBezTo>
                        <a:pt x="12925" y="5637"/>
                        <a:pt x="15721" y="11687"/>
                        <a:pt x="16866" y="15491"/>
                      </a:cubicBezTo>
                      <a:cubicBezTo>
                        <a:pt x="18012" y="19341"/>
                        <a:pt x="18562" y="23328"/>
                        <a:pt x="19066" y="27315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3" name="Google Shape;3563;p112"/>
                <p:cNvSpPr/>
                <p:nvPr/>
              </p:nvSpPr>
              <p:spPr>
                <a:xfrm>
                  <a:off x="852225" y="2974900"/>
                  <a:ext cx="454900" cy="15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6" h="6368" extrusionOk="0">
                      <a:moveTo>
                        <a:pt x="9320" y="0"/>
                      </a:moveTo>
                      <a:cubicBezTo>
                        <a:pt x="7260" y="0"/>
                        <a:pt x="5194" y="363"/>
                        <a:pt x="3255" y="1009"/>
                      </a:cubicBezTo>
                      <a:cubicBezTo>
                        <a:pt x="1192" y="1743"/>
                        <a:pt x="1" y="2980"/>
                        <a:pt x="1467" y="4859"/>
                      </a:cubicBezTo>
                      <a:cubicBezTo>
                        <a:pt x="2214" y="5877"/>
                        <a:pt x="3840" y="6367"/>
                        <a:pt x="5415" y="6367"/>
                      </a:cubicBezTo>
                      <a:cubicBezTo>
                        <a:pt x="5967" y="6367"/>
                        <a:pt x="6513" y="6307"/>
                        <a:pt x="7013" y="6188"/>
                      </a:cubicBezTo>
                      <a:cubicBezTo>
                        <a:pt x="8984" y="5730"/>
                        <a:pt x="10450" y="4676"/>
                        <a:pt x="12054" y="3759"/>
                      </a:cubicBezTo>
                      <a:cubicBezTo>
                        <a:pt x="13612" y="2797"/>
                        <a:pt x="18195" y="2659"/>
                        <a:pt x="18195" y="2659"/>
                      </a:cubicBezTo>
                      <a:cubicBezTo>
                        <a:pt x="17600" y="2109"/>
                        <a:pt x="16866" y="1651"/>
                        <a:pt x="16133" y="1330"/>
                      </a:cubicBezTo>
                      <a:cubicBezTo>
                        <a:pt x="15537" y="1101"/>
                        <a:pt x="14987" y="872"/>
                        <a:pt x="14391" y="689"/>
                      </a:cubicBezTo>
                      <a:cubicBezTo>
                        <a:pt x="13154" y="322"/>
                        <a:pt x="11871" y="93"/>
                        <a:pt x="10588" y="47"/>
                      </a:cubicBezTo>
                      <a:cubicBezTo>
                        <a:pt x="10166" y="16"/>
                        <a:pt x="9743" y="0"/>
                        <a:pt x="93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4" name="Google Shape;3564;p112"/>
                <p:cNvSpPr/>
                <p:nvPr/>
              </p:nvSpPr>
              <p:spPr>
                <a:xfrm>
                  <a:off x="956500" y="2986375"/>
                  <a:ext cx="256675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7" h="2796" fill="none" extrusionOk="0">
                      <a:moveTo>
                        <a:pt x="10266" y="230"/>
                      </a:moveTo>
                      <a:cubicBezTo>
                        <a:pt x="5683" y="0"/>
                        <a:pt x="1696" y="1100"/>
                        <a:pt x="0" y="2796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65" name="Google Shape;3565;p112"/>
              <p:cNvSpPr/>
              <p:nvPr/>
            </p:nvSpPr>
            <p:spPr>
              <a:xfrm>
                <a:off x="1318550" y="3584450"/>
                <a:ext cx="442300" cy="402175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6087" extrusionOk="0">
                    <a:moveTo>
                      <a:pt x="1" y="1"/>
                    </a:moveTo>
                    <a:lnTo>
                      <a:pt x="2476" y="16087"/>
                    </a:lnTo>
                    <a:lnTo>
                      <a:pt x="15216" y="16087"/>
                    </a:lnTo>
                    <a:lnTo>
                      <a:pt x="176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112"/>
              <p:cNvSpPr/>
              <p:nvPr/>
            </p:nvSpPr>
            <p:spPr>
              <a:xfrm>
                <a:off x="1332300" y="3674975"/>
                <a:ext cx="4148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917" extrusionOk="0">
                    <a:moveTo>
                      <a:pt x="1" y="0"/>
                    </a:moveTo>
                    <a:lnTo>
                      <a:pt x="138" y="917"/>
                    </a:lnTo>
                    <a:lnTo>
                      <a:pt x="16454" y="917"/>
                    </a:lnTo>
                    <a:lnTo>
                      <a:pt x="165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112"/>
              <p:cNvSpPr/>
              <p:nvPr/>
            </p:nvSpPr>
            <p:spPr>
              <a:xfrm>
                <a:off x="1303650" y="3686425"/>
                <a:ext cx="9742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8645" fill="none" extrusionOk="0">
                    <a:moveTo>
                      <a:pt x="3896" y="0"/>
                    </a:moveTo>
                    <a:lnTo>
                      <a:pt x="1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112"/>
              <p:cNvSpPr/>
              <p:nvPr/>
            </p:nvSpPr>
            <p:spPr>
              <a:xfrm>
                <a:off x="1677175" y="3686425"/>
                <a:ext cx="9627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28645" fill="none" extrusionOk="0">
                    <a:moveTo>
                      <a:pt x="0" y="0"/>
                    </a:moveTo>
                    <a:lnTo>
                      <a:pt x="3850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112"/>
              <p:cNvSpPr/>
              <p:nvPr/>
            </p:nvSpPr>
            <p:spPr>
              <a:xfrm>
                <a:off x="1538550" y="3686425"/>
                <a:ext cx="2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45" fill="none" extrusionOk="0">
                    <a:moveTo>
                      <a:pt x="0" y="0"/>
                    </a:moveTo>
                    <a:lnTo>
                      <a:pt x="0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4" name="Google Shape;3574;p113"/>
          <p:cNvGrpSpPr/>
          <p:nvPr/>
        </p:nvGrpSpPr>
        <p:grpSpPr>
          <a:xfrm rot="9749802">
            <a:off x="7004620" y="-399810"/>
            <a:ext cx="2167091" cy="2190039"/>
            <a:chOff x="2590990" y="-408529"/>
            <a:chExt cx="1730225" cy="1748547"/>
          </a:xfrm>
        </p:grpSpPr>
        <p:sp>
          <p:nvSpPr>
            <p:cNvPr id="3575" name="Google Shape;3575;p113"/>
            <p:cNvSpPr/>
            <p:nvPr/>
          </p:nvSpPr>
          <p:spPr>
            <a:xfrm rot="7534219">
              <a:off x="2802154" y="-1486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3"/>
            <p:cNvSpPr/>
            <p:nvPr/>
          </p:nvSpPr>
          <p:spPr>
            <a:xfrm rot="7534219">
              <a:off x="2878354" y="-724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7" name="Google Shape;3577;p113"/>
          <p:cNvGrpSpPr/>
          <p:nvPr/>
        </p:nvGrpSpPr>
        <p:grpSpPr>
          <a:xfrm>
            <a:off x="4662852" y="2792098"/>
            <a:ext cx="4317196" cy="2102747"/>
            <a:chOff x="194050" y="3370200"/>
            <a:chExt cx="3337350" cy="1625500"/>
          </a:xfrm>
        </p:grpSpPr>
        <p:sp>
          <p:nvSpPr>
            <p:cNvPr id="3578" name="Google Shape;3578;p113"/>
            <p:cNvSpPr/>
            <p:nvPr/>
          </p:nvSpPr>
          <p:spPr>
            <a:xfrm>
              <a:off x="636375" y="4771550"/>
              <a:ext cx="2401825" cy="224150"/>
            </a:xfrm>
            <a:custGeom>
              <a:avLst/>
              <a:gdLst/>
              <a:ahLst/>
              <a:cxnLst/>
              <a:rect l="l" t="t" r="r" b="b"/>
              <a:pathLst>
                <a:path w="96073" h="8966" extrusionOk="0">
                  <a:moveTo>
                    <a:pt x="48030" y="0"/>
                  </a:moveTo>
                  <a:cubicBezTo>
                    <a:pt x="21503" y="0"/>
                    <a:pt x="1" y="2013"/>
                    <a:pt x="1" y="4489"/>
                  </a:cubicBezTo>
                  <a:cubicBezTo>
                    <a:pt x="1" y="6954"/>
                    <a:pt x="21503" y="8966"/>
                    <a:pt x="48030" y="8966"/>
                  </a:cubicBezTo>
                  <a:cubicBezTo>
                    <a:pt x="74569" y="8966"/>
                    <a:pt x="96072" y="6954"/>
                    <a:pt x="96072" y="4489"/>
                  </a:cubicBezTo>
                  <a:cubicBezTo>
                    <a:pt x="96072" y="2013"/>
                    <a:pt x="74569" y="0"/>
                    <a:pt x="48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3"/>
            <p:cNvSpPr/>
            <p:nvPr/>
          </p:nvSpPr>
          <p:spPr>
            <a:xfrm>
              <a:off x="1162050" y="4842100"/>
              <a:ext cx="1350475" cy="83075"/>
            </a:xfrm>
            <a:custGeom>
              <a:avLst/>
              <a:gdLst/>
              <a:ahLst/>
              <a:cxnLst/>
              <a:rect l="l" t="t" r="r" b="b"/>
              <a:pathLst>
                <a:path w="54019" h="3323" extrusionOk="0">
                  <a:moveTo>
                    <a:pt x="27003" y="0"/>
                  </a:moveTo>
                  <a:cubicBezTo>
                    <a:pt x="12097" y="0"/>
                    <a:pt x="0" y="738"/>
                    <a:pt x="0" y="1667"/>
                  </a:cubicBezTo>
                  <a:cubicBezTo>
                    <a:pt x="0" y="2584"/>
                    <a:pt x="12097" y="3322"/>
                    <a:pt x="27003" y="3322"/>
                  </a:cubicBezTo>
                  <a:cubicBezTo>
                    <a:pt x="41922" y="3322"/>
                    <a:pt x="54019" y="2584"/>
                    <a:pt x="54019" y="1667"/>
                  </a:cubicBezTo>
                  <a:cubicBezTo>
                    <a:pt x="54019" y="738"/>
                    <a:pt x="41922" y="0"/>
                    <a:pt x="27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3"/>
            <p:cNvSpPr/>
            <p:nvPr/>
          </p:nvSpPr>
          <p:spPr>
            <a:xfrm>
              <a:off x="2978925" y="3768275"/>
              <a:ext cx="283700" cy="218075"/>
            </a:xfrm>
            <a:custGeom>
              <a:avLst/>
              <a:gdLst/>
              <a:ahLst/>
              <a:cxnLst/>
              <a:rect l="l" t="t" r="r" b="b"/>
              <a:pathLst>
                <a:path w="11348" h="8723" extrusionOk="0">
                  <a:moveTo>
                    <a:pt x="1674" y="0"/>
                  </a:moveTo>
                  <a:cubicBezTo>
                    <a:pt x="1168" y="0"/>
                    <a:pt x="642" y="112"/>
                    <a:pt x="322" y="484"/>
                  </a:cubicBezTo>
                  <a:cubicBezTo>
                    <a:pt x="60" y="817"/>
                    <a:pt x="1" y="1258"/>
                    <a:pt x="36" y="1674"/>
                  </a:cubicBezTo>
                  <a:cubicBezTo>
                    <a:pt x="84" y="2091"/>
                    <a:pt x="251" y="2508"/>
                    <a:pt x="513" y="2841"/>
                  </a:cubicBezTo>
                  <a:cubicBezTo>
                    <a:pt x="1322" y="3794"/>
                    <a:pt x="2715" y="3984"/>
                    <a:pt x="3704" y="4699"/>
                  </a:cubicBezTo>
                  <a:cubicBezTo>
                    <a:pt x="3823" y="4794"/>
                    <a:pt x="3942" y="4889"/>
                    <a:pt x="4001" y="5032"/>
                  </a:cubicBezTo>
                  <a:cubicBezTo>
                    <a:pt x="4061" y="5163"/>
                    <a:pt x="4049" y="5330"/>
                    <a:pt x="4025" y="5472"/>
                  </a:cubicBezTo>
                  <a:cubicBezTo>
                    <a:pt x="3989" y="6056"/>
                    <a:pt x="4025" y="6639"/>
                    <a:pt x="4227" y="7175"/>
                  </a:cubicBezTo>
                  <a:cubicBezTo>
                    <a:pt x="4418" y="7711"/>
                    <a:pt x="4799" y="8259"/>
                    <a:pt x="5323" y="8497"/>
                  </a:cubicBezTo>
                  <a:cubicBezTo>
                    <a:pt x="5579" y="8616"/>
                    <a:pt x="5850" y="8665"/>
                    <a:pt x="6122" y="8665"/>
                  </a:cubicBezTo>
                  <a:cubicBezTo>
                    <a:pt x="6418" y="8665"/>
                    <a:pt x="6716" y="8607"/>
                    <a:pt x="7002" y="8520"/>
                  </a:cubicBezTo>
                  <a:cubicBezTo>
                    <a:pt x="7818" y="8274"/>
                    <a:pt x="8507" y="8186"/>
                    <a:pt x="9076" y="8186"/>
                  </a:cubicBezTo>
                  <a:cubicBezTo>
                    <a:pt x="10481" y="8186"/>
                    <a:pt x="11145" y="8723"/>
                    <a:pt x="11145" y="8723"/>
                  </a:cubicBezTo>
                  <a:cubicBezTo>
                    <a:pt x="11145" y="8723"/>
                    <a:pt x="11347" y="5068"/>
                    <a:pt x="10847" y="2603"/>
                  </a:cubicBezTo>
                  <a:cubicBezTo>
                    <a:pt x="10716" y="1936"/>
                    <a:pt x="10443" y="1091"/>
                    <a:pt x="9740" y="817"/>
                  </a:cubicBezTo>
                  <a:cubicBezTo>
                    <a:pt x="9592" y="755"/>
                    <a:pt x="9434" y="727"/>
                    <a:pt x="9275" y="727"/>
                  </a:cubicBezTo>
                  <a:cubicBezTo>
                    <a:pt x="9038" y="727"/>
                    <a:pt x="8799" y="789"/>
                    <a:pt x="8585" y="889"/>
                  </a:cubicBezTo>
                  <a:cubicBezTo>
                    <a:pt x="8216" y="1055"/>
                    <a:pt x="7918" y="1317"/>
                    <a:pt x="7633" y="1603"/>
                  </a:cubicBezTo>
                  <a:cubicBezTo>
                    <a:pt x="7478" y="1770"/>
                    <a:pt x="7323" y="1936"/>
                    <a:pt x="7121" y="2008"/>
                  </a:cubicBezTo>
                  <a:cubicBezTo>
                    <a:pt x="7024" y="2042"/>
                    <a:pt x="6921" y="2058"/>
                    <a:pt x="6817" y="2058"/>
                  </a:cubicBezTo>
                  <a:cubicBezTo>
                    <a:pt x="6665" y="2058"/>
                    <a:pt x="6512" y="2024"/>
                    <a:pt x="6371" y="1960"/>
                  </a:cubicBezTo>
                  <a:cubicBezTo>
                    <a:pt x="6025" y="1817"/>
                    <a:pt x="5751" y="1555"/>
                    <a:pt x="5454" y="1365"/>
                  </a:cubicBezTo>
                  <a:cubicBezTo>
                    <a:pt x="4406" y="662"/>
                    <a:pt x="3168" y="115"/>
                    <a:pt x="1906" y="8"/>
                  </a:cubicBezTo>
                  <a:cubicBezTo>
                    <a:pt x="1830" y="3"/>
                    <a:pt x="17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3"/>
            <p:cNvSpPr/>
            <p:nvPr/>
          </p:nvSpPr>
          <p:spPr>
            <a:xfrm>
              <a:off x="3105425" y="3827050"/>
              <a:ext cx="197375" cy="232525"/>
            </a:xfrm>
            <a:custGeom>
              <a:avLst/>
              <a:gdLst/>
              <a:ahLst/>
              <a:cxnLst/>
              <a:rect l="l" t="t" r="r" b="b"/>
              <a:pathLst>
                <a:path w="7895" h="9301" extrusionOk="0">
                  <a:moveTo>
                    <a:pt x="218" y="0"/>
                  </a:moveTo>
                  <a:cubicBezTo>
                    <a:pt x="162" y="0"/>
                    <a:pt x="109" y="24"/>
                    <a:pt x="72" y="73"/>
                  </a:cubicBezTo>
                  <a:cubicBezTo>
                    <a:pt x="1" y="157"/>
                    <a:pt x="1" y="300"/>
                    <a:pt x="84" y="371"/>
                  </a:cubicBezTo>
                  <a:cubicBezTo>
                    <a:pt x="2085" y="2217"/>
                    <a:pt x="7323" y="7384"/>
                    <a:pt x="7466" y="9110"/>
                  </a:cubicBezTo>
                  <a:cubicBezTo>
                    <a:pt x="7466" y="9206"/>
                    <a:pt x="7573" y="9301"/>
                    <a:pt x="7680" y="9301"/>
                  </a:cubicBezTo>
                  <a:cubicBezTo>
                    <a:pt x="7680" y="9301"/>
                    <a:pt x="7692" y="9301"/>
                    <a:pt x="7692" y="9289"/>
                  </a:cubicBezTo>
                  <a:cubicBezTo>
                    <a:pt x="7811" y="9289"/>
                    <a:pt x="7895" y="9182"/>
                    <a:pt x="7883" y="9063"/>
                  </a:cubicBezTo>
                  <a:cubicBezTo>
                    <a:pt x="7704" y="6812"/>
                    <a:pt x="668" y="324"/>
                    <a:pt x="370" y="62"/>
                  </a:cubicBezTo>
                  <a:cubicBezTo>
                    <a:pt x="324" y="21"/>
                    <a:pt x="270" y="0"/>
                    <a:pt x="218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3"/>
            <p:cNvSpPr/>
            <p:nvPr/>
          </p:nvSpPr>
          <p:spPr>
            <a:xfrm>
              <a:off x="3114950" y="3907550"/>
              <a:ext cx="99450" cy="29100"/>
            </a:xfrm>
            <a:custGeom>
              <a:avLst/>
              <a:gdLst/>
              <a:ahLst/>
              <a:cxnLst/>
              <a:rect l="l" t="t" r="r" b="b"/>
              <a:pathLst>
                <a:path w="3978" h="1164" extrusionOk="0">
                  <a:moveTo>
                    <a:pt x="231" y="0"/>
                  </a:moveTo>
                  <a:cubicBezTo>
                    <a:pt x="136" y="0"/>
                    <a:pt x="57" y="75"/>
                    <a:pt x="37" y="175"/>
                  </a:cubicBezTo>
                  <a:cubicBezTo>
                    <a:pt x="1" y="294"/>
                    <a:pt x="72" y="390"/>
                    <a:pt x="191" y="425"/>
                  </a:cubicBezTo>
                  <a:lnTo>
                    <a:pt x="3692" y="1164"/>
                  </a:lnTo>
                  <a:lnTo>
                    <a:pt x="3739" y="1164"/>
                  </a:lnTo>
                  <a:cubicBezTo>
                    <a:pt x="3847" y="1164"/>
                    <a:pt x="3918" y="1092"/>
                    <a:pt x="3942" y="1009"/>
                  </a:cubicBezTo>
                  <a:cubicBezTo>
                    <a:pt x="3978" y="878"/>
                    <a:pt x="3906" y="783"/>
                    <a:pt x="3787" y="747"/>
                  </a:cubicBezTo>
                  <a:lnTo>
                    <a:pt x="287" y="9"/>
                  </a:ln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3"/>
            <p:cNvSpPr/>
            <p:nvPr/>
          </p:nvSpPr>
          <p:spPr>
            <a:xfrm>
              <a:off x="3164075" y="3827975"/>
              <a:ext cx="11625" cy="65525"/>
            </a:xfrm>
            <a:custGeom>
              <a:avLst/>
              <a:gdLst/>
              <a:ahLst/>
              <a:cxnLst/>
              <a:rect l="l" t="t" r="r" b="b"/>
              <a:pathLst>
                <a:path w="465" h="2621" extrusionOk="0">
                  <a:moveTo>
                    <a:pt x="250" y="1"/>
                  </a:moveTo>
                  <a:cubicBezTo>
                    <a:pt x="155" y="1"/>
                    <a:pt x="48" y="96"/>
                    <a:pt x="48" y="215"/>
                  </a:cubicBezTo>
                  <a:lnTo>
                    <a:pt x="0" y="2418"/>
                  </a:lnTo>
                  <a:cubicBezTo>
                    <a:pt x="0" y="2525"/>
                    <a:pt x="96" y="2620"/>
                    <a:pt x="215" y="2620"/>
                  </a:cubicBezTo>
                  <a:cubicBezTo>
                    <a:pt x="310" y="2620"/>
                    <a:pt x="417" y="2537"/>
                    <a:pt x="417" y="2418"/>
                  </a:cubicBezTo>
                  <a:lnTo>
                    <a:pt x="465" y="215"/>
                  </a:lnTo>
                  <a:cubicBezTo>
                    <a:pt x="465" y="108"/>
                    <a:pt x="370" y="1"/>
                    <a:pt x="250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3"/>
            <p:cNvSpPr/>
            <p:nvPr/>
          </p:nvSpPr>
          <p:spPr>
            <a:xfrm>
              <a:off x="3253075" y="3610150"/>
              <a:ext cx="267625" cy="305375"/>
            </a:xfrm>
            <a:custGeom>
              <a:avLst/>
              <a:gdLst/>
              <a:ahLst/>
              <a:cxnLst/>
              <a:rect l="l" t="t" r="r" b="b"/>
              <a:pathLst>
                <a:path w="10705" h="12215" extrusionOk="0">
                  <a:moveTo>
                    <a:pt x="9206" y="1"/>
                  </a:moveTo>
                  <a:cubicBezTo>
                    <a:pt x="8851" y="1"/>
                    <a:pt x="8482" y="111"/>
                    <a:pt x="8156" y="260"/>
                  </a:cubicBezTo>
                  <a:cubicBezTo>
                    <a:pt x="6918" y="820"/>
                    <a:pt x="5894" y="1808"/>
                    <a:pt x="5072" y="2880"/>
                  </a:cubicBezTo>
                  <a:cubicBezTo>
                    <a:pt x="4846" y="3177"/>
                    <a:pt x="4656" y="3535"/>
                    <a:pt x="4370" y="3796"/>
                  </a:cubicBezTo>
                  <a:cubicBezTo>
                    <a:pt x="4176" y="3979"/>
                    <a:pt x="3917" y="4107"/>
                    <a:pt x="3665" y="4107"/>
                  </a:cubicBezTo>
                  <a:cubicBezTo>
                    <a:pt x="3654" y="4107"/>
                    <a:pt x="3643" y="4107"/>
                    <a:pt x="3632" y="4106"/>
                  </a:cubicBezTo>
                  <a:cubicBezTo>
                    <a:pt x="3406" y="4094"/>
                    <a:pt x="3179" y="3987"/>
                    <a:pt x="2977" y="3880"/>
                  </a:cubicBezTo>
                  <a:cubicBezTo>
                    <a:pt x="2584" y="3701"/>
                    <a:pt x="2203" y="3535"/>
                    <a:pt x="1763" y="3511"/>
                  </a:cubicBezTo>
                  <a:cubicBezTo>
                    <a:pt x="1707" y="3506"/>
                    <a:pt x="1652" y="3504"/>
                    <a:pt x="1596" y="3504"/>
                  </a:cubicBezTo>
                  <a:cubicBezTo>
                    <a:pt x="1231" y="3504"/>
                    <a:pt x="864" y="3608"/>
                    <a:pt x="596" y="3856"/>
                  </a:cubicBezTo>
                  <a:cubicBezTo>
                    <a:pt x="0" y="4368"/>
                    <a:pt x="24" y="5309"/>
                    <a:pt x="131" y="6023"/>
                  </a:cubicBezTo>
                  <a:cubicBezTo>
                    <a:pt x="536" y="8642"/>
                    <a:pt x="2024" y="12214"/>
                    <a:pt x="2024" y="12214"/>
                  </a:cubicBezTo>
                  <a:cubicBezTo>
                    <a:pt x="2024" y="12214"/>
                    <a:pt x="2965" y="10690"/>
                    <a:pt x="6085" y="10559"/>
                  </a:cubicBezTo>
                  <a:cubicBezTo>
                    <a:pt x="6692" y="10535"/>
                    <a:pt x="7323" y="10369"/>
                    <a:pt x="7763" y="9940"/>
                  </a:cubicBezTo>
                  <a:cubicBezTo>
                    <a:pt x="8216" y="9500"/>
                    <a:pt x="8394" y="8821"/>
                    <a:pt x="8394" y="8226"/>
                  </a:cubicBezTo>
                  <a:cubicBezTo>
                    <a:pt x="8406" y="7618"/>
                    <a:pt x="8240" y="7023"/>
                    <a:pt x="7978" y="6475"/>
                  </a:cubicBezTo>
                  <a:cubicBezTo>
                    <a:pt x="7906" y="6321"/>
                    <a:pt x="7823" y="6178"/>
                    <a:pt x="7847" y="6011"/>
                  </a:cubicBezTo>
                  <a:cubicBezTo>
                    <a:pt x="7859" y="5856"/>
                    <a:pt x="7930" y="5713"/>
                    <a:pt x="8025" y="5582"/>
                  </a:cubicBezTo>
                  <a:cubicBezTo>
                    <a:pt x="8752" y="4523"/>
                    <a:pt x="10085" y="3820"/>
                    <a:pt x="10537" y="2582"/>
                  </a:cubicBezTo>
                  <a:cubicBezTo>
                    <a:pt x="10680" y="2165"/>
                    <a:pt x="10704" y="1689"/>
                    <a:pt x="10597" y="1260"/>
                  </a:cubicBezTo>
                  <a:cubicBezTo>
                    <a:pt x="10490" y="832"/>
                    <a:pt x="10264" y="403"/>
                    <a:pt x="9895" y="177"/>
                  </a:cubicBezTo>
                  <a:cubicBezTo>
                    <a:pt x="9683" y="52"/>
                    <a:pt x="9447" y="1"/>
                    <a:pt x="9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3"/>
            <p:cNvSpPr/>
            <p:nvPr/>
          </p:nvSpPr>
          <p:spPr>
            <a:xfrm>
              <a:off x="3290875" y="3685150"/>
              <a:ext cx="151825" cy="651550"/>
            </a:xfrm>
            <a:custGeom>
              <a:avLst/>
              <a:gdLst/>
              <a:ahLst/>
              <a:cxnLst/>
              <a:rect l="l" t="t" r="r" b="b"/>
              <a:pathLst>
                <a:path w="6073" h="26062" extrusionOk="0">
                  <a:moveTo>
                    <a:pt x="5838" y="0"/>
                  </a:moveTo>
                  <a:cubicBezTo>
                    <a:pt x="5792" y="0"/>
                    <a:pt x="5744" y="16"/>
                    <a:pt x="5704" y="46"/>
                  </a:cubicBezTo>
                  <a:cubicBezTo>
                    <a:pt x="5513" y="213"/>
                    <a:pt x="929" y="4047"/>
                    <a:pt x="465" y="8928"/>
                  </a:cubicBezTo>
                  <a:cubicBezTo>
                    <a:pt x="1" y="13750"/>
                    <a:pt x="143" y="15989"/>
                    <a:pt x="143" y="16001"/>
                  </a:cubicBezTo>
                  <a:lnTo>
                    <a:pt x="143" y="25859"/>
                  </a:lnTo>
                  <a:cubicBezTo>
                    <a:pt x="143" y="25978"/>
                    <a:pt x="227" y="26061"/>
                    <a:pt x="346" y="26061"/>
                  </a:cubicBezTo>
                  <a:cubicBezTo>
                    <a:pt x="465" y="26061"/>
                    <a:pt x="560" y="25978"/>
                    <a:pt x="572" y="25835"/>
                  </a:cubicBezTo>
                  <a:lnTo>
                    <a:pt x="572" y="15977"/>
                  </a:lnTo>
                  <a:cubicBezTo>
                    <a:pt x="560" y="15953"/>
                    <a:pt x="441" y="13739"/>
                    <a:pt x="882" y="8964"/>
                  </a:cubicBezTo>
                  <a:cubicBezTo>
                    <a:pt x="1334" y="4261"/>
                    <a:pt x="5930" y="415"/>
                    <a:pt x="5977" y="380"/>
                  </a:cubicBezTo>
                  <a:cubicBezTo>
                    <a:pt x="6061" y="296"/>
                    <a:pt x="6073" y="165"/>
                    <a:pt x="6001" y="82"/>
                  </a:cubicBezTo>
                  <a:cubicBezTo>
                    <a:pt x="5960" y="28"/>
                    <a:pt x="5900" y="0"/>
                    <a:pt x="5838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3"/>
            <p:cNvSpPr/>
            <p:nvPr/>
          </p:nvSpPr>
          <p:spPr>
            <a:xfrm>
              <a:off x="3337000" y="3772050"/>
              <a:ext cx="97375" cy="38100"/>
            </a:xfrm>
            <a:custGeom>
              <a:avLst/>
              <a:gdLst/>
              <a:ahLst/>
              <a:cxnLst/>
              <a:rect l="l" t="t" r="r" b="b"/>
              <a:pathLst>
                <a:path w="3895" h="1524" extrusionOk="0">
                  <a:moveTo>
                    <a:pt x="3664" y="1"/>
                  </a:moveTo>
                  <a:cubicBezTo>
                    <a:pt x="3643" y="1"/>
                    <a:pt x="3620" y="4"/>
                    <a:pt x="3597" y="11"/>
                  </a:cubicBezTo>
                  <a:lnTo>
                    <a:pt x="168" y="1107"/>
                  </a:lnTo>
                  <a:cubicBezTo>
                    <a:pt x="61" y="1154"/>
                    <a:pt x="1" y="1273"/>
                    <a:pt x="37" y="1381"/>
                  </a:cubicBezTo>
                  <a:cubicBezTo>
                    <a:pt x="61" y="1464"/>
                    <a:pt x="156" y="1523"/>
                    <a:pt x="239" y="1523"/>
                  </a:cubicBezTo>
                  <a:cubicBezTo>
                    <a:pt x="263" y="1523"/>
                    <a:pt x="287" y="1523"/>
                    <a:pt x="299" y="1511"/>
                  </a:cubicBezTo>
                  <a:lnTo>
                    <a:pt x="3728" y="416"/>
                  </a:lnTo>
                  <a:cubicBezTo>
                    <a:pt x="3823" y="368"/>
                    <a:pt x="3894" y="249"/>
                    <a:pt x="3859" y="142"/>
                  </a:cubicBezTo>
                  <a:cubicBezTo>
                    <a:pt x="3820" y="56"/>
                    <a:pt x="3751" y="1"/>
                    <a:pt x="3664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3"/>
            <p:cNvSpPr/>
            <p:nvPr/>
          </p:nvSpPr>
          <p:spPr>
            <a:xfrm>
              <a:off x="3287900" y="3782275"/>
              <a:ext cx="38425" cy="71625"/>
            </a:xfrm>
            <a:custGeom>
              <a:avLst/>
              <a:gdLst/>
              <a:ahLst/>
              <a:cxnLst/>
              <a:rect l="l" t="t" r="r" b="b"/>
              <a:pathLst>
                <a:path w="1537" h="2865" extrusionOk="0">
                  <a:moveTo>
                    <a:pt x="243" y="1"/>
                  </a:moveTo>
                  <a:cubicBezTo>
                    <a:pt x="213" y="1"/>
                    <a:pt x="183" y="6"/>
                    <a:pt x="155" y="19"/>
                  </a:cubicBezTo>
                  <a:cubicBezTo>
                    <a:pt x="48" y="67"/>
                    <a:pt x="0" y="198"/>
                    <a:pt x="48" y="305"/>
                  </a:cubicBezTo>
                  <a:lnTo>
                    <a:pt x="1096" y="2722"/>
                  </a:lnTo>
                  <a:cubicBezTo>
                    <a:pt x="1120" y="2817"/>
                    <a:pt x="1215" y="2865"/>
                    <a:pt x="1286" y="2865"/>
                  </a:cubicBezTo>
                  <a:cubicBezTo>
                    <a:pt x="1310" y="2865"/>
                    <a:pt x="1346" y="2841"/>
                    <a:pt x="1393" y="2829"/>
                  </a:cubicBezTo>
                  <a:cubicBezTo>
                    <a:pt x="1489" y="2781"/>
                    <a:pt x="1536" y="2650"/>
                    <a:pt x="1489" y="2543"/>
                  </a:cubicBezTo>
                  <a:lnTo>
                    <a:pt x="441" y="126"/>
                  </a:lnTo>
                  <a:cubicBezTo>
                    <a:pt x="406" y="47"/>
                    <a:pt x="326" y="1"/>
                    <a:pt x="243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3"/>
            <p:cNvSpPr/>
            <p:nvPr/>
          </p:nvSpPr>
          <p:spPr>
            <a:xfrm>
              <a:off x="3059600" y="3994400"/>
              <a:ext cx="208375" cy="166675"/>
            </a:xfrm>
            <a:custGeom>
              <a:avLst/>
              <a:gdLst/>
              <a:ahLst/>
              <a:cxnLst/>
              <a:rect l="l" t="t" r="r" b="b"/>
              <a:pathLst>
                <a:path w="8335" h="6667" extrusionOk="0">
                  <a:moveTo>
                    <a:pt x="1194" y="0"/>
                  </a:moveTo>
                  <a:cubicBezTo>
                    <a:pt x="847" y="0"/>
                    <a:pt x="493" y="74"/>
                    <a:pt x="262" y="333"/>
                  </a:cubicBezTo>
                  <a:cubicBezTo>
                    <a:pt x="60" y="571"/>
                    <a:pt x="0" y="892"/>
                    <a:pt x="24" y="1202"/>
                  </a:cubicBezTo>
                  <a:cubicBezTo>
                    <a:pt x="60" y="1523"/>
                    <a:pt x="167" y="1833"/>
                    <a:pt x="358" y="2083"/>
                  </a:cubicBezTo>
                  <a:cubicBezTo>
                    <a:pt x="917" y="2797"/>
                    <a:pt x="1965" y="2976"/>
                    <a:pt x="2679" y="3524"/>
                  </a:cubicBezTo>
                  <a:cubicBezTo>
                    <a:pt x="2763" y="3583"/>
                    <a:pt x="2846" y="3666"/>
                    <a:pt x="2882" y="3762"/>
                  </a:cubicBezTo>
                  <a:cubicBezTo>
                    <a:pt x="2929" y="3881"/>
                    <a:pt x="2917" y="3988"/>
                    <a:pt x="2905" y="4107"/>
                  </a:cubicBezTo>
                  <a:cubicBezTo>
                    <a:pt x="2858" y="4536"/>
                    <a:pt x="2870" y="4976"/>
                    <a:pt x="3001" y="5369"/>
                  </a:cubicBezTo>
                  <a:cubicBezTo>
                    <a:pt x="3144" y="5774"/>
                    <a:pt x="3406" y="6191"/>
                    <a:pt x="3798" y="6381"/>
                  </a:cubicBezTo>
                  <a:cubicBezTo>
                    <a:pt x="4000" y="6488"/>
                    <a:pt x="4221" y="6532"/>
                    <a:pt x="4446" y="6532"/>
                  </a:cubicBezTo>
                  <a:cubicBezTo>
                    <a:pt x="4647" y="6532"/>
                    <a:pt x="4852" y="6497"/>
                    <a:pt x="5049" y="6441"/>
                  </a:cubicBezTo>
                  <a:cubicBezTo>
                    <a:pt x="5604" y="6290"/>
                    <a:pt x="6080" y="6234"/>
                    <a:pt x="6479" y="6234"/>
                  </a:cubicBezTo>
                  <a:cubicBezTo>
                    <a:pt x="7592" y="6234"/>
                    <a:pt x="8109" y="6667"/>
                    <a:pt x="8109" y="6667"/>
                  </a:cubicBezTo>
                  <a:cubicBezTo>
                    <a:pt x="8109" y="6667"/>
                    <a:pt x="8335" y="3964"/>
                    <a:pt x="8013" y="2142"/>
                  </a:cubicBezTo>
                  <a:cubicBezTo>
                    <a:pt x="7942" y="1642"/>
                    <a:pt x="7751" y="1011"/>
                    <a:pt x="7239" y="785"/>
                  </a:cubicBezTo>
                  <a:cubicBezTo>
                    <a:pt x="7128" y="734"/>
                    <a:pt x="7003" y="712"/>
                    <a:pt x="6876" y="712"/>
                  </a:cubicBezTo>
                  <a:cubicBezTo>
                    <a:pt x="6706" y="712"/>
                    <a:pt x="6532" y="753"/>
                    <a:pt x="6382" y="821"/>
                  </a:cubicBezTo>
                  <a:cubicBezTo>
                    <a:pt x="6108" y="928"/>
                    <a:pt x="5870" y="1119"/>
                    <a:pt x="5668" y="1321"/>
                  </a:cubicBezTo>
                  <a:cubicBezTo>
                    <a:pt x="5549" y="1428"/>
                    <a:pt x="5430" y="1547"/>
                    <a:pt x="5275" y="1607"/>
                  </a:cubicBezTo>
                  <a:cubicBezTo>
                    <a:pt x="5208" y="1633"/>
                    <a:pt x="5139" y="1645"/>
                    <a:pt x="5068" y="1645"/>
                  </a:cubicBezTo>
                  <a:cubicBezTo>
                    <a:pt x="4949" y="1645"/>
                    <a:pt x="4827" y="1611"/>
                    <a:pt x="4715" y="1559"/>
                  </a:cubicBezTo>
                  <a:cubicBezTo>
                    <a:pt x="4477" y="1440"/>
                    <a:pt x="4287" y="1249"/>
                    <a:pt x="4060" y="1107"/>
                  </a:cubicBezTo>
                  <a:cubicBezTo>
                    <a:pt x="3286" y="547"/>
                    <a:pt x="2382" y="118"/>
                    <a:pt x="1441" y="11"/>
                  </a:cubicBezTo>
                  <a:cubicBezTo>
                    <a:pt x="1360" y="4"/>
                    <a:pt x="1277" y="0"/>
                    <a:pt x="1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3"/>
            <p:cNvSpPr/>
            <p:nvPr/>
          </p:nvSpPr>
          <p:spPr>
            <a:xfrm>
              <a:off x="3316775" y="3910200"/>
              <a:ext cx="214625" cy="164550"/>
            </a:xfrm>
            <a:custGeom>
              <a:avLst/>
              <a:gdLst/>
              <a:ahLst/>
              <a:cxnLst/>
              <a:rect l="l" t="t" r="r" b="b"/>
              <a:pathLst>
                <a:path w="8585" h="6582" extrusionOk="0">
                  <a:moveTo>
                    <a:pt x="7356" y="1"/>
                  </a:moveTo>
                  <a:cubicBezTo>
                    <a:pt x="7285" y="1"/>
                    <a:pt x="7214" y="4"/>
                    <a:pt x="7144" y="10"/>
                  </a:cubicBezTo>
                  <a:cubicBezTo>
                    <a:pt x="6168" y="81"/>
                    <a:pt x="5239" y="510"/>
                    <a:pt x="4441" y="1034"/>
                  </a:cubicBezTo>
                  <a:cubicBezTo>
                    <a:pt x="4227" y="1177"/>
                    <a:pt x="4013" y="1367"/>
                    <a:pt x="3763" y="1474"/>
                  </a:cubicBezTo>
                  <a:cubicBezTo>
                    <a:pt x="3657" y="1524"/>
                    <a:pt x="3534" y="1552"/>
                    <a:pt x="3414" y="1552"/>
                  </a:cubicBezTo>
                  <a:cubicBezTo>
                    <a:pt x="3332" y="1552"/>
                    <a:pt x="3252" y="1539"/>
                    <a:pt x="3179" y="1510"/>
                  </a:cubicBezTo>
                  <a:cubicBezTo>
                    <a:pt x="3036" y="1450"/>
                    <a:pt x="2917" y="1331"/>
                    <a:pt x="2798" y="1212"/>
                  </a:cubicBezTo>
                  <a:cubicBezTo>
                    <a:pt x="2584" y="998"/>
                    <a:pt x="2346" y="796"/>
                    <a:pt x="2084" y="677"/>
                  </a:cubicBezTo>
                  <a:cubicBezTo>
                    <a:pt x="1921" y="606"/>
                    <a:pt x="1740" y="560"/>
                    <a:pt x="1561" y="560"/>
                  </a:cubicBezTo>
                  <a:cubicBezTo>
                    <a:pt x="1439" y="560"/>
                    <a:pt x="1318" y="581"/>
                    <a:pt x="1203" y="629"/>
                  </a:cubicBezTo>
                  <a:cubicBezTo>
                    <a:pt x="679" y="843"/>
                    <a:pt x="477" y="1474"/>
                    <a:pt x="369" y="1986"/>
                  </a:cubicBezTo>
                  <a:cubicBezTo>
                    <a:pt x="0" y="3832"/>
                    <a:pt x="143" y="6582"/>
                    <a:pt x="143" y="6582"/>
                  </a:cubicBezTo>
                  <a:cubicBezTo>
                    <a:pt x="143" y="6582"/>
                    <a:pt x="640" y="6181"/>
                    <a:pt x="1697" y="6181"/>
                  </a:cubicBezTo>
                  <a:cubicBezTo>
                    <a:pt x="2131" y="6181"/>
                    <a:pt x="2659" y="6249"/>
                    <a:pt x="3286" y="6439"/>
                  </a:cubicBezTo>
                  <a:cubicBezTo>
                    <a:pt x="3495" y="6505"/>
                    <a:pt x="3715" y="6543"/>
                    <a:pt x="3932" y="6543"/>
                  </a:cubicBezTo>
                  <a:cubicBezTo>
                    <a:pt x="4150" y="6543"/>
                    <a:pt x="4364" y="6505"/>
                    <a:pt x="4560" y="6415"/>
                  </a:cubicBezTo>
                  <a:cubicBezTo>
                    <a:pt x="4965" y="6237"/>
                    <a:pt x="5251" y="5820"/>
                    <a:pt x="5394" y="5427"/>
                  </a:cubicBezTo>
                  <a:cubicBezTo>
                    <a:pt x="5549" y="5022"/>
                    <a:pt x="5572" y="4570"/>
                    <a:pt x="5549" y="4141"/>
                  </a:cubicBezTo>
                  <a:cubicBezTo>
                    <a:pt x="5537" y="4022"/>
                    <a:pt x="5513" y="3903"/>
                    <a:pt x="5561" y="3796"/>
                  </a:cubicBezTo>
                  <a:cubicBezTo>
                    <a:pt x="5608" y="3701"/>
                    <a:pt x="5692" y="3617"/>
                    <a:pt x="5787" y="3558"/>
                  </a:cubicBezTo>
                  <a:cubicBezTo>
                    <a:pt x="6525" y="3022"/>
                    <a:pt x="7597" y="2879"/>
                    <a:pt x="8192" y="2153"/>
                  </a:cubicBezTo>
                  <a:cubicBezTo>
                    <a:pt x="8406" y="1891"/>
                    <a:pt x="8525" y="1581"/>
                    <a:pt x="8549" y="1272"/>
                  </a:cubicBezTo>
                  <a:cubicBezTo>
                    <a:pt x="8585" y="962"/>
                    <a:pt x="8537" y="617"/>
                    <a:pt x="8335" y="367"/>
                  </a:cubicBezTo>
                  <a:cubicBezTo>
                    <a:pt x="8095" y="88"/>
                    <a:pt x="7723" y="1"/>
                    <a:pt x="7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3"/>
            <p:cNvSpPr/>
            <p:nvPr/>
          </p:nvSpPr>
          <p:spPr>
            <a:xfrm>
              <a:off x="3295050" y="3969450"/>
              <a:ext cx="151525" cy="129425"/>
            </a:xfrm>
            <a:custGeom>
              <a:avLst/>
              <a:gdLst/>
              <a:ahLst/>
              <a:cxnLst/>
              <a:rect l="l" t="t" r="r" b="b"/>
              <a:pathLst>
                <a:path w="6061" h="5177" extrusionOk="0">
                  <a:moveTo>
                    <a:pt x="5823" y="0"/>
                  </a:moveTo>
                  <a:cubicBezTo>
                    <a:pt x="5783" y="0"/>
                    <a:pt x="5743" y="11"/>
                    <a:pt x="5703" y="33"/>
                  </a:cubicBezTo>
                  <a:cubicBezTo>
                    <a:pt x="5156" y="390"/>
                    <a:pt x="286" y="3617"/>
                    <a:pt x="36" y="4926"/>
                  </a:cubicBezTo>
                  <a:cubicBezTo>
                    <a:pt x="0" y="5045"/>
                    <a:pt x="72" y="5165"/>
                    <a:pt x="191" y="5176"/>
                  </a:cubicBezTo>
                  <a:lnTo>
                    <a:pt x="238" y="5176"/>
                  </a:lnTo>
                  <a:cubicBezTo>
                    <a:pt x="345" y="5176"/>
                    <a:pt x="429" y="5117"/>
                    <a:pt x="453" y="5022"/>
                  </a:cubicBezTo>
                  <a:cubicBezTo>
                    <a:pt x="631" y="4152"/>
                    <a:pt x="3822" y="1771"/>
                    <a:pt x="5941" y="390"/>
                  </a:cubicBezTo>
                  <a:cubicBezTo>
                    <a:pt x="6025" y="319"/>
                    <a:pt x="6060" y="200"/>
                    <a:pt x="6001" y="92"/>
                  </a:cubicBezTo>
                  <a:cubicBezTo>
                    <a:pt x="5956" y="32"/>
                    <a:pt x="5891" y="0"/>
                    <a:pt x="5823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3"/>
            <p:cNvSpPr/>
            <p:nvPr/>
          </p:nvSpPr>
          <p:spPr>
            <a:xfrm>
              <a:off x="3392075" y="3967550"/>
              <a:ext cx="13425" cy="42025"/>
            </a:xfrm>
            <a:custGeom>
              <a:avLst/>
              <a:gdLst/>
              <a:ahLst/>
              <a:cxnLst/>
              <a:rect l="l" t="t" r="r" b="b"/>
              <a:pathLst>
                <a:path w="537" h="1681" extrusionOk="0">
                  <a:moveTo>
                    <a:pt x="312" y="1"/>
                  </a:moveTo>
                  <a:cubicBezTo>
                    <a:pt x="203" y="1"/>
                    <a:pt x="119" y="81"/>
                    <a:pt x="108" y="192"/>
                  </a:cubicBezTo>
                  <a:lnTo>
                    <a:pt x="24" y="1466"/>
                  </a:lnTo>
                  <a:cubicBezTo>
                    <a:pt x="1" y="1585"/>
                    <a:pt x="96" y="1669"/>
                    <a:pt x="227" y="1681"/>
                  </a:cubicBezTo>
                  <a:cubicBezTo>
                    <a:pt x="334" y="1681"/>
                    <a:pt x="417" y="1597"/>
                    <a:pt x="441" y="1490"/>
                  </a:cubicBezTo>
                  <a:lnTo>
                    <a:pt x="525" y="228"/>
                  </a:lnTo>
                  <a:cubicBezTo>
                    <a:pt x="536" y="109"/>
                    <a:pt x="453" y="14"/>
                    <a:pt x="334" y="2"/>
                  </a:cubicBezTo>
                  <a:cubicBezTo>
                    <a:pt x="326" y="1"/>
                    <a:pt x="319" y="1"/>
                    <a:pt x="312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3"/>
            <p:cNvSpPr/>
            <p:nvPr/>
          </p:nvSpPr>
          <p:spPr>
            <a:xfrm>
              <a:off x="3118825" y="4038450"/>
              <a:ext cx="187550" cy="232775"/>
            </a:xfrm>
            <a:custGeom>
              <a:avLst/>
              <a:gdLst/>
              <a:ahLst/>
              <a:cxnLst/>
              <a:rect l="l" t="t" r="r" b="b"/>
              <a:pathLst>
                <a:path w="7502" h="9311" extrusionOk="0">
                  <a:moveTo>
                    <a:pt x="234" y="1"/>
                  </a:moveTo>
                  <a:cubicBezTo>
                    <a:pt x="147" y="1"/>
                    <a:pt x="63" y="56"/>
                    <a:pt x="25" y="142"/>
                  </a:cubicBezTo>
                  <a:cubicBezTo>
                    <a:pt x="1" y="249"/>
                    <a:pt x="60" y="369"/>
                    <a:pt x="155" y="416"/>
                  </a:cubicBezTo>
                  <a:cubicBezTo>
                    <a:pt x="203" y="428"/>
                    <a:pt x="4120" y="1797"/>
                    <a:pt x="5513" y="4714"/>
                  </a:cubicBezTo>
                  <a:cubicBezTo>
                    <a:pt x="6918" y="7655"/>
                    <a:pt x="7061" y="9108"/>
                    <a:pt x="7061" y="9120"/>
                  </a:cubicBezTo>
                  <a:cubicBezTo>
                    <a:pt x="7085" y="9227"/>
                    <a:pt x="7168" y="9310"/>
                    <a:pt x="7275" y="9310"/>
                  </a:cubicBezTo>
                  <a:cubicBezTo>
                    <a:pt x="7275" y="9310"/>
                    <a:pt x="7287" y="9310"/>
                    <a:pt x="7287" y="9298"/>
                  </a:cubicBezTo>
                  <a:cubicBezTo>
                    <a:pt x="7406" y="9298"/>
                    <a:pt x="7502" y="9191"/>
                    <a:pt x="7478" y="9072"/>
                  </a:cubicBezTo>
                  <a:cubicBezTo>
                    <a:pt x="7478" y="9012"/>
                    <a:pt x="7335" y="7536"/>
                    <a:pt x="5894" y="4524"/>
                  </a:cubicBezTo>
                  <a:cubicBezTo>
                    <a:pt x="4430" y="1452"/>
                    <a:pt x="453" y="71"/>
                    <a:pt x="298" y="11"/>
                  </a:cubicBezTo>
                  <a:cubicBezTo>
                    <a:pt x="277" y="4"/>
                    <a:pt x="256" y="1"/>
                    <a:pt x="234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3"/>
            <p:cNvSpPr/>
            <p:nvPr/>
          </p:nvSpPr>
          <p:spPr>
            <a:xfrm>
              <a:off x="3170325" y="4030875"/>
              <a:ext cx="26525" cy="50150"/>
            </a:xfrm>
            <a:custGeom>
              <a:avLst/>
              <a:gdLst/>
              <a:ahLst/>
              <a:cxnLst/>
              <a:rect l="l" t="t" r="r" b="b"/>
              <a:pathLst>
                <a:path w="1061" h="2006" extrusionOk="0">
                  <a:moveTo>
                    <a:pt x="245" y="0"/>
                  </a:moveTo>
                  <a:cubicBezTo>
                    <a:pt x="219" y="0"/>
                    <a:pt x="193" y="5"/>
                    <a:pt x="167" y="17"/>
                  </a:cubicBezTo>
                  <a:cubicBezTo>
                    <a:pt x="60" y="64"/>
                    <a:pt x="0" y="171"/>
                    <a:pt x="48" y="279"/>
                  </a:cubicBezTo>
                  <a:lnTo>
                    <a:pt x="632" y="1874"/>
                  </a:lnTo>
                  <a:cubicBezTo>
                    <a:pt x="655" y="1946"/>
                    <a:pt x="739" y="2005"/>
                    <a:pt x="822" y="2005"/>
                  </a:cubicBezTo>
                  <a:cubicBezTo>
                    <a:pt x="834" y="2005"/>
                    <a:pt x="870" y="2005"/>
                    <a:pt x="893" y="1993"/>
                  </a:cubicBezTo>
                  <a:cubicBezTo>
                    <a:pt x="1001" y="1946"/>
                    <a:pt x="1060" y="1826"/>
                    <a:pt x="1013" y="1731"/>
                  </a:cubicBezTo>
                  <a:lnTo>
                    <a:pt x="441" y="136"/>
                  </a:lnTo>
                  <a:cubicBezTo>
                    <a:pt x="405" y="54"/>
                    <a:pt x="327" y="0"/>
                    <a:pt x="245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3"/>
            <p:cNvSpPr/>
            <p:nvPr/>
          </p:nvSpPr>
          <p:spPr>
            <a:xfrm>
              <a:off x="3232825" y="4067300"/>
              <a:ext cx="14325" cy="55975"/>
            </a:xfrm>
            <a:custGeom>
              <a:avLst/>
              <a:gdLst/>
              <a:ahLst/>
              <a:cxnLst/>
              <a:rect l="l" t="t" r="r" b="b"/>
              <a:pathLst>
                <a:path w="573" h="2239" extrusionOk="0">
                  <a:moveTo>
                    <a:pt x="358" y="0"/>
                  </a:moveTo>
                  <a:cubicBezTo>
                    <a:pt x="239" y="0"/>
                    <a:pt x="156" y="72"/>
                    <a:pt x="144" y="191"/>
                  </a:cubicBezTo>
                  <a:lnTo>
                    <a:pt x="25" y="2013"/>
                  </a:lnTo>
                  <a:cubicBezTo>
                    <a:pt x="1" y="2132"/>
                    <a:pt x="96" y="2215"/>
                    <a:pt x="227" y="2239"/>
                  </a:cubicBezTo>
                  <a:cubicBezTo>
                    <a:pt x="346" y="2239"/>
                    <a:pt x="441" y="2143"/>
                    <a:pt x="441" y="2036"/>
                  </a:cubicBezTo>
                  <a:lnTo>
                    <a:pt x="548" y="227"/>
                  </a:lnTo>
                  <a:cubicBezTo>
                    <a:pt x="572" y="108"/>
                    <a:pt x="477" y="12"/>
                    <a:pt x="358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3"/>
            <p:cNvSpPr/>
            <p:nvPr/>
          </p:nvSpPr>
          <p:spPr>
            <a:xfrm>
              <a:off x="3321525" y="4095975"/>
              <a:ext cx="156000" cy="128500"/>
            </a:xfrm>
            <a:custGeom>
              <a:avLst/>
              <a:gdLst/>
              <a:ahLst/>
              <a:cxnLst/>
              <a:rect l="l" t="t" r="r" b="b"/>
              <a:pathLst>
                <a:path w="6240" h="5140" extrusionOk="0">
                  <a:moveTo>
                    <a:pt x="5384" y="0"/>
                  </a:moveTo>
                  <a:cubicBezTo>
                    <a:pt x="5299" y="0"/>
                    <a:pt x="5214" y="8"/>
                    <a:pt x="5132" y="20"/>
                  </a:cubicBezTo>
                  <a:cubicBezTo>
                    <a:pt x="4418" y="104"/>
                    <a:pt x="3751" y="449"/>
                    <a:pt x="3180" y="866"/>
                  </a:cubicBezTo>
                  <a:cubicBezTo>
                    <a:pt x="3025" y="985"/>
                    <a:pt x="2870" y="1127"/>
                    <a:pt x="2692" y="1223"/>
                  </a:cubicBezTo>
                  <a:cubicBezTo>
                    <a:pt x="2603" y="1263"/>
                    <a:pt x="2503" y="1287"/>
                    <a:pt x="2403" y="1287"/>
                  </a:cubicBezTo>
                  <a:cubicBezTo>
                    <a:pt x="2356" y="1287"/>
                    <a:pt x="2309" y="1282"/>
                    <a:pt x="2263" y="1270"/>
                  </a:cubicBezTo>
                  <a:cubicBezTo>
                    <a:pt x="2144" y="1223"/>
                    <a:pt x="2049" y="1127"/>
                    <a:pt x="1965" y="1056"/>
                  </a:cubicBezTo>
                  <a:cubicBezTo>
                    <a:pt x="1799" y="913"/>
                    <a:pt x="1620" y="758"/>
                    <a:pt x="1418" y="687"/>
                  </a:cubicBezTo>
                  <a:cubicBezTo>
                    <a:pt x="1304" y="636"/>
                    <a:pt x="1183" y="609"/>
                    <a:pt x="1065" y="609"/>
                  </a:cubicBezTo>
                  <a:cubicBezTo>
                    <a:pt x="961" y="609"/>
                    <a:pt x="858" y="630"/>
                    <a:pt x="763" y="675"/>
                  </a:cubicBezTo>
                  <a:cubicBezTo>
                    <a:pt x="370" y="854"/>
                    <a:pt x="251" y="1330"/>
                    <a:pt x="191" y="1699"/>
                  </a:cubicBezTo>
                  <a:cubicBezTo>
                    <a:pt x="1" y="3092"/>
                    <a:pt x="203" y="5140"/>
                    <a:pt x="203" y="5140"/>
                  </a:cubicBezTo>
                  <a:cubicBezTo>
                    <a:pt x="203" y="5140"/>
                    <a:pt x="600" y="4783"/>
                    <a:pt x="1480" y="4783"/>
                  </a:cubicBezTo>
                  <a:cubicBezTo>
                    <a:pt x="1771" y="4783"/>
                    <a:pt x="2114" y="4822"/>
                    <a:pt x="2513" y="4926"/>
                  </a:cubicBezTo>
                  <a:cubicBezTo>
                    <a:pt x="2655" y="4958"/>
                    <a:pt x="2805" y="4981"/>
                    <a:pt x="2953" y="4981"/>
                  </a:cubicBezTo>
                  <a:cubicBezTo>
                    <a:pt x="3127" y="4981"/>
                    <a:pt x="3299" y="4950"/>
                    <a:pt x="3454" y="4866"/>
                  </a:cubicBezTo>
                  <a:cubicBezTo>
                    <a:pt x="3739" y="4723"/>
                    <a:pt x="3942" y="4402"/>
                    <a:pt x="4037" y="4092"/>
                  </a:cubicBezTo>
                  <a:cubicBezTo>
                    <a:pt x="4132" y="3783"/>
                    <a:pt x="4132" y="3449"/>
                    <a:pt x="4097" y="3140"/>
                  </a:cubicBezTo>
                  <a:cubicBezTo>
                    <a:pt x="4073" y="3056"/>
                    <a:pt x="4061" y="2961"/>
                    <a:pt x="4097" y="2890"/>
                  </a:cubicBezTo>
                  <a:cubicBezTo>
                    <a:pt x="4120" y="2818"/>
                    <a:pt x="4180" y="2759"/>
                    <a:pt x="4251" y="2699"/>
                  </a:cubicBezTo>
                  <a:cubicBezTo>
                    <a:pt x="4787" y="2259"/>
                    <a:pt x="5561" y="2128"/>
                    <a:pt x="5978" y="1568"/>
                  </a:cubicBezTo>
                  <a:cubicBezTo>
                    <a:pt x="6133" y="1366"/>
                    <a:pt x="6204" y="1127"/>
                    <a:pt x="6216" y="889"/>
                  </a:cubicBezTo>
                  <a:cubicBezTo>
                    <a:pt x="6240" y="651"/>
                    <a:pt x="6192" y="401"/>
                    <a:pt x="6025" y="234"/>
                  </a:cubicBezTo>
                  <a:cubicBezTo>
                    <a:pt x="5859" y="59"/>
                    <a:pt x="5621" y="0"/>
                    <a:pt x="5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3"/>
            <p:cNvSpPr/>
            <p:nvPr/>
          </p:nvSpPr>
          <p:spPr>
            <a:xfrm>
              <a:off x="3293550" y="4129100"/>
              <a:ext cx="141725" cy="180225"/>
            </a:xfrm>
            <a:custGeom>
              <a:avLst/>
              <a:gdLst/>
              <a:ahLst/>
              <a:cxnLst/>
              <a:rect l="l" t="t" r="r" b="b"/>
              <a:pathLst>
                <a:path w="5669" h="7209" extrusionOk="0">
                  <a:moveTo>
                    <a:pt x="5435" y="0"/>
                  </a:moveTo>
                  <a:cubicBezTo>
                    <a:pt x="5409" y="0"/>
                    <a:pt x="5384" y="6"/>
                    <a:pt x="5358" y="17"/>
                  </a:cubicBezTo>
                  <a:cubicBezTo>
                    <a:pt x="5228" y="64"/>
                    <a:pt x="2239" y="1160"/>
                    <a:pt x="1167" y="3517"/>
                  </a:cubicBezTo>
                  <a:cubicBezTo>
                    <a:pt x="108" y="5815"/>
                    <a:pt x="13" y="6934"/>
                    <a:pt x="13" y="6982"/>
                  </a:cubicBezTo>
                  <a:cubicBezTo>
                    <a:pt x="1" y="7101"/>
                    <a:pt x="96" y="7184"/>
                    <a:pt x="215" y="7208"/>
                  </a:cubicBezTo>
                  <a:lnTo>
                    <a:pt x="227" y="7208"/>
                  </a:lnTo>
                  <a:cubicBezTo>
                    <a:pt x="334" y="7208"/>
                    <a:pt x="429" y="7113"/>
                    <a:pt x="453" y="7006"/>
                  </a:cubicBezTo>
                  <a:cubicBezTo>
                    <a:pt x="453" y="7006"/>
                    <a:pt x="536" y="5910"/>
                    <a:pt x="1548" y="3696"/>
                  </a:cubicBezTo>
                  <a:cubicBezTo>
                    <a:pt x="2549" y="1505"/>
                    <a:pt x="5466" y="433"/>
                    <a:pt x="5489" y="422"/>
                  </a:cubicBezTo>
                  <a:cubicBezTo>
                    <a:pt x="5609" y="374"/>
                    <a:pt x="5668" y="255"/>
                    <a:pt x="5632" y="148"/>
                  </a:cubicBezTo>
                  <a:cubicBezTo>
                    <a:pt x="5596" y="57"/>
                    <a:pt x="5518" y="0"/>
                    <a:pt x="5435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3"/>
            <p:cNvSpPr/>
            <p:nvPr/>
          </p:nvSpPr>
          <p:spPr>
            <a:xfrm>
              <a:off x="3373625" y="4123725"/>
              <a:ext cx="21750" cy="40625"/>
            </a:xfrm>
            <a:custGeom>
              <a:avLst/>
              <a:gdLst/>
              <a:ahLst/>
              <a:cxnLst/>
              <a:rect l="l" t="t" r="r" b="b"/>
              <a:pathLst>
                <a:path w="870" h="1625" extrusionOk="0">
                  <a:moveTo>
                    <a:pt x="666" y="0"/>
                  </a:moveTo>
                  <a:cubicBezTo>
                    <a:pt x="574" y="0"/>
                    <a:pt x="481" y="55"/>
                    <a:pt x="441" y="137"/>
                  </a:cubicBezTo>
                  <a:lnTo>
                    <a:pt x="24" y="1351"/>
                  </a:lnTo>
                  <a:cubicBezTo>
                    <a:pt x="0" y="1446"/>
                    <a:pt x="60" y="1565"/>
                    <a:pt x="167" y="1613"/>
                  </a:cubicBezTo>
                  <a:cubicBezTo>
                    <a:pt x="191" y="1625"/>
                    <a:pt x="203" y="1625"/>
                    <a:pt x="239" y="1625"/>
                  </a:cubicBezTo>
                  <a:cubicBezTo>
                    <a:pt x="322" y="1625"/>
                    <a:pt x="405" y="1565"/>
                    <a:pt x="429" y="1482"/>
                  </a:cubicBezTo>
                  <a:lnTo>
                    <a:pt x="846" y="279"/>
                  </a:lnTo>
                  <a:cubicBezTo>
                    <a:pt x="870" y="172"/>
                    <a:pt x="822" y="53"/>
                    <a:pt x="715" y="6"/>
                  </a:cubicBezTo>
                  <a:cubicBezTo>
                    <a:pt x="699" y="2"/>
                    <a:pt x="683" y="0"/>
                    <a:pt x="666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3"/>
            <p:cNvSpPr/>
            <p:nvPr/>
          </p:nvSpPr>
          <p:spPr>
            <a:xfrm>
              <a:off x="3335225" y="4152100"/>
              <a:ext cx="14325" cy="44700"/>
            </a:xfrm>
            <a:custGeom>
              <a:avLst/>
              <a:gdLst/>
              <a:ahLst/>
              <a:cxnLst/>
              <a:rect l="l" t="t" r="r" b="b"/>
              <a:pathLst>
                <a:path w="573" h="1788" extrusionOk="0">
                  <a:moveTo>
                    <a:pt x="237" y="1"/>
                  </a:moveTo>
                  <a:cubicBezTo>
                    <a:pt x="230" y="1"/>
                    <a:pt x="222" y="1"/>
                    <a:pt x="215" y="2"/>
                  </a:cubicBezTo>
                  <a:cubicBezTo>
                    <a:pt x="96" y="2"/>
                    <a:pt x="1" y="109"/>
                    <a:pt x="12" y="228"/>
                  </a:cubicBezTo>
                  <a:lnTo>
                    <a:pt x="132" y="1597"/>
                  </a:lnTo>
                  <a:cubicBezTo>
                    <a:pt x="155" y="1704"/>
                    <a:pt x="239" y="1788"/>
                    <a:pt x="346" y="1788"/>
                  </a:cubicBezTo>
                  <a:lnTo>
                    <a:pt x="358" y="1788"/>
                  </a:lnTo>
                  <a:cubicBezTo>
                    <a:pt x="477" y="1788"/>
                    <a:pt x="572" y="1680"/>
                    <a:pt x="548" y="1561"/>
                  </a:cubicBezTo>
                  <a:lnTo>
                    <a:pt x="429" y="192"/>
                  </a:lnTo>
                  <a:cubicBezTo>
                    <a:pt x="429" y="81"/>
                    <a:pt x="346" y="1"/>
                    <a:pt x="237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3"/>
            <p:cNvSpPr/>
            <p:nvPr/>
          </p:nvSpPr>
          <p:spPr>
            <a:xfrm>
              <a:off x="3147400" y="4569150"/>
              <a:ext cx="66100" cy="137525"/>
            </a:xfrm>
            <a:custGeom>
              <a:avLst/>
              <a:gdLst/>
              <a:ahLst/>
              <a:cxnLst/>
              <a:rect l="l" t="t" r="r" b="b"/>
              <a:pathLst>
                <a:path w="2644" h="5501" extrusionOk="0">
                  <a:moveTo>
                    <a:pt x="1" y="0"/>
                  </a:moveTo>
                  <a:lnTo>
                    <a:pt x="1" y="4787"/>
                  </a:lnTo>
                  <a:cubicBezTo>
                    <a:pt x="1" y="5179"/>
                    <a:pt x="322" y="5501"/>
                    <a:pt x="715" y="5501"/>
                  </a:cubicBezTo>
                  <a:cubicBezTo>
                    <a:pt x="1787" y="5501"/>
                    <a:pt x="2644" y="4632"/>
                    <a:pt x="2644" y="3560"/>
                  </a:cubicBezTo>
                  <a:lnTo>
                    <a:pt x="2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3"/>
            <p:cNvSpPr/>
            <p:nvPr/>
          </p:nvSpPr>
          <p:spPr>
            <a:xfrm>
              <a:off x="3388800" y="4569150"/>
              <a:ext cx="66100" cy="137525"/>
            </a:xfrm>
            <a:custGeom>
              <a:avLst/>
              <a:gdLst/>
              <a:ahLst/>
              <a:cxnLst/>
              <a:rect l="l" t="t" r="r" b="b"/>
              <a:pathLst>
                <a:path w="2644" h="5501" extrusionOk="0">
                  <a:moveTo>
                    <a:pt x="1" y="0"/>
                  </a:moveTo>
                  <a:lnTo>
                    <a:pt x="1" y="3560"/>
                  </a:lnTo>
                  <a:cubicBezTo>
                    <a:pt x="1" y="4632"/>
                    <a:pt x="870" y="5501"/>
                    <a:pt x="1941" y="5501"/>
                  </a:cubicBezTo>
                  <a:cubicBezTo>
                    <a:pt x="2322" y="5501"/>
                    <a:pt x="2644" y="5179"/>
                    <a:pt x="2644" y="4787"/>
                  </a:cubicBezTo>
                  <a:lnTo>
                    <a:pt x="2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3"/>
            <p:cNvSpPr/>
            <p:nvPr/>
          </p:nvSpPr>
          <p:spPr>
            <a:xfrm>
              <a:off x="3122100" y="4330725"/>
              <a:ext cx="359000" cy="333400"/>
            </a:xfrm>
            <a:custGeom>
              <a:avLst/>
              <a:gdLst/>
              <a:ahLst/>
              <a:cxnLst/>
              <a:rect l="l" t="t" r="r" b="b"/>
              <a:pathLst>
                <a:path w="14360" h="13336" extrusionOk="0">
                  <a:moveTo>
                    <a:pt x="1" y="0"/>
                  </a:moveTo>
                  <a:lnTo>
                    <a:pt x="251" y="5072"/>
                  </a:lnTo>
                  <a:lnTo>
                    <a:pt x="703" y="8751"/>
                  </a:lnTo>
                  <a:cubicBezTo>
                    <a:pt x="1025" y="11359"/>
                    <a:pt x="3477" y="13335"/>
                    <a:pt x="6418" y="13335"/>
                  </a:cubicBezTo>
                  <a:lnTo>
                    <a:pt x="7930" y="13335"/>
                  </a:lnTo>
                  <a:cubicBezTo>
                    <a:pt x="10859" y="13335"/>
                    <a:pt x="13324" y="11359"/>
                    <a:pt x="13645" y="8751"/>
                  </a:cubicBezTo>
                  <a:lnTo>
                    <a:pt x="14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3"/>
            <p:cNvSpPr/>
            <p:nvPr/>
          </p:nvSpPr>
          <p:spPr>
            <a:xfrm>
              <a:off x="3110200" y="4292925"/>
              <a:ext cx="383700" cy="53000"/>
            </a:xfrm>
            <a:custGeom>
              <a:avLst/>
              <a:gdLst/>
              <a:ahLst/>
              <a:cxnLst/>
              <a:rect l="l" t="t" r="r" b="b"/>
              <a:pathLst>
                <a:path w="15348" h="2120" extrusionOk="0">
                  <a:moveTo>
                    <a:pt x="358" y="0"/>
                  </a:moveTo>
                  <a:cubicBezTo>
                    <a:pt x="167" y="0"/>
                    <a:pt x="0" y="155"/>
                    <a:pt x="0" y="357"/>
                  </a:cubicBezTo>
                  <a:lnTo>
                    <a:pt x="0" y="1762"/>
                  </a:lnTo>
                  <a:cubicBezTo>
                    <a:pt x="0" y="1965"/>
                    <a:pt x="167" y="2120"/>
                    <a:pt x="358" y="2120"/>
                  </a:cubicBezTo>
                  <a:lnTo>
                    <a:pt x="14990" y="2120"/>
                  </a:lnTo>
                  <a:cubicBezTo>
                    <a:pt x="15181" y="2120"/>
                    <a:pt x="15348" y="1965"/>
                    <a:pt x="15348" y="1762"/>
                  </a:cubicBezTo>
                  <a:lnTo>
                    <a:pt x="15348" y="357"/>
                  </a:lnTo>
                  <a:cubicBezTo>
                    <a:pt x="15348" y="155"/>
                    <a:pt x="15181" y="0"/>
                    <a:pt x="14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3"/>
            <p:cNvSpPr/>
            <p:nvPr/>
          </p:nvSpPr>
          <p:spPr>
            <a:xfrm>
              <a:off x="230375" y="4281025"/>
              <a:ext cx="286075" cy="75025"/>
            </a:xfrm>
            <a:custGeom>
              <a:avLst/>
              <a:gdLst/>
              <a:ahLst/>
              <a:cxnLst/>
              <a:rect l="l" t="t" r="r" b="b"/>
              <a:pathLst>
                <a:path w="11443" h="3001" extrusionOk="0">
                  <a:moveTo>
                    <a:pt x="1501" y="0"/>
                  </a:moveTo>
                  <a:cubicBezTo>
                    <a:pt x="667" y="0"/>
                    <a:pt x="0" y="667"/>
                    <a:pt x="0" y="1500"/>
                  </a:cubicBezTo>
                  <a:cubicBezTo>
                    <a:pt x="0" y="2334"/>
                    <a:pt x="667" y="3000"/>
                    <a:pt x="1501" y="3000"/>
                  </a:cubicBezTo>
                  <a:lnTo>
                    <a:pt x="11002" y="3000"/>
                  </a:lnTo>
                  <a:cubicBezTo>
                    <a:pt x="11252" y="3000"/>
                    <a:pt x="11442" y="2798"/>
                    <a:pt x="11442" y="2560"/>
                  </a:cubicBezTo>
                  <a:lnTo>
                    <a:pt x="11442" y="452"/>
                  </a:lnTo>
                  <a:cubicBezTo>
                    <a:pt x="11442" y="202"/>
                    <a:pt x="11240" y="0"/>
                    <a:pt x="10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3"/>
            <p:cNvSpPr/>
            <p:nvPr/>
          </p:nvSpPr>
          <p:spPr>
            <a:xfrm>
              <a:off x="267875" y="4291425"/>
              <a:ext cx="261675" cy="55700"/>
            </a:xfrm>
            <a:custGeom>
              <a:avLst/>
              <a:gdLst/>
              <a:ahLst/>
              <a:cxnLst/>
              <a:rect l="l" t="t" r="r" b="b"/>
              <a:pathLst>
                <a:path w="10467" h="2228" extrusionOk="0">
                  <a:moveTo>
                    <a:pt x="1120" y="1"/>
                  </a:moveTo>
                  <a:cubicBezTo>
                    <a:pt x="513" y="1"/>
                    <a:pt x="1" y="489"/>
                    <a:pt x="1" y="1108"/>
                  </a:cubicBezTo>
                  <a:cubicBezTo>
                    <a:pt x="1" y="1727"/>
                    <a:pt x="489" y="2227"/>
                    <a:pt x="1120" y="2227"/>
                  </a:cubicBezTo>
                  <a:lnTo>
                    <a:pt x="10157" y="2227"/>
                  </a:lnTo>
                  <a:cubicBezTo>
                    <a:pt x="10335" y="2227"/>
                    <a:pt x="10466" y="2096"/>
                    <a:pt x="10466" y="1930"/>
                  </a:cubicBezTo>
                  <a:lnTo>
                    <a:pt x="10466" y="310"/>
                  </a:lnTo>
                  <a:cubicBezTo>
                    <a:pt x="10466" y="132"/>
                    <a:pt x="10335" y="1"/>
                    <a:pt x="10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3"/>
            <p:cNvSpPr/>
            <p:nvPr/>
          </p:nvSpPr>
          <p:spPr>
            <a:xfrm>
              <a:off x="300625" y="4316125"/>
              <a:ext cx="235175" cy="7475"/>
            </a:xfrm>
            <a:custGeom>
              <a:avLst/>
              <a:gdLst/>
              <a:ahLst/>
              <a:cxnLst/>
              <a:rect l="l" t="t" r="r" b="b"/>
              <a:pathLst>
                <a:path w="9407" h="299" extrusionOk="0">
                  <a:moveTo>
                    <a:pt x="155" y="1"/>
                  </a:moveTo>
                  <a:cubicBezTo>
                    <a:pt x="60" y="1"/>
                    <a:pt x="0" y="60"/>
                    <a:pt x="0" y="156"/>
                  </a:cubicBezTo>
                  <a:cubicBezTo>
                    <a:pt x="0" y="239"/>
                    <a:pt x="60" y="299"/>
                    <a:pt x="155" y="299"/>
                  </a:cubicBezTo>
                  <a:lnTo>
                    <a:pt x="9263" y="299"/>
                  </a:lnTo>
                  <a:cubicBezTo>
                    <a:pt x="9335" y="299"/>
                    <a:pt x="9406" y="239"/>
                    <a:pt x="9406" y="156"/>
                  </a:cubicBezTo>
                  <a:cubicBezTo>
                    <a:pt x="9406" y="60"/>
                    <a:pt x="9347" y="1"/>
                    <a:pt x="9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3"/>
            <p:cNvSpPr/>
            <p:nvPr/>
          </p:nvSpPr>
          <p:spPr>
            <a:xfrm>
              <a:off x="216375" y="4406025"/>
              <a:ext cx="136350" cy="311825"/>
            </a:xfrm>
            <a:custGeom>
              <a:avLst/>
              <a:gdLst/>
              <a:ahLst/>
              <a:cxnLst/>
              <a:rect l="l" t="t" r="r" b="b"/>
              <a:pathLst>
                <a:path w="5454" h="12473" extrusionOk="0">
                  <a:moveTo>
                    <a:pt x="5454" y="1"/>
                  </a:moveTo>
                  <a:lnTo>
                    <a:pt x="918" y="358"/>
                  </a:lnTo>
                  <a:lnTo>
                    <a:pt x="60" y="10907"/>
                  </a:lnTo>
                  <a:cubicBezTo>
                    <a:pt x="1" y="11323"/>
                    <a:pt x="48" y="11859"/>
                    <a:pt x="287" y="12228"/>
                  </a:cubicBezTo>
                  <a:cubicBezTo>
                    <a:pt x="403" y="12403"/>
                    <a:pt x="588" y="12473"/>
                    <a:pt x="783" y="12473"/>
                  </a:cubicBezTo>
                  <a:cubicBezTo>
                    <a:pt x="986" y="12473"/>
                    <a:pt x="1200" y="12397"/>
                    <a:pt x="1358" y="12288"/>
                  </a:cubicBezTo>
                  <a:cubicBezTo>
                    <a:pt x="1715" y="12050"/>
                    <a:pt x="1918" y="11562"/>
                    <a:pt x="2037" y="11169"/>
                  </a:cubicBezTo>
                  <a:lnTo>
                    <a:pt x="2037" y="11157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3"/>
            <p:cNvSpPr/>
            <p:nvPr/>
          </p:nvSpPr>
          <p:spPr>
            <a:xfrm>
              <a:off x="501550" y="4405425"/>
              <a:ext cx="136350" cy="312350"/>
            </a:xfrm>
            <a:custGeom>
              <a:avLst/>
              <a:gdLst/>
              <a:ahLst/>
              <a:cxnLst/>
              <a:rect l="l" t="t" r="r" b="b"/>
              <a:pathLst>
                <a:path w="5454" h="12494" extrusionOk="0">
                  <a:moveTo>
                    <a:pt x="0" y="1"/>
                  </a:moveTo>
                  <a:lnTo>
                    <a:pt x="3429" y="11169"/>
                  </a:lnTo>
                  <a:lnTo>
                    <a:pt x="3429" y="11181"/>
                  </a:lnTo>
                  <a:cubicBezTo>
                    <a:pt x="3612" y="11799"/>
                    <a:pt x="3993" y="12494"/>
                    <a:pt x="4721" y="12494"/>
                  </a:cubicBezTo>
                  <a:cubicBezTo>
                    <a:pt x="4750" y="12494"/>
                    <a:pt x="4780" y="12493"/>
                    <a:pt x="4810" y="12490"/>
                  </a:cubicBezTo>
                  <a:cubicBezTo>
                    <a:pt x="5453" y="12431"/>
                    <a:pt x="5453" y="11395"/>
                    <a:pt x="5394" y="10931"/>
                  </a:cubicBezTo>
                  <a:lnTo>
                    <a:pt x="4536" y="3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3"/>
            <p:cNvSpPr/>
            <p:nvPr/>
          </p:nvSpPr>
          <p:spPr>
            <a:xfrm>
              <a:off x="194050" y="4351550"/>
              <a:ext cx="473900" cy="77425"/>
            </a:xfrm>
            <a:custGeom>
              <a:avLst/>
              <a:gdLst/>
              <a:ahLst/>
              <a:cxnLst/>
              <a:rect l="l" t="t" r="r" b="b"/>
              <a:pathLst>
                <a:path w="18956" h="3097" extrusionOk="0">
                  <a:moveTo>
                    <a:pt x="275" y="1"/>
                  </a:moveTo>
                  <a:cubicBezTo>
                    <a:pt x="132" y="1"/>
                    <a:pt x="1" y="120"/>
                    <a:pt x="1" y="275"/>
                  </a:cubicBezTo>
                  <a:lnTo>
                    <a:pt x="1" y="537"/>
                  </a:lnTo>
                  <a:cubicBezTo>
                    <a:pt x="1" y="1953"/>
                    <a:pt x="1156" y="3096"/>
                    <a:pt x="2573" y="3096"/>
                  </a:cubicBezTo>
                  <a:lnTo>
                    <a:pt x="16396" y="3096"/>
                  </a:lnTo>
                  <a:cubicBezTo>
                    <a:pt x="17813" y="3096"/>
                    <a:pt x="18956" y="1953"/>
                    <a:pt x="18956" y="537"/>
                  </a:cubicBezTo>
                  <a:lnTo>
                    <a:pt x="18956" y="275"/>
                  </a:lnTo>
                  <a:cubicBezTo>
                    <a:pt x="18956" y="120"/>
                    <a:pt x="18837" y="1"/>
                    <a:pt x="18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3"/>
            <p:cNvSpPr/>
            <p:nvPr/>
          </p:nvSpPr>
          <p:spPr>
            <a:xfrm>
              <a:off x="215800" y="4465550"/>
              <a:ext cx="423875" cy="26825"/>
            </a:xfrm>
            <a:custGeom>
              <a:avLst/>
              <a:gdLst/>
              <a:ahLst/>
              <a:cxnLst/>
              <a:rect l="l" t="t" r="r" b="b"/>
              <a:pathLst>
                <a:path w="16955" h="1073" extrusionOk="0">
                  <a:moveTo>
                    <a:pt x="488" y="1"/>
                  </a:moveTo>
                  <a:cubicBezTo>
                    <a:pt x="226" y="1"/>
                    <a:pt x="0" y="215"/>
                    <a:pt x="0" y="489"/>
                  </a:cubicBezTo>
                  <a:lnTo>
                    <a:pt x="0" y="572"/>
                  </a:lnTo>
                  <a:cubicBezTo>
                    <a:pt x="0" y="846"/>
                    <a:pt x="226" y="1072"/>
                    <a:pt x="488" y="1072"/>
                  </a:cubicBezTo>
                  <a:lnTo>
                    <a:pt x="16443" y="1072"/>
                  </a:lnTo>
                  <a:cubicBezTo>
                    <a:pt x="16728" y="1072"/>
                    <a:pt x="16955" y="846"/>
                    <a:pt x="16943" y="572"/>
                  </a:cubicBezTo>
                  <a:lnTo>
                    <a:pt x="16943" y="489"/>
                  </a:lnTo>
                  <a:cubicBezTo>
                    <a:pt x="16943" y="215"/>
                    <a:pt x="16716" y="1"/>
                    <a:pt x="1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3"/>
            <p:cNvSpPr/>
            <p:nvPr/>
          </p:nvSpPr>
          <p:spPr>
            <a:xfrm>
              <a:off x="567025" y="4192850"/>
              <a:ext cx="32375" cy="31925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574" y="1"/>
                  </a:moveTo>
                  <a:cubicBezTo>
                    <a:pt x="394" y="1"/>
                    <a:pt x="214" y="51"/>
                    <a:pt x="84" y="158"/>
                  </a:cubicBezTo>
                  <a:cubicBezTo>
                    <a:pt x="60" y="574"/>
                    <a:pt x="24" y="943"/>
                    <a:pt x="0" y="1253"/>
                  </a:cubicBezTo>
                  <a:lnTo>
                    <a:pt x="453" y="1253"/>
                  </a:lnTo>
                  <a:lnTo>
                    <a:pt x="453" y="1277"/>
                  </a:lnTo>
                  <a:lnTo>
                    <a:pt x="524" y="884"/>
                  </a:lnTo>
                  <a:lnTo>
                    <a:pt x="572" y="610"/>
                  </a:lnTo>
                  <a:lnTo>
                    <a:pt x="596" y="467"/>
                  </a:lnTo>
                  <a:lnTo>
                    <a:pt x="608" y="396"/>
                  </a:lnTo>
                  <a:lnTo>
                    <a:pt x="608" y="372"/>
                  </a:lnTo>
                  <a:lnTo>
                    <a:pt x="608" y="348"/>
                  </a:lnTo>
                  <a:cubicBezTo>
                    <a:pt x="608" y="348"/>
                    <a:pt x="608" y="336"/>
                    <a:pt x="655" y="336"/>
                  </a:cubicBezTo>
                  <a:lnTo>
                    <a:pt x="703" y="348"/>
                  </a:lnTo>
                  <a:lnTo>
                    <a:pt x="703" y="372"/>
                  </a:lnTo>
                  <a:lnTo>
                    <a:pt x="703" y="396"/>
                  </a:lnTo>
                  <a:lnTo>
                    <a:pt x="703" y="467"/>
                  </a:lnTo>
                  <a:lnTo>
                    <a:pt x="691" y="610"/>
                  </a:lnTo>
                  <a:lnTo>
                    <a:pt x="655" y="884"/>
                  </a:lnTo>
                  <a:lnTo>
                    <a:pt x="608" y="1265"/>
                  </a:lnTo>
                  <a:lnTo>
                    <a:pt x="1072" y="1265"/>
                  </a:lnTo>
                  <a:cubicBezTo>
                    <a:pt x="1132" y="1062"/>
                    <a:pt x="1191" y="824"/>
                    <a:pt x="1239" y="562"/>
                  </a:cubicBezTo>
                  <a:cubicBezTo>
                    <a:pt x="1294" y="204"/>
                    <a:pt x="935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3"/>
            <p:cNvSpPr/>
            <p:nvPr/>
          </p:nvSpPr>
          <p:spPr>
            <a:xfrm>
              <a:off x="528325" y="4118175"/>
              <a:ext cx="42000" cy="106600"/>
            </a:xfrm>
            <a:custGeom>
              <a:avLst/>
              <a:gdLst/>
              <a:ahLst/>
              <a:cxnLst/>
              <a:rect l="l" t="t" r="r" b="b"/>
              <a:pathLst>
                <a:path w="1680" h="4264" extrusionOk="0">
                  <a:moveTo>
                    <a:pt x="862" y="1"/>
                  </a:moveTo>
                  <a:cubicBezTo>
                    <a:pt x="545" y="1"/>
                    <a:pt x="231" y="153"/>
                    <a:pt x="179" y="466"/>
                  </a:cubicBezTo>
                  <a:cubicBezTo>
                    <a:pt x="72" y="1097"/>
                    <a:pt x="1" y="1847"/>
                    <a:pt x="13" y="2787"/>
                  </a:cubicBezTo>
                  <a:cubicBezTo>
                    <a:pt x="132" y="3216"/>
                    <a:pt x="251" y="3716"/>
                    <a:pt x="358" y="4264"/>
                  </a:cubicBezTo>
                  <a:lnTo>
                    <a:pt x="572" y="4264"/>
                  </a:lnTo>
                  <a:cubicBezTo>
                    <a:pt x="572" y="4157"/>
                    <a:pt x="584" y="4049"/>
                    <a:pt x="584" y="3954"/>
                  </a:cubicBezTo>
                  <a:cubicBezTo>
                    <a:pt x="655" y="2859"/>
                    <a:pt x="739" y="1775"/>
                    <a:pt x="846" y="704"/>
                  </a:cubicBezTo>
                  <a:cubicBezTo>
                    <a:pt x="846" y="704"/>
                    <a:pt x="846" y="692"/>
                    <a:pt x="858" y="692"/>
                  </a:cubicBezTo>
                  <a:cubicBezTo>
                    <a:pt x="858" y="692"/>
                    <a:pt x="882" y="692"/>
                    <a:pt x="882" y="704"/>
                  </a:cubicBezTo>
                  <a:cubicBezTo>
                    <a:pt x="858" y="1787"/>
                    <a:pt x="846" y="2883"/>
                    <a:pt x="858" y="3954"/>
                  </a:cubicBezTo>
                  <a:lnTo>
                    <a:pt x="858" y="4264"/>
                  </a:lnTo>
                  <a:lnTo>
                    <a:pt x="1548" y="4264"/>
                  </a:lnTo>
                  <a:cubicBezTo>
                    <a:pt x="1572" y="3966"/>
                    <a:pt x="1608" y="3573"/>
                    <a:pt x="1632" y="3156"/>
                  </a:cubicBezTo>
                  <a:cubicBezTo>
                    <a:pt x="1679" y="2371"/>
                    <a:pt x="1679" y="1430"/>
                    <a:pt x="1572" y="501"/>
                  </a:cubicBezTo>
                  <a:cubicBezTo>
                    <a:pt x="1536" y="171"/>
                    <a:pt x="1197" y="1"/>
                    <a:pt x="862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3"/>
            <p:cNvSpPr/>
            <p:nvPr/>
          </p:nvSpPr>
          <p:spPr>
            <a:xfrm>
              <a:off x="542625" y="4135625"/>
              <a:ext cx="7750" cy="89150"/>
            </a:xfrm>
            <a:custGeom>
              <a:avLst/>
              <a:gdLst/>
              <a:ahLst/>
              <a:cxnLst/>
              <a:rect l="l" t="t" r="r" b="b"/>
              <a:pathLst>
                <a:path w="310" h="3566" extrusionOk="0">
                  <a:moveTo>
                    <a:pt x="295" y="0"/>
                  </a:moveTo>
                  <a:cubicBezTo>
                    <a:pt x="285" y="0"/>
                    <a:pt x="274" y="6"/>
                    <a:pt x="274" y="6"/>
                  </a:cubicBezTo>
                  <a:cubicBezTo>
                    <a:pt x="179" y="1089"/>
                    <a:pt x="83" y="2161"/>
                    <a:pt x="12" y="3256"/>
                  </a:cubicBezTo>
                  <a:cubicBezTo>
                    <a:pt x="12" y="3351"/>
                    <a:pt x="0" y="3459"/>
                    <a:pt x="0" y="3566"/>
                  </a:cubicBezTo>
                  <a:lnTo>
                    <a:pt x="298" y="3566"/>
                  </a:lnTo>
                  <a:lnTo>
                    <a:pt x="298" y="3256"/>
                  </a:lnTo>
                  <a:cubicBezTo>
                    <a:pt x="298" y="2185"/>
                    <a:pt x="298" y="1089"/>
                    <a:pt x="310" y="6"/>
                  </a:cubicBezTo>
                  <a:cubicBezTo>
                    <a:pt x="306" y="2"/>
                    <a:pt x="300" y="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3"/>
            <p:cNvSpPr/>
            <p:nvPr/>
          </p:nvSpPr>
          <p:spPr>
            <a:xfrm>
              <a:off x="490325" y="4169375"/>
              <a:ext cx="46950" cy="55400"/>
            </a:xfrm>
            <a:custGeom>
              <a:avLst/>
              <a:gdLst/>
              <a:ahLst/>
              <a:cxnLst/>
              <a:rect l="l" t="t" r="r" b="b"/>
              <a:pathLst>
                <a:path w="1878" h="2216" extrusionOk="0">
                  <a:moveTo>
                    <a:pt x="745" y="0"/>
                  </a:moveTo>
                  <a:cubicBezTo>
                    <a:pt x="372" y="0"/>
                    <a:pt x="1" y="205"/>
                    <a:pt x="20" y="573"/>
                  </a:cubicBezTo>
                  <a:cubicBezTo>
                    <a:pt x="44" y="1228"/>
                    <a:pt x="163" y="1787"/>
                    <a:pt x="306" y="2216"/>
                  </a:cubicBezTo>
                  <a:lnTo>
                    <a:pt x="663" y="2216"/>
                  </a:lnTo>
                  <a:cubicBezTo>
                    <a:pt x="604" y="1692"/>
                    <a:pt x="556" y="1156"/>
                    <a:pt x="509" y="620"/>
                  </a:cubicBezTo>
                  <a:cubicBezTo>
                    <a:pt x="509" y="608"/>
                    <a:pt x="520" y="597"/>
                    <a:pt x="544" y="597"/>
                  </a:cubicBezTo>
                  <a:cubicBezTo>
                    <a:pt x="556" y="597"/>
                    <a:pt x="580" y="608"/>
                    <a:pt x="580" y="620"/>
                  </a:cubicBezTo>
                  <a:cubicBezTo>
                    <a:pt x="663" y="1156"/>
                    <a:pt x="747" y="1692"/>
                    <a:pt x="842" y="2216"/>
                  </a:cubicBezTo>
                  <a:lnTo>
                    <a:pt x="1878" y="2216"/>
                  </a:lnTo>
                  <a:cubicBezTo>
                    <a:pt x="1771" y="1668"/>
                    <a:pt x="1652" y="1168"/>
                    <a:pt x="1533" y="739"/>
                  </a:cubicBezTo>
                  <a:lnTo>
                    <a:pt x="1449" y="430"/>
                  </a:lnTo>
                  <a:cubicBezTo>
                    <a:pt x="1353" y="136"/>
                    <a:pt x="1048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3"/>
            <p:cNvSpPr/>
            <p:nvPr/>
          </p:nvSpPr>
          <p:spPr>
            <a:xfrm>
              <a:off x="503325" y="4184275"/>
              <a:ext cx="8350" cy="40500"/>
            </a:xfrm>
            <a:custGeom>
              <a:avLst/>
              <a:gdLst/>
              <a:ahLst/>
              <a:cxnLst/>
              <a:rect l="l" t="t" r="r" b="b"/>
              <a:pathLst>
                <a:path w="334" h="1620" extrusionOk="0">
                  <a:moveTo>
                    <a:pt x="36" y="1"/>
                  </a:moveTo>
                  <a:cubicBezTo>
                    <a:pt x="24" y="1"/>
                    <a:pt x="0" y="12"/>
                    <a:pt x="0" y="24"/>
                  </a:cubicBezTo>
                  <a:cubicBezTo>
                    <a:pt x="48" y="560"/>
                    <a:pt x="96" y="1084"/>
                    <a:pt x="155" y="1620"/>
                  </a:cubicBezTo>
                  <a:lnTo>
                    <a:pt x="334" y="1620"/>
                  </a:lnTo>
                  <a:cubicBezTo>
                    <a:pt x="239" y="1084"/>
                    <a:pt x="155" y="560"/>
                    <a:pt x="84" y="24"/>
                  </a:cubicBezTo>
                  <a:cubicBezTo>
                    <a:pt x="60" y="12"/>
                    <a:pt x="48" y="1"/>
                    <a:pt x="36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3"/>
            <p:cNvSpPr/>
            <p:nvPr/>
          </p:nvSpPr>
          <p:spPr>
            <a:xfrm>
              <a:off x="578325" y="4201550"/>
              <a:ext cx="6275" cy="23525"/>
            </a:xfrm>
            <a:custGeom>
              <a:avLst/>
              <a:gdLst/>
              <a:ahLst/>
              <a:cxnLst/>
              <a:rect l="l" t="t" r="r" b="b"/>
              <a:pathLst>
                <a:path w="251" h="941" extrusionOk="0">
                  <a:moveTo>
                    <a:pt x="203" y="0"/>
                  </a:moveTo>
                  <a:cubicBezTo>
                    <a:pt x="156" y="0"/>
                    <a:pt x="156" y="24"/>
                    <a:pt x="156" y="24"/>
                  </a:cubicBezTo>
                  <a:lnTo>
                    <a:pt x="156" y="36"/>
                  </a:lnTo>
                  <a:lnTo>
                    <a:pt x="156" y="60"/>
                  </a:lnTo>
                  <a:lnTo>
                    <a:pt x="144" y="143"/>
                  </a:lnTo>
                  <a:lnTo>
                    <a:pt x="120" y="274"/>
                  </a:lnTo>
                  <a:lnTo>
                    <a:pt x="72" y="560"/>
                  </a:lnTo>
                  <a:lnTo>
                    <a:pt x="1" y="941"/>
                  </a:lnTo>
                  <a:lnTo>
                    <a:pt x="156" y="941"/>
                  </a:lnTo>
                  <a:lnTo>
                    <a:pt x="203" y="572"/>
                  </a:lnTo>
                  <a:lnTo>
                    <a:pt x="239" y="274"/>
                  </a:lnTo>
                  <a:lnTo>
                    <a:pt x="251" y="143"/>
                  </a:lnTo>
                  <a:lnTo>
                    <a:pt x="251" y="60"/>
                  </a:lnTo>
                  <a:lnTo>
                    <a:pt x="251" y="36"/>
                  </a:lnTo>
                  <a:lnTo>
                    <a:pt x="251" y="24"/>
                  </a:lnTo>
                  <a:cubicBezTo>
                    <a:pt x="251" y="24"/>
                    <a:pt x="251" y="0"/>
                    <a:pt x="203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3"/>
            <p:cNvSpPr/>
            <p:nvPr/>
          </p:nvSpPr>
          <p:spPr>
            <a:xfrm>
              <a:off x="483975" y="4244700"/>
              <a:ext cx="124150" cy="108375"/>
            </a:xfrm>
            <a:custGeom>
              <a:avLst/>
              <a:gdLst/>
              <a:ahLst/>
              <a:cxnLst/>
              <a:rect l="l" t="t" r="r" b="b"/>
              <a:pathLst>
                <a:path w="4966" h="4335" extrusionOk="0">
                  <a:moveTo>
                    <a:pt x="48" y="0"/>
                  </a:moveTo>
                  <a:lnTo>
                    <a:pt x="227" y="1977"/>
                  </a:lnTo>
                  <a:lnTo>
                    <a:pt x="1" y="4334"/>
                  </a:lnTo>
                  <a:lnTo>
                    <a:pt x="4965" y="4334"/>
                  </a:lnTo>
                  <a:lnTo>
                    <a:pt x="4739" y="1977"/>
                  </a:lnTo>
                  <a:lnTo>
                    <a:pt x="4918" y="0"/>
                  </a:lnTo>
                  <a:lnTo>
                    <a:pt x="4918" y="0"/>
                  </a:lnTo>
                  <a:cubicBezTo>
                    <a:pt x="4870" y="24"/>
                    <a:pt x="4823" y="36"/>
                    <a:pt x="4787" y="36"/>
                  </a:cubicBezTo>
                  <a:lnTo>
                    <a:pt x="203" y="36"/>
                  </a:lnTo>
                  <a:cubicBezTo>
                    <a:pt x="155" y="36"/>
                    <a:pt x="96" y="24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3"/>
            <p:cNvSpPr/>
            <p:nvPr/>
          </p:nvSpPr>
          <p:spPr>
            <a:xfrm>
              <a:off x="480400" y="4224750"/>
              <a:ext cx="132775" cy="20575"/>
            </a:xfrm>
            <a:custGeom>
              <a:avLst/>
              <a:gdLst/>
              <a:ahLst/>
              <a:cxnLst/>
              <a:rect l="l" t="t" r="r" b="b"/>
              <a:pathLst>
                <a:path w="5311" h="823" extrusionOk="0">
                  <a:moveTo>
                    <a:pt x="334" y="1"/>
                  </a:moveTo>
                  <a:cubicBezTo>
                    <a:pt x="144" y="1"/>
                    <a:pt x="1" y="144"/>
                    <a:pt x="1" y="346"/>
                  </a:cubicBezTo>
                  <a:lnTo>
                    <a:pt x="1" y="477"/>
                  </a:lnTo>
                  <a:cubicBezTo>
                    <a:pt x="1" y="608"/>
                    <a:pt x="84" y="727"/>
                    <a:pt x="191" y="787"/>
                  </a:cubicBezTo>
                  <a:cubicBezTo>
                    <a:pt x="239" y="798"/>
                    <a:pt x="275" y="822"/>
                    <a:pt x="334" y="822"/>
                  </a:cubicBezTo>
                  <a:lnTo>
                    <a:pt x="4966" y="822"/>
                  </a:lnTo>
                  <a:cubicBezTo>
                    <a:pt x="5013" y="822"/>
                    <a:pt x="5061" y="798"/>
                    <a:pt x="5108" y="787"/>
                  </a:cubicBezTo>
                  <a:cubicBezTo>
                    <a:pt x="5228" y="727"/>
                    <a:pt x="5311" y="608"/>
                    <a:pt x="5311" y="477"/>
                  </a:cubicBezTo>
                  <a:lnTo>
                    <a:pt x="5311" y="346"/>
                  </a:lnTo>
                  <a:cubicBezTo>
                    <a:pt x="5311" y="167"/>
                    <a:pt x="5168" y="1"/>
                    <a:pt x="4966" y="1"/>
                  </a:cubicBezTo>
                  <a:close/>
                </a:path>
              </a:pathLst>
            </a:custGeom>
            <a:solidFill>
              <a:srgbClr val="1C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3"/>
            <p:cNvSpPr/>
            <p:nvPr/>
          </p:nvSpPr>
          <p:spPr>
            <a:xfrm>
              <a:off x="906050" y="3652375"/>
              <a:ext cx="1865450" cy="628075"/>
            </a:xfrm>
            <a:custGeom>
              <a:avLst/>
              <a:gdLst/>
              <a:ahLst/>
              <a:cxnLst/>
              <a:rect l="l" t="t" r="r" b="b"/>
              <a:pathLst>
                <a:path w="74618" h="25123" extrusionOk="0">
                  <a:moveTo>
                    <a:pt x="11728" y="0"/>
                  </a:moveTo>
                  <a:cubicBezTo>
                    <a:pt x="5251" y="0"/>
                    <a:pt x="1" y="5263"/>
                    <a:pt x="1" y="11728"/>
                  </a:cubicBezTo>
                  <a:lnTo>
                    <a:pt x="1" y="23479"/>
                  </a:lnTo>
                  <a:cubicBezTo>
                    <a:pt x="1" y="24384"/>
                    <a:pt x="739" y="25122"/>
                    <a:pt x="1656" y="25122"/>
                  </a:cubicBezTo>
                  <a:lnTo>
                    <a:pt x="74617" y="25122"/>
                  </a:lnTo>
                  <a:lnTo>
                    <a:pt x="74617" y="11728"/>
                  </a:lnTo>
                  <a:cubicBezTo>
                    <a:pt x="74593" y="5263"/>
                    <a:pt x="69343" y="0"/>
                    <a:pt x="62842" y="0"/>
                  </a:cubicBezTo>
                  <a:lnTo>
                    <a:pt x="46125" y="0"/>
                  </a:lnTo>
                  <a:cubicBezTo>
                    <a:pt x="42589" y="0"/>
                    <a:pt x="39434" y="1572"/>
                    <a:pt x="37279" y="4024"/>
                  </a:cubicBezTo>
                  <a:cubicBezTo>
                    <a:pt x="35136" y="1572"/>
                    <a:pt x="31969" y="0"/>
                    <a:pt x="284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3"/>
            <p:cNvSpPr/>
            <p:nvPr/>
          </p:nvSpPr>
          <p:spPr>
            <a:xfrm>
              <a:off x="992075" y="3759525"/>
              <a:ext cx="1667500" cy="468525"/>
            </a:xfrm>
            <a:custGeom>
              <a:avLst/>
              <a:gdLst/>
              <a:ahLst/>
              <a:cxnLst/>
              <a:rect l="l" t="t" r="r" b="b"/>
              <a:pathLst>
                <a:path w="66700" h="18741" extrusionOk="0">
                  <a:moveTo>
                    <a:pt x="10335" y="0"/>
                  </a:moveTo>
                  <a:cubicBezTo>
                    <a:pt x="4620" y="0"/>
                    <a:pt x="1" y="4632"/>
                    <a:pt x="1" y="10347"/>
                  </a:cubicBezTo>
                  <a:lnTo>
                    <a:pt x="1" y="17288"/>
                  </a:lnTo>
                  <a:cubicBezTo>
                    <a:pt x="1" y="18086"/>
                    <a:pt x="655" y="18741"/>
                    <a:pt x="1453" y="18741"/>
                  </a:cubicBezTo>
                  <a:lnTo>
                    <a:pt x="33350" y="18741"/>
                  </a:lnTo>
                  <a:lnTo>
                    <a:pt x="33350" y="17288"/>
                  </a:lnTo>
                  <a:cubicBezTo>
                    <a:pt x="33350" y="18086"/>
                    <a:pt x="34005" y="18741"/>
                    <a:pt x="34803" y="18741"/>
                  </a:cubicBezTo>
                  <a:lnTo>
                    <a:pt x="66699" y="18741"/>
                  </a:lnTo>
                  <a:lnTo>
                    <a:pt x="66699" y="10347"/>
                  </a:lnTo>
                  <a:cubicBezTo>
                    <a:pt x="66676" y="4632"/>
                    <a:pt x="62032" y="0"/>
                    <a:pt x="56329" y="0"/>
                  </a:cubicBezTo>
                  <a:lnTo>
                    <a:pt x="43673" y="0"/>
                  </a:lnTo>
                  <a:cubicBezTo>
                    <a:pt x="37958" y="0"/>
                    <a:pt x="33338" y="4632"/>
                    <a:pt x="33338" y="10347"/>
                  </a:cubicBezTo>
                  <a:cubicBezTo>
                    <a:pt x="33338" y="4632"/>
                    <a:pt x="28707" y="0"/>
                    <a:pt x="22992" y="0"/>
                  </a:cubicBezTo>
                  <a:close/>
                </a:path>
              </a:pathLst>
            </a:custGeom>
            <a:solidFill>
              <a:srgbClr val="334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3"/>
            <p:cNvSpPr/>
            <p:nvPr/>
          </p:nvSpPr>
          <p:spPr>
            <a:xfrm>
              <a:off x="815275" y="4278925"/>
              <a:ext cx="2049975" cy="195875"/>
            </a:xfrm>
            <a:custGeom>
              <a:avLst/>
              <a:gdLst/>
              <a:ahLst/>
              <a:cxnLst/>
              <a:rect l="l" t="t" r="r" b="b"/>
              <a:pathLst>
                <a:path w="81999" h="7835" extrusionOk="0">
                  <a:moveTo>
                    <a:pt x="0" y="1"/>
                  </a:moveTo>
                  <a:lnTo>
                    <a:pt x="0" y="7835"/>
                  </a:lnTo>
                  <a:lnTo>
                    <a:pt x="81999" y="7835"/>
                  </a:lnTo>
                  <a:lnTo>
                    <a:pt x="81999" y="1"/>
                  </a:lnTo>
                  <a:close/>
                </a:path>
              </a:pathLst>
            </a:custGeom>
            <a:solidFill>
              <a:srgbClr val="005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3"/>
            <p:cNvSpPr/>
            <p:nvPr/>
          </p:nvSpPr>
          <p:spPr>
            <a:xfrm>
              <a:off x="815275" y="4278925"/>
              <a:ext cx="2049975" cy="195875"/>
            </a:xfrm>
            <a:custGeom>
              <a:avLst/>
              <a:gdLst/>
              <a:ahLst/>
              <a:cxnLst/>
              <a:rect l="l" t="t" r="r" b="b"/>
              <a:pathLst>
                <a:path w="81999" h="7835" extrusionOk="0">
                  <a:moveTo>
                    <a:pt x="0" y="1"/>
                  </a:moveTo>
                  <a:lnTo>
                    <a:pt x="0" y="7835"/>
                  </a:lnTo>
                  <a:lnTo>
                    <a:pt x="81999" y="7835"/>
                  </a:lnTo>
                  <a:lnTo>
                    <a:pt x="81999" y="1"/>
                  </a:lnTo>
                  <a:close/>
                </a:path>
              </a:pathLst>
            </a:custGeom>
            <a:solidFill>
              <a:srgbClr val="334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3"/>
            <p:cNvSpPr/>
            <p:nvPr/>
          </p:nvSpPr>
          <p:spPr>
            <a:xfrm>
              <a:off x="814375" y="4221775"/>
              <a:ext cx="2049400" cy="57175"/>
            </a:xfrm>
            <a:custGeom>
              <a:avLst/>
              <a:gdLst/>
              <a:ahLst/>
              <a:cxnLst/>
              <a:rect l="l" t="t" r="r" b="b"/>
              <a:pathLst>
                <a:path w="81976" h="2287" extrusionOk="0">
                  <a:moveTo>
                    <a:pt x="3715" y="1"/>
                  </a:moveTo>
                  <a:lnTo>
                    <a:pt x="1" y="2287"/>
                  </a:lnTo>
                  <a:lnTo>
                    <a:pt x="81975" y="2287"/>
                  </a:lnTo>
                  <a:lnTo>
                    <a:pt x="78308" y="84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2B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3"/>
            <p:cNvSpPr/>
            <p:nvPr/>
          </p:nvSpPr>
          <p:spPr>
            <a:xfrm>
              <a:off x="815275" y="4475075"/>
              <a:ext cx="2050275" cy="97975"/>
            </a:xfrm>
            <a:custGeom>
              <a:avLst/>
              <a:gdLst/>
              <a:ahLst/>
              <a:cxnLst/>
              <a:rect l="l" t="t" r="r" b="b"/>
              <a:pathLst>
                <a:path w="82011" h="3919" extrusionOk="0">
                  <a:moveTo>
                    <a:pt x="0" y="1"/>
                  </a:moveTo>
                  <a:lnTo>
                    <a:pt x="0" y="3918"/>
                  </a:lnTo>
                  <a:lnTo>
                    <a:pt x="82010" y="3918"/>
                  </a:lnTo>
                  <a:lnTo>
                    <a:pt x="820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3"/>
            <p:cNvSpPr/>
            <p:nvPr/>
          </p:nvSpPr>
          <p:spPr>
            <a:xfrm>
              <a:off x="754850" y="3908050"/>
              <a:ext cx="153900" cy="123250"/>
            </a:xfrm>
            <a:custGeom>
              <a:avLst/>
              <a:gdLst/>
              <a:ahLst/>
              <a:cxnLst/>
              <a:rect l="l" t="t" r="r" b="b"/>
              <a:pathLst>
                <a:path w="6156" h="4930" extrusionOk="0">
                  <a:moveTo>
                    <a:pt x="6156" y="1"/>
                  </a:moveTo>
                  <a:lnTo>
                    <a:pt x="1155" y="2310"/>
                  </a:lnTo>
                  <a:cubicBezTo>
                    <a:pt x="453" y="2632"/>
                    <a:pt x="0" y="3346"/>
                    <a:pt x="0" y="4144"/>
                  </a:cubicBezTo>
                  <a:lnTo>
                    <a:pt x="0" y="4930"/>
                  </a:lnTo>
                  <a:lnTo>
                    <a:pt x="2548" y="4894"/>
                  </a:lnTo>
                  <a:lnTo>
                    <a:pt x="6108" y="3025"/>
                  </a:lnTo>
                  <a:lnTo>
                    <a:pt x="6156" y="1"/>
                  </a:lnTo>
                  <a:close/>
                </a:path>
              </a:pathLst>
            </a:custGeom>
            <a:solidFill>
              <a:srgbClr val="292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3"/>
            <p:cNvSpPr/>
            <p:nvPr/>
          </p:nvSpPr>
          <p:spPr>
            <a:xfrm>
              <a:off x="2772050" y="3952700"/>
              <a:ext cx="153325" cy="116400"/>
            </a:xfrm>
            <a:custGeom>
              <a:avLst/>
              <a:gdLst/>
              <a:ahLst/>
              <a:cxnLst/>
              <a:rect l="l" t="t" r="r" b="b"/>
              <a:pathLst>
                <a:path w="6133" h="4656" extrusionOk="0">
                  <a:moveTo>
                    <a:pt x="1" y="0"/>
                  </a:moveTo>
                  <a:lnTo>
                    <a:pt x="25" y="2858"/>
                  </a:lnTo>
                  <a:lnTo>
                    <a:pt x="3585" y="4632"/>
                  </a:lnTo>
                  <a:lnTo>
                    <a:pt x="6133" y="4656"/>
                  </a:lnTo>
                  <a:lnTo>
                    <a:pt x="6133" y="3918"/>
                  </a:lnTo>
                  <a:cubicBezTo>
                    <a:pt x="6133" y="3168"/>
                    <a:pt x="5680" y="2501"/>
                    <a:pt x="4978" y="21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3"/>
            <p:cNvSpPr/>
            <p:nvPr/>
          </p:nvSpPr>
          <p:spPr>
            <a:xfrm>
              <a:off x="755450" y="4027400"/>
              <a:ext cx="60450" cy="688225"/>
            </a:xfrm>
            <a:custGeom>
              <a:avLst/>
              <a:gdLst/>
              <a:ahLst/>
              <a:cxnLst/>
              <a:rect l="l" t="t" r="r" b="b"/>
              <a:pathLst>
                <a:path w="2418" h="27529" extrusionOk="0">
                  <a:moveTo>
                    <a:pt x="0" y="1"/>
                  </a:moveTo>
                  <a:lnTo>
                    <a:pt x="762" y="27528"/>
                  </a:lnTo>
                  <a:lnTo>
                    <a:pt x="2417" y="27528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3"/>
            <p:cNvSpPr/>
            <p:nvPr/>
          </p:nvSpPr>
          <p:spPr>
            <a:xfrm>
              <a:off x="2864625" y="4064025"/>
              <a:ext cx="60150" cy="651600"/>
            </a:xfrm>
            <a:custGeom>
              <a:avLst/>
              <a:gdLst/>
              <a:ahLst/>
              <a:cxnLst/>
              <a:rect l="l" t="t" r="r" b="b"/>
              <a:pathLst>
                <a:path w="2406" h="26064" extrusionOk="0">
                  <a:moveTo>
                    <a:pt x="1" y="0"/>
                  </a:moveTo>
                  <a:lnTo>
                    <a:pt x="1" y="26063"/>
                  </a:lnTo>
                  <a:lnTo>
                    <a:pt x="1632" y="26063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3"/>
            <p:cNvSpPr/>
            <p:nvPr/>
          </p:nvSpPr>
          <p:spPr>
            <a:xfrm>
              <a:off x="2102625" y="4101700"/>
              <a:ext cx="191725" cy="154325"/>
            </a:xfrm>
            <a:custGeom>
              <a:avLst/>
              <a:gdLst/>
              <a:ahLst/>
              <a:cxnLst/>
              <a:rect l="l" t="t" r="r" b="b"/>
              <a:pathLst>
                <a:path w="7669" h="6173" extrusionOk="0">
                  <a:moveTo>
                    <a:pt x="7127" y="0"/>
                  </a:moveTo>
                  <a:cubicBezTo>
                    <a:pt x="7101" y="0"/>
                    <a:pt x="7076" y="2"/>
                    <a:pt x="7049" y="5"/>
                  </a:cubicBezTo>
                  <a:lnTo>
                    <a:pt x="4108" y="398"/>
                  </a:lnTo>
                  <a:cubicBezTo>
                    <a:pt x="4097" y="398"/>
                    <a:pt x="4073" y="398"/>
                    <a:pt x="4061" y="410"/>
                  </a:cubicBezTo>
                  <a:cubicBezTo>
                    <a:pt x="3870" y="458"/>
                    <a:pt x="3739" y="648"/>
                    <a:pt x="3763" y="839"/>
                  </a:cubicBezTo>
                  <a:lnTo>
                    <a:pt x="4037" y="3184"/>
                  </a:lnTo>
                  <a:lnTo>
                    <a:pt x="584" y="4673"/>
                  </a:lnTo>
                  <a:cubicBezTo>
                    <a:pt x="144" y="4851"/>
                    <a:pt x="1" y="5387"/>
                    <a:pt x="251" y="5768"/>
                  </a:cubicBezTo>
                  <a:cubicBezTo>
                    <a:pt x="417" y="6018"/>
                    <a:pt x="703" y="6173"/>
                    <a:pt x="1001" y="6173"/>
                  </a:cubicBezTo>
                  <a:lnTo>
                    <a:pt x="6371" y="6173"/>
                  </a:lnTo>
                  <a:cubicBezTo>
                    <a:pt x="6799" y="6173"/>
                    <a:pt x="7156" y="5828"/>
                    <a:pt x="7192" y="5399"/>
                  </a:cubicBezTo>
                  <a:lnTo>
                    <a:pt x="7192" y="5030"/>
                  </a:lnTo>
                  <a:lnTo>
                    <a:pt x="7645" y="565"/>
                  </a:lnTo>
                  <a:cubicBezTo>
                    <a:pt x="7668" y="398"/>
                    <a:pt x="7609" y="244"/>
                    <a:pt x="7502" y="148"/>
                  </a:cubicBezTo>
                  <a:cubicBezTo>
                    <a:pt x="7400" y="57"/>
                    <a:pt x="7273" y="0"/>
                    <a:pt x="7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3"/>
            <p:cNvSpPr/>
            <p:nvPr/>
          </p:nvSpPr>
          <p:spPr>
            <a:xfrm>
              <a:off x="2222000" y="4206850"/>
              <a:ext cx="61025" cy="48875"/>
            </a:xfrm>
            <a:custGeom>
              <a:avLst/>
              <a:gdLst/>
              <a:ahLst/>
              <a:cxnLst/>
              <a:rect l="l" t="t" r="r" b="b"/>
              <a:pathLst>
                <a:path w="2441" h="1955" extrusionOk="0">
                  <a:moveTo>
                    <a:pt x="1630" y="0"/>
                  </a:moveTo>
                  <a:cubicBezTo>
                    <a:pt x="1394" y="0"/>
                    <a:pt x="1153" y="58"/>
                    <a:pt x="929" y="181"/>
                  </a:cubicBezTo>
                  <a:cubicBezTo>
                    <a:pt x="286" y="538"/>
                    <a:pt x="0" y="1300"/>
                    <a:pt x="214" y="1955"/>
                  </a:cubicBezTo>
                  <a:lnTo>
                    <a:pt x="1560" y="1955"/>
                  </a:lnTo>
                  <a:cubicBezTo>
                    <a:pt x="2000" y="1955"/>
                    <a:pt x="2370" y="1610"/>
                    <a:pt x="2381" y="1181"/>
                  </a:cubicBezTo>
                  <a:lnTo>
                    <a:pt x="2381" y="800"/>
                  </a:lnTo>
                  <a:lnTo>
                    <a:pt x="2441" y="252"/>
                  </a:lnTo>
                  <a:cubicBezTo>
                    <a:pt x="2204" y="88"/>
                    <a:pt x="1921" y="0"/>
                    <a:pt x="1630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3"/>
            <p:cNvSpPr/>
            <p:nvPr/>
          </p:nvSpPr>
          <p:spPr>
            <a:xfrm>
              <a:off x="2180025" y="3807625"/>
              <a:ext cx="348575" cy="356450"/>
            </a:xfrm>
            <a:custGeom>
              <a:avLst/>
              <a:gdLst/>
              <a:ahLst/>
              <a:cxnLst/>
              <a:rect l="l" t="t" r="r" b="b"/>
              <a:pathLst>
                <a:path w="13943" h="14258" extrusionOk="0">
                  <a:moveTo>
                    <a:pt x="4825" y="0"/>
                  </a:moveTo>
                  <a:cubicBezTo>
                    <a:pt x="4275" y="0"/>
                    <a:pt x="3699" y="101"/>
                    <a:pt x="3108" y="303"/>
                  </a:cubicBezTo>
                  <a:cubicBezTo>
                    <a:pt x="1251" y="922"/>
                    <a:pt x="0" y="2482"/>
                    <a:pt x="0" y="4148"/>
                  </a:cubicBezTo>
                  <a:lnTo>
                    <a:pt x="24" y="13412"/>
                  </a:lnTo>
                  <a:cubicBezTo>
                    <a:pt x="24" y="13602"/>
                    <a:pt x="203" y="13781"/>
                    <a:pt x="441" y="13793"/>
                  </a:cubicBezTo>
                  <a:lnTo>
                    <a:pt x="4668" y="14257"/>
                  </a:lnTo>
                  <a:cubicBezTo>
                    <a:pt x="4676" y="14257"/>
                    <a:pt x="4685" y="14258"/>
                    <a:pt x="4694" y="14258"/>
                  </a:cubicBezTo>
                  <a:cubicBezTo>
                    <a:pt x="4873" y="14258"/>
                    <a:pt x="5024" y="14143"/>
                    <a:pt x="5013" y="13995"/>
                  </a:cubicBezTo>
                  <a:lnTo>
                    <a:pt x="4822" y="10375"/>
                  </a:lnTo>
                  <a:lnTo>
                    <a:pt x="4822" y="10375"/>
                  </a:lnTo>
                  <a:cubicBezTo>
                    <a:pt x="6089" y="10507"/>
                    <a:pt x="7953" y="10666"/>
                    <a:pt x="9608" y="10666"/>
                  </a:cubicBezTo>
                  <a:cubicBezTo>
                    <a:pt x="11856" y="10666"/>
                    <a:pt x="13717" y="10372"/>
                    <a:pt x="13169" y="9316"/>
                  </a:cubicBezTo>
                  <a:cubicBezTo>
                    <a:pt x="12752" y="8530"/>
                    <a:pt x="13943" y="8911"/>
                    <a:pt x="13562" y="8125"/>
                  </a:cubicBezTo>
                  <a:cubicBezTo>
                    <a:pt x="12990" y="6982"/>
                    <a:pt x="8763" y="2470"/>
                    <a:pt x="7906" y="1446"/>
                  </a:cubicBezTo>
                  <a:cubicBezTo>
                    <a:pt x="7097" y="482"/>
                    <a:pt x="6025" y="0"/>
                    <a:pt x="4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3"/>
            <p:cNvSpPr/>
            <p:nvPr/>
          </p:nvSpPr>
          <p:spPr>
            <a:xfrm>
              <a:off x="2180325" y="3951825"/>
              <a:ext cx="331300" cy="203600"/>
            </a:xfrm>
            <a:custGeom>
              <a:avLst/>
              <a:gdLst/>
              <a:ahLst/>
              <a:cxnLst/>
              <a:rect l="l" t="t" r="r" b="b"/>
              <a:pathLst>
                <a:path w="13252" h="8144" extrusionOk="0">
                  <a:moveTo>
                    <a:pt x="4487" y="1"/>
                  </a:moveTo>
                  <a:cubicBezTo>
                    <a:pt x="3070" y="1"/>
                    <a:pt x="1787" y="743"/>
                    <a:pt x="846" y="2060"/>
                  </a:cubicBezTo>
                  <a:cubicBezTo>
                    <a:pt x="417" y="2667"/>
                    <a:pt x="131" y="3322"/>
                    <a:pt x="0" y="4000"/>
                  </a:cubicBezTo>
                  <a:lnTo>
                    <a:pt x="0" y="5727"/>
                  </a:lnTo>
                  <a:cubicBezTo>
                    <a:pt x="107" y="6215"/>
                    <a:pt x="310" y="6691"/>
                    <a:pt x="631" y="7096"/>
                  </a:cubicBezTo>
                  <a:lnTo>
                    <a:pt x="1417" y="8132"/>
                  </a:lnTo>
                  <a:lnTo>
                    <a:pt x="1548" y="8144"/>
                  </a:lnTo>
                  <a:lnTo>
                    <a:pt x="1143" y="7596"/>
                  </a:lnTo>
                  <a:cubicBezTo>
                    <a:pt x="119" y="6227"/>
                    <a:pt x="191" y="4203"/>
                    <a:pt x="1370" y="2571"/>
                  </a:cubicBezTo>
                  <a:cubicBezTo>
                    <a:pt x="2312" y="1235"/>
                    <a:pt x="3595" y="504"/>
                    <a:pt x="5014" y="504"/>
                  </a:cubicBezTo>
                  <a:cubicBezTo>
                    <a:pt x="5352" y="504"/>
                    <a:pt x="5698" y="546"/>
                    <a:pt x="6049" y="631"/>
                  </a:cubicBezTo>
                  <a:cubicBezTo>
                    <a:pt x="7382" y="964"/>
                    <a:pt x="8573" y="1714"/>
                    <a:pt x="9752" y="2333"/>
                  </a:cubicBezTo>
                  <a:cubicBezTo>
                    <a:pt x="10573" y="2750"/>
                    <a:pt x="11406" y="3131"/>
                    <a:pt x="12216" y="3536"/>
                  </a:cubicBezTo>
                  <a:cubicBezTo>
                    <a:pt x="12383" y="3607"/>
                    <a:pt x="12561" y="3703"/>
                    <a:pt x="12728" y="3774"/>
                  </a:cubicBezTo>
                  <a:cubicBezTo>
                    <a:pt x="12895" y="3798"/>
                    <a:pt x="13061" y="3845"/>
                    <a:pt x="13252" y="3893"/>
                  </a:cubicBezTo>
                  <a:cubicBezTo>
                    <a:pt x="13252" y="3786"/>
                    <a:pt x="13216" y="3667"/>
                    <a:pt x="13145" y="3548"/>
                  </a:cubicBezTo>
                  <a:lnTo>
                    <a:pt x="13097" y="3464"/>
                  </a:lnTo>
                  <a:cubicBezTo>
                    <a:pt x="12788" y="3381"/>
                    <a:pt x="12466" y="3322"/>
                    <a:pt x="12204" y="3262"/>
                  </a:cubicBezTo>
                  <a:cubicBezTo>
                    <a:pt x="12038" y="3191"/>
                    <a:pt x="11859" y="3107"/>
                    <a:pt x="11704" y="3024"/>
                  </a:cubicBezTo>
                  <a:cubicBezTo>
                    <a:pt x="10883" y="2631"/>
                    <a:pt x="10037" y="2238"/>
                    <a:pt x="9228" y="1821"/>
                  </a:cubicBezTo>
                  <a:cubicBezTo>
                    <a:pt x="8049" y="1226"/>
                    <a:pt x="6882" y="452"/>
                    <a:pt x="5525" y="131"/>
                  </a:cubicBezTo>
                  <a:cubicBezTo>
                    <a:pt x="5173" y="43"/>
                    <a:pt x="4826" y="1"/>
                    <a:pt x="4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3"/>
            <p:cNvSpPr/>
            <p:nvPr/>
          </p:nvSpPr>
          <p:spPr>
            <a:xfrm>
              <a:off x="2472325" y="3370200"/>
              <a:ext cx="415250" cy="467150"/>
            </a:xfrm>
            <a:custGeom>
              <a:avLst/>
              <a:gdLst/>
              <a:ahLst/>
              <a:cxnLst/>
              <a:rect l="l" t="t" r="r" b="b"/>
              <a:pathLst>
                <a:path w="16610" h="18686" extrusionOk="0">
                  <a:moveTo>
                    <a:pt x="4674" y="0"/>
                  </a:moveTo>
                  <a:cubicBezTo>
                    <a:pt x="2759" y="0"/>
                    <a:pt x="1171" y="1381"/>
                    <a:pt x="1024" y="3191"/>
                  </a:cubicBezTo>
                  <a:lnTo>
                    <a:pt x="893" y="5036"/>
                  </a:lnTo>
                  <a:cubicBezTo>
                    <a:pt x="834" y="5774"/>
                    <a:pt x="1024" y="6453"/>
                    <a:pt x="1405" y="7048"/>
                  </a:cubicBezTo>
                  <a:lnTo>
                    <a:pt x="1191" y="7334"/>
                  </a:lnTo>
                  <a:cubicBezTo>
                    <a:pt x="0" y="9406"/>
                    <a:pt x="1381" y="11263"/>
                    <a:pt x="2429" y="11680"/>
                  </a:cubicBezTo>
                  <a:cubicBezTo>
                    <a:pt x="3906" y="12275"/>
                    <a:pt x="3977" y="13490"/>
                    <a:pt x="4096" y="14359"/>
                  </a:cubicBezTo>
                  <a:cubicBezTo>
                    <a:pt x="4227" y="14371"/>
                    <a:pt x="4346" y="14383"/>
                    <a:pt x="4477" y="14407"/>
                  </a:cubicBezTo>
                  <a:cubicBezTo>
                    <a:pt x="4477" y="14407"/>
                    <a:pt x="4953" y="14049"/>
                    <a:pt x="5513" y="13609"/>
                  </a:cubicBezTo>
                  <a:lnTo>
                    <a:pt x="5513" y="13609"/>
                  </a:lnTo>
                  <a:cubicBezTo>
                    <a:pt x="5001" y="14204"/>
                    <a:pt x="4679" y="14895"/>
                    <a:pt x="4560" y="15597"/>
                  </a:cubicBezTo>
                  <a:lnTo>
                    <a:pt x="4465" y="16109"/>
                  </a:lnTo>
                  <a:cubicBezTo>
                    <a:pt x="4703" y="16442"/>
                    <a:pt x="5537" y="17157"/>
                    <a:pt x="6418" y="17871"/>
                  </a:cubicBezTo>
                  <a:cubicBezTo>
                    <a:pt x="7098" y="18414"/>
                    <a:pt x="8024" y="18685"/>
                    <a:pt x="8980" y="18685"/>
                  </a:cubicBezTo>
                  <a:cubicBezTo>
                    <a:pt x="9930" y="18685"/>
                    <a:pt x="10909" y="18417"/>
                    <a:pt x="11704" y="17883"/>
                  </a:cubicBezTo>
                  <a:cubicBezTo>
                    <a:pt x="13514" y="17824"/>
                    <a:pt x="11228" y="15180"/>
                    <a:pt x="14062" y="13668"/>
                  </a:cubicBezTo>
                  <a:cubicBezTo>
                    <a:pt x="15264" y="13061"/>
                    <a:pt x="16610" y="10894"/>
                    <a:pt x="14847" y="8965"/>
                  </a:cubicBezTo>
                  <a:lnTo>
                    <a:pt x="12121" y="6548"/>
                  </a:lnTo>
                  <a:cubicBezTo>
                    <a:pt x="11121" y="5894"/>
                    <a:pt x="10514" y="4965"/>
                    <a:pt x="10383" y="3941"/>
                  </a:cubicBezTo>
                  <a:cubicBezTo>
                    <a:pt x="10228" y="2691"/>
                    <a:pt x="9311" y="1584"/>
                    <a:pt x="7894" y="976"/>
                  </a:cubicBezTo>
                  <a:lnTo>
                    <a:pt x="7632" y="869"/>
                  </a:lnTo>
                  <a:cubicBezTo>
                    <a:pt x="7061" y="417"/>
                    <a:pt x="6334" y="119"/>
                    <a:pt x="5525" y="60"/>
                  </a:cubicBezTo>
                  <a:lnTo>
                    <a:pt x="4977" y="12"/>
                  </a:lnTo>
                  <a:cubicBezTo>
                    <a:pt x="4875" y="4"/>
                    <a:pt x="4774" y="0"/>
                    <a:pt x="4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3"/>
            <p:cNvSpPr/>
            <p:nvPr/>
          </p:nvSpPr>
          <p:spPr>
            <a:xfrm>
              <a:off x="2477975" y="3653550"/>
              <a:ext cx="404850" cy="469125"/>
            </a:xfrm>
            <a:custGeom>
              <a:avLst/>
              <a:gdLst/>
              <a:ahLst/>
              <a:cxnLst/>
              <a:rect l="l" t="t" r="r" b="b"/>
              <a:pathLst>
                <a:path w="16194" h="18765" extrusionOk="0">
                  <a:moveTo>
                    <a:pt x="10097" y="1"/>
                  </a:moveTo>
                  <a:lnTo>
                    <a:pt x="9990" y="310"/>
                  </a:lnTo>
                  <a:lnTo>
                    <a:pt x="9716" y="275"/>
                  </a:lnTo>
                  <a:cubicBezTo>
                    <a:pt x="9502" y="239"/>
                    <a:pt x="9276" y="215"/>
                    <a:pt x="9002" y="215"/>
                  </a:cubicBezTo>
                  <a:cubicBezTo>
                    <a:pt x="8778" y="215"/>
                    <a:pt x="4841" y="131"/>
                    <a:pt x="4299" y="131"/>
                  </a:cubicBezTo>
                  <a:cubicBezTo>
                    <a:pt x="4265" y="131"/>
                    <a:pt x="4245" y="131"/>
                    <a:pt x="4239" y="132"/>
                  </a:cubicBezTo>
                  <a:cubicBezTo>
                    <a:pt x="1620" y="227"/>
                    <a:pt x="96" y="1465"/>
                    <a:pt x="1" y="4632"/>
                  </a:cubicBezTo>
                  <a:lnTo>
                    <a:pt x="1298" y="5394"/>
                  </a:lnTo>
                  <a:lnTo>
                    <a:pt x="1024" y="7252"/>
                  </a:lnTo>
                  <a:lnTo>
                    <a:pt x="1108" y="10038"/>
                  </a:lnTo>
                  <a:cubicBezTo>
                    <a:pt x="1179" y="12574"/>
                    <a:pt x="846" y="15122"/>
                    <a:pt x="155" y="17562"/>
                  </a:cubicBezTo>
                  <a:lnTo>
                    <a:pt x="12359" y="18765"/>
                  </a:lnTo>
                  <a:lnTo>
                    <a:pt x="12895" y="9645"/>
                  </a:lnTo>
                  <a:lnTo>
                    <a:pt x="12145" y="7418"/>
                  </a:lnTo>
                  <a:lnTo>
                    <a:pt x="15538" y="6561"/>
                  </a:lnTo>
                  <a:lnTo>
                    <a:pt x="15669" y="6537"/>
                  </a:lnTo>
                  <a:cubicBezTo>
                    <a:pt x="16014" y="6478"/>
                    <a:pt x="16193" y="6121"/>
                    <a:pt x="16062" y="5811"/>
                  </a:cubicBezTo>
                  <a:lnTo>
                    <a:pt x="14621" y="2334"/>
                  </a:lnTo>
                  <a:cubicBezTo>
                    <a:pt x="14169" y="1251"/>
                    <a:pt x="13443" y="763"/>
                    <a:pt x="11895" y="358"/>
                  </a:cubicBezTo>
                  <a:lnTo>
                    <a:pt x="100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3"/>
            <p:cNvSpPr/>
            <p:nvPr/>
          </p:nvSpPr>
          <p:spPr>
            <a:xfrm>
              <a:off x="2757775" y="3776075"/>
              <a:ext cx="124750" cy="67700"/>
            </a:xfrm>
            <a:custGeom>
              <a:avLst/>
              <a:gdLst/>
              <a:ahLst/>
              <a:cxnLst/>
              <a:rect l="l" t="t" r="r" b="b"/>
              <a:pathLst>
                <a:path w="4990" h="2708" extrusionOk="0">
                  <a:moveTo>
                    <a:pt x="4257" y="0"/>
                  </a:moveTo>
                  <a:cubicBezTo>
                    <a:pt x="4098" y="0"/>
                    <a:pt x="3923" y="58"/>
                    <a:pt x="3775" y="136"/>
                  </a:cubicBezTo>
                  <a:cubicBezTo>
                    <a:pt x="3370" y="350"/>
                    <a:pt x="3037" y="755"/>
                    <a:pt x="2929" y="1220"/>
                  </a:cubicBezTo>
                  <a:cubicBezTo>
                    <a:pt x="2822" y="993"/>
                    <a:pt x="2703" y="767"/>
                    <a:pt x="2501" y="648"/>
                  </a:cubicBezTo>
                  <a:cubicBezTo>
                    <a:pt x="2386" y="584"/>
                    <a:pt x="2255" y="558"/>
                    <a:pt x="2122" y="558"/>
                  </a:cubicBezTo>
                  <a:cubicBezTo>
                    <a:pt x="2033" y="558"/>
                    <a:pt x="1944" y="569"/>
                    <a:pt x="1858" y="588"/>
                  </a:cubicBezTo>
                  <a:cubicBezTo>
                    <a:pt x="1120" y="755"/>
                    <a:pt x="536" y="1505"/>
                    <a:pt x="560" y="2255"/>
                  </a:cubicBezTo>
                  <a:lnTo>
                    <a:pt x="191" y="2351"/>
                  </a:lnTo>
                  <a:cubicBezTo>
                    <a:pt x="84" y="2434"/>
                    <a:pt x="24" y="2577"/>
                    <a:pt x="0" y="2708"/>
                  </a:cubicBezTo>
                  <a:cubicBezTo>
                    <a:pt x="96" y="2708"/>
                    <a:pt x="179" y="2708"/>
                    <a:pt x="250" y="2696"/>
                  </a:cubicBezTo>
                  <a:lnTo>
                    <a:pt x="762" y="2577"/>
                  </a:lnTo>
                  <a:lnTo>
                    <a:pt x="4406" y="1660"/>
                  </a:lnTo>
                  <a:lnTo>
                    <a:pt x="4525" y="1636"/>
                  </a:lnTo>
                  <a:cubicBezTo>
                    <a:pt x="4822" y="1565"/>
                    <a:pt x="4989" y="1231"/>
                    <a:pt x="4870" y="946"/>
                  </a:cubicBezTo>
                  <a:lnTo>
                    <a:pt x="4489" y="53"/>
                  </a:lnTo>
                  <a:cubicBezTo>
                    <a:pt x="4420" y="16"/>
                    <a:pt x="4340" y="0"/>
                    <a:pt x="4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3"/>
            <p:cNvSpPr/>
            <p:nvPr/>
          </p:nvSpPr>
          <p:spPr>
            <a:xfrm>
              <a:off x="2733675" y="3779475"/>
              <a:ext cx="54175" cy="136350"/>
            </a:xfrm>
            <a:custGeom>
              <a:avLst/>
              <a:gdLst/>
              <a:ahLst/>
              <a:cxnLst/>
              <a:rect l="l" t="t" r="r" b="b"/>
              <a:pathLst>
                <a:path w="2167" h="5454" extrusionOk="0">
                  <a:moveTo>
                    <a:pt x="0" y="0"/>
                  </a:moveTo>
                  <a:lnTo>
                    <a:pt x="881" y="2357"/>
                  </a:lnTo>
                  <a:lnTo>
                    <a:pt x="2167" y="5453"/>
                  </a:lnTo>
                  <a:lnTo>
                    <a:pt x="1369" y="2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3"/>
            <p:cNvSpPr/>
            <p:nvPr/>
          </p:nvSpPr>
          <p:spPr>
            <a:xfrm>
              <a:off x="2534225" y="3654450"/>
              <a:ext cx="217325" cy="90425"/>
            </a:xfrm>
            <a:custGeom>
              <a:avLst/>
              <a:gdLst/>
              <a:ahLst/>
              <a:cxnLst/>
              <a:rect l="l" t="t" r="r" b="b"/>
              <a:pathLst>
                <a:path w="8693" h="3617" extrusionOk="0">
                  <a:moveTo>
                    <a:pt x="7978" y="0"/>
                  </a:moveTo>
                  <a:lnTo>
                    <a:pt x="8335" y="119"/>
                  </a:lnTo>
                  <a:cubicBezTo>
                    <a:pt x="8335" y="119"/>
                    <a:pt x="6027" y="3084"/>
                    <a:pt x="3612" y="3084"/>
                  </a:cubicBezTo>
                  <a:cubicBezTo>
                    <a:pt x="2451" y="3084"/>
                    <a:pt x="1265" y="2399"/>
                    <a:pt x="298" y="370"/>
                  </a:cubicBezTo>
                  <a:cubicBezTo>
                    <a:pt x="191" y="393"/>
                    <a:pt x="108" y="441"/>
                    <a:pt x="1" y="489"/>
                  </a:cubicBezTo>
                  <a:cubicBezTo>
                    <a:pt x="1047" y="2824"/>
                    <a:pt x="2321" y="3617"/>
                    <a:pt x="3569" y="3617"/>
                  </a:cubicBezTo>
                  <a:cubicBezTo>
                    <a:pt x="5986" y="3617"/>
                    <a:pt x="8308" y="642"/>
                    <a:pt x="8692" y="131"/>
                  </a:cubicBezTo>
                  <a:lnTo>
                    <a:pt x="79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3"/>
            <p:cNvSpPr/>
            <p:nvPr/>
          </p:nvSpPr>
          <p:spPr>
            <a:xfrm>
              <a:off x="2393450" y="3787925"/>
              <a:ext cx="252425" cy="286550"/>
            </a:xfrm>
            <a:custGeom>
              <a:avLst/>
              <a:gdLst/>
              <a:ahLst/>
              <a:cxnLst/>
              <a:rect l="l" t="t" r="r" b="b"/>
              <a:pathLst>
                <a:path w="10097" h="11462" extrusionOk="0">
                  <a:moveTo>
                    <a:pt x="1758" y="1"/>
                  </a:moveTo>
                  <a:cubicBezTo>
                    <a:pt x="1716" y="1"/>
                    <a:pt x="1681" y="29"/>
                    <a:pt x="1667" y="79"/>
                  </a:cubicBezTo>
                  <a:lnTo>
                    <a:pt x="24" y="10175"/>
                  </a:lnTo>
                  <a:cubicBezTo>
                    <a:pt x="0" y="10223"/>
                    <a:pt x="48" y="10270"/>
                    <a:pt x="95" y="10282"/>
                  </a:cubicBezTo>
                  <a:lnTo>
                    <a:pt x="7406" y="11461"/>
                  </a:lnTo>
                  <a:cubicBezTo>
                    <a:pt x="7407" y="11461"/>
                    <a:pt x="7408" y="11462"/>
                    <a:pt x="7410" y="11462"/>
                  </a:cubicBezTo>
                  <a:cubicBezTo>
                    <a:pt x="7486" y="11462"/>
                    <a:pt x="8407" y="11222"/>
                    <a:pt x="8430" y="11175"/>
                  </a:cubicBezTo>
                  <a:lnTo>
                    <a:pt x="10097" y="2115"/>
                  </a:lnTo>
                  <a:lnTo>
                    <a:pt x="9251" y="1710"/>
                  </a:lnTo>
                  <a:cubicBezTo>
                    <a:pt x="9242" y="1713"/>
                    <a:pt x="9231" y="1715"/>
                    <a:pt x="9221" y="1715"/>
                  </a:cubicBezTo>
                  <a:cubicBezTo>
                    <a:pt x="9192" y="1715"/>
                    <a:pt x="9162" y="1704"/>
                    <a:pt x="9144" y="1686"/>
                  </a:cubicBezTo>
                  <a:lnTo>
                    <a:pt x="8704" y="1091"/>
                  </a:lnTo>
                  <a:cubicBezTo>
                    <a:pt x="8686" y="1064"/>
                    <a:pt x="8655" y="1051"/>
                    <a:pt x="8625" y="1051"/>
                  </a:cubicBezTo>
                  <a:cubicBezTo>
                    <a:pt x="8615" y="1051"/>
                    <a:pt x="8605" y="1052"/>
                    <a:pt x="8596" y="1055"/>
                  </a:cubicBezTo>
                  <a:lnTo>
                    <a:pt x="7846" y="1472"/>
                  </a:lnTo>
                  <a:cubicBezTo>
                    <a:pt x="7832" y="1477"/>
                    <a:pt x="7817" y="1480"/>
                    <a:pt x="7802" y="1480"/>
                  </a:cubicBezTo>
                  <a:cubicBezTo>
                    <a:pt x="7781" y="1480"/>
                    <a:pt x="7760" y="1474"/>
                    <a:pt x="7739" y="1460"/>
                  </a:cubicBezTo>
                  <a:lnTo>
                    <a:pt x="7108" y="805"/>
                  </a:lnTo>
                  <a:cubicBezTo>
                    <a:pt x="7086" y="782"/>
                    <a:pt x="7068" y="774"/>
                    <a:pt x="7049" y="774"/>
                  </a:cubicBezTo>
                  <a:cubicBezTo>
                    <a:pt x="7037" y="774"/>
                    <a:pt x="7026" y="777"/>
                    <a:pt x="7013" y="781"/>
                  </a:cubicBezTo>
                  <a:lnTo>
                    <a:pt x="5929" y="1174"/>
                  </a:lnTo>
                  <a:cubicBezTo>
                    <a:pt x="5919" y="1178"/>
                    <a:pt x="5910" y="1179"/>
                    <a:pt x="5901" y="1179"/>
                  </a:cubicBezTo>
                  <a:cubicBezTo>
                    <a:pt x="5879" y="1179"/>
                    <a:pt x="5859" y="1171"/>
                    <a:pt x="5834" y="1162"/>
                  </a:cubicBezTo>
                  <a:lnTo>
                    <a:pt x="5156" y="484"/>
                  </a:lnTo>
                  <a:cubicBezTo>
                    <a:pt x="5135" y="470"/>
                    <a:pt x="5118" y="464"/>
                    <a:pt x="5100" y="464"/>
                  </a:cubicBezTo>
                  <a:cubicBezTo>
                    <a:pt x="5088" y="464"/>
                    <a:pt x="5075" y="467"/>
                    <a:pt x="5060" y="472"/>
                  </a:cubicBezTo>
                  <a:lnTo>
                    <a:pt x="4036" y="876"/>
                  </a:lnTo>
                  <a:cubicBezTo>
                    <a:pt x="4026" y="880"/>
                    <a:pt x="4015" y="881"/>
                    <a:pt x="4005" y="881"/>
                  </a:cubicBezTo>
                  <a:cubicBezTo>
                    <a:pt x="3981" y="881"/>
                    <a:pt x="3958" y="873"/>
                    <a:pt x="3941" y="865"/>
                  </a:cubicBezTo>
                  <a:lnTo>
                    <a:pt x="3274" y="186"/>
                  </a:lnTo>
                  <a:cubicBezTo>
                    <a:pt x="3260" y="172"/>
                    <a:pt x="3238" y="166"/>
                    <a:pt x="3215" y="166"/>
                  </a:cubicBezTo>
                  <a:cubicBezTo>
                    <a:pt x="3199" y="166"/>
                    <a:pt x="3182" y="169"/>
                    <a:pt x="3167" y="174"/>
                  </a:cubicBezTo>
                  <a:lnTo>
                    <a:pt x="2429" y="591"/>
                  </a:lnTo>
                  <a:cubicBezTo>
                    <a:pt x="2414" y="596"/>
                    <a:pt x="2399" y="599"/>
                    <a:pt x="2385" y="599"/>
                  </a:cubicBezTo>
                  <a:cubicBezTo>
                    <a:pt x="2364" y="599"/>
                    <a:pt x="2343" y="593"/>
                    <a:pt x="2322" y="579"/>
                  </a:cubicBezTo>
                  <a:lnTo>
                    <a:pt x="1846" y="43"/>
                  </a:lnTo>
                  <a:cubicBezTo>
                    <a:pt x="1817" y="14"/>
                    <a:pt x="1786" y="1"/>
                    <a:pt x="1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3"/>
            <p:cNvSpPr/>
            <p:nvPr/>
          </p:nvSpPr>
          <p:spPr>
            <a:xfrm>
              <a:off x="2578575" y="3830075"/>
              <a:ext cx="101825" cy="253025"/>
            </a:xfrm>
            <a:custGeom>
              <a:avLst/>
              <a:gdLst/>
              <a:ahLst/>
              <a:cxnLst/>
              <a:rect l="l" t="t" r="r" b="b"/>
              <a:pathLst>
                <a:path w="4073" h="10121" extrusionOk="0">
                  <a:moveTo>
                    <a:pt x="1620" y="0"/>
                  </a:moveTo>
                  <a:lnTo>
                    <a:pt x="1" y="9775"/>
                  </a:lnTo>
                  <a:lnTo>
                    <a:pt x="1334" y="9668"/>
                  </a:lnTo>
                  <a:lnTo>
                    <a:pt x="2358" y="10120"/>
                  </a:lnTo>
                  <a:cubicBezTo>
                    <a:pt x="2454" y="10120"/>
                    <a:pt x="2537" y="10073"/>
                    <a:pt x="2549" y="9978"/>
                  </a:cubicBezTo>
                  <a:lnTo>
                    <a:pt x="4061" y="357"/>
                  </a:lnTo>
                  <a:cubicBezTo>
                    <a:pt x="4073" y="298"/>
                    <a:pt x="4025" y="250"/>
                    <a:pt x="3954" y="250"/>
                  </a:cubicBezTo>
                  <a:lnTo>
                    <a:pt x="2763" y="512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3"/>
            <p:cNvSpPr/>
            <p:nvPr/>
          </p:nvSpPr>
          <p:spPr>
            <a:xfrm>
              <a:off x="2608050" y="3864600"/>
              <a:ext cx="38425" cy="205100"/>
            </a:xfrm>
            <a:custGeom>
              <a:avLst/>
              <a:gdLst/>
              <a:ahLst/>
              <a:cxnLst/>
              <a:rect l="l" t="t" r="r" b="b"/>
              <a:pathLst>
                <a:path w="1537" h="8204" extrusionOk="0">
                  <a:moveTo>
                    <a:pt x="1322" y="0"/>
                  </a:moveTo>
                  <a:lnTo>
                    <a:pt x="1" y="8168"/>
                  </a:lnTo>
                  <a:lnTo>
                    <a:pt x="203" y="8204"/>
                  </a:lnTo>
                  <a:lnTo>
                    <a:pt x="1536" y="36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3"/>
            <p:cNvSpPr/>
            <p:nvPr/>
          </p:nvSpPr>
          <p:spPr>
            <a:xfrm>
              <a:off x="2398800" y="3731850"/>
              <a:ext cx="150925" cy="102050"/>
            </a:xfrm>
            <a:custGeom>
              <a:avLst/>
              <a:gdLst/>
              <a:ahLst/>
              <a:cxnLst/>
              <a:rect l="l" t="t" r="r" b="b"/>
              <a:pathLst>
                <a:path w="6037" h="4082" extrusionOk="0">
                  <a:moveTo>
                    <a:pt x="4061" y="0"/>
                  </a:moveTo>
                  <a:lnTo>
                    <a:pt x="2346" y="12"/>
                  </a:lnTo>
                  <a:cubicBezTo>
                    <a:pt x="0" y="512"/>
                    <a:pt x="72" y="1881"/>
                    <a:pt x="298" y="2584"/>
                  </a:cubicBezTo>
                  <a:cubicBezTo>
                    <a:pt x="381" y="2869"/>
                    <a:pt x="620" y="3072"/>
                    <a:pt x="917" y="3131"/>
                  </a:cubicBezTo>
                  <a:cubicBezTo>
                    <a:pt x="1077" y="3159"/>
                    <a:pt x="1231" y="3171"/>
                    <a:pt x="1377" y="3171"/>
                  </a:cubicBezTo>
                  <a:cubicBezTo>
                    <a:pt x="2353" y="3171"/>
                    <a:pt x="3001" y="2631"/>
                    <a:pt x="3001" y="2631"/>
                  </a:cubicBezTo>
                  <a:lnTo>
                    <a:pt x="3239" y="3048"/>
                  </a:lnTo>
                  <a:cubicBezTo>
                    <a:pt x="3513" y="3524"/>
                    <a:pt x="3941" y="3881"/>
                    <a:pt x="4465" y="4072"/>
                  </a:cubicBezTo>
                  <a:cubicBezTo>
                    <a:pt x="4483" y="4078"/>
                    <a:pt x="4501" y="4081"/>
                    <a:pt x="4518" y="4081"/>
                  </a:cubicBezTo>
                  <a:cubicBezTo>
                    <a:pt x="4628" y="4081"/>
                    <a:pt x="4719" y="3959"/>
                    <a:pt x="4668" y="3846"/>
                  </a:cubicBezTo>
                  <a:lnTo>
                    <a:pt x="3882" y="2000"/>
                  </a:lnTo>
                  <a:lnTo>
                    <a:pt x="4787" y="3524"/>
                  </a:lnTo>
                  <a:cubicBezTo>
                    <a:pt x="4882" y="3667"/>
                    <a:pt x="5049" y="3762"/>
                    <a:pt x="5204" y="3762"/>
                  </a:cubicBezTo>
                  <a:cubicBezTo>
                    <a:pt x="5406" y="3762"/>
                    <a:pt x="5537" y="3584"/>
                    <a:pt x="5477" y="3405"/>
                  </a:cubicBezTo>
                  <a:lnTo>
                    <a:pt x="5325" y="2927"/>
                  </a:lnTo>
                  <a:lnTo>
                    <a:pt x="5325" y="2927"/>
                  </a:lnTo>
                  <a:lnTo>
                    <a:pt x="5644" y="2738"/>
                  </a:lnTo>
                  <a:cubicBezTo>
                    <a:pt x="5954" y="2536"/>
                    <a:pt x="6037" y="2143"/>
                    <a:pt x="5835" y="1846"/>
                  </a:cubicBezTo>
                  <a:lnTo>
                    <a:pt x="4823" y="381"/>
                  </a:lnTo>
                  <a:cubicBezTo>
                    <a:pt x="4656" y="143"/>
                    <a:pt x="4358" y="0"/>
                    <a:pt x="4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3"/>
            <p:cNvSpPr/>
            <p:nvPr/>
          </p:nvSpPr>
          <p:spPr>
            <a:xfrm>
              <a:off x="2520850" y="3771775"/>
              <a:ext cx="14600" cy="32225"/>
            </a:xfrm>
            <a:custGeom>
              <a:avLst/>
              <a:gdLst/>
              <a:ahLst/>
              <a:cxnLst/>
              <a:rect l="l" t="t" r="r" b="b"/>
              <a:pathLst>
                <a:path w="584" h="1289" extrusionOk="0">
                  <a:moveTo>
                    <a:pt x="84" y="1"/>
                  </a:moveTo>
                  <a:cubicBezTo>
                    <a:pt x="75" y="1"/>
                    <a:pt x="66" y="4"/>
                    <a:pt x="60" y="10"/>
                  </a:cubicBezTo>
                  <a:cubicBezTo>
                    <a:pt x="12" y="22"/>
                    <a:pt x="0" y="70"/>
                    <a:pt x="12" y="94"/>
                  </a:cubicBezTo>
                  <a:lnTo>
                    <a:pt x="429" y="1237"/>
                  </a:lnTo>
                  <a:cubicBezTo>
                    <a:pt x="438" y="1273"/>
                    <a:pt x="468" y="1289"/>
                    <a:pt x="497" y="1289"/>
                  </a:cubicBezTo>
                  <a:cubicBezTo>
                    <a:pt x="506" y="1289"/>
                    <a:pt x="515" y="1287"/>
                    <a:pt x="524" y="1284"/>
                  </a:cubicBezTo>
                  <a:cubicBezTo>
                    <a:pt x="536" y="1284"/>
                    <a:pt x="536" y="1284"/>
                    <a:pt x="548" y="1272"/>
                  </a:cubicBezTo>
                  <a:cubicBezTo>
                    <a:pt x="560" y="1261"/>
                    <a:pt x="583" y="1225"/>
                    <a:pt x="560" y="1201"/>
                  </a:cubicBezTo>
                  <a:lnTo>
                    <a:pt x="143" y="46"/>
                  </a:lnTo>
                  <a:cubicBezTo>
                    <a:pt x="134" y="20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3"/>
            <p:cNvSpPr/>
            <p:nvPr/>
          </p:nvSpPr>
          <p:spPr>
            <a:xfrm>
              <a:off x="2493150" y="3780550"/>
              <a:ext cx="11350" cy="7400"/>
            </a:xfrm>
            <a:custGeom>
              <a:avLst/>
              <a:gdLst/>
              <a:ahLst/>
              <a:cxnLst/>
              <a:rect l="l" t="t" r="r" b="b"/>
              <a:pathLst>
                <a:path w="454" h="296" extrusionOk="0">
                  <a:moveTo>
                    <a:pt x="368" y="0"/>
                  </a:moveTo>
                  <a:cubicBezTo>
                    <a:pt x="357" y="0"/>
                    <a:pt x="346" y="2"/>
                    <a:pt x="334" y="5"/>
                  </a:cubicBezTo>
                  <a:cubicBezTo>
                    <a:pt x="334" y="5"/>
                    <a:pt x="203" y="88"/>
                    <a:pt x="48" y="159"/>
                  </a:cubicBezTo>
                  <a:cubicBezTo>
                    <a:pt x="13" y="171"/>
                    <a:pt x="1" y="219"/>
                    <a:pt x="13" y="267"/>
                  </a:cubicBezTo>
                  <a:cubicBezTo>
                    <a:pt x="30" y="284"/>
                    <a:pt x="54" y="295"/>
                    <a:pt x="84" y="295"/>
                  </a:cubicBezTo>
                  <a:cubicBezTo>
                    <a:pt x="95" y="295"/>
                    <a:pt x="107" y="294"/>
                    <a:pt x="120" y="290"/>
                  </a:cubicBezTo>
                  <a:cubicBezTo>
                    <a:pt x="275" y="219"/>
                    <a:pt x="394" y="148"/>
                    <a:pt x="394" y="148"/>
                  </a:cubicBezTo>
                  <a:cubicBezTo>
                    <a:pt x="406" y="148"/>
                    <a:pt x="406" y="148"/>
                    <a:pt x="417" y="136"/>
                  </a:cubicBezTo>
                  <a:cubicBezTo>
                    <a:pt x="441" y="112"/>
                    <a:pt x="453" y="76"/>
                    <a:pt x="441" y="40"/>
                  </a:cubicBezTo>
                  <a:cubicBezTo>
                    <a:pt x="423" y="14"/>
                    <a:pt x="399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3"/>
            <p:cNvSpPr/>
            <p:nvPr/>
          </p:nvSpPr>
          <p:spPr>
            <a:xfrm>
              <a:off x="2516075" y="3769225"/>
              <a:ext cx="11050" cy="7400"/>
            </a:xfrm>
            <a:custGeom>
              <a:avLst/>
              <a:gdLst/>
              <a:ahLst/>
              <a:cxnLst/>
              <a:rect l="l" t="t" r="r" b="b"/>
              <a:pathLst>
                <a:path w="442" h="296" extrusionOk="0">
                  <a:moveTo>
                    <a:pt x="360" y="1"/>
                  </a:moveTo>
                  <a:cubicBezTo>
                    <a:pt x="348" y="1"/>
                    <a:pt x="335" y="2"/>
                    <a:pt x="322" y="5"/>
                  </a:cubicBezTo>
                  <a:cubicBezTo>
                    <a:pt x="322" y="5"/>
                    <a:pt x="191" y="77"/>
                    <a:pt x="36" y="148"/>
                  </a:cubicBezTo>
                  <a:cubicBezTo>
                    <a:pt x="12" y="160"/>
                    <a:pt x="1" y="208"/>
                    <a:pt x="12" y="255"/>
                  </a:cubicBezTo>
                  <a:cubicBezTo>
                    <a:pt x="21" y="282"/>
                    <a:pt x="50" y="295"/>
                    <a:pt x="84" y="295"/>
                  </a:cubicBezTo>
                  <a:cubicBezTo>
                    <a:pt x="96" y="295"/>
                    <a:pt x="108" y="294"/>
                    <a:pt x="120" y="291"/>
                  </a:cubicBezTo>
                  <a:cubicBezTo>
                    <a:pt x="262" y="208"/>
                    <a:pt x="382" y="136"/>
                    <a:pt x="382" y="136"/>
                  </a:cubicBezTo>
                  <a:lnTo>
                    <a:pt x="417" y="124"/>
                  </a:lnTo>
                  <a:cubicBezTo>
                    <a:pt x="429" y="112"/>
                    <a:pt x="441" y="65"/>
                    <a:pt x="429" y="29"/>
                  </a:cubicBezTo>
                  <a:cubicBezTo>
                    <a:pt x="420" y="12"/>
                    <a:pt x="393" y="1"/>
                    <a:pt x="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3"/>
            <p:cNvSpPr/>
            <p:nvPr/>
          </p:nvSpPr>
          <p:spPr>
            <a:xfrm>
              <a:off x="2471125" y="3790475"/>
              <a:ext cx="6875" cy="10150"/>
            </a:xfrm>
            <a:custGeom>
              <a:avLst/>
              <a:gdLst/>
              <a:ahLst/>
              <a:cxnLst/>
              <a:rect l="l" t="t" r="r" b="b"/>
              <a:pathLst>
                <a:path w="275" h="406" extrusionOk="0">
                  <a:moveTo>
                    <a:pt x="60" y="1"/>
                  </a:moveTo>
                  <a:cubicBezTo>
                    <a:pt x="25" y="12"/>
                    <a:pt x="1" y="48"/>
                    <a:pt x="1" y="96"/>
                  </a:cubicBezTo>
                  <a:cubicBezTo>
                    <a:pt x="1" y="96"/>
                    <a:pt x="48" y="251"/>
                    <a:pt x="120" y="370"/>
                  </a:cubicBezTo>
                  <a:cubicBezTo>
                    <a:pt x="143" y="393"/>
                    <a:pt x="171" y="406"/>
                    <a:pt x="197" y="406"/>
                  </a:cubicBezTo>
                  <a:cubicBezTo>
                    <a:pt x="212" y="406"/>
                    <a:pt x="226" y="402"/>
                    <a:pt x="239" y="393"/>
                  </a:cubicBezTo>
                  <a:cubicBezTo>
                    <a:pt x="275" y="358"/>
                    <a:pt x="275" y="334"/>
                    <a:pt x="263" y="298"/>
                  </a:cubicBezTo>
                  <a:cubicBezTo>
                    <a:pt x="203" y="191"/>
                    <a:pt x="155" y="60"/>
                    <a:pt x="155" y="60"/>
                  </a:cubicBezTo>
                  <a:cubicBezTo>
                    <a:pt x="144" y="12"/>
                    <a:pt x="108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3"/>
            <p:cNvSpPr/>
            <p:nvPr/>
          </p:nvSpPr>
          <p:spPr>
            <a:xfrm>
              <a:off x="2536025" y="3818150"/>
              <a:ext cx="370600" cy="202450"/>
            </a:xfrm>
            <a:custGeom>
              <a:avLst/>
              <a:gdLst/>
              <a:ahLst/>
              <a:cxnLst/>
              <a:rect l="l" t="t" r="r" b="b"/>
              <a:pathLst>
                <a:path w="14824" h="8098" extrusionOk="0">
                  <a:moveTo>
                    <a:pt x="11966" y="4061"/>
                  </a:moveTo>
                  <a:cubicBezTo>
                    <a:pt x="11966" y="4073"/>
                    <a:pt x="11918" y="4085"/>
                    <a:pt x="11859" y="4085"/>
                  </a:cubicBezTo>
                  <a:lnTo>
                    <a:pt x="11966" y="4061"/>
                  </a:lnTo>
                  <a:close/>
                  <a:moveTo>
                    <a:pt x="13228" y="1"/>
                  </a:moveTo>
                  <a:lnTo>
                    <a:pt x="9275" y="989"/>
                  </a:lnTo>
                  <a:cubicBezTo>
                    <a:pt x="9323" y="1156"/>
                    <a:pt x="9359" y="1322"/>
                    <a:pt x="9394" y="1489"/>
                  </a:cubicBezTo>
                  <a:cubicBezTo>
                    <a:pt x="9621" y="2299"/>
                    <a:pt x="9835" y="3108"/>
                    <a:pt x="10073" y="3930"/>
                  </a:cubicBezTo>
                  <a:cubicBezTo>
                    <a:pt x="10109" y="4001"/>
                    <a:pt x="10121" y="4085"/>
                    <a:pt x="10156" y="4168"/>
                  </a:cubicBezTo>
                  <a:cubicBezTo>
                    <a:pt x="9644" y="4168"/>
                    <a:pt x="9120" y="4144"/>
                    <a:pt x="8608" y="4132"/>
                  </a:cubicBezTo>
                  <a:lnTo>
                    <a:pt x="6370" y="4085"/>
                  </a:lnTo>
                  <a:lnTo>
                    <a:pt x="5430" y="4085"/>
                  </a:lnTo>
                  <a:cubicBezTo>
                    <a:pt x="5168" y="3787"/>
                    <a:pt x="4834" y="3537"/>
                    <a:pt x="4537" y="3370"/>
                  </a:cubicBezTo>
                  <a:cubicBezTo>
                    <a:pt x="4227" y="3216"/>
                    <a:pt x="3882" y="3096"/>
                    <a:pt x="3525" y="3049"/>
                  </a:cubicBezTo>
                  <a:cubicBezTo>
                    <a:pt x="3465" y="3037"/>
                    <a:pt x="3405" y="3037"/>
                    <a:pt x="3346" y="3013"/>
                  </a:cubicBezTo>
                  <a:cubicBezTo>
                    <a:pt x="2774" y="2942"/>
                    <a:pt x="2191" y="2835"/>
                    <a:pt x="1643" y="2584"/>
                  </a:cubicBezTo>
                  <a:lnTo>
                    <a:pt x="1108" y="2346"/>
                  </a:lnTo>
                  <a:cubicBezTo>
                    <a:pt x="1054" y="2325"/>
                    <a:pt x="1001" y="2314"/>
                    <a:pt x="950" y="2314"/>
                  </a:cubicBezTo>
                  <a:cubicBezTo>
                    <a:pt x="806" y="2314"/>
                    <a:pt x="678" y="2396"/>
                    <a:pt x="607" y="2537"/>
                  </a:cubicBezTo>
                  <a:lnTo>
                    <a:pt x="596" y="2573"/>
                  </a:lnTo>
                  <a:cubicBezTo>
                    <a:pt x="524" y="2715"/>
                    <a:pt x="584" y="2894"/>
                    <a:pt x="703" y="3001"/>
                  </a:cubicBezTo>
                  <a:lnTo>
                    <a:pt x="655" y="3001"/>
                  </a:lnTo>
                  <a:lnTo>
                    <a:pt x="596" y="2977"/>
                  </a:lnTo>
                  <a:cubicBezTo>
                    <a:pt x="545" y="2952"/>
                    <a:pt x="492" y="2940"/>
                    <a:pt x="440" y="2940"/>
                  </a:cubicBezTo>
                  <a:cubicBezTo>
                    <a:pt x="300" y="2940"/>
                    <a:pt x="168" y="3028"/>
                    <a:pt x="107" y="3168"/>
                  </a:cubicBezTo>
                  <a:lnTo>
                    <a:pt x="96" y="3192"/>
                  </a:lnTo>
                  <a:cubicBezTo>
                    <a:pt x="0" y="3394"/>
                    <a:pt x="96" y="3597"/>
                    <a:pt x="286" y="3692"/>
                  </a:cubicBezTo>
                  <a:lnTo>
                    <a:pt x="298" y="3692"/>
                  </a:lnTo>
                  <a:cubicBezTo>
                    <a:pt x="226" y="3716"/>
                    <a:pt x="155" y="3775"/>
                    <a:pt x="119" y="3870"/>
                  </a:cubicBezTo>
                  <a:lnTo>
                    <a:pt x="107" y="3894"/>
                  </a:lnTo>
                  <a:cubicBezTo>
                    <a:pt x="12" y="4073"/>
                    <a:pt x="96" y="4299"/>
                    <a:pt x="286" y="4382"/>
                  </a:cubicBezTo>
                  <a:lnTo>
                    <a:pt x="465" y="4478"/>
                  </a:lnTo>
                  <a:cubicBezTo>
                    <a:pt x="465" y="4489"/>
                    <a:pt x="477" y="4489"/>
                    <a:pt x="477" y="4501"/>
                  </a:cubicBezTo>
                  <a:lnTo>
                    <a:pt x="477" y="4525"/>
                  </a:lnTo>
                  <a:cubicBezTo>
                    <a:pt x="357" y="4525"/>
                    <a:pt x="250" y="4585"/>
                    <a:pt x="191" y="4680"/>
                  </a:cubicBezTo>
                  <a:lnTo>
                    <a:pt x="179" y="4716"/>
                  </a:lnTo>
                  <a:cubicBezTo>
                    <a:pt x="96" y="4882"/>
                    <a:pt x="155" y="5073"/>
                    <a:pt x="310" y="5156"/>
                  </a:cubicBezTo>
                  <a:lnTo>
                    <a:pt x="834" y="5442"/>
                  </a:lnTo>
                  <a:cubicBezTo>
                    <a:pt x="846" y="5454"/>
                    <a:pt x="2429" y="6216"/>
                    <a:pt x="3691" y="6787"/>
                  </a:cubicBezTo>
                  <a:cubicBezTo>
                    <a:pt x="3920" y="6887"/>
                    <a:pt x="4157" y="6935"/>
                    <a:pt x="4392" y="6935"/>
                  </a:cubicBezTo>
                  <a:cubicBezTo>
                    <a:pt x="4634" y="6935"/>
                    <a:pt x="4873" y="6884"/>
                    <a:pt x="5096" y="6787"/>
                  </a:cubicBezTo>
                  <a:cubicBezTo>
                    <a:pt x="5370" y="6871"/>
                    <a:pt x="5644" y="6966"/>
                    <a:pt x="5930" y="7037"/>
                  </a:cubicBezTo>
                  <a:cubicBezTo>
                    <a:pt x="6299" y="7145"/>
                    <a:pt x="6668" y="7240"/>
                    <a:pt x="7037" y="7335"/>
                  </a:cubicBezTo>
                  <a:lnTo>
                    <a:pt x="8168" y="7597"/>
                  </a:lnTo>
                  <a:cubicBezTo>
                    <a:pt x="8930" y="7764"/>
                    <a:pt x="9704" y="7918"/>
                    <a:pt x="10525" y="8002"/>
                  </a:cubicBezTo>
                  <a:cubicBezTo>
                    <a:pt x="10942" y="8049"/>
                    <a:pt x="11359" y="8097"/>
                    <a:pt x="11835" y="8097"/>
                  </a:cubicBezTo>
                  <a:cubicBezTo>
                    <a:pt x="12085" y="8097"/>
                    <a:pt x="12323" y="8097"/>
                    <a:pt x="12680" y="8038"/>
                  </a:cubicBezTo>
                  <a:cubicBezTo>
                    <a:pt x="12871" y="8002"/>
                    <a:pt x="13073" y="7978"/>
                    <a:pt x="13442" y="7811"/>
                  </a:cubicBezTo>
                  <a:cubicBezTo>
                    <a:pt x="13621" y="7716"/>
                    <a:pt x="13883" y="7621"/>
                    <a:pt x="14228" y="7264"/>
                  </a:cubicBezTo>
                  <a:cubicBezTo>
                    <a:pt x="14395" y="7085"/>
                    <a:pt x="14585" y="6811"/>
                    <a:pt x="14693" y="6466"/>
                  </a:cubicBezTo>
                  <a:cubicBezTo>
                    <a:pt x="14800" y="6144"/>
                    <a:pt x="14824" y="5787"/>
                    <a:pt x="14776" y="5502"/>
                  </a:cubicBezTo>
                  <a:lnTo>
                    <a:pt x="14764" y="5371"/>
                  </a:lnTo>
                  <a:lnTo>
                    <a:pt x="14716" y="5204"/>
                  </a:lnTo>
                  <a:cubicBezTo>
                    <a:pt x="14502" y="4382"/>
                    <a:pt x="14288" y="3585"/>
                    <a:pt x="14050" y="2763"/>
                  </a:cubicBezTo>
                  <a:cubicBezTo>
                    <a:pt x="13812" y="1965"/>
                    <a:pt x="13585" y="1144"/>
                    <a:pt x="13335" y="334"/>
                  </a:cubicBezTo>
                  <a:cubicBezTo>
                    <a:pt x="13311" y="215"/>
                    <a:pt x="13264" y="96"/>
                    <a:pt x="13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3"/>
            <p:cNvSpPr/>
            <p:nvPr/>
          </p:nvSpPr>
          <p:spPr>
            <a:xfrm>
              <a:off x="2550900" y="3890075"/>
              <a:ext cx="43175" cy="21275"/>
            </a:xfrm>
            <a:custGeom>
              <a:avLst/>
              <a:gdLst/>
              <a:ahLst/>
              <a:cxnLst/>
              <a:rect l="l" t="t" r="r" b="b"/>
              <a:pathLst>
                <a:path w="1727" h="851" extrusionOk="0">
                  <a:moveTo>
                    <a:pt x="88" y="1"/>
                  </a:moveTo>
                  <a:cubicBezTo>
                    <a:pt x="56" y="1"/>
                    <a:pt x="31" y="16"/>
                    <a:pt x="12" y="53"/>
                  </a:cubicBezTo>
                  <a:cubicBezTo>
                    <a:pt x="1" y="100"/>
                    <a:pt x="12" y="136"/>
                    <a:pt x="60" y="160"/>
                  </a:cubicBezTo>
                  <a:lnTo>
                    <a:pt x="1608" y="850"/>
                  </a:lnTo>
                  <a:lnTo>
                    <a:pt x="1644" y="850"/>
                  </a:lnTo>
                  <a:cubicBezTo>
                    <a:pt x="1667" y="850"/>
                    <a:pt x="1703" y="839"/>
                    <a:pt x="1715" y="791"/>
                  </a:cubicBezTo>
                  <a:cubicBezTo>
                    <a:pt x="1727" y="755"/>
                    <a:pt x="1715" y="708"/>
                    <a:pt x="1667" y="696"/>
                  </a:cubicBezTo>
                  <a:lnTo>
                    <a:pt x="120" y="5"/>
                  </a:lnTo>
                  <a:cubicBezTo>
                    <a:pt x="108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3"/>
            <p:cNvSpPr/>
            <p:nvPr/>
          </p:nvSpPr>
          <p:spPr>
            <a:xfrm>
              <a:off x="2545250" y="3909125"/>
              <a:ext cx="43175" cy="20975"/>
            </a:xfrm>
            <a:custGeom>
              <a:avLst/>
              <a:gdLst/>
              <a:ahLst/>
              <a:cxnLst/>
              <a:rect l="l" t="t" r="r" b="b"/>
              <a:pathLst>
                <a:path w="1727" h="839" extrusionOk="0">
                  <a:moveTo>
                    <a:pt x="93" y="1"/>
                  </a:moveTo>
                  <a:cubicBezTo>
                    <a:pt x="63" y="1"/>
                    <a:pt x="33" y="16"/>
                    <a:pt x="24" y="53"/>
                  </a:cubicBezTo>
                  <a:cubicBezTo>
                    <a:pt x="0" y="88"/>
                    <a:pt x="24" y="136"/>
                    <a:pt x="60" y="148"/>
                  </a:cubicBezTo>
                  <a:lnTo>
                    <a:pt x="1608" y="839"/>
                  </a:lnTo>
                  <a:lnTo>
                    <a:pt x="1643" y="839"/>
                  </a:lnTo>
                  <a:cubicBezTo>
                    <a:pt x="1667" y="839"/>
                    <a:pt x="1703" y="827"/>
                    <a:pt x="1715" y="791"/>
                  </a:cubicBezTo>
                  <a:cubicBezTo>
                    <a:pt x="1727" y="743"/>
                    <a:pt x="1715" y="708"/>
                    <a:pt x="1667" y="684"/>
                  </a:cubicBezTo>
                  <a:lnTo>
                    <a:pt x="119" y="5"/>
                  </a:ln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3"/>
            <p:cNvSpPr/>
            <p:nvPr/>
          </p:nvSpPr>
          <p:spPr>
            <a:xfrm>
              <a:off x="2546425" y="3928575"/>
              <a:ext cx="42900" cy="22375"/>
            </a:xfrm>
            <a:custGeom>
              <a:avLst/>
              <a:gdLst/>
              <a:ahLst/>
              <a:cxnLst/>
              <a:rect l="l" t="t" r="r" b="b"/>
              <a:pathLst>
                <a:path w="1716" h="895" extrusionOk="0">
                  <a:moveTo>
                    <a:pt x="96" y="1"/>
                  </a:moveTo>
                  <a:cubicBezTo>
                    <a:pt x="70" y="1"/>
                    <a:pt x="40" y="14"/>
                    <a:pt x="25" y="37"/>
                  </a:cubicBezTo>
                  <a:cubicBezTo>
                    <a:pt x="1" y="84"/>
                    <a:pt x="13" y="132"/>
                    <a:pt x="61" y="144"/>
                  </a:cubicBezTo>
                  <a:lnTo>
                    <a:pt x="1585" y="882"/>
                  </a:lnTo>
                  <a:cubicBezTo>
                    <a:pt x="1585" y="894"/>
                    <a:pt x="1596" y="894"/>
                    <a:pt x="1608" y="894"/>
                  </a:cubicBezTo>
                  <a:cubicBezTo>
                    <a:pt x="1644" y="894"/>
                    <a:pt x="1668" y="882"/>
                    <a:pt x="1680" y="846"/>
                  </a:cubicBezTo>
                  <a:cubicBezTo>
                    <a:pt x="1715" y="799"/>
                    <a:pt x="1692" y="751"/>
                    <a:pt x="1656" y="739"/>
                  </a:cubicBezTo>
                  <a:lnTo>
                    <a:pt x="132" y="13"/>
                  </a:lnTo>
                  <a:cubicBezTo>
                    <a:pt x="124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3"/>
            <p:cNvSpPr/>
            <p:nvPr/>
          </p:nvSpPr>
          <p:spPr>
            <a:xfrm>
              <a:off x="2784850" y="3905075"/>
              <a:ext cx="47650" cy="20275"/>
            </a:xfrm>
            <a:custGeom>
              <a:avLst/>
              <a:gdLst/>
              <a:ahLst/>
              <a:cxnLst/>
              <a:rect l="l" t="t" r="r" b="b"/>
              <a:pathLst>
                <a:path w="1906" h="811" extrusionOk="0">
                  <a:moveTo>
                    <a:pt x="1" y="0"/>
                  </a:moveTo>
                  <a:lnTo>
                    <a:pt x="179" y="691"/>
                  </a:lnTo>
                  <a:lnTo>
                    <a:pt x="1906" y="810"/>
                  </a:lnTo>
                  <a:lnTo>
                    <a:pt x="1906" y="8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3"/>
            <p:cNvSpPr/>
            <p:nvPr/>
          </p:nvSpPr>
          <p:spPr>
            <a:xfrm>
              <a:off x="2528275" y="3446975"/>
              <a:ext cx="215825" cy="286075"/>
            </a:xfrm>
            <a:custGeom>
              <a:avLst/>
              <a:gdLst/>
              <a:ahLst/>
              <a:cxnLst/>
              <a:rect l="l" t="t" r="r" b="b"/>
              <a:pathLst>
                <a:path w="8633" h="11443" extrusionOk="0">
                  <a:moveTo>
                    <a:pt x="3644" y="1"/>
                  </a:moveTo>
                  <a:cubicBezTo>
                    <a:pt x="3190" y="758"/>
                    <a:pt x="2302" y="1287"/>
                    <a:pt x="1282" y="1287"/>
                  </a:cubicBezTo>
                  <a:cubicBezTo>
                    <a:pt x="1260" y="1287"/>
                    <a:pt x="1238" y="1287"/>
                    <a:pt x="1215" y="1287"/>
                  </a:cubicBezTo>
                  <a:lnTo>
                    <a:pt x="501" y="739"/>
                  </a:lnTo>
                  <a:lnTo>
                    <a:pt x="382" y="1275"/>
                  </a:lnTo>
                  <a:lnTo>
                    <a:pt x="13" y="1275"/>
                  </a:lnTo>
                  <a:lnTo>
                    <a:pt x="13" y="1406"/>
                  </a:lnTo>
                  <a:lnTo>
                    <a:pt x="1" y="4204"/>
                  </a:lnTo>
                  <a:cubicBezTo>
                    <a:pt x="1" y="5585"/>
                    <a:pt x="929" y="6752"/>
                    <a:pt x="2227" y="7073"/>
                  </a:cubicBezTo>
                  <a:lnTo>
                    <a:pt x="2227" y="7740"/>
                  </a:lnTo>
                  <a:lnTo>
                    <a:pt x="548" y="8669"/>
                  </a:lnTo>
                  <a:cubicBezTo>
                    <a:pt x="1507" y="10740"/>
                    <a:pt x="2688" y="11442"/>
                    <a:pt x="3847" y="11442"/>
                  </a:cubicBezTo>
                  <a:cubicBezTo>
                    <a:pt x="6286" y="11442"/>
                    <a:pt x="8633" y="8335"/>
                    <a:pt x="8633" y="8335"/>
                  </a:cubicBezTo>
                  <a:lnTo>
                    <a:pt x="6073" y="7526"/>
                  </a:lnTo>
                  <a:lnTo>
                    <a:pt x="6073" y="4335"/>
                  </a:lnTo>
                  <a:lnTo>
                    <a:pt x="6430" y="4335"/>
                  </a:lnTo>
                  <a:cubicBezTo>
                    <a:pt x="7002" y="4335"/>
                    <a:pt x="7490" y="3870"/>
                    <a:pt x="7490" y="3275"/>
                  </a:cubicBezTo>
                  <a:lnTo>
                    <a:pt x="7490" y="3204"/>
                  </a:lnTo>
                  <a:cubicBezTo>
                    <a:pt x="7490" y="2715"/>
                    <a:pt x="7156" y="2311"/>
                    <a:pt x="6704" y="2192"/>
                  </a:cubicBezTo>
                  <a:lnTo>
                    <a:pt x="5978" y="2144"/>
                  </a:lnTo>
                  <a:lnTo>
                    <a:pt x="5787" y="2144"/>
                  </a:lnTo>
                  <a:cubicBezTo>
                    <a:pt x="4620" y="2072"/>
                    <a:pt x="3715" y="1156"/>
                    <a:pt x="3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3"/>
            <p:cNvSpPr/>
            <p:nvPr/>
          </p:nvSpPr>
          <p:spPr>
            <a:xfrm>
              <a:off x="2554775" y="3555325"/>
              <a:ext cx="124150" cy="93500"/>
            </a:xfrm>
            <a:custGeom>
              <a:avLst/>
              <a:gdLst/>
              <a:ahLst/>
              <a:cxnLst/>
              <a:rect l="l" t="t" r="r" b="b"/>
              <a:pathLst>
                <a:path w="4966" h="3740" extrusionOk="0">
                  <a:moveTo>
                    <a:pt x="4489" y="1"/>
                  </a:moveTo>
                  <a:cubicBezTo>
                    <a:pt x="4429" y="1489"/>
                    <a:pt x="3215" y="2668"/>
                    <a:pt x="1703" y="2668"/>
                  </a:cubicBezTo>
                  <a:cubicBezTo>
                    <a:pt x="1072" y="2668"/>
                    <a:pt x="477" y="2441"/>
                    <a:pt x="0" y="2072"/>
                  </a:cubicBezTo>
                  <a:lnTo>
                    <a:pt x="0" y="2072"/>
                  </a:lnTo>
                  <a:cubicBezTo>
                    <a:pt x="369" y="2430"/>
                    <a:pt x="834" y="2691"/>
                    <a:pt x="1346" y="2834"/>
                  </a:cubicBezTo>
                  <a:cubicBezTo>
                    <a:pt x="1489" y="3334"/>
                    <a:pt x="2024" y="3727"/>
                    <a:pt x="2655" y="3739"/>
                  </a:cubicBezTo>
                  <a:cubicBezTo>
                    <a:pt x="2664" y="3739"/>
                    <a:pt x="2673" y="3739"/>
                    <a:pt x="2682" y="3739"/>
                  </a:cubicBezTo>
                  <a:cubicBezTo>
                    <a:pt x="3432" y="3739"/>
                    <a:pt x="4037" y="3244"/>
                    <a:pt x="4072" y="2608"/>
                  </a:cubicBezTo>
                  <a:cubicBezTo>
                    <a:pt x="4072" y="2430"/>
                    <a:pt x="4037" y="2263"/>
                    <a:pt x="3965" y="2120"/>
                  </a:cubicBezTo>
                  <a:cubicBezTo>
                    <a:pt x="4453" y="1656"/>
                    <a:pt x="4799" y="1025"/>
                    <a:pt x="4918" y="286"/>
                  </a:cubicBezTo>
                  <a:lnTo>
                    <a:pt x="49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3"/>
            <p:cNvSpPr/>
            <p:nvPr/>
          </p:nvSpPr>
          <p:spPr>
            <a:xfrm>
              <a:off x="2565775" y="350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2675" cap="rnd" cmpd="sng">
              <a:solidFill>
                <a:srgbClr val="FF806D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3"/>
            <p:cNvSpPr/>
            <p:nvPr/>
          </p:nvSpPr>
          <p:spPr>
            <a:xfrm>
              <a:off x="2685150" y="3515325"/>
              <a:ext cx="14300" cy="23050"/>
            </a:xfrm>
            <a:custGeom>
              <a:avLst/>
              <a:gdLst/>
              <a:ahLst/>
              <a:cxnLst/>
              <a:rect l="l" t="t" r="r" b="b"/>
              <a:pathLst>
                <a:path w="572" h="922" extrusionOk="0">
                  <a:moveTo>
                    <a:pt x="390" y="1"/>
                  </a:moveTo>
                  <a:cubicBezTo>
                    <a:pt x="361" y="1"/>
                    <a:pt x="331" y="16"/>
                    <a:pt x="322" y="53"/>
                  </a:cubicBezTo>
                  <a:lnTo>
                    <a:pt x="0" y="708"/>
                  </a:lnTo>
                  <a:lnTo>
                    <a:pt x="429" y="922"/>
                  </a:lnTo>
                  <a:lnTo>
                    <a:pt x="465" y="922"/>
                  </a:lnTo>
                  <a:cubicBezTo>
                    <a:pt x="500" y="922"/>
                    <a:pt x="524" y="898"/>
                    <a:pt x="560" y="862"/>
                  </a:cubicBezTo>
                  <a:cubicBezTo>
                    <a:pt x="572" y="815"/>
                    <a:pt x="560" y="767"/>
                    <a:pt x="512" y="755"/>
                  </a:cubicBezTo>
                  <a:lnTo>
                    <a:pt x="215" y="624"/>
                  </a:lnTo>
                  <a:lnTo>
                    <a:pt x="453" y="112"/>
                  </a:lnTo>
                  <a:cubicBezTo>
                    <a:pt x="477" y="65"/>
                    <a:pt x="465" y="29"/>
                    <a:pt x="417" y="5"/>
                  </a:cubicBezTo>
                  <a:cubicBezTo>
                    <a:pt x="409" y="2"/>
                    <a:pt x="399" y="1"/>
                    <a:pt x="3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3"/>
            <p:cNvSpPr/>
            <p:nvPr/>
          </p:nvSpPr>
          <p:spPr>
            <a:xfrm>
              <a:off x="2584525" y="3485075"/>
              <a:ext cx="31600" cy="14675"/>
            </a:xfrm>
            <a:custGeom>
              <a:avLst/>
              <a:gdLst/>
              <a:ahLst/>
              <a:cxnLst/>
              <a:rect l="l" t="t" r="r" b="b"/>
              <a:pathLst>
                <a:path w="1264" h="587" extrusionOk="0">
                  <a:moveTo>
                    <a:pt x="484" y="1"/>
                  </a:moveTo>
                  <a:cubicBezTo>
                    <a:pt x="313" y="1"/>
                    <a:pt x="174" y="51"/>
                    <a:pt x="96" y="120"/>
                  </a:cubicBezTo>
                  <a:cubicBezTo>
                    <a:pt x="1" y="203"/>
                    <a:pt x="13" y="298"/>
                    <a:pt x="72" y="346"/>
                  </a:cubicBezTo>
                  <a:cubicBezTo>
                    <a:pt x="132" y="382"/>
                    <a:pt x="239" y="406"/>
                    <a:pt x="322" y="418"/>
                  </a:cubicBezTo>
                  <a:cubicBezTo>
                    <a:pt x="418" y="429"/>
                    <a:pt x="513" y="441"/>
                    <a:pt x="596" y="465"/>
                  </a:cubicBezTo>
                  <a:cubicBezTo>
                    <a:pt x="680" y="489"/>
                    <a:pt x="775" y="501"/>
                    <a:pt x="858" y="537"/>
                  </a:cubicBezTo>
                  <a:cubicBezTo>
                    <a:pt x="951" y="557"/>
                    <a:pt x="1025" y="587"/>
                    <a:pt x="1098" y="587"/>
                  </a:cubicBezTo>
                  <a:cubicBezTo>
                    <a:pt x="1109" y="587"/>
                    <a:pt x="1121" y="586"/>
                    <a:pt x="1132" y="584"/>
                  </a:cubicBezTo>
                  <a:cubicBezTo>
                    <a:pt x="1204" y="560"/>
                    <a:pt x="1263" y="477"/>
                    <a:pt x="1192" y="358"/>
                  </a:cubicBezTo>
                  <a:cubicBezTo>
                    <a:pt x="1132" y="239"/>
                    <a:pt x="965" y="84"/>
                    <a:pt x="692" y="25"/>
                  </a:cubicBezTo>
                  <a:cubicBezTo>
                    <a:pt x="619" y="8"/>
                    <a:pt x="549" y="1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3"/>
            <p:cNvSpPr/>
            <p:nvPr/>
          </p:nvSpPr>
          <p:spPr>
            <a:xfrm>
              <a:off x="2533050" y="3490900"/>
              <a:ext cx="28600" cy="13325"/>
            </a:xfrm>
            <a:custGeom>
              <a:avLst/>
              <a:gdLst/>
              <a:ahLst/>
              <a:cxnLst/>
              <a:rect l="l" t="t" r="r" b="b"/>
              <a:pathLst>
                <a:path w="1144" h="533" extrusionOk="0">
                  <a:moveTo>
                    <a:pt x="670" y="1"/>
                  </a:moveTo>
                  <a:cubicBezTo>
                    <a:pt x="613" y="1"/>
                    <a:pt x="553" y="6"/>
                    <a:pt x="488" y="18"/>
                  </a:cubicBezTo>
                  <a:cubicBezTo>
                    <a:pt x="238" y="77"/>
                    <a:pt x="95" y="208"/>
                    <a:pt x="36" y="315"/>
                  </a:cubicBezTo>
                  <a:cubicBezTo>
                    <a:pt x="0" y="435"/>
                    <a:pt x="48" y="506"/>
                    <a:pt x="107" y="530"/>
                  </a:cubicBezTo>
                  <a:cubicBezTo>
                    <a:pt x="117" y="531"/>
                    <a:pt x="128" y="532"/>
                    <a:pt x="139" y="532"/>
                  </a:cubicBezTo>
                  <a:cubicBezTo>
                    <a:pt x="205" y="532"/>
                    <a:pt x="284" y="504"/>
                    <a:pt x="345" y="494"/>
                  </a:cubicBezTo>
                  <a:cubicBezTo>
                    <a:pt x="429" y="470"/>
                    <a:pt x="512" y="446"/>
                    <a:pt x="584" y="435"/>
                  </a:cubicBezTo>
                  <a:cubicBezTo>
                    <a:pt x="655" y="423"/>
                    <a:pt x="750" y="411"/>
                    <a:pt x="834" y="387"/>
                  </a:cubicBezTo>
                  <a:cubicBezTo>
                    <a:pt x="929" y="375"/>
                    <a:pt x="1012" y="363"/>
                    <a:pt x="1072" y="315"/>
                  </a:cubicBezTo>
                  <a:cubicBezTo>
                    <a:pt x="1131" y="268"/>
                    <a:pt x="1143" y="196"/>
                    <a:pt x="1048" y="113"/>
                  </a:cubicBezTo>
                  <a:cubicBezTo>
                    <a:pt x="976" y="50"/>
                    <a:pt x="843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3"/>
            <p:cNvSpPr/>
            <p:nvPr/>
          </p:nvSpPr>
          <p:spPr>
            <a:xfrm>
              <a:off x="2591975" y="35136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191" y="1"/>
                  </a:moveTo>
                  <a:cubicBezTo>
                    <a:pt x="72" y="13"/>
                    <a:pt x="1" y="108"/>
                    <a:pt x="1" y="227"/>
                  </a:cubicBezTo>
                  <a:cubicBezTo>
                    <a:pt x="13" y="346"/>
                    <a:pt x="96" y="417"/>
                    <a:pt x="215" y="417"/>
                  </a:cubicBezTo>
                  <a:cubicBezTo>
                    <a:pt x="334" y="406"/>
                    <a:pt x="417" y="310"/>
                    <a:pt x="417" y="191"/>
                  </a:cubicBezTo>
                  <a:cubicBezTo>
                    <a:pt x="394" y="72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3"/>
            <p:cNvSpPr/>
            <p:nvPr/>
          </p:nvSpPr>
          <p:spPr>
            <a:xfrm>
              <a:off x="2541675" y="35148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191" y="0"/>
                  </a:moveTo>
                  <a:cubicBezTo>
                    <a:pt x="72" y="12"/>
                    <a:pt x="0" y="119"/>
                    <a:pt x="0" y="227"/>
                  </a:cubicBezTo>
                  <a:cubicBezTo>
                    <a:pt x="12" y="346"/>
                    <a:pt x="108" y="417"/>
                    <a:pt x="227" y="417"/>
                  </a:cubicBezTo>
                  <a:cubicBezTo>
                    <a:pt x="346" y="405"/>
                    <a:pt x="417" y="310"/>
                    <a:pt x="417" y="191"/>
                  </a:cubicBezTo>
                  <a:cubicBezTo>
                    <a:pt x="393" y="72"/>
                    <a:pt x="31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3"/>
            <p:cNvSpPr/>
            <p:nvPr/>
          </p:nvSpPr>
          <p:spPr>
            <a:xfrm>
              <a:off x="2558950" y="3512475"/>
              <a:ext cx="22050" cy="41100"/>
            </a:xfrm>
            <a:custGeom>
              <a:avLst/>
              <a:gdLst/>
              <a:ahLst/>
              <a:cxnLst/>
              <a:rect l="l" t="t" r="r" b="b"/>
              <a:pathLst>
                <a:path w="882" h="1644" extrusionOk="0">
                  <a:moveTo>
                    <a:pt x="524" y="0"/>
                  </a:moveTo>
                  <a:cubicBezTo>
                    <a:pt x="488" y="12"/>
                    <a:pt x="452" y="48"/>
                    <a:pt x="452" y="95"/>
                  </a:cubicBezTo>
                  <a:lnTo>
                    <a:pt x="464" y="560"/>
                  </a:lnTo>
                  <a:cubicBezTo>
                    <a:pt x="464" y="691"/>
                    <a:pt x="357" y="810"/>
                    <a:pt x="226" y="810"/>
                  </a:cubicBezTo>
                  <a:cubicBezTo>
                    <a:pt x="107" y="822"/>
                    <a:pt x="0" y="929"/>
                    <a:pt x="0" y="1060"/>
                  </a:cubicBezTo>
                  <a:cubicBezTo>
                    <a:pt x="24" y="1393"/>
                    <a:pt x="286" y="1643"/>
                    <a:pt x="595" y="1643"/>
                  </a:cubicBezTo>
                  <a:cubicBezTo>
                    <a:pt x="595" y="1643"/>
                    <a:pt x="619" y="1643"/>
                    <a:pt x="619" y="1619"/>
                  </a:cubicBezTo>
                  <a:lnTo>
                    <a:pt x="810" y="1607"/>
                  </a:lnTo>
                  <a:cubicBezTo>
                    <a:pt x="857" y="1596"/>
                    <a:pt x="881" y="1560"/>
                    <a:pt x="881" y="1524"/>
                  </a:cubicBezTo>
                  <a:cubicBezTo>
                    <a:pt x="881" y="1477"/>
                    <a:pt x="857" y="1441"/>
                    <a:pt x="810" y="1441"/>
                  </a:cubicBezTo>
                  <a:lnTo>
                    <a:pt x="619" y="1465"/>
                  </a:lnTo>
                  <a:cubicBezTo>
                    <a:pt x="612" y="1465"/>
                    <a:pt x="605" y="1465"/>
                    <a:pt x="598" y="1465"/>
                  </a:cubicBezTo>
                  <a:cubicBezTo>
                    <a:pt x="368" y="1465"/>
                    <a:pt x="166" y="1279"/>
                    <a:pt x="155" y="1048"/>
                  </a:cubicBezTo>
                  <a:cubicBezTo>
                    <a:pt x="155" y="1000"/>
                    <a:pt x="191" y="953"/>
                    <a:pt x="226" y="953"/>
                  </a:cubicBezTo>
                  <a:cubicBezTo>
                    <a:pt x="452" y="953"/>
                    <a:pt x="631" y="762"/>
                    <a:pt x="619" y="536"/>
                  </a:cubicBezTo>
                  <a:lnTo>
                    <a:pt x="595" y="72"/>
                  </a:lnTo>
                  <a:cubicBezTo>
                    <a:pt x="595" y="36"/>
                    <a:pt x="572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3"/>
            <p:cNvSpPr/>
            <p:nvPr/>
          </p:nvSpPr>
          <p:spPr>
            <a:xfrm>
              <a:off x="2540475" y="3523125"/>
              <a:ext cx="14925" cy="5450"/>
            </a:xfrm>
            <a:custGeom>
              <a:avLst/>
              <a:gdLst/>
              <a:ahLst/>
              <a:cxnLst/>
              <a:rect l="l" t="t" r="r" b="b"/>
              <a:pathLst>
                <a:path w="597" h="218" extrusionOk="0">
                  <a:moveTo>
                    <a:pt x="313" y="0"/>
                  </a:moveTo>
                  <a:cubicBezTo>
                    <a:pt x="235" y="0"/>
                    <a:pt x="144" y="21"/>
                    <a:pt x="48" y="86"/>
                  </a:cubicBezTo>
                  <a:cubicBezTo>
                    <a:pt x="13" y="98"/>
                    <a:pt x="1" y="158"/>
                    <a:pt x="37" y="181"/>
                  </a:cubicBezTo>
                  <a:cubicBezTo>
                    <a:pt x="48" y="205"/>
                    <a:pt x="60" y="217"/>
                    <a:pt x="96" y="217"/>
                  </a:cubicBezTo>
                  <a:cubicBezTo>
                    <a:pt x="108" y="217"/>
                    <a:pt x="120" y="217"/>
                    <a:pt x="144" y="205"/>
                  </a:cubicBezTo>
                  <a:cubicBezTo>
                    <a:pt x="208" y="159"/>
                    <a:pt x="270" y="145"/>
                    <a:pt x="323" y="145"/>
                  </a:cubicBezTo>
                  <a:cubicBezTo>
                    <a:pt x="407" y="145"/>
                    <a:pt x="465" y="181"/>
                    <a:pt x="465" y="181"/>
                  </a:cubicBezTo>
                  <a:cubicBezTo>
                    <a:pt x="475" y="196"/>
                    <a:pt x="489" y="203"/>
                    <a:pt x="505" y="203"/>
                  </a:cubicBezTo>
                  <a:cubicBezTo>
                    <a:pt x="527" y="203"/>
                    <a:pt x="552" y="190"/>
                    <a:pt x="572" y="169"/>
                  </a:cubicBezTo>
                  <a:cubicBezTo>
                    <a:pt x="596" y="146"/>
                    <a:pt x="584" y="98"/>
                    <a:pt x="549" y="62"/>
                  </a:cubicBezTo>
                  <a:cubicBezTo>
                    <a:pt x="541" y="62"/>
                    <a:pt x="447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3"/>
            <p:cNvSpPr/>
            <p:nvPr/>
          </p:nvSpPr>
          <p:spPr>
            <a:xfrm>
              <a:off x="2590200" y="3521850"/>
              <a:ext cx="15500" cy="5525"/>
            </a:xfrm>
            <a:custGeom>
              <a:avLst/>
              <a:gdLst/>
              <a:ahLst/>
              <a:cxnLst/>
              <a:rect l="l" t="t" r="r" b="b"/>
              <a:pathLst>
                <a:path w="620" h="221" extrusionOk="0">
                  <a:moveTo>
                    <a:pt x="335" y="1"/>
                  </a:moveTo>
                  <a:cubicBezTo>
                    <a:pt x="253" y="1"/>
                    <a:pt x="154" y="23"/>
                    <a:pt x="48" y="89"/>
                  </a:cubicBezTo>
                  <a:cubicBezTo>
                    <a:pt x="24" y="101"/>
                    <a:pt x="0" y="161"/>
                    <a:pt x="36" y="197"/>
                  </a:cubicBezTo>
                  <a:cubicBezTo>
                    <a:pt x="48" y="209"/>
                    <a:pt x="60" y="220"/>
                    <a:pt x="95" y="220"/>
                  </a:cubicBezTo>
                  <a:cubicBezTo>
                    <a:pt x="103" y="220"/>
                    <a:pt x="117" y="215"/>
                    <a:pt x="128" y="215"/>
                  </a:cubicBezTo>
                  <a:cubicBezTo>
                    <a:pt x="134" y="215"/>
                    <a:pt x="139" y="216"/>
                    <a:pt x="143" y="220"/>
                  </a:cubicBezTo>
                  <a:cubicBezTo>
                    <a:pt x="215" y="171"/>
                    <a:pt x="282" y="155"/>
                    <a:pt x="338" y="155"/>
                  </a:cubicBezTo>
                  <a:cubicBezTo>
                    <a:pt x="429" y="155"/>
                    <a:pt x="488" y="197"/>
                    <a:pt x="488" y="197"/>
                  </a:cubicBezTo>
                  <a:cubicBezTo>
                    <a:pt x="497" y="206"/>
                    <a:pt x="510" y="210"/>
                    <a:pt x="523" y="210"/>
                  </a:cubicBezTo>
                  <a:cubicBezTo>
                    <a:pt x="545" y="210"/>
                    <a:pt x="569" y="199"/>
                    <a:pt x="584" y="185"/>
                  </a:cubicBezTo>
                  <a:cubicBezTo>
                    <a:pt x="619" y="149"/>
                    <a:pt x="607" y="101"/>
                    <a:pt x="572" y="78"/>
                  </a:cubicBezTo>
                  <a:cubicBezTo>
                    <a:pt x="564" y="63"/>
                    <a:pt x="473" y="1"/>
                    <a:pt x="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3"/>
            <p:cNvSpPr/>
            <p:nvPr/>
          </p:nvSpPr>
          <p:spPr>
            <a:xfrm>
              <a:off x="2572925" y="3547875"/>
              <a:ext cx="30400" cy="20575"/>
            </a:xfrm>
            <a:custGeom>
              <a:avLst/>
              <a:gdLst/>
              <a:ahLst/>
              <a:cxnLst/>
              <a:rect l="l" t="t" r="r" b="b"/>
              <a:pathLst>
                <a:path w="1216" h="823" extrusionOk="0">
                  <a:moveTo>
                    <a:pt x="1144" y="1"/>
                  </a:moveTo>
                  <a:cubicBezTo>
                    <a:pt x="1096" y="1"/>
                    <a:pt x="1060" y="37"/>
                    <a:pt x="1060" y="72"/>
                  </a:cubicBezTo>
                  <a:cubicBezTo>
                    <a:pt x="1060" y="72"/>
                    <a:pt x="1025" y="358"/>
                    <a:pt x="786" y="537"/>
                  </a:cubicBezTo>
                  <a:cubicBezTo>
                    <a:pt x="663" y="625"/>
                    <a:pt x="500" y="674"/>
                    <a:pt x="312" y="674"/>
                  </a:cubicBezTo>
                  <a:cubicBezTo>
                    <a:pt x="247" y="674"/>
                    <a:pt x="179" y="668"/>
                    <a:pt x="108" y="656"/>
                  </a:cubicBezTo>
                  <a:cubicBezTo>
                    <a:pt x="100" y="654"/>
                    <a:pt x="91" y="653"/>
                    <a:pt x="84" y="653"/>
                  </a:cubicBezTo>
                  <a:cubicBezTo>
                    <a:pt x="45" y="653"/>
                    <a:pt x="13" y="676"/>
                    <a:pt x="13" y="715"/>
                  </a:cubicBezTo>
                  <a:cubicBezTo>
                    <a:pt x="1" y="763"/>
                    <a:pt x="24" y="811"/>
                    <a:pt x="72" y="811"/>
                  </a:cubicBezTo>
                  <a:cubicBezTo>
                    <a:pt x="167" y="823"/>
                    <a:pt x="239" y="823"/>
                    <a:pt x="310" y="823"/>
                  </a:cubicBezTo>
                  <a:cubicBezTo>
                    <a:pt x="548" y="823"/>
                    <a:pt x="727" y="763"/>
                    <a:pt x="894" y="656"/>
                  </a:cubicBezTo>
                  <a:cubicBezTo>
                    <a:pt x="1179" y="453"/>
                    <a:pt x="1215" y="108"/>
                    <a:pt x="1215" y="96"/>
                  </a:cubicBezTo>
                  <a:cubicBezTo>
                    <a:pt x="1215" y="49"/>
                    <a:pt x="1191" y="1"/>
                    <a:pt x="1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3"/>
            <p:cNvSpPr/>
            <p:nvPr/>
          </p:nvSpPr>
          <p:spPr>
            <a:xfrm>
              <a:off x="2342250" y="4230275"/>
              <a:ext cx="154500" cy="231800"/>
            </a:xfrm>
            <a:custGeom>
              <a:avLst/>
              <a:gdLst/>
              <a:ahLst/>
              <a:cxnLst/>
              <a:rect l="l" t="t" r="r" b="b"/>
              <a:pathLst>
                <a:path w="6180" h="9272" extrusionOk="0">
                  <a:moveTo>
                    <a:pt x="2494" y="1"/>
                  </a:moveTo>
                  <a:cubicBezTo>
                    <a:pt x="2362" y="1"/>
                    <a:pt x="2232" y="62"/>
                    <a:pt x="2120" y="185"/>
                  </a:cubicBezTo>
                  <a:lnTo>
                    <a:pt x="143" y="2482"/>
                  </a:lnTo>
                  <a:cubicBezTo>
                    <a:pt x="131" y="2506"/>
                    <a:pt x="131" y="2518"/>
                    <a:pt x="119" y="2530"/>
                  </a:cubicBezTo>
                  <a:cubicBezTo>
                    <a:pt x="0" y="2697"/>
                    <a:pt x="24" y="2935"/>
                    <a:pt x="179" y="3066"/>
                  </a:cubicBezTo>
                  <a:lnTo>
                    <a:pt x="1977" y="4661"/>
                  </a:lnTo>
                  <a:lnTo>
                    <a:pt x="369" y="8174"/>
                  </a:lnTo>
                  <a:cubicBezTo>
                    <a:pt x="167" y="8602"/>
                    <a:pt x="417" y="9126"/>
                    <a:pt x="881" y="9245"/>
                  </a:cubicBezTo>
                  <a:cubicBezTo>
                    <a:pt x="956" y="9263"/>
                    <a:pt x="1031" y="9272"/>
                    <a:pt x="1105" y="9272"/>
                  </a:cubicBezTo>
                  <a:cubicBezTo>
                    <a:pt x="1329" y="9272"/>
                    <a:pt x="1545" y="9192"/>
                    <a:pt x="1715" y="9031"/>
                  </a:cubicBezTo>
                  <a:lnTo>
                    <a:pt x="5799" y="5364"/>
                  </a:lnTo>
                  <a:cubicBezTo>
                    <a:pt x="6132" y="5066"/>
                    <a:pt x="6180" y="4554"/>
                    <a:pt x="5894" y="4209"/>
                  </a:cubicBezTo>
                  <a:lnTo>
                    <a:pt x="5644" y="3935"/>
                  </a:lnTo>
                  <a:lnTo>
                    <a:pt x="2941" y="208"/>
                  </a:lnTo>
                  <a:cubicBezTo>
                    <a:pt x="2858" y="77"/>
                    <a:pt x="2703" y="6"/>
                    <a:pt x="2560" y="6"/>
                  </a:cubicBezTo>
                  <a:cubicBezTo>
                    <a:pt x="2538" y="3"/>
                    <a:pt x="2516" y="1"/>
                    <a:pt x="2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3"/>
            <p:cNvSpPr/>
            <p:nvPr/>
          </p:nvSpPr>
          <p:spPr>
            <a:xfrm>
              <a:off x="2438100" y="4317025"/>
              <a:ext cx="58950" cy="70275"/>
            </a:xfrm>
            <a:custGeom>
              <a:avLst/>
              <a:gdLst/>
              <a:ahLst/>
              <a:cxnLst/>
              <a:rect l="l" t="t" r="r" b="b"/>
              <a:pathLst>
                <a:path w="2358" h="2811" extrusionOk="0">
                  <a:moveTo>
                    <a:pt x="1476" y="1"/>
                  </a:moveTo>
                  <a:cubicBezTo>
                    <a:pt x="929" y="72"/>
                    <a:pt x="453" y="429"/>
                    <a:pt x="262" y="977"/>
                  </a:cubicBezTo>
                  <a:cubicBezTo>
                    <a:pt x="0" y="1679"/>
                    <a:pt x="322" y="2453"/>
                    <a:pt x="953" y="2811"/>
                  </a:cubicBezTo>
                  <a:lnTo>
                    <a:pt x="1988" y="1894"/>
                  </a:lnTo>
                  <a:cubicBezTo>
                    <a:pt x="2310" y="1596"/>
                    <a:pt x="2358" y="1084"/>
                    <a:pt x="2072" y="739"/>
                  </a:cubicBezTo>
                  <a:lnTo>
                    <a:pt x="1822" y="465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3"/>
            <p:cNvSpPr/>
            <p:nvPr/>
          </p:nvSpPr>
          <p:spPr>
            <a:xfrm>
              <a:off x="2183300" y="3964450"/>
              <a:ext cx="614675" cy="370750"/>
            </a:xfrm>
            <a:custGeom>
              <a:avLst/>
              <a:gdLst/>
              <a:ahLst/>
              <a:cxnLst/>
              <a:rect l="l" t="t" r="r" b="b"/>
              <a:pathLst>
                <a:path w="24587" h="14830" extrusionOk="0">
                  <a:moveTo>
                    <a:pt x="4902" y="0"/>
                  </a:moveTo>
                  <a:cubicBezTo>
                    <a:pt x="3481" y="0"/>
                    <a:pt x="2194" y="737"/>
                    <a:pt x="1251" y="2066"/>
                  </a:cubicBezTo>
                  <a:cubicBezTo>
                    <a:pt x="96" y="3698"/>
                    <a:pt x="0" y="5722"/>
                    <a:pt x="1024" y="7091"/>
                  </a:cubicBezTo>
                  <a:lnTo>
                    <a:pt x="6727" y="14687"/>
                  </a:lnTo>
                  <a:cubicBezTo>
                    <a:pt x="6798" y="14779"/>
                    <a:pt x="6916" y="14829"/>
                    <a:pt x="7045" y="14829"/>
                  </a:cubicBezTo>
                  <a:cubicBezTo>
                    <a:pt x="7132" y="14829"/>
                    <a:pt x="7224" y="14807"/>
                    <a:pt x="7311" y="14759"/>
                  </a:cubicBezTo>
                  <a:lnTo>
                    <a:pt x="11085" y="12603"/>
                  </a:lnTo>
                  <a:cubicBezTo>
                    <a:pt x="11252" y="12508"/>
                    <a:pt x="11311" y="12306"/>
                    <a:pt x="11204" y="12187"/>
                  </a:cubicBezTo>
                  <a:lnTo>
                    <a:pt x="7537" y="7746"/>
                  </a:lnTo>
                  <a:lnTo>
                    <a:pt x="10859" y="10556"/>
                  </a:lnTo>
                  <a:cubicBezTo>
                    <a:pt x="11668" y="11365"/>
                    <a:pt x="12609" y="12032"/>
                    <a:pt x="13573" y="12461"/>
                  </a:cubicBezTo>
                  <a:cubicBezTo>
                    <a:pt x="14288" y="12782"/>
                    <a:pt x="15074" y="12949"/>
                    <a:pt x="15895" y="13020"/>
                  </a:cubicBezTo>
                  <a:cubicBezTo>
                    <a:pt x="16048" y="13029"/>
                    <a:pt x="16201" y="13033"/>
                    <a:pt x="16354" y="13033"/>
                  </a:cubicBezTo>
                  <a:cubicBezTo>
                    <a:pt x="17914" y="13033"/>
                    <a:pt x="19504" y="12595"/>
                    <a:pt x="20729" y="11782"/>
                  </a:cubicBezTo>
                  <a:cubicBezTo>
                    <a:pt x="21705" y="11151"/>
                    <a:pt x="22515" y="10222"/>
                    <a:pt x="23110" y="9222"/>
                  </a:cubicBezTo>
                  <a:cubicBezTo>
                    <a:pt x="23277" y="8948"/>
                    <a:pt x="24587" y="5853"/>
                    <a:pt x="24182" y="5769"/>
                  </a:cubicBezTo>
                  <a:cubicBezTo>
                    <a:pt x="24182" y="5769"/>
                    <a:pt x="16467" y="4102"/>
                    <a:pt x="12609" y="3269"/>
                  </a:cubicBezTo>
                  <a:cubicBezTo>
                    <a:pt x="12442" y="3198"/>
                    <a:pt x="12264" y="3102"/>
                    <a:pt x="12097" y="3031"/>
                  </a:cubicBezTo>
                  <a:cubicBezTo>
                    <a:pt x="11287" y="2626"/>
                    <a:pt x="10430" y="2245"/>
                    <a:pt x="9633" y="1828"/>
                  </a:cubicBezTo>
                  <a:cubicBezTo>
                    <a:pt x="8454" y="1233"/>
                    <a:pt x="7275" y="459"/>
                    <a:pt x="5930" y="126"/>
                  </a:cubicBezTo>
                  <a:cubicBezTo>
                    <a:pt x="5582" y="42"/>
                    <a:pt x="5238" y="0"/>
                    <a:pt x="49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3"/>
            <p:cNvSpPr/>
            <p:nvPr/>
          </p:nvSpPr>
          <p:spPr>
            <a:xfrm>
              <a:off x="2498525" y="4046450"/>
              <a:ext cx="189325" cy="89325"/>
            </a:xfrm>
            <a:custGeom>
              <a:avLst/>
              <a:gdLst/>
              <a:ahLst/>
              <a:cxnLst/>
              <a:rect l="l" t="t" r="r" b="b"/>
              <a:pathLst>
                <a:path w="7573" h="3573" extrusionOk="0">
                  <a:moveTo>
                    <a:pt x="0" y="1"/>
                  </a:moveTo>
                  <a:lnTo>
                    <a:pt x="7572" y="3573"/>
                  </a:lnTo>
                  <a:lnTo>
                    <a:pt x="3679" y="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3"/>
            <p:cNvSpPr/>
            <p:nvPr/>
          </p:nvSpPr>
          <p:spPr>
            <a:xfrm>
              <a:off x="2296100" y="4080700"/>
              <a:ext cx="112250" cy="106875"/>
            </a:xfrm>
            <a:custGeom>
              <a:avLst/>
              <a:gdLst/>
              <a:ahLst/>
              <a:cxnLst/>
              <a:rect l="l" t="t" r="r" b="b"/>
              <a:pathLst>
                <a:path w="4490" h="4275" extrusionOk="0">
                  <a:moveTo>
                    <a:pt x="1" y="0"/>
                  </a:moveTo>
                  <a:lnTo>
                    <a:pt x="2977" y="3048"/>
                  </a:lnTo>
                  <a:lnTo>
                    <a:pt x="3037" y="3108"/>
                  </a:lnTo>
                  <a:lnTo>
                    <a:pt x="4466" y="4274"/>
                  </a:lnTo>
                  <a:cubicBezTo>
                    <a:pt x="4489" y="3798"/>
                    <a:pt x="4287" y="3322"/>
                    <a:pt x="3894" y="30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3"/>
            <p:cNvSpPr/>
            <p:nvPr/>
          </p:nvSpPr>
          <p:spPr>
            <a:xfrm>
              <a:off x="657500" y="3827850"/>
              <a:ext cx="421525" cy="546550"/>
            </a:xfrm>
            <a:custGeom>
              <a:avLst/>
              <a:gdLst/>
              <a:ahLst/>
              <a:cxnLst/>
              <a:rect l="l" t="t" r="r" b="b"/>
              <a:pathLst>
                <a:path w="16861" h="21862" extrusionOk="0">
                  <a:moveTo>
                    <a:pt x="8739" y="1"/>
                  </a:moveTo>
                  <a:cubicBezTo>
                    <a:pt x="8439" y="1"/>
                    <a:pt x="8134" y="52"/>
                    <a:pt x="7835" y="161"/>
                  </a:cubicBezTo>
                  <a:lnTo>
                    <a:pt x="3228" y="1899"/>
                  </a:lnTo>
                  <a:cubicBezTo>
                    <a:pt x="2823" y="2054"/>
                    <a:pt x="2489" y="2292"/>
                    <a:pt x="2215" y="2601"/>
                  </a:cubicBezTo>
                  <a:cubicBezTo>
                    <a:pt x="1992" y="2456"/>
                    <a:pt x="1696" y="2374"/>
                    <a:pt x="1376" y="2374"/>
                  </a:cubicBezTo>
                  <a:cubicBezTo>
                    <a:pt x="1354" y="2374"/>
                    <a:pt x="1332" y="2374"/>
                    <a:pt x="1311" y="2375"/>
                  </a:cubicBezTo>
                  <a:cubicBezTo>
                    <a:pt x="561" y="2423"/>
                    <a:pt x="1" y="2911"/>
                    <a:pt x="25" y="3494"/>
                  </a:cubicBezTo>
                  <a:cubicBezTo>
                    <a:pt x="59" y="4048"/>
                    <a:pt x="618" y="4462"/>
                    <a:pt x="1316" y="4462"/>
                  </a:cubicBezTo>
                  <a:cubicBezTo>
                    <a:pt x="1354" y="4462"/>
                    <a:pt x="1391" y="4461"/>
                    <a:pt x="1430" y="4459"/>
                  </a:cubicBezTo>
                  <a:cubicBezTo>
                    <a:pt x="1477" y="4459"/>
                    <a:pt x="1513" y="4459"/>
                    <a:pt x="1561" y="4447"/>
                  </a:cubicBezTo>
                  <a:cubicBezTo>
                    <a:pt x="1573" y="4697"/>
                    <a:pt x="1620" y="4971"/>
                    <a:pt x="1727" y="5221"/>
                  </a:cubicBezTo>
                  <a:lnTo>
                    <a:pt x="6918" y="19103"/>
                  </a:lnTo>
                  <a:cubicBezTo>
                    <a:pt x="6966" y="19234"/>
                    <a:pt x="7038" y="19353"/>
                    <a:pt x="7097" y="19472"/>
                  </a:cubicBezTo>
                  <a:cubicBezTo>
                    <a:pt x="6871" y="19627"/>
                    <a:pt x="6680" y="19865"/>
                    <a:pt x="6549" y="20163"/>
                  </a:cubicBezTo>
                  <a:cubicBezTo>
                    <a:pt x="6252" y="20842"/>
                    <a:pt x="6442" y="21580"/>
                    <a:pt x="6978" y="21794"/>
                  </a:cubicBezTo>
                  <a:cubicBezTo>
                    <a:pt x="7087" y="21840"/>
                    <a:pt x="7201" y="21862"/>
                    <a:pt x="7315" y="21862"/>
                  </a:cubicBezTo>
                  <a:cubicBezTo>
                    <a:pt x="7765" y="21862"/>
                    <a:pt x="8229" y="21525"/>
                    <a:pt x="8466" y="20985"/>
                  </a:cubicBezTo>
                  <a:cubicBezTo>
                    <a:pt x="8514" y="20877"/>
                    <a:pt x="8538" y="20758"/>
                    <a:pt x="8573" y="20651"/>
                  </a:cubicBezTo>
                  <a:cubicBezTo>
                    <a:pt x="8819" y="20729"/>
                    <a:pt x="9080" y="20771"/>
                    <a:pt x="9345" y="20771"/>
                  </a:cubicBezTo>
                  <a:cubicBezTo>
                    <a:pt x="9645" y="20771"/>
                    <a:pt x="9949" y="20717"/>
                    <a:pt x="10240" y="20604"/>
                  </a:cubicBezTo>
                  <a:lnTo>
                    <a:pt x="14872" y="18877"/>
                  </a:lnTo>
                  <a:cubicBezTo>
                    <a:pt x="16182" y="18377"/>
                    <a:pt x="16860" y="16901"/>
                    <a:pt x="16360" y="15567"/>
                  </a:cubicBezTo>
                  <a:lnTo>
                    <a:pt x="11157" y="1673"/>
                  </a:lnTo>
                  <a:cubicBezTo>
                    <a:pt x="10777" y="635"/>
                    <a:pt x="9791" y="1"/>
                    <a:pt x="8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3"/>
            <p:cNvSpPr/>
            <p:nvPr/>
          </p:nvSpPr>
          <p:spPr>
            <a:xfrm>
              <a:off x="742050" y="3905125"/>
              <a:ext cx="201525" cy="376150"/>
            </a:xfrm>
            <a:custGeom>
              <a:avLst/>
              <a:gdLst/>
              <a:ahLst/>
              <a:cxnLst/>
              <a:rect l="l" t="t" r="r" b="b"/>
              <a:pathLst>
                <a:path w="8061" h="15046" extrusionOk="0">
                  <a:moveTo>
                    <a:pt x="1460" y="1"/>
                  </a:moveTo>
                  <a:cubicBezTo>
                    <a:pt x="1370" y="1"/>
                    <a:pt x="1284" y="16"/>
                    <a:pt x="1203" y="46"/>
                  </a:cubicBezTo>
                  <a:cubicBezTo>
                    <a:pt x="0" y="510"/>
                    <a:pt x="274" y="4225"/>
                    <a:pt x="1834" y="8357"/>
                  </a:cubicBezTo>
                  <a:cubicBezTo>
                    <a:pt x="3288" y="12198"/>
                    <a:pt x="5343" y="15046"/>
                    <a:pt x="6589" y="15046"/>
                  </a:cubicBezTo>
                  <a:cubicBezTo>
                    <a:pt x="6679" y="15046"/>
                    <a:pt x="6765" y="15031"/>
                    <a:pt x="6846" y="15000"/>
                  </a:cubicBezTo>
                  <a:cubicBezTo>
                    <a:pt x="8061" y="14548"/>
                    <a:pt x="7775" y="10833"/>
                    <a:pt x="6215" y="6702"/>
                  </a:cubicBezTo>
                  <a:cubicBezTo>
                    <a:pt x="4761" y="2849"/>
                    <a:pt x="2706" y="1"/>
                    <a:pt x="1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3"/>
            <p:cNvSpPr/>
            <p:nvPr/>
          </p:nvSpPr>
          <p:spPr>
            <a:xfrm>
              <a:off x="1324250" y="3834075"/>
              <a:ext cx="902525" cy="447550"/>
            </a:xfrm>
            <a:custGeom>
              <a:avLst/>
              <a:gdLst/>
              <a:ahLst/>
              <a:cxnLst/>
              <a:rect l="l" t="t" r="r" b="b"/>
              <a:pathLst>
                <a:path w="36101" h="17902" extrusionOk="0">
                  <a:moveTo>
                    <a:pt x="20837" y="7341"/>
                  </a:moveTo>
                  <a:lnTo>
                    <a:pt x="24552" y="12770"/>
                  </a:lnTo>
                  <a:lnTo>
                    <a:pt x="17408" y="11294"/>
                  </a:lnTo>
                  <a:lnTo>
                    <a:pt x="20837" y="7341"/>
                  </a:lnTo>
                  <a:close/>
                  <a:moveTo>
                    <a:pt x="19850" y="0"/>
                  </a:moveTo>
                  <a:cubicBezTo>
                    <a:pt x="19164" y="0"/>
                    <a:pt x="18531" y="144"/>
                    <a:pt x="18098" y="447"/>
                  </a:cubicBezTo>
                  <a:lnTo>
                    <a:pt x="6073" y="8948"/>
                  </a:lnTo>
                  <a:lnTo>
                    <a:pt x="1156" y="9496"/>
                  </a:lnTo>
                  <a:cubicBezTo>
                    <a:pt x="1156" y="9496"/>
                    <a:pt x="1" y="17902"/>
                    <a:pt x="1692" y="17902"/>
                  </a:cubicBezTo>
                  <a:lnTo>
                    <a:pt x="34767" y="17664"/>
                  </a:lnTo>
                  <a:lnTo>
                    <a:pt x="36101" y="15140"/>
                  </a:lnTo>
                  <a:lnTo>
                    <a:pt x="29338" y="13747"/>
                  </a:lnTo>
                  <a:lnTo>
                    <a:pt x="23504" y="1828"/>
                  </a:lnTo>
                  <a:cubicBezTo>
                    <a:pt x="23025" y="660"/>
                    <a:pt x="21318" y="0"/>
                    <a:pt x="1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3"/>
            <p:cNvSpPr/>
            <p:nvPr/>
          </p:nvSpPr>
          <p:spPr>
            <a:xfrm>
              <a:off x="2099650" y="4101900"/>
              <a:ext cx="160775" cy="187000"/>
            </a:xfrm>
            <a:custGeom>
              <a:avLst/>
              <a:gdLst/>
              <a:ahLst/>
              <a:cxnLst/>
              <a:rect l="l" t="t" r="r" b="b"/>
              <a:pathLst>
                <a:path w="6431" h="7480" extrusionOk="0">
                  <a:moveTo>
                    <a:pt x="5574" y="0"/>
                  </a:moveTo>
                  <a:cubicBezTo>
                    <a:pt x="5520" y="0"/>
                    <a:pt x="5465" y="30"/>
                    <a:pt x="5430" y="93"/>
                  </a:cubicBezTo>
                  <a:lnTo>
                    <a:pt x="3465" y="3688"/>
                  </a:lnTo>
                  <a:cubicBezTo>
                    <a:pt x="3390" y="3811"/>
                    <a:pt x="3262" y="3882"/>
                    <a:pt x="3135" y="3882"/>
                  </a:cubicBezTo>
                  <a:cubicBezTo>
                    <a:pt x="3102" y="3882"/>
                    <a:pt x="3069" y="3877"/>
                    <a:pt x="3037" y="3867"/>
                  </a:cubicBezTo>
                  <a:lnTo>
                    <a:pt x="1310" y="3331"/>
                  </a:lnTo>
                  <a:cubicBezTo>
                    <a:pt x="1277" y="3321"/>
                    <a:pt x="1243" y="3316"/>
                    <a:pt x="1210" y="3316"/>
                  </a:cubicBezTo>
                  <a:cubicBezTo>
                    <a:pt x="1050" y="3316"/>
                    <a:pt x="895" y="3428"/>
                    <a:pt x="846" y="3605"/>
                  </a:cubicBezTo>
                  <a:lnTo>
                    <a:pt x="60" y="6724"/>
                  </a:lnTo>
                  <a:cubicBezTo>
                    <a:pt x="1" y="6951"/>
                    <a:pt x="167" y="7177"/>
                    <a:pt x="406" y="7189"/>
                  </a:cubicBezTo>
                  <a:lnTo>
                    <a:pt x="4525" y="7415"/>
                  </a:lnTo>
                  <a:lnTo>
                    <a:pt x="4573" y="7415"/>
                  </a:lnTo>
                  <a:lnTo>
                    <a:pt x="4882" y="7475"/>
                  </a:lnTo>
                  <a:cubicBezTo>
                    <a:pt x="4907" y="7478"/>
                    <a:pt x="4932" y="7479"/>
                    <a:pt x="4957" y="7479"/>
                  </a:cubicBezTo>
                  <a:cubicBezTo>
                    <a:pt x="5309" y="7479"/>
                    <a:pt x="5624" y="7172"/>
                    <a:pt x="5668" y="6772"/>
                  </a:cubicBezTo>
                  <a:lnTo>
                    <a:pt x="6382" y="1343"/>
                  </a:lnTo>
                  <a:cubicBezTo>
                    <a:pt x="6430" y="1045"/>
                    <a:pt x="6323" y="736"/>
                    <a:pt x="6132" y="521"/>
                  </a:cubicBezTo>
                  <a:lnTo>
                    <a:pt x="5680" y="45"/>
                  </a:lnTo>
                  <a:cubicBezTo>
                    <a:pt x="5650" y="15"/>
                    <a:pt x="5612" y="0"/>
                    <a:pt x="55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3"/>
            <p:cNvSpPr/>
            <p:nvPr/>
          </p:nvSpPr>
          <p:spPr>
            <a:xfrm>
              <a:off x="2195500" y="4232600"/>
              <a:ext cx="50325" cy="56300"/>
            </a:xfrm>
            <a:custGeom>
              <a:avLst/>
              <a:gdLst/>
              <a:ahLst/>
              <a:cxnLst/>
              <a:rect l="l" t="t" r="r" b="b"/>
              <a:pathLst>
                <a:path w="2013" h="2252" extrusionOk="0">
                  <a:moveTo>
                    <a:pt x="1395" y="1"/>
                  </a:moveTo>
                  <a:cubicBezTo>
                    <a:pt x="1002" y="1"/>
                    <a:pt x="609" y="209"/>
                    <a:pt x="346" y="604"/>
                  </a:cubicBezTo>
                  <a:cubicBezTo>
                    <a:pt x="36" y="1068"/>
                    <a:pt x="1" y="1663"/>
                    <a:pt x="215" y="2151"/>
                  </a:cubicBezTo>
                  <a:lnTo>
                    <a:pt x="715" y="2187"/>
                  </a:lnTo>
                  <a:lnTo>
                    <a:pt x="1048" y="2247"/>
                  </a:lnTo>
                  <a:cubicBezTo>
                    <a:pt x="1073" y="2250"/>
                    <a:pt x="1098" y="2251"/>
                    <a:pt x="1123" y="2251"/>
                  </a:cubicBezTo>
                  <a:cubicBezTo>
                    <a:pt x="1475" y="2251"/>
                    <a:pt x="1790" y="1944"/>
                    <a:pt x="1834" y="1544"/>
                  </a:cubicBezTo>
                  <a:lnTo>
                    <a:pt x="2013" y="187"/>
                  </a:lnTo>
                  <a:cubicBezTo>
                    <a:pt x="1821" y="62"/>
                    <a:pt x="1608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3"/>
            <p:cNvSpPr/>
            <p:nvPr/>
          </p:nvSpPr>
          <p:spPr>
            <a:xfrm>
              <a:off x="1981200" y="4157475"/>
              <a:ext cx="76500" cy="19975"/>
            </a:xfrm>
            <a:custGeom>
              <a:avLst/>
              <a:gdLst/>
              <a:ahLst/>
              <a:cxnLst/>
              <a:rect l="l" t="t" r="r" b="b"/>
              <a:pathLst>
                <a:path w="3060" h="799" extrusionOk="0">
                  <a:moveTo>
                    <a:pt x="2715" y="1"/>
                  </a:moveTo>
                  <a:lnTo>
                    <a:pt x="0" y="203"/>
                  </a:lnTo>
                  <a:lnTo>
                    <a:pt x="3060" y="799"/>
                  </a:lnTo>
                  <a:lnTo>
                    <a:pt x="2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3"/>
            <p:cNvSpPr/>
            <p:nvPr/>
          </p:nvSpPr>
          <p:spPr>
            <a:xfrm>
              <a:off x="849500" y="3831325"/>
              <a:ext cx="529850" cy="525000"/>
            </a:xfrm>
            <a:custGeom>
              <a:avLst/>
              <a:gdLst/>
              <a:ahLst/>
              <a:cxnLst/>
              <a:rect l="l" t="t" r="r" b="b"/>
              <a:pathLst>
                <a:path w="21194" h="21000" extrusionOk="0">
                  <a:moveTo>
                    <a:pt x="10299" y="1"/>
                  </a:moveTo>
                  <a:cubicBezTo>
                    <a:pt x="9278" y="1"/>
                    <a:pt x="8249" y="439"/>
                    <a:pt x="7192" y="1224"/>
                  </a:cubicBezTo>
                  <a:cubicBezTo>
                    <a:pt x="7097" y="1284"/>
                    <a:pt x="3203" y="4486"/>
                    <a:pt x="3001" y="4665"/>
                  </a:cubicBezTo>
                  <a:cubicBezTo>
                    <a:pt x="2787" y="4855"/>
                    <a:pt x="1786" y="5796"/>
                    <a:pt x="1620" y="5987"/>
                  </a:cubicBezTo>
                  <a:cubicBezTo>
                    <a:pt x="1453" y="6153"/>
                    <a:pt x="1322" y="6296"/>
                    <a:pt x="1203" y="6451"/>
                  </a:cubicBezTo>
                  <a:cubicBezTo>
                    <a:pt x="405" y="7082"/>
                    <a:pt x="0" y="8177"/>
                    <a:pt x="298" y="9237"/>
                  </a:cubicBezTo>
                  <a:cubicBezTo>
                    <a:pt x="834" y="11178"/>
                    <a:pt x="1513" y="13071"/>
                    <a:pt x="2251" y="14928"/>
                  </a:cubicBezTo>
                  <a:cubicBezTo>
                    <a:pt x="2608" y="15869"/>
                    <a:pt x="2989" y="16785"/>
                    <a:pt x="3394" y="17714"/>
                  </a:cubicBezTo>
                  <a:lnTo>
                    <a:pt x="3537" y="18059"/>
                  </a:lnTo>
                  <a:lnTo>
                    <a:pt x="3644" y="18309"/>
                  </a:lnTo>
                  <a:cubicBezTo>
                    <a:pt x="3703" y="18464"/>
                    <a:pt x="3775" y="18595"/>
                    <a:pt x="3870" y="18738"/>
                  </a:cubicBezTo>
                  <a:cubicBezTo>
                    <a:pt x="4025" y="19036"/>
                    <a:pt x="4239" y="19310"/>
                    <a:pt x="4465" y="19560"/>
                  </a:cubicBezTo>
                  <a:cubicBezTo>
                    <a:pt x="4703" y="19810"/>
                    <a:pt x="4965" y="20048"/>
                    <a:pt x="5287" y="20250"/>
                  </a:cubicBezTo>
                  <a:cubicBezTo>
                    <a:pt x="5882" y="20643"/>
                    <a:pt x="6597" y="20893"/>
                    <a:pt x="7287" y="20976"/>
                  </a:cubicBezTo>
                  <a:cubicBezTo>
                    <a:pt x="7443" y="20992"/>
                    <a:pt x="7597" y="21000"/>
                    <a:pt x="7751" y="21000"/>
                  </a:cubicBezTo>
                  <a:cubicBezTo>
                    <a:pt x="8292" y="21000"/>
                    <a:pt x="8817" y="20905"/>
                    <a:pt x="9299" y="20738"/>
                  </a:cubicBezTo>
                  <a:cubicBezTo>
                    <a:pt x="9918" y="20512"/>
                    <a:pt x="10490" y="20155"/>
                    <a:pt x="10966" y="19691"/>
                  </a:cubicBezTo>
                  <a:cubicBezTo>
                    <a:pt x="11430" y="19250"/>
                    <a:pt x="11788" y="18690"/>
                    <a:pt x="12002" y="18095"/>
                  </a:cubicBezTo>
                  <a:lnTo>
                    <a:pt x="11907" y="18095"/>
                  </a:lnTo>
                  <a:lnTo>
                    <a:pt x="11931" y="17964"/>
                  </a:lnTo>
                  <a:cubicBezTo>
                    <a:pt x="12883" y="18000"/>
                    <a:pt x="21194" y="18059"/>
                    <a:pt x="21194" y="18059"/>
                  </a:cubicBezTo>
                  <a:lnTo>
                    <a:pt x="20122" y="8368"/>
                  </a:lnTo>
                  <a:cubicBezTo>
                    <a:pt x="19601" y="7991"/>
                    <a:pt x="19187" y="7868"/>
                    <a:pt x="18835" y="7868"/>
                  </a:cubicBezTo>
                  <a:cubicBezTo>
                    <a:pt x="18173" y="7868"/>
                    <a:pt x="17733" y="8304"/>
                    <a:pt x="17224" y="8304"/>
                  </a:cubicBezTo>
                  <a:cubicBezTo>
                    <a:pt x="16884" y="8304"/>
                    <a:pt x="16514" y="8110"/>
                    <a:pt x="16026" y="7463"/>
                  </a:cubicBezTo>
                  <a:lnTo>
                    <a:pt x="15229" y="6391"/>
                  </a:lnTo>
                  <a:lnTo>
                    <a:pt x="17467" y="7427"/>
                  </a:lnTo>
                  <a:lnTo>
                    <a:pt x="20491" y="2712"/>
                  </a:lnTo>
                  <a:lnTo>
                    <a:pt x="18622" y="1236"/>
                  </a:lnTo>
                  <a:lnTo>
                    <a:pt x="16443" y="3153"/>
                  </a:lnTo>
                  <a:lnTo>
                    <a:pt x="12859" y="974"/>
                  </a:lnTo>
                  <a:cubicBezTo>
                    <a:pt x="12003" y="307"/>
                    <a:pt x="11154" y="1"/>
                    <a:pt x="10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3"/>
            <p:cNvSpPr/>
            <p:nvPr/>
          </p:nvSpPr>
          <p:spPr>
            <a:xfrm>
              <a:off x="928375" y="3858925"/>
              <a:ext cx="141425" cy="141025"/>
            </a:xfrm>
            <a:custGeom>
              <a:avLst/>
              <a:gdLst/>
              <a:ahLst/>
              <a:cxnLst/>
              <a:rect l="l" t="t" r="r" b="b"/>
              <a:pathLst>
                <a:path w="5657" h="5641" extrusionOk="0">
                  <a:moveTo>
                    <a:pt x="4181" y="1"/>
                  </a:moveTo>
                  <a:cubicBezTo>
                    <a:pt x="4180" y="1"/>
                    <a:pt x="4180" y="1"/>
                    <a:pt x="4180" y="1"/>
                  </a:cubicBezTo>
                  <a:cubicBezTo>
                    <a:pt x="4108" y="49"/>
                    <a:pt x="786" y="2775"/>
                    <a:pt x="1" y="3430"/>
                  </a:cubicBezTo>
                  <a:lnTo>
                    <a:pt x="286" y="4121"/>
                  </a:lnTo>
                  <a:cubicBezTo>
                    <a:pt x="685" y="5069"/>
                    <a:pt x="1618" y="5641"/>
                    <a:pt x="2619" y="5641"/>
                  </a:cubicBezTo>
                  <a:cubicBezTo>
                    <a:pt x="2963" y="5641"/>
                    <a:pt x="3315" y="5573"/>
                    <a:pt x="3656" y="5430"/>
                  </a:cubicBezTo>
                  <a:cubicBezTo>
                    <a:pt x="5001" y="4883"/>
                    <a:pt x="5656" y="3406"/>
                    <a:pt x="5132" y="2132"/>
                  </a:cubicBezTo>
                  <a:cubicBezTo>
                    <a:pt x="5132" y="2132"/>
                    <a:pt x="4237" y="1"/>
                    <a:pt x="4181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3"/>
            <p:cNvSpPr/>
            <p:nvPr/>
          </p:nvSpPr>
          <p:spPr>
            <a:xfrm>
              <a:off x="1325450" y="4013725"/>
              <a:ext cx="55400" cy="269700"/>
            </a:xfrm>
            <a:custGeom>
              <a:avLst/>
              <a:gdLst/>
              <a:ahLst/>
              <a:cxnLst/>
              <a:rect l="l" t="t" r="r" b="b"/>
              <a:pathLst>
                <a:path w="2216" h="10788" extrusionOk="0">
                  <a:moveTo>
                    <a:pt x="1" y="0"/>
                  </a:moveTo>
                  <a:lnTo>
                    <a:pt x="1227" y="10787"/>
                  </a:lnTo>
                  <a:lnTo>
                    <a:pt x="2215" y="10763"/>
                  </a:lnTo>
                  <a:lnTo>
                    <a:pt x="1227" y="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3"/>
            <p:cNvSpPr/>
            <p:nvPr/>
          </p:nvSpPr>
          <p:spPr>
            <a:xfrm>
              <a:off x="1004275" y="3995850"/>
              <a:ext cx="137550" cy="170000"/>
            </a:xfrm>
            <a:custGeom>
              <a:avLst/>
              <a:gdLst/>
              <a:ahLst/>
              <a:cxnLst/>
              <a:rect l="l" t="t" r="r" b="b"/>
              <a:pathLst>
                <a:path w="5502" h="6800" extrusionOk="0">
                  <a:moveTo>
                    <a:pt x="5406" y="1"/>
                  </a:moveTo>
                  <a:lnTo>
                    <a:pt x="1918" y="5525"/>
                  </a:lnTo>
                  <a:lnTo>
                    <a:pt x="1" y="2454"/>
                  </a:lnTo>
                  <a:lnTo>
                    <a:pt x="1" y="2454"/>
                  </a:lnTo>
                  <a:lnTo>
                    <a:pt x="263" y="3168"/>
                  </a:lnTo>
                  <a:cubicBezTo>
                    <a:pt x="727" y="4144"/>
                    <a:pt x="1156" y="5109"/>
                    <a:pt x="1572" y="6085"/>
                  </a:cubicBezTo>
                  <a:cubicBezTo>
                    <a:pt x="1668" y="6311"/>
                    <a:pt x="1751" y="6549"/>
                    <a:pt x="1858" y="6799"/>
                  </a:cubicBezTo>
                  <a:cubicBezTo>
                    <a:pt x="2096" y="6311"/>
                    <a:pt x="2346" y="5823"/>
                    <a:pt x="2608" y="5335"/>
                  </a:cubicBezTo>
                  <a:cubicBezTo>
                    <a:pt x="3513" y="3573"/>
                    <a:pt x="4454" y="1834"/>
                    <a:pt x="5501" y="156"/>
                  </a:cubicBezTo>
                  <a:lnTo>
                    <a:pt x="5406" y="1"/>
                  </a:ln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3"/>
            <p:cNvSpPr/>
            <p:nvPr/>
          </p:nvSpPr>
          <p:spPr>
            <a:xfrm>
              <a:off x="1150425" y="4067300"/>
              <a:ext cx="59850" cy="213750"/>
            </a:xfrm>
            <a:custGeom>
              <a:avLst/>
              <a:gdLst/>
              <a:ahLst/>
              <a:cxnLst/>
              <a:rect l="l" t="t" r="r" b="b"/>
              <a:pathLst>
                <a:path w="2394" h="8550" extrusionOk="0">
                  <a:moveTo>
                    <a:pt x="2394" y="0"/>
                  </a:moveTo>
                  <a:lnTo>
                    <a:pt x="2394" y="0"/>
                  </a:lnTo>
                  <a:cubicBezTo>
                    <a:pt x="2084" y="1441"/>
                    <a:pt x="1703" y="2846"/>
                    <a:pt x="1310" y="4263"/>
                  </a:cubicBezTo>
                  <a:cubicBezTo>
                    <a:pt x="1025" y="5227"/>
                    <a:pt x="751" y="6192"/>
                    <a:pt x="453" y="7144"/>
                  </a:cubicBezTo>
                  <a:lnTo>
                    <a:pt x="1" y="8525"/>
                  </a:lnTo>
                  <a:cubicBezTo>
                    <a:pt x="215" y="8525"/>
                    <a:pt x="548" y="8549"/>
                    <a:pt x="1001" y="8549"/>
                  </a:cubicBezTo>
                  <a:lnTo>
                    <a:pt x="2394" y="0"/>
                  </a:ln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3"/>
            <p:cNvSpPr/>
            <p:nvPr/>
          </p:nvSpPr>
          <p:spPr>
            <a:xfrm>
              <a:off x="804850" y="3609375"/>
              <a:ext cx="218800" cy="248400"/>
            </a:xfrm>
            <a:custGeom>
              <a:avLst/>
              <a:gdLst/>
              <a:ahLst/>
              <a:cxnLst/>
              <a:rect l="l" t="t" r="r" b="b"/>
              <a:pathLst>
                <a:path w="8752" h="9936" extrusionOk="0">
                  <a:moveTo>
                    <a:pt x="4366" y="1"/>
                  </a:moveTo>
                  <a:cubicBezTo>
                    <a:pt x="3978" y="1"/>
                    <a:pt x="3563" y="103"/>
                    <a:pt x="3084" y="387"/>
                  </a:cubicBezTo>
                  <a:cubicBezTo>
                    <a:pt x="2608" y="672"/>
                    <a:pt x="2251" y="1125"/>
                    <a:pt x="2144" y="1661"/>
                  </a:cubicBezTo>
                  <a:cubicBezTo>
                    <a:pt x="2108" y="1803"/>
                    <a:pt x="2108" y="1946"/>
                    <a:pt x="2108" y="2101"/>
                  </a:cubicBezTo>
                  <a:cubicBezTo>
                    <a:pt x="1798" y="2280"/>
                    <a:pt x="1548" y="2458"/>
                    <a:pt x="1334" y="2661"/>
                  </a:cubicBezTo>
                  <a:cubicBezTo>
                    <a:pt x="310" y="3125"/>
                    <a:pt x="1" y="4435"/>
                    <a:pt x="727" y="5316"/>
                  </a:cubicBezTo>
                  <a:lnTo>
                    <a:pt x="858" y="5471"/>
                  </a:lnTo>
                  <a:cubicBezTo>
                    <a:pt x="1274" y="6828"/>
                    <a:pt x="2263" y="7971"/>
                    <a:pt x="2263" y="7971"/>
                  </a:cubicBezTo>
                  <a:cubicBezTo>
                    <a:pt x="2747" y="7705"/>
                    <a:pt x="2997" y="7332"/>
                    <a:pt x="3157" y="7332"/>
                  </a:cubicBezTo>
                  <a:cubicBezTo>
                    <a:pt x="3197" y="7332"/>
                    <a:pt x="3232" y="7356"/>
                    <a:pt x="3263" y="7411"/>
                  </a:cubicBezTo>
                  <a:cubicBezTo>
                    <a:pt x="4319" y="9363"/>
                    <a:pt x="4982" y="9936"/>
                    <a:pt x="5388" y="9936"/>
                  </a:cubicBezTo>
                  <a:cubicBezTo>
                    <a:pt x="5910" y="9936"/>
                    <a:pt x="6006" y="8985"/>
                    <a:pt x="5966" y="8804"/>
                  </a:cubicBezTo>
                  <a:cubicBezTo>
                    <a:pt x="5775" y="7888"/>
                    <a:pt x="8156" y="6280"/>
                    <a:pt x="8156" y="6280"/>
                  </a:cubicBezTo>
                  <a:cubicBezTo>
                    <a:pt x="8226" y="6359"/>
                    <a:pt x="8269" y="6393"/>
                    <a:pt x="8291" y="6393"/>
                  </a:cubicBezTo>
                  <a:cubicBezTo>
                    <a:pt x="8430" y="6393"/>
                    <a:pt x="7831" y="5093"/>
                    <a:pt x="8394" y="4601"/>
                  </a:cubicBezTo>
                  <a:cubicBezTo>
                    <a:pt x="8644" y="4399"/>
                    <a:pt x="8752" y="3411"/>
                    <a:pt x="8454" y="2470"/>
                  </a:cubicBezTo>
                  <a:cubicBezTo>
                    <a:pt x="8418" y="1708"/>
                    <a:pt x="8037" y="851"/>
                    <a:pt x="6799" y="625"/>
                  </a:cubicBezTo>
                  <a:cubicBezTo>
                    <a:pt x="5878" y="455"/>
                    <a:pt x="5182" y="1"/>
                    <a:pt x="4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3"/>
            <p:cNvSpPr/>
            <p:nvPr/>
          </p:nvSpPr>
          <p:spPr>
            <a:xfrm>
              <a:off x="854250" y="3695525"/>
              <a:ext cx="206600" cy="291250"/>
            </a:xfrm>
            <a:custGeom>
              <a:avLst/>
              <a:gdLst/>
              <a:ahLst/>
              <a:cxnLst/>
              <a:rect l="l" t="t" r="r" b="b"/>
              <a:pathLst>
                <a:path w="8264" h="11650" extrusionOk="0">
                  <a:moveTo>
                    <a:pt x="5645" y="0"/>
                  </a:moveTo>
                  <a:cubicBezTo>
                    <a:pt x="5490" y="286"/>
                    <a:pt x="5228" y="524"/>
                    <a:pt x="4883" y="632"/>
                  </a:cubicBezTo>
                  <a:cubicBezTo>
                    <a:pt x="4751" y="674"/>
                    <a:pt x="4617" y="695"/>
                    <a:pt x="4485" y="695"/>
                  </a:cubicBezTo>
                  <a:cubicBezTo>
                    <a:pt x="4069" y="695"/>
                    <a:pt x="3674" y="493"/>
                    <a:pt x="3430" y="167"/>
                  </a:cubicBezTo>
                  <a:cubicBezTo>
                    <a:pt x="2513" y="584"/>
                    <a:pt x="1846" y="715"/>
                    <a:pt x="1346" y="739"/>
                  </a:cubicBezTo>
                  <a:cubicBezTo>
                    <a:pt x="1061" y="1013"/>
                    <a:pt x="894" y="1429"/>
                    <a:pt x="942" y="1834"/>
                  </a:cubicBezTo>
                  <a:cubicBezTo>
                    <a:pt x="989" y="2251"/>
                    <a:pt x="1192" y="2644"/>
                    <a:pt x="1323" y="3025"/>
                  </a:cubicBezTo>
                  <a:cubicBezTo>
                    <a:pt x="1382" y="3203"/>
                    <a:pt x="1465" y="3382"/>
                    <a:pt x="1537" y="3560"/>
                  </a:cubicBezTo>
                  <a:cubicBezTo>
                    <a:pt x="1561" y="3620"/>
                    <a:pt x="1620" y="4156"/>
                    <a:pt x="1608" y="4227"/>
                  </a:cubicBezTo>
                  <a:cubicBezTo>
                    <a:pt x="1580" y="4375"/>
                    <a:pt x="1567" y="4434"/>
                    <a:pt x="1553" y="4434"/>
                  </a:cubicBezTo>
                  <a:cubicBezTo>
                    <a:pt x="1516" y="4434"/>
                    <a:pt x="1480" y="3972"/>
                    <a:pt x="1120" y="3691"/>
                  </a:cubicBezTo>
                  <a:lnTo>
                    <a:pt x="811" y="3846"/>
                  </a:lnTo>
                  <a:lnTo>
                    <a:pt x="787" y="3858"/>
                  </a:lnTo>
                  <a:cubicBezTo>
                    <a:pt x="239" y="4108"/>
                    <a:pt x="1" y="4763"/>
                    <a:pt x="275" y="5323"/>
                  </a:cubicBezTo>
                  <a:cubicBezTo>
                    <a:pt x="275" y="5323"/>
                    <a:pt x="275" y="5334"/>
                    <a:pt x="287" y="5334"/>
                  </a:cubicBezTo>
                  <a:cubicBezTo>
                    <a:pt x="483" y="5727"/>
                    <a:pt x="872" y="5949"/>
                    <a:pt x="1276" y="5949"/>
                  </a:cubicBezTo>
                  <a:cubicBezTo>
                    <a:pt x="1363" y="5949"/>
                    <a:pt x="1451" y="5939"/>
                    <a:pt x="1537" y="5918"/>
                  </a:cubicBezTo>
                  <a:cubicBezTo>
                    <a:pt x="1596" y="5894"/>
                    <a:pt x="1644" y="5882"/>
                    <a:pt x="1704" y="5858"/>
                  </a:cubicBezTo>
                  <a:cubicBezTo>
                    <a:pt x="1715" y="5894"/>
                    <a:pt x="1727" y="5930"/>
                    <a:pt x="1739" y="5977"/>
                  </a:cubicBezTo>
                  <a:lnTo>
                    <a:pt x="3501" y="10240"/>
                  </a:lnTo>
                  <a:cubicBezTo>
                    <a:pt x="3861" y="11122"/>
                    <a:pt x="4704" y="11650"/>
                    <a:pt x="5598" y="11650"/>
                  </a:cubicBezTo>
                  <a:cubicBezTo>
                    <a:pt x="5887" y="11650"/>
                    <a:pt x="6181" y="11594"/>
                    <a:pt x="6466" y="11478"/>
                  </a:cubicBezTo>
                  <a:cubicBezTo>
                    <a:pt x="7621" y="11002"/>
                    <a:pt x="8169" y="9680"/>
                    <a:pt x="7692" y="8513"/>
                  </a:cubicBezTo>
                  <a:lnTo>
                    <a:pt x="7085" y="7061"/>
                  </a:lnTo>
                  <a:cubicBezTo>
                    <a:pt x="7954" y="6406"/>
                    <a:pt x="8264" y="5227"/>
                    <a:pt x="7788" y="4215"/>
                  </a:cubicBezTo>
                  <a:lnTo>
                    <a:pt x="7728" y="4096"/>
                  </a:lnTo>
                  <a:lnTo>
                    <a:pt x="6585" y="1644"/>
                  </a:lnTo>
                  <a:lnTo>
                    <a:pt x="6252" y="941"/>
                  </a:lnTo>
                  <a:lnTo>
                    <a:pt x="5954" y="298"/>
                  </a:lnTo>
                  <a:cubicBezTo>
                    <a:pt x="5895" y="215"/>
                    <a:pt x="5775" y="96"/>
                    <a:pt x="5645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3"/>
            <p:cNvSpPr/>
            <p:nvPr/>
          </p:nvSpPr>
          <p:spPr>
            <a:xfrm>
              <a:off x="873025" y="3808000"/>
              <a:ext cx="16975" cy="21500"/>
            </a:xfrm>
            <a:custGeom>
              <a:avLst/>
              <a:gdLst/>
              <a:ahLst/>
              <a:cxnLst/>
              <a:rect l="l" t="t" r="r" b="b"/>
              <a:pathLst>
                <a:path w="679" h="860" extrusionOk="0">
                  <a:moveTo>
                    <a:pt x="90" y="1"/>
                  </a:moveTo>
                  <a:cubicBezTo>
                    <a:pt x="68" y="1"/>
                    <a:pt x="46" y="11"/>
                    <a:pt x="24" y="26"/>
                  </a:cubicBezTo>
                  <a:cubicBezTo>
                    <a:pt x="0" y="62"/>
                    <a:pt x="12" y="109"/>
                    <a:pt x="36" y="133"/>
                  </a:cubicBezTo>
                  <a:lnTo>
                    <a:pt x="476" y="490"/>
                  </a:lnTo>
                  <a:lnTo>
                    <a:pt x="262" y="728"/>
                  </a:lnTo>
                  <a:cubicBezTo>
                    <a:pt x="238" y="776"/>
                    <a:pt x="250" y="824"/>
                    <a:pt x="274" y="847"/>
                  </a:cubicBezTo>
                  <a:cubicBezTo>
                    <a:pt x="298" y="859"/>
                    <a:pt x="310" y="859"/>
                    <a:pt x="322" y="859"/>
                  </a:cubicBezTo>
                  <a:cubicBezTo>
                    <a:pt x="357" y="859"/>
                    <a:pt x="369" y="847"/>
                    <a:pt x="369" y="847"/>
                  </a:cubicBezTo>
                  <a:lnTo>
                    <a:pt x="679" y="478"/>
                  </a:lnTo>
                  <a:lnTo>
                    <a:pt x="131" y="14"/>
                  </a:lnTo>
                  <a:cubicBezTo>
                    <a:pt x="117" y="5"/>
                    <a:pt x="104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3"/>
            <p:cNvSpPr/>
            <p:nvPr/>
          </p:nvSpPr>
          <p:spPr>
            <a:xfrm>
              <a:off x="924200" y="3736775"/>
              <a:ext cx="37175" cy="28850"/>
            </a:xfrm>
            <a:custGeom>
              <a:avLst/>
              <a:gdLst/>
              <a:ahLst/>
              <a:cxnLst/>
              <a:rect l="l" t="t" r="r" b="b"/>
              <a:pathLst>
                <a:path w="1487" h="1154" extrusionOk="0">
                  <a:moveTo>
                    <a:pt x="1307" y="1"/>
                  </a:moveTo>
                  <a:cubicBezTo>
                    <a:pt x="1293" y="1"/>
                    <a:pt x="1278" y="2"/>
                    <a:pt x="1263" y="5"/>
                  </a:cubicBezTo>
                  <a:cubicBezTo>
                    <a:pt x="1168" y="41"/>
                    <a:pt x="1061" y="125"/>
                    <a:pt x="953" y="196"/>
                  </a:cubicBezTo>
                  <a:cubicBezTo>
                    <a:pt x="846" y="291"/>
                    <a:pt x="751" y="363"/>
                    <a:pt x="656" y="434"/>
                  </a:cubicBezTo>
                  <a:cubicBezTo>
                    <a:pt x="572" y="517"/>
                    <a:pt x="465" y="589"/>
                    <a:pt x="346" y="648"/>
                  </a:cubicBezTo>
                  <a:cubicBezTo>
                    <a:pt x="239" y="720"/>
                    <a:pt x="120" y="791"/>
                    <a:pt x="60" y="887"/>
                  </a:cubicBezTo>
                  <a:cubicBezTo>
                    <a:pt x="1" y="970"/>
                    <a:pt x="49" y="1089"/>
                    <a:pt x="227" y="1137"/>
                  </a:cubicBezTo>
                  <a:cubicBezTo>
                    <a:pt x="268" y="1147"/>
                    <a:pt x="315" y="1153"/>
                    <a:pt x="368" y="1153"/>
                  </a:cubicBezTo>
                  <a:cubicBezTo>
                    <a:pt x="546" y="1153"/>
                    <a:pt x="786" y="1085"/>
                    <a:pt x="1025" y="910"/>
                  </a:cubicBezTo>
                  <a:cubicBezTo>
                    <a:pt x="1323" y="696"/>
                    <a:pt x="1465" y="398"/>
                    <a:pt x="1465" y="220"/>
                  </a:cubicBezTo>
                  <a:cubicBezTo>
                    <a:pt x="1486" y="74"/>
                    <a:pt x="1407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3"/>
            <p:cNvSpPr/>
            <p:nvPr/>
          </p:nvSpPr>
          <p:spPr>
            <a:xfrm>
              <a:off x="972725" y="3710150"/>
              <a:ext cx="38725" cy="18300"/>
            </a:xfrm>
            <a:custGeom>
              <a:avLst/>
              <a:gdLst/>
              <a:ahLst/>
              <a:cxnLst/>
              <a:rect l="l" t="t" r="r" b="b"/>
              <a:pathLst>
                <a:path w="1549" h="732" extrusionOk="0">
                  <a:moveTo>
                    <a:pt x="955" y="0"/>
                  </a:moveTo>
                  <a:cubicBezTo>
                    <a:pt x="869" y="0"/>
                    <a:pt x="777" y="10"/>
                    <a:pt x="679" y="35"/>
                  </a:cubicBezTo>
                  <a:cubicBezTo>
                    <a:pt x="358" y="118"/>
                    <a:pt x="132" y="308"/>
                    <a:pt x="72" y="463"/>
                  </a:cubicBezTo>
                  <a:cubicBezTo>
                    <a:pt x="1" y="630"/>
                    <a:pt x="72" y="713"/>
                    <a:pt x="155" y="725"/>
                  </a:cubicBezTo>
                  <a:cubicBezTo>
                    <a:pt x="175" y="730"/>
                    <a:pt x="196" y="732"/>
                    <a:pt x="216" y="732"/>
                  </a:cubicBezTo>
                  <a:cubicBezTo>
                    <a:pt x="303" y="732"/>
                    <a:pt x="392" y="695"/>
                    <a:pt x="489" y="666"/>
                  </a:cubicBezTo>
                  <a:cubicBezTo>
                    <a:pt x="608" y="642"/>
                    <a:pt x="715" y="606"/>
                    <a:pt x="810" y="582"/>
                  </a:cubicBezTo>
                  <a:cubicBezTo>
                    <a:pt x="906" y="547"/>
                    <a:pt x="1025" y="523"/>
                    <a:pt x="1144" y="511"/>
                  </a:cubicBezTo>
                  <a:cubicBezTo>
                    <a:pt x="1251" y="475"/>
                    <a:pt x="1382" y="463"/>
                    <a:pt x="1453" y="404"/>
                  </a:cubicBezTo>
                  <a:cubicBezTo>
                    <a:pt x="1525" y="344"/>
                    <a:pt x="1548" y="225"/>
                    <a:pt x="1429" y="118"/>
                  </a:cubicBezTo>
                  <a:cubicBezTo>
                    <a:pt x="1328" y="59"/>
                    <a:pt x="1162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3"/>
            <p:cNvSpPr/>
            <p:nvPr/>
          </p:nvSpPr>
          <p:spPr>
            <a:xfrm>
              <a:off x="952500" y="3769175"/>
              <a:ext cx="11625" cy="9900"/>
            </a:xfrm>
            <a:custGeom>
              <a:avLst/>
              <a:gdLst/>
              <a:ahLst/>
              <a:cxnLst/>
              <a:rect l="l" t="t" r="r" b="b"/>
              <a:pathLst>
                <a:path w="465" h="396" extrusionOk="0">
                  <a:moveTo>
                    <a:pt x="235" y="0"/>
                  </a:moveTo>
                  <a:cubicBezTo>
                    <a:pt x="208" y="0"/>
                    <a:pt x="180" y="6"/>
                    <a:pt x="155" y="19"/>
                  </a:cubicBezTo>
                  <a:cubicBezTo>
                    <a:pt x="48" y="67"/>
                    <a:pt x="0" y="186"/>
                    <a:pt x="48" y="293"/>
                  </a:cubicBezTo>
                  <a:cubicBezTo>
                    <a:pt x="82" y="354"/>
                    <a:pt x="155" y="395"/>
                    <a:pt x="228" y="395"/>
                  </a:cubicBezTo>
                  <a:cubicBezTo>
                    <a:pt x="256" y="395"/>
                    <a:pt x="284" y="389"/>
                    <a:pt x="310" y="376"/>
                  </a:cubicBezTo>
                  <a:cubicBezTo>
                    <a:pt x="417" y="329"/>
                    <a:pt x="464" y="210"/>
                    <a:pt x="417" y="114"/>
                  </a:cubicBezTo>
                  <a:cubicBezTo>
                    <a:pt x="382" y="45"/>
                    <a:pt x="309" y="0"/>
                    <a:pt x="235" y="0"/>
                  </a:cubicBezTo>
                  <a:close/>
                </a:path>
              </a:pathLst>
            </a:custGeom>
            <a:solidFill>
              <a:srgbClr val="1C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3"/>
            <p:cNvSpPr/>
            <p:nvPr/>
          </p:nvSpPr>
          <p:spPr>
            <a:xfrm>
              <a:off x="1003375" y="3748150"/>
              <a:ext cx="11650" cy="10075"/>
            </a:xfrm>
            <a:custGeom>
              <a:avLst/>
              <a:gdLst/>
              <a:ahLst/>
              <a:cxnLst/>
              <a:rect l="l" t="t" r="r" b="b"/>
              <a:pathLst>
                <a:path w="466" h="403" extrusionOk="0">
                  <a:moveTo>
                    <a:pt x="252" y="1"/>
                  </a:moveTo>
                  <a:cubicBezTo>
                    <a:pt x="221" y="1"/>
                    <a:pt x="188" y="9"/>
                    <a:pt x="156" y="27"/>
                  </a:cubicBezTo>
                  <a:cubicBezTo>
                    <a:pt x="49" y="74"/>
                    <a:pt x="1" y="193"/>
                    <a:pt x="49" y="301"/>
                  </a:cubicBezTo>
                  <a:cubicBezTo>
                    <a:pt x="83" y="361"/>
                    <a:pt x="156" y="403"/>
                    <a:pt x="234" y="403"/>
                  </a:cubicBezTo>
                  <a:cubicBezTo>
                    <a:pt x="263" y="403"/>
                    <a:pt x="293" y="397"/>
                    <a:pt x="322" y="384"/>
                  </a:cubicBezTo>
                  <a:cubicBezTo>
                    <a:pt x="418" y="336"/>
                    <a:pt x="465" y="217"/>
                    <a:pt x="418" y="122"/>
                  </a:cubicBezTo>
                  <a:cubicBezTo>
                    <a:pt x="393" y="47"/>
                    <a:pt x="326" y="1"/>
                    <a:pt x="252" y="1"/>
                  </a:cubicBezTo>
                  <a:close/>
                </a:path>
              </a:pathLst>
            </a:custGeom>
            <a:solidFill>
              <a:srgbClr val="1C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3"/>
            <p:cNvSpPr/>
            <p:nvPr/>
          </p:nvSpPr>
          <p:spPr>
            <a:xfrm>
              <a:off x="1000400" y="3829175"/>
              <a:ext cx="16100" cy="13725"/>
            </a:xfrm>
            <a:custGeom>
              <a:avLst/>
              <a:gdLst/>
              <a:ahLst/>
              <a:cxnLst/>
              <a:rect l="l" t="t" r="r" b="b"/>
              <a:pathLst>
                <a:path w="644" h="549" extrusionOk="0">
                  <a:moveTo>
                    <a:pt x="572" y="0"/>
                  </a:moveTo>
                  <a:cubicBezTo>
                    <a:pt x="227" y="12"/>
                    <a:pt x="49" y="298"/>
                    <a:pt x="1" y="441"/>
                  </a:cubicBezTo>
                  <a:cubicBezTo>
                    <a:pt x="1" y="489"/>
                    <a:pt x="25" y="536"/>
                    <a:pt x="60" y="548"/>
                  </a:cubicBezTo>
                  <a:lnTo>
                    <a:pt x="96" y="548"/>
                  </a:lnTo>
                  <a:cubicBezTo>
                    <a:pt x="120" y="548"/>
                    <a:pt x="156" y="536"/>
                    <a:pt x="156" y="477"/>
                  </a:cubicBezTo>
                  <a:cubicBezTo>
                    <a:pt x="156" y="477"/>
                    <a:pt x="239" y="167"/>
                    <a:pt x="572" y="143"/>
                  </a:cubicBezTo>
                  <a:cubicBezTo>
                    <a:pt x="620" y="143"/>
                    <a:pt x="644" y="119"/>
                    <a:pt x="644" y="72"/>
                  </a:cubicBezTo>
                  <a:cubicBezTo>
                    <a:pt x="644" y="36"/>
                    <a:pt x="620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3"/>
            <p:cNvSpPr/>
            <p:nvPr/>
          </p:nvSpPr>
          <p:spPr>
            <a:xfrm>
              <a:off x="979875" y="3747550"/>
              <a:ext cx="26525" cy="44725"/>
            </a:xfrm>
            <a:custGeom>
              <a:avLst/>
              <a:gdLst/>
              <a:ahLst/>
              <a:cxnLst/>
              <a:rect l="l" t="t" r="r" b="b"/>
              <a:pathLst>
                <a:path w="1061" h="1789" extrusionOk="0">
                  <a:moveTo>
                    <a:pt x="91" y="0"/>
                  </a:moveTo>
                  <a:cubicBezTo>
                    <a:pt x="69" y="0"/>
                    <a:pt x="48" y="9"/>
                    <a:pt x="36" y="27"/>
                  </a:cubicBezTo>
                  <a:cubicBezTo>
                    <a:pt x="0" y="51"/>
                    <a:pt x="0" y="110"/>
                    <a:pt x="36" y="134"/>
                  </a:cubicBezTo>
                  <a:lnTo>
                    <a:pt x="834" y="1051"/>
                  </a:lnTo>
                  <a:cubicBezTo>
                    <a:pt x="881" y="1098"/>
                    <a:pt x="893" y="1158"/>
                    <a:pt x="881" y="1229"/>
                  </a:cubicBezTo>
                  <a:cubicBezTo>
                    <a:pt x="846" y="1360"/>
                    <a:pt x="691" y="1491"/>
                    <a:pt x="489" y="1551"/>
                  </a:cubicBezTo>
                  <a:cubicBezTo>
                    <a:pt x="381" y="1587"/>
                    <a:pt x="250" y="1610"/>
                    <a:pt x="108" y="1634"/>
                  </a:cubicBezTo>
                  <a:cubicBezTo>
                    <a:pt x="72" y="1634"/>
                    <a:pt x="36" y="1670"/>
                    <a:pt x="36" y="1718"/>
                  </a:cubicBezTo>
                  <a:cubicBezTo>
                    <a:pt x="36" y="1765"/>
                    <a:pt x="72" y="1789"/>
                    <a:pt x="108" y="1789"/>
                  </a:cubicBezTo>
                  <a:cubicBezTo>
                    <a:pt x="262" y="1777"/>
                    <a:pt x="393" y="1753"/>
                    <a:pt x="524" y="1694"/>
                  </a:cubicBezTo>
                  <a:cubicBezTo>
                    <a:pt x="786" y="1610"/>
                    <a:pt x="977" y="1456"/>
                    <a:pt x="1036" y="1253"/>
                  </a:cubicBezTo>
                  <a:cubicBezTo>
                    <a:pt x="1060" y="1134"/>
                    <a:pt x="1048" y="1015"/>
                    <a:pt x="965" y="932"/>
                  </a:cubicBezTo>
                  <a:lnTo>
                    <a:pt x="155" y="27"/>
                  </a:lnTo>
                  <a:cubicBezTo>
                    <a:pt x="137" y="9"/>
                    <a:pt x="113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3"/>
            <p:cNvSpPr/>
            <p:nvPr/>
          </p:nvSpPr>
          <p:spPr>
            <a:xfrm>
              <a:off x="951300" y="3809800"/>
              <a:ext cx="37225" cy="12250"/>
            </a:xfrm>
            <a:custGeom>
              <a:avLst/>
              <a:gdLst/>
              <a:ahLst/>
              <a:cxnLst/>
              <a:rect l="l" t="t" r="r" b="b"/>
              <a:pathLst>
                <a:path w="1489" h="490" extrusionOk="0">
                  <a:moveTo>
                    <a:pt x="92" y="1"/>
                  </a:moveTo>
                  <a:cubicBezTo>
                    <a:pt x="76" y="1"/>
                    <a:pt x="61" y="5"/>
                    <a:pt x="48" y="13"/>
                  </a:cubicBezTo>
                  <a:cubicBezTo>
                    <a:pt x="24" y="37"/>
                    <a:pt x="0" y="97"/>
                    <a:pt x="36" y="121"/>
                  </a:cubicBezTo>
                  <a:cubicBezTo>
                    <a:pt x="48" y="121"/>
                    <a:pt x="262" y="418"/>
                    <a:pt x="631" y="478"/>
                  </a:cubicBezTo>
                  <a:cubicBezTo>
                    <a:pt x="679" y="490"/>
                    <a:pt x="715" y="490"/>
                    <a:pt x="762" y="490"/>
                  </a:cubicBezTo>
                  <a:cubicBezTo>
                    <a:pt x="989" y="490"/>
                    <a:pt x="1227" y="406"/>
                    <a:pt x="1453" y="216"/>
                  </a:cubicBezTo>
                  <a:cubicBezTo>
                    <a:pt x="1477" y="192"/>
                    <a:pt x="1489" y="132"/>
                    <a:pt x="1465" y="109"/>
                  </a:cubicBezTo>
                  <a:cubicBezTo>
                    <a:pt x="1458" y="88"/>
                    <a:pt x="1435" y="75"/>
                    <a:pt x="1410" y="75"/>
                  </a:cubicBezTo>
                  <a:cubicBezTo>
                    <a:pt x="1392" y="75"/>
                    <a:pt x="1373" y="82"/>
                    <a:pt x="1358" y="97"/>
                  </a:cubicBezTo>
                  <a:cubicBezTo>
                    <a:pt x="1138" y="264"/>
                    <a:pt x="928" y="339"/>
                    <a:pt x="727" y="339"/>
                  </a:cubicBezTo>
                  <a:cubicBezTo>
                    <a:pt x="699" y="339"/>
                    <a:pt x="671" y="338"/>
                    <a:pt x="643" y="335"/>
                  </a:cubicBezTo>
                  <a:cubicBezTo>
                    <a:pt x="334" y="287"/>
                    <a:pt x="155" y="37"/>
                    <a:pt x="155" y="37"/>
                  </a:cubicBezTo>
                  <a:cubicBezTo>
                    <a:pt x="147" y="14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3"/>
            <p:cNvSpPr/>
            <p:nvPr/>
          </p:nvSpPr>
          <p:spPr>
            <a:xfrm>
              <a:off x="952500" y="3776975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415" y="0"/>
                  </a:moveTo>
                  <a:cubicBezTo>
                    <a:pt x="197" y="0"/>
                    <a:pt x="66" y="141"/>
                    <a:pt x="36" y="231"/>
                  </a:cubicBezTo>
                  <a:cubicBezTo>
                    <a:pt x="0" y="279"/>
                    <a:pt x="12" y="314"/>
                    <a:pt x="60" y="338"/>
                  </a:cubicBezTo>
                  <a:cubicBezTo>
                    <a:pt x="60" y="350"/>
                    <a:pt x="71" y="350"/>
                    <a:pt x="95" y="350"/>
                  </a:cubicBezTo>
                  <a:cubicBezTo>
                    <a:pt x="119" y="350"/>
                    <a:pt x="155" y="338"/>
                    <a:pt x="167" y="302"/>
                  </a:cubicBezTo>
                  <a:cubicBezTo>
                    <a:pt x="177" y="282"/>
                    <a:pt x="247" y="159"/>
                    <a:pt x="422" y="159"/>
                  </a:cubicBezTo>
                  <a:cubicBezTo>
                    <a:pt x="452" y="159"/>
                    <a:pt x="486" y="163"/>
                    <a:pt x="524" y="171"/>
                  </a:cubicBezTo>
                  <a:cubicBezTo>
                    <a:pt x="530" y="173"/>
                    <a:pt x="536" y="174"/>
                    <a:pt x="542" y="174"/>
                  </a:cubicBezTo>
                  <a:cubicBezTo>
                    <a:pt x="578" y="174"/>
                    <a:pt x="597" y="143"/>
                    <a:pt x="607" y="112"/>
                  </a:cubicBezTo>
                  <a:cubicBezTo>
                    <a:pt x="631" y="64"/>
                    <a:pt x="595" y="41"/>
                    <a:pt x="548" y="17"/>
                  </a:cubicBezTo>
                  <a:cubicBezTo>
                    <a:pt x="500" y="5"/>
                    <a:pt x="456" y="0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3"/>
            <p:cNvSpPr/>
            <p:nvPr/>
          </p:nvSpPr>
          <p:spPr>
            <a:xfrm>
              <a:off x="1003975" y="3754650"/>
              <a:ext cx="15500" cy="8775"/>
            </a:xfrm>
            <a:custGeom>
              <a:avLst/>
              <a:gdLst/>
              <a:ahLst/>
              <a:cxnLst/>
              <a:rect l="l" t="t" r="r" b="b"/>
              <a:pathLst>
                <a:path w="620" h="351" extrusionOk="0">
                  <a:moveTo>
                    <a:pt x="415" y="0"/>
                  </a:moveTo>
                  <a:cubicBezTo>
                    <a:pt x="197" y="0"/>
                    <a:pt x="65" y="141"/>
                    <a:pt x="25" y="231"/>
                  </a:cubicBezTo>
                  <a:cubicBezTo>
                    <a:pt x="1" y="279"/>
                    <a:pt x="13" y="314"/>
                    <a:pt x="60" y="338"/>
                  </a:cubicBezTo>
                  <a:cubicBezTo>
                    <a:pt x="60" y="350"/>
                    <a:pt x="72" y="350"/>
                    <a:pt x="84" y="350"/>
                  </a:cubicBezTo>
                  <a:cubicBezTo>
                    <a:pt x="120" y="350"/>
                    <a:pt x="144" y="338"/>
                    <a:pt x="156" y="302"/>
                  </a:cubicBezTo>
                  <a:cubicBezTo>
                    <a:pt x="176" y="282"/>
                    <a:pt x="239" y="159"/>
                    <a:pt x="411" y="159"/>
                  </a:cubicBezTo>
                  <a:cubicBezTo>
                    <a:pt x="442" y="159"/>
                    <a:pt x="475" y="163"/>
                    <a:pt x="513" y="172"/>
                  </a:cubicBezTo>
                  <a:cubicBezTo>
                    <a:pt x="519" y="173"/>
                    <a:pt x="525" y="174"/>
                    <a:pt x="531" y="174"/>
                  </a:cubicBezTo>
                  <a:cubicBezTo>
                    <a:pt x="570" y="174"/>
                    <a:pt x="598" y="143"/>
                    <a:pt x="608" y="112"/>
                  </a:cubicBezTo>
                  <a:cubicBezTo>
                    <a:pt x="620" y="64"/>
                    <a:pt x="596" y="41"/>
                    <a:pt x="548" y="17"/>
                  </a:cubicBezTo>
                  <a:cubicBezTo>
                    <a:pt x="501" y="5"/>
                    <a:pt x="457" y="0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3"/>
            <p:cNvSpPr/>
            <p:nvPr/>
          </p:nvSpPr>
          <p:spPr>
            <a:xfrm>
              <a:off x="897425" y="3797925"/>
              <a:ext cx="163425" cy="125600"/>
            </a:xfrm>
            <a:custGeom>
              <a:avLst/>
              <a:gdLst/>
              <a:ahLst/>
              <a:cxnLst/>
              <a:rect l="l" t="t" r="r" b="b"/>
              <a:pathLst>
                <a:path w="6537" h="5024" extrusionOk="0">
                  <a:moveTo>
                    <a:pt x="6001" y="0"/>
                  </a:moveTo>
                  <a:cubicBezTo>
                    <a:pt x="6501" y="1084"/>
                    <a:pt x="6049" y="2393"/>
                    <a:pt x="4941" y="2905"/>
                  </a:cubicBezTo>
                  <a:lnTo>
                    <a:pt x="3667" y="3501"/>
                  </a:lnTo>
                  <a:cubicBezTo>
                    <a:pt x="3367" y="3638"/>
                    <a:pt x="3051" y="3703"/>
                    <a:pt x="2739" y="3703"/>
                  </a:cubicBezTo>
                  <a:cubicBezTo>
                    <a:pt x="1915" y="3703"/>
                    <a:pt x="1125" y="3245"/>
                    <a:pt x="762" y="2441"/>
                  </a:cubicBezTo>
                  <a:lnTo>
                    <a:pt x="346" y="1548"/>
                  </a:lnTo>
                  <a:lnTo>
                    <a:pt x="298" y="1560"/>
                  </a:lnTo>
                  <a:lnTo>
                    <a:pt x="0" y="1715"/>
                  </a:lnTo>
                  <a:lnTo>
                    <a:pt x="477" y="2727"/>
                  </a:lnTo>
                  <a:cubicBezTo>
                    <a:pt x="858" y="3548"/>
                    <a:pt x="1667" y="4036"/>
                    <a:pt x="2536" y="4060"/>
                  </a:cubicBezTo>
                  <a:cubicBezTo>
                    <a:pt x="2548" y="4096"/>
                    <a:pt x="2560" y="4144"/>
                    <a:pt x="2572" y="4167"/>
                  </a:cubicBezTo>
                  <a:cubicBezTo>
                    <a:pt x="2791" y="4702"/>
                    <a:pt x="3319" y="5023"/>
                    <a:pt x="3891" y="5023"/>
                  </a:cubicBezTo>
                  <a:cubicBezTo>
                    <a:pt x="4097" y="5023"/>
                    <a:pt x="4308" y="4982"/>
                    <a:pt x="4513" y="4894"/>
                  </a:cubicBezTo>
                  <a:cubicBezTo>
                    <a:pt x="5287" y="4584"/>
                    <a:pt x="5668" y="3739"/>
                    <a:pt x="5370" y="3012"/>
                  </a:cubicBezTo>
                  <a:cubicBezTo>
                    <a:pt x="5358" y="2989"/>
                    <a:pt x="5358" y="2977"/>
                    <a:pt x="5346" y="2953"/>
                  </a:cubicBezTo>
                  <a:cubicBezTo>
                    <a:pt x="6204" y="2322"/>
                    <a:pt x="6537" y="1143"/>
                    <a:pt x="6061" y="119"/>
                  </a:cubicBezTo>
                  <a:lnTo>
                    <a:pt x="60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3"/>
            <p:cNvSpPr/>
            <p:nvPr/>
          </p:nvSpPr>
          <p:spPr>
            <a:xfrm>
              <a:off x="1203700" y="3934850"/>
              <a:ext cx="52125" cy="44075"/>
            </a:xfrm>
            <a:custGeom>
              <a:avLst/>
              <a:gdLst/>
              <a:ahLst/>
              <a:cxnLst/>
              <a:rect l="l" t="t" r="r" b="b"/>
              <a:pathLst>
                <a:path w="2085" h="1763" extrusionOk="0">
                  <a:moveTo>
                    <a:pt x="715" y="0"/>
                  </a:moveTo>
                  <a:cubicBezTo>
                    <a:pt x="239" y="226"/>
                    <a:pt x="1" y="726"/>
                    <a:pt x="156" y="1203"/>
                  </a:cubicBezTo>
                  <a:lnTo>
                    <a:pt x="346" y="1762"/>
                  </a:lnTo>
                  <a:lnTo>
                    <a:pt x="2084" y="1441"/>
                  </a:lnTo>
                  <a:lnTo>
                    <a:pt x="2061" y="1381"/>
                  </a:lnTo>
                  <a:cubicBezTo>
                    <a:pt x="1823" y="774"/>
                    <a:pt x="1334" y="274"/>
                    <a:pt x="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3"/>
            <p:cNvSpPr/>
            <p:nvPr/>
          </p:nvSpPr>
          <p:spPr>
            <a:xfrm>
              <a:off x="1204000" y="3883950"/>
              <a:ext cx="352750" cy="272675"/>
            </a:xfrm>
            <a:custGeom>
              <a:avLst/>
              <a:gdLst/>
              <a:ahLst/>
              <a:cxnLst/>
              <a:rect l="l" t="t" r="r" b="b"/>
              <a:pathLst>
                <a:path w="14110" h="10907" extrusionOk="0">
                  <a:moveTo>
                    <a:pt x="8276" y="0"/>
                  </a:moveTo>
                  <a:cubicBezTo>
                    <a:pt x="6216" y="0"/>
                    <a:pt x="4430" y="1084"/>
                    <a:pt x="3418" y="2703"/>
                  </a:cubicBezTo>
                  <a:cubicBezTo>
                    <a:pt x="3394" y="2310"/>
                    <a:pt x="3275" y="1917"/>
                    <a:pt x="3049" y="1560"/>
                  </a:cubicBezTo>
                  <a:cubicBezTo>
                    <a:pt x="3001" y="1553"/>
                    <a:pt x="2952" y="1550"/>
                    <a:pt x="2905" y="1550"/>
                  </a:cubicBezTo>
                  <a:cubicBezTo>
                    <a:pt x="2456" y="1550"/>
                    <a:pt x="2035" y="1844"/>
                    <a:pt x="1906" y="2274"/>
                  </a:cubicBezTo>
                  <a:lnTo>
                    <a:pt x="1751" y="2750"/>
                  </a:lnTo>
                  <a:cubicBezTo>
                    <a:pt x="1453" y="2762"/>
                    <a:pt x="1203" y="2822"/>
                    <a:pt x="1001" y="2965"/>
                  </a:cubicBezTo>
                  <a:cubicBezTo>
                    <a:pt x="298" y="3393"/>
                    <a:pt x="48" y="4191"/>
                    <a:pt x="13" y="4965"/>
                  </a:cubicBezTo>
                  <a:cubicBezTo>
                    <a:pt x="1" y="5370"/>
                    <a:pt x="48" y="5787"/>
                    <a:pt x="120" y="6191"/>
                  </a:cubicBezTo>
                  <a:cubicBezTo>
                    <a:pt x="167" y="6394"/>
                    <a:pt x="191" y="6775"/>
                    <a:pt x="298" y="7025"/>
                  </a:cubicBezTo>
                  <a:cubicBezTo>
                    <a:pt x="346" y="7144"/>
                    <a:pt x="406" y="7227"/>
                    <a:pt x="489" y="7287"/>
                  </a:cubicBezTo>
                  <a:cubicBezTo>
                    <a:pt x="548" y="7334"/>
                    <a:pt x="620" y="7346"/>
                    <a:pt x="703" y="7370"/>
                  </a:cubicBezTo>
                  <a:cubicBezTo>
                    <a:pt x="1065" y="7455"/>
                    <a:pt x="1472" y="7506"/>
                    <a:pt x="1891" y="7506"/>
                  </a:cubicBezTo>
                  <a:cubicBezTo>
                    <a:pt x="2176" y="7506"/>
                    <a:pt x="2467" y="7483"/>
                    <a:pt x="2751" y="7430"/>
                  </a:cubicBezTo>
                  <a:lnTo>
                    <a:pt x="8335" y="7608"/>
                  </a:lnTo>
                  <a:cubicBezTo>
                    <a:pt x="8383" y="7668"/>
                    <a:pt x="8442" y="7692"/>
                    <a:pt x="8514" y="7692"/>
                  </a:cubicBezTo>
                  <a:lnTo>
                    <a:pt x="12145" y="7692"/>
                  </a:lnTo>
                  <a:cubicBezTo>
                    <a:pt x="12133" y="7763"/>
                    <a:pt x="12109" y="7858"/>
                    <a:pt x="12098" y="7918"/>
                  </a:cubicBezTo>
                  <a:cubicBezTo>
                    <a:pt x="12050" y="8049"/>
                    <a:pt x="11978" y="8156"/>
                    <a:pt x="11895" y="8180"/>
                  </a:cubicBezTo>
                  <a:cubicBezTo>
                    <a:pt x="11800" y="8215"/>
                    <a:pt x="11669" y="8215"/>
                    <a:pt x="11514" y="8215"/>
                  </a:cubicBezTo>
                  <a:lnTo>
                    <a:pt x="10383" y="8204"/>
                  </a:lnTo>
                  <a:cubicBezTo>
                    <a:pt x="10324" y="8204"/>
                    <a:pt x="10264" y="8204"/>
                    <a:pt x="10193" y="8180"/>
                  </a:cubicBezTo>
                  <a:cubicBezTo>
                    <a:pt x="10091" y="8172"/>
                    <a:pt x="9979" y="8162"/>
                    <a:pt x="9864" y="8162"/>
                  </a:cubicBezTo>
                  <a:cubicBezTo>
                    <a:pt x="9640" y="8162"/>
                    <a:pt x="9400" y="8197"/>
                    <a:pt x="9181" y="8346"/>
                  </a:cubicBezTo>
                  <a:cubicBezTo>
                    <a:pt x="8871" y="8573"/>
                    <a:pt x="8800" y="8942"/>
                    <a:pt x="8764" y="9061"/>
                  </a:cubicBezTo>
                  <a:cubicBezTo>
                    <a:pt x="8704" y="9347"/>
                    <a:pt x="8704" y="9644"/>
                    <a:pt x="8740" y="9942"/>
                  </a:cubicBezTo>
                  <a:cubicBezTo>
                    <a:pt x="8752" y="10061"/>
                    <a:pt x="8800" y="10418"/>
                    <a:pt x="9061" y="10656"/>
                  </a:cubicBezTo>
                  <a:cubicBezTo>
                    <a:pt x="9288" y="10847"/>
                    <a:pt x="9550" y="10906"/>
                    <a:pt x="9776" y="10906"/>
                  </a:cubicBezTo>
                  <a:cubicBezTo>
                    <a:pt x="9943" y="10906"/>
                    <a:pt x="10073" y="10871"/>
                    <a:pt x="10181" y="10859"/>
                  </a:cubicBezTo>
                  <a:cubicBezTo>
                    <a:pt x="10407" y="10823"/>
                    <a:pt x="10562" y="10609"/>
                    <a:pt x="10526" y="10370"/>
                  </a:cubicBezTo>
                  <a:cubicBezTo>
                    <a:pt x="10483" y="10166"/>
                    <a:pt x="10304" y="10020"/>
                    <a:pt x="10094" y="10020"/>
                  </a:cubicBezTo>
                  <a:cubicBezTo>
                    <a:pt x="10072" y="10020"/>
                    <a:pt x="10049" y="10022"/>
                    <a:pt x="10026" y="10025"/>
                  </a:cubicBezTo>
                  <a:cubicBezTo>
                    <a:pt x="9900" y="10045"/>
                    <a:pt x="9813" y="10053"/>
                    <a:pt x="9752" y="10053"/>
                  </a:cubicBezTo>
                  <a:cubicBezTo>
                    <a:pt x="9671" y="10053"/>
                    <a:pt x="9640" y="10039"/>
                    <a:pt x="9633" y="10025"/>
                  </a:cubicBezTo>
                  <a:cubicBezTo>
                    <a:pt x="9633" y="10025"/>
                    <a:pt x="9585" y="9989"/>
                    <a:pt x="9573" y="9823"/>
                  </a:cubicBezTo>
                  <a:cubicBezTo>
                    <a:pt x="9538" y="9608"/>
                    <a:pt x="9550" y="9418"/>
                    <a:pt x="9585" y="9216"/>
                  </a:cubicBezTo>
                  <a:cubicBezTo>
                    <a:pt x="9609" y="9061"/>
                    <a:pt x="9645" y="9013"/>
                    <a:pt x="9645" y="9013"/>
                  </a:cubicBezTo>
                  <a:cubicBezTo>
                    <a:pt x="9681" y="8995"/>
                    <a:pt x="9758" y="8989"/>
                    <a:pt x="9846" y="8989"/>
                  </a:cubicBezTo>
                  <a:cubicBezTo>
                    <a:pt x="9934" y="8989"/>
                    <a:pt x="10032" y="8995"/>
                    <a:pt x="10109" y="9001"/>
                  </a:cubicBezTo>
                  <a:cubicBezTo>
                    <a:pt x="10193" y="9001"/>
                    <a:pt x="10264" y="9013"/>
                    <a:pt x="10347" y="9013"/>
                  </a:cubicBezTo>
                  <a:lnTo>
                    <a:pt x="11490" y="9037"/>
                  </a:lnTo>
                  <a:cubicBezTo>
                    <a:pt x="11681" y="9037"/>
                    <a:pt x="11931" y="9037"/>
                    <a:pt x="12193" y="8930"/>
                  </a:cubicBezTo>
                  <a:cubicBezTo>
                    <a:pt x="12502" y="8799"/>
                    <a:pt x="12740" y="8513"/>
                    <a:pt x="12860" y="8144"/>
                  </a:cubicBezTo>
                  <a:cubicBezTo>
                    <a:pt x="12931" y="7930"/>
                    <a:pt x="12943" y="7703"/>
                    <a:pt x="12967" y="7513"/>
                  </a:cubicBezTo>
                  <a:cubicBezTo>
                    <a:pt x="13598" y="7263"/>
                    <a:pt x="14062" y="6632"/>
                    <a:pt x="14062" y="5906"/>
                  </a:cubicBezTo>
                  <a:lnTo>
                    <a:pt x="14062" y="5310"/>
                  </a:lnTo>
                  <a:cubicBezTo>
                    <a:pt x="14110" y="3858"/>
                    <a:pt x="13193" y="2608"/>
                    <a:pt x="11895" y="2084"/>
                  </a:cubicBezTo>
                  <a:cubicBezTo>
                    <a:pt x="11324" y="857"/>
                    <a:pt x="10073" y="0"/>
                    <a:pt x="8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3"/>
            <p:cNvSpPr/>
            <p:nvPr/>
          </p:nvSpPr>
          <p:spPr>
            <a:xfrm>
              <a:off x="1233475" y="4015575"/>
              <a:ext cx="21150" cy="12750"/>
            </a:xfrm>
            <a:custGeom>
              <a:avLst/>
              <a:gdLst/>
              <a:ahLst/>
              <a:cxnLst/>
              <a:rect l="l" t="t" r="r" b="b"/>
              <a:pathLst>
                <a:path w="846" h="510" extrusionOk="0">
                  <a:moveTo>
                    <a:pt x="536" y="1"/>
                  </a:moveTo>
                  <a:cubicBezTo>
                    <a:pt x="412" y="1"/>
                    <a:pt x="310" y="33"/>
                    <a:pt x="227" y="93"/>
                  </a:cubicBezTo>
                  <a:cubicBezTo>
                    <a:pt x="48" y="212"/>
                    <a:pt x="12" y="402"/>
                    <a:pt x="12" y="414"/>
                  </a:cubicBezTo>
                  <a:cubicBezTo>
                    <a:pt x="1" y="462"/>
                    <a:pt x="24" y="510"/>
                    <a:pt x="84" y="510"/>
                  </a:cubicBezTo>
                  <a:cubicBezTo>
                    <a:pt x="131" y="510"/>
                    <a:pt x="167" y="474"/>
                    <a:pt x="191" y="450"/>
                  </a:cubicBezTo>
                  <a:cubicBezTo>
                    <a:pt x="191" y="450"/>
                    <a:pt x="203" y="295"/>
                    <a:pt x="322" y="224"/>
                  </a:cubicBezTo>
                  <a:cubicBezTo>
                    <a:pt x="391" y="178"/>
                    <a:pt x="469" y="157"/>
                    <a:pt x="564" y="157"/>
                  </a:cubicBezTo>
                  <a:cubicBezTo>
                    <a:pt x="617" y="157"/>
                    <a:pt x="675" y="163"/>
                    <a:pt x="739" y="176"/>
                  </a:cubicBezTo>
                  <a:cubicBezTo>
                    <a:pt x="749" y="181"/>
                    <a:pt x="758" y="184"/>
                    <a:pt x="767" y="184"/>
                  </a:cubicBezTo>
                  <a:cubicBezTo>
                    <a:pt x="797" y="184"/>
                    <a:pt x="815" y="154"/>
                    <a:pt x="834" y="117"/>
                  </a:cubicBezTo>
                  <a:cubicBezTo>
                    <a:pt x="846" y="93"/>
                    <a:pt x="822" y="45"/>
                    <a:pt x="774" y="33"/>
                  </a:cubicBezTo>
                  <a:cubicBezTo>
                    <a:pt x="687" y="12"/>
                    <a:pt x="60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3"/>
            <p:cNvSpPr/>
            <p:nvPr/>
          </p:nvSpPr>
          <p:spPr>
            <a:xfrm>
              <a:off x="1257575" y="3939775"/>
              <a:ext cx="27125" cy="29625"/>
            </a:xfrm>
            <a:custGeom>
              <a:avLst/>
              <a:gdLst/>
              <a:ahLst/>
              <a:cxnLst/>
              <a:rect l="l" t="t" r="r" b="b"/>
              <a:pathLst>
                <a:path w="1085" h="1185" extrusionOk="0">
                  <a:moveTo>
                    <a:pt x="729" y="1"/>
                  </a:moveTo>
                  <a:cubicBezTo>
                    <a:pt x="440" y="1"/>
                    <a:pt x="184" y="174"/>
                    <a:pt x="108" y="446"/>
                  </a:cubicBezTo>
                  <a:lnTo>
                    <a:pt x="1" y="767"/>
                  </a:lnTo>
                  <a:lnTo>
                    <a:pt x="989" y="1184"/>
                  </a:lnTo>
                  <a:lnTo>
                    <a:pt x="1001" y="1160"/>
                  </a:lnTo>
                  <a:cubicBezTo>
                    <a:pt x="1084" y="767"/>
                    <a:pt x="1025" y="351"/>
                    <a:pt x="811" y="5"/>
                  </a:cubicBezTo>
                  <a:cubicBezTo>
                    <a:pt x="783" y="2"/>
                    <a:pt x="756" y="1"/>
                    <a:pt x="7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3"/>
            <p:cNvSpPr/>
            <p:nvPr/>
          </p:nvSpPr>
          <p:spPr>
            <a:xfrm>
              <a:off x="1404925" y="3939600"/>
              <a:ext cx="58375" cy="133975"/>
            </a:xfrm>
            <a:custGeom>
              <a:avLst/>
              <a:gdLst/>
              <a:ahLst/>
              <a:cxnLst/>
              <a:rect l="l" t="t" r="r" b="b"/>
              <a:pathLst>
                <a:path w="2335" h="5359" extrusionOk="0">
                  <a:moveTo>
                    <a:pt x="2334" y="1"/>
                  </a:moveTo>
                  <a:cubicBezTo>
                    <a:pt x="2072" y="96"/>
                    <a:pt x="1822" y="263"/>
                    <a:pt x="1644" y="477"/>
                  </a:cubicBezTo>
                  <a:cubicBezTo>
                    <a:pt x="1072" y="1167"/>
                    <a:pt x="870" y="2048"/>
                    <a:pt x="1072" y="2894"/>
                  </a:cubicBezTo>
                  <a:lnTo>
                    <a:pt x="1370" y="4108"/>
                  </a:lnTo>
                  <a:lnTo>
                    <a:pt x="989" y="4108"/>
                  </a:lnTo>
                  <a:cubicBezTo>
                    <a:pt x="441" y="4108"/>
                    <a:pt x="1" y="4549"/>
                    <a:pt x="1" y="5085"/>
                  </a:cubicBezTo>
                  <a:lnTo>
                    <a:pt x="1" y="5120"/>
                  </a:lnTo>
                  <a:cubicBezTo>
                    <a:pt x="1" y="5263"/>
                    <a:pt x="108" y="5358"/>
                    <a:pt x="239" y="5358"/>
                  </a:cubicBezTo>
                  <a:lnTo>
                    <a:pt x="286" y="5358"/>
                  </a:lnTo>
                  <a:cubicBezTo>
                    <a:pt x="262" y="5335"/>
                    <a:pt x="251" y="5287"/>
                    <a:pt x="251" y="5239"/>
                  </a:cubicBezTo>
                  <a:cubicBezTo>
                    <a:pt x="239" y="4704"/>
                    <a:pt x="667" y="4287"/>
                    <a:pt x="1203" y="4287"/>
                  </a:cubicBezTo>
                  <a:lnTo>
                    <a:pt x="1798" y="4287"/>
                  </a:lnTo>
                  <a:lnTo>
                    <a:pt x="1441" y="2787"/>
                  </a:lnTo>
                  <a:cubicBezTo>
                    <a:pt x="1239" y="1906"/>
                    <a:pt x="1441" y="1001"/>
                    <a:pt x="2013" y="298"/>
                  </a:cubicBezTo>
                  <a:cubicBezTo>
                    <a:pt x="2096" y="179"/>
                    <a:pt x="2215" y="96"/>
                    <a:pt x="2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3"/>
            <p:cNvSpPr/>
            <p:nvPr/>
          </p:nvSpPr>
          <p:spPr>
            <a:xfrm>
              <a:off x="1295100" y="3980975"/>
              <a:ext cx="49725" cy="74450"/>
            </a:xfrm>
            <a:custGeom>
              <a:avLst/>
              <a:gdLst/>
              <a:ahLst/>
              <a:cxnLst/>
              <a:rect l="l" t="t" r="r" b="b"/>
              <a:pathLst>
                <a:path w="1989" h="2978" extrusionOk="0">
                  <a:moveTo>
                    <a:pt x="893" y="1"/>
                  </a:moveTo>
                  <a:lnTo>
                    <a:pt x="0" y="2977"/>
                  </a:lnTo>
                  <a:cubicBezTo>
                    <a:pt x="476" y="2882"/>
                    <a:pt x="953" y="2787"/>
                    <a:pt x="1429" y="2691"/>
                  </a:cubicBezTo>
                  <a:cubicBezTo>
                    <a:pt x="1476" y="2691"/>
                    <a:pt x="1524" y="2679"/>
                    <a:pt x="1548" y="2656"/>
                  </a:cubicBezTo>
                  <a:cubicBezTo>
                    <a:pt x="1596" y="2608"/>
                    <a:pt x="1607" y="2560"/>
                    <a:pt x="1631" y="2501"/>
                  </a:cubicBezTo>
                  <a:cubicBezTo>
                    <a:pt x="1667" y="2275"/>
                    <a:pt x="1679" y="2060"/>
                    <a:pt x="1631" y="1834"/>
                  </a:cubicBezTo>
                  <a:cubicBezTo>
                    <a:pt x="1572" y="1608"/>
                    <a:pt x="1417" y="1417"/>
                    <a:pt x="1226" y="1310"/>
                  </a:cubicBezTo>
                  <a:cubicBezTo>
                    <a:pt x="1280" y="1242"/>
                    <a:pt x="1354" y="1221"/>
                    <a:pt x="1438" y="1221"/>
                  </a:cubicBezTo>
                  <a:cubicBezTo>
                    <a:pt x="1557" y="1221"/>
                    <a:pt x="1696" y="1263"/>
                    <a:pt x="1822" y="1263"/>
                  </a:cubicBezTo>
                  <a:cubicBezTo>
                    <a:pt x="1846" y="1263"/>
                    <a:pt x="1893" y="1263"/>
                    <a:pt x="1929" y="1239"/>
                  </a:cubicBezTo>
                  <a:cubicBezTo>
                    <a:pt x="1988" y="1191"/>
                    <a:pt x="1965" y="1084"/>
                    <a:pt x="1941" y="1001"/>
                  </a:cubicBezTo>
                  <a:cubicBezTo>
                    <a:pt x="1869" y="763"/>
                    <a:pt x="1750" y="524"/>
                    <a:pt x="1572" y="346"/>
                  </a:cubicBezTo>
                  <a:cubicBezTo>
                    <a:pt x="1393" y="155"/>
                    <a:pt x="1155" y="12"/>
                    <a:pt x="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3"/>
            <p:cNvSpPr/>
            <p:nvPr/>
          </p:nvSpPr>
          <p:spPr>
            <a:xfrm>
              <a:off x="1289425" y="3977825"/>
              <a:ext cx="61650" cy="82125"/>
            </a:xfrm>
            <a:custGeom>
              <a:avLst/>
              <a:gdLst/>
              <a:ahLst/>
              <a:cxnLst/>
              <a:rect l="l" t="t" r="r" b="b"/>
              <a:pathLst>
                <a:path w="2466" h="3285" extrusionOk="0">
                  <a:moveTo>
                    <a:pt x="1093" y="0"/>
                  </a:moveTo>
                  <a:cubicBezTo>
                    <a:pt x="919" y="0"/>
                    <a:pt x="934" y="282"/>
                    <a:pt x="1120" y="293"/>
                  </a:cubicBezTo>
                  <a:cubicBezTo>
                    <a:pt x="1537" y="341"/>
                    <a:pt x="1811" y="698"/>
                    <a:pt x="1977" y="1055"/>
                  </a:cubicBezTo>
                  <a:cubicBezTo>
                    <a:pt x="1989" y="1067"/>
                    <a:pt x="2049" y="1234"/>
                    <a:pt x="2049" y="1246"/>
                  </a:cubicBezTo>
                  <a:cubicBezTo>
                    <a:pt x="2043" y="1250"/>
                    <a:pt x="2033" y="1251"/>
                    <a:pt x="2020" y="1251"/>
                  </a:cubicBezTo>
                  <a:cubicBezTo>
                    <a:pt x="1957" y="1251"/>
                    <a:pt x="1828" y="1210"/>
                    <a:pt x="1799" y="1210"/>
                  </a:cubicBezTo>
                  <a:cubicBezTo>
                    <a:pt x="1767" y="1208"/>
                    <a:pt x="1736" y="1206"/>
                    <a:pt x="1705" y="1206"/>
                  </a:cubicBezTo>
                  <a:cubicBezTo>
                    <a:pt x="1571" y="1206"/>
                    <a:pt x="1443" y="1232"/>
                    <a:pt x="1346" y="1329"/>
                  </a:cubicBezTo>
                  <a:cubicBezTo>
                    <a:pt x="1275" y="1401"/>
                    <a:pt x="1287" y="1520"/>
                    <a:pt x="1382" y="1591"/>
                  </a:cubicBezTo>
                  <a:cubicBezTo>
                    <a:pt x="1561" y="1686"/>
                    <a:pt x="1680" y="1853"/>
                    <a:pt x="1715" y="2067"/>
                  </a:cubicBezTo>
                  <a:cubicBezTo>
                    <a:pt x="1751" y="2198"/>
                    <a:pt x="1799" y="2603"/>
                    <a:pt x="1644" y="2674"/>
                  </a:cubicBezTo>
                  <a:cubicBezTo>
                    <a:pt x="1537" y="2722"/>
                    <a:pt x="1394" y="2722"/>
                    <a:pt x="1275" y="2746"/>
                  </a:cubicBezTo>
                  <a:cubicBezTo>
                    <a:pt x="1156" y="2782"/>
                    <a:pt x="1049" y="2794"/>
                    <a:pt x="930" y="2817"/>
                  </a:cubicBezTo>
                  <a:cubicBezTo>
                    <a:pt x="680" y="2865"/>
                    <a:pt x="441" y="2925"/>
                    <a:pt x="191" y="2972"/>
                  </a:cubicBezTo>
                  <a:cubicBezTo>
                    <a:pt x="0" y="3017"/>
                    <a:pt x="64" y="3285"/>
                    <a:pt x="242" y="3285"/>
                  </a:cubicBezTo>
                  <a:cubicBezTo>
                    <a:pt x="252" y="3285"/>
                    <a:pt x="263" y="3284"/>
                    <a:pt x="275" y="3282"/>
                  </a:cubicBezTo>
                  <a:cubicBezTo>
                    <a:pt x="608" y="3222"/>
                    <a:pt x="930" y="3151"/>
                    <a:pt x="1263" y="3091"/>
                  </a:cubicBezTo>
                  <a:cubicBezTo>
                    <a:pt x="1513" y="3044"/>
                    <a:pt x="1894" y="3044"/>
                    <a:pt x="2001" y="2758"/>
                  </a:cubicBezTo>
                  <a:cubicBezTo>
                    <a:pt x="2142" y="2364"/>
                    <a:pt x="2083" y="1881"/>
                    <a:pt x="1807" y="1554"/>
                  </a:cubicBezTo>
                  <a:lnTo>
                    <a:pt x="1807" y="1554"/>
                  </a:lnTo>
                  <a:cubicBezTo>
                    <a:pt x="1835" y="1559"/>
                    <a:pt x="1861" y="1564"/>
                    <a:pt x="1882" y="1567"/>
                  </a:cubicBezTo>
                  <a:cubicBezTo>
                    <a:pt x="1936" y="1579"/>
                    <a:pt x="1992" y="1588"/>
                    <a:pt x="2049" y="1588"/>
                  </a:cubicBezTo>
                  <a:cubicBezTo>
                    <a:pt x="2105" y="1588"/>
                    <a:pt x="2162" y="1579"/>
                    <a:pt x="2215" y="1555"/>
                  </a:cubicBezTo>
                  <a:cubicBezTo>
                    <a:pt x="2465" y="1436"/>
                    <a:pt x="2358" y="1139"/>
                    <a:pt x="2275" y="960"/>
                  </a:cubicBezTo>
                  <a:cubicBezTo>
                    <a:pt x="2061" y="472"/>
                    <a:pt x="1692" y="67"/>
                    <a:pt x="1144" y="7"/>
                  </a:cubicBezTo>
                  <a:cubicBezTo>
                    <a:pt x="1125" y="3"/>
                    <a:pt x="1108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3"/>
            <p:cNvSpPr/>
            <p:nvPr/>
          </p:nvSpPr>
          <p:spPr>
            <a:xfrm>
              <a:off x="1232575" y="3986450"/>
              <a:ext cx="31275" cy="12875"/>
            </a:xfrm>
            <a:custGeom>
              <a:avLst/>
              <a:gdLst/>
              <a:ahLst/>
              <a:cxnLst/>
              <a:rect l="l" t="t" r="r" b="b"/>
              <a:pathLst>
                <a:path w="1251" h="515" extrusionOk="0">
                  <a:moveTo>
                    <a:pt x="731" y="0"/>
                  </a:moveTo>
                  <a:cubicBezTo>
                    <a:pt x="695" y="0"/>
                    <a:pt x="658" y="3"/>
                    <a:pt x="620" y="8"/>
                  </a:cubicBezTo>
                  <a:cubicBezTo>
                    <a:pt x="346" y="32"/>
                    <a:pt x="156" y="174"/>
                    <a:pt x="84" y="270"/>
                  </a:cubicBezTo>
                  <a:cubicBezTo>
                    <a:pt x="1" y="389"/>
                    <a:pt x="37" y="472"/>
                    <a:pt x="108" y="496"/>
                  </a:cubicBezTo>
                  <a:cubicBezTo>
                    <a:pt x="136" y="510"/>
                    <a:pt x="169" y="515"/>
                    <a:pt x="206" y="515"/>
                  </a:cubicBezTo>
                  <a:cubicBezTo>
                    <a:pt x="262" y="515"/>
                    <a:pt x="324" y="503"/>
                    <a:pt x="382" y="496"/>
                  </a:cubicBezTo>
                  <a:cubicBezTo>
                    <a:pt x="465" y="484"/>
                    <a:pt x="572" y="484"/>
                    <a:pt x="644" y="472"/>
                  </a:cubicBezTo>
                  <a:cubicBezTo>
                    <a:pt x="715" y="472"/>
                    <a:pt x="822" y="448"/>
                    <a:pt x="918" y="448"/>
                  </a:cubicBezTo>
                  <a:cubicBezTo>
                    <a:pt x="1001" y="448"/>
                    <a:pt x="1096" y="448"/>
                    <a:pt x="1168" y="413"/>
                  </a:cubicBezTo>
                  <a:cubicBezTo>
                    <a:pt x="1227" y="377"/>
                    <a:pt x="1251" y="294"/>
                    <a:pt x="1180" y="174"/>
                  </a:cubicBezTo>
                  <a:cubicBezTo>
                    <a:pt x="1108" y="83"/>
                    <a:pt x="942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3"/>
            <p:cNvSpPr/>
            <p:nvPr/>
          </p:nvSpPr>
          <p:spPr>
            <a:xfrm>
              <a:off x="1114125" y="3834450"/>
              <a:ext cx="77700" cy="165975"/>
            </a:xfrm>
            <a:custGeom>
              <a:avLst/>
              <a:gdLst/>
              <a:ahLst/>
              <a:cxnLst/>
              <a:rect l="l" t="t" r="r" b="b"/>
              <a:pathLst>
                <a:path w="3108" h="6639" extrusionOk="0">
                  <a:moveTo>
                    <a:pt x="1979" y="0"/>
                  </a:moveTo>
                  <a:cubicBezTo>
                    <a:pt x="1819" y="0"/>
                    <a:pt x="1682" y="109"/>
                    <a:pt x="1643" y="266"/>
                  </a:cubicBezTo>
                  <a:lnTo>
                    <a:pt x="60" y="5993"/>
                  </a:lnTo>
                  <a:cubicBezTo>
                    <a:pt x="0" y="6195"/>
                    <a:pt x="119" y="6385"/>
                    <a:pt x="310" y="6433"/>
                  </a:cubicBezTo>
                  <a:lnTo>
                    <a:pt x="1024" y="6624"/>
                  </a:lnTo>
                  <a:cubicBezTo>
                    <a:pt x="1058" y="6634"/>
                    <a:pt x="1091" y="6639"/>
                    <a:pt x="1124" y="6639"/>
                  </a:cubicBezTo>
                  <a:cubicBezTo>
                    <a:pt x="1277" y="6639"/>
                    <a:pt x="1413" y="6531"/>
                    <a:pt x="1453" y="6374"/>
                  </a:cubicBezTo>
                  <a:lnTo>
                    <a:pt x="3048" y="635"/>
                  </a:lnTo>
                  <a:cubicBezTo>
                    <a:pt x="3108" y="444"/>
                    <a:pt x="2989" y="254"/>
                    <a:pt x="2798" y="206"/>
                  </a:cubicBezTo>
                  <a:lnTo>
                    <a:pt x="2084" y="16"/>
                  </a:lnTo>
                  <a:cubicBezTo>
                    <a:pt x="2048" y="5"/>
                    <a:pt x="2013" y="0"/>
                    <a:pt x="1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3"/>
            <p:cNvSpPr/>
            <p:nvPr/>
          </p:nvSpPr>
          <p:spPr>
            <a:xfrm>
              <a:off x="1128100" y="3876225"/>
              <a:ext cx="108100" cy="157750"/>
            </a:xfrm>
            <a:custGeom>
              <a:avLst/>
              <a:gdLst/>
              <a:ahLst/>
              <a:cxnLst/>
              <a:rect l="l" t="t" r="r" b="b"/>
              <a:pathLst>
                <a:path w="4324" h="6310" extrusionOk="0">
                  <a:moveTo>
                    <a:pt x="2312" y="1"/>
                  </a:moveTo>
                  <a:cubicBezTo>
                    <a:pt x="2108" y="1"/>
                    <a:pt x="1799" y="43"/>
                    <a:pt x="1775" y="297"/>
                  </a:cubicBezTo>
                  <a:cubicBezTo>
                    <a:pt x="1477" y="2571"/>
                    <a:pt x="1215" y="2976"/>
                    <a:pt x="1215" y="2976"/>
                  </a:cubicBezTo>
                  <a:cubicBezTo>
                    <a:pt x="1263" y="2881"/>
                    <a:pt x="1132" y="2571"/>
                    <a:pt x="1096" y="2476"/>
                  </a:cubicBezTo>
                  <a:cubicBezTo>
                    <a:pt x="1060" y="2321"/>
                    <a:pt x="1001" y="2143"/>
                    <a:pt x="894" y="1988"/>
                  </a:cubicBezTo>
                  <a:cubicBezTo>
                    <a:pt x="767" y="1798"/>
                    <a:pt x="565" y="1656"/>
                    <a:pt x="345" y="1656"/>
                  </a:cubicBezTo>
                  <a:cubicBezTo>
                    <a:pt x="275" y="1656"/>
                    <a:pt x="203" y="1671"/>
                    <a:pt x="132" y="1702"/>
                  </a:cubicBezTo>
                  <a:cubicBezTo>
                    <a:pt x="84" y="1726"/>
                    <a:pt x="25" y="1762"/>
                    <a:pt x="13" y="1809"/>
                  </a:cubicBezTo>
                  <a:cubicBezTo>
                    <a:pt x="1" y="1857"/>
                    <a:pt x="1" y="1916"/>
                    <a:pt x="13" y="1964"/>
                  </a:cubicBezTo>
                  <a:cubicBezTo>
                    <a:pt x="120" y="2417"/>
                    <a:pt x="286" y="2869"/>
                    <a:pt x="382" y="3345"/>
                  </a:cubicBezTo>
                  <a:cubicBezTo>
                    <a:pt x="382" y="3345"/>
                    <a:pt x="25" y="4000"/>
                    <a:pt x="310" y="4726"/>
                  </a:cubicBezTo>
                  <a:cubicBezTo>
                    <a:pt x="322" y="4762"/>
                    <a:pt x="322" y="4774"/>
                    <a:pt x="346" y="4798"/>
                  </a:cubicBezTo>
                  <a:cubicBezTo>
                    <a:pt x="548" y="5417"/>
                    <a:pt x="1084" y="5869"/>
                    <a:pt x="1727" y="6012"/>
                  </a:cubicBezTo>
                  <a:lnTo>
                    <a:pt x="3132" y="6310"/>
                  </a:lnTo>
                  <a:lnTo>
                    <a:pt x="3525" y="4250"/>
                  </a:lnTo>
                  <a:cubicBezTo>
                    <a:pt x="3525" y="4250"/>
                    <a:pt x="4324" y="5"/>
                    <a:pt x="2604" y="5"/>
                  </a:cubicBezTo>
                  <a:cubicBezTo>
                    <a:pt x="2567" y="5"/>
                    <a:pt x="2528" y="7"/>
                    <a:pt x="2489" y="11"/>
                  </a:cubicBezTo>
                  <a:cubicBezTo>
                    <a:pt x="2489" y="11"/>
                    <a:pt x="2414" y="1"/>
                    <a:pt x="2312" y="1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3"/>
            <p:cNvSpPr/>
            <p:nvPr/>
          </p:nvSpPr>
          <p:spPr>
            <a:xfrm>
              <a:off x="1180200" y="3876000"/>
              <a:ext cx="11325" cy="50225"/>
            </a:xfrm>
            <a:custGeom>
              <a:avLst/>
              <a:gdLst/>
              <a:ahLst/>
              <a:cxnLst/>
              <a:rect l="l" t="t" r="r" b="b"/>
              <a:pathLst>
                <a:path w="453" h="2009" extrusionOk="0">
                  <a:moveTo>
                    <a:pt x="103" y="1"/>
                  </a:moveTo>
                  <a:cubicBezTo>
                    <a:pt x="93" y="1"/>
                    <a:pt x="82" y="3"/>
                    <a:pt x="72" y="9"/>
                  </a:cubicBezTo>
                  <a:cubicBezTo>
                    <a:pt x="24" y="9"/>
                    <a:pt x="0" y="44"/>
                    <a:pt x="12" y="92"/>
                  </a:cubicBezTo>
                  <a:cubicBezTo>
                    <a:pt x="24" y="104"/>
                    <a:pt x="286" y="1175"/>
                    <a:pt x="155" y="1925"/>
                  </a:cubicBezTo>
                  <a:cubicBezTo>
                    <a:pt x="131" y="1973"/>
                    <a:pt x="167" y="1997"/>
                    <a:pt x="227" y="2009"/>
                  </a:cubicBezTo>
                  <a:cubicBezTo>
                    <a:pt x="274" y="2009"/>
                    <a:pt x="298" y="1997"/>
                    <a:pt x="298" y="1973"/>
                  </a:cubicBezTo>
                  <a:cubicBezTo>
                    <a:pt x="453" y="1175"/>
                    <a:pt x="179" y="104"/>
                    <a:pt x="167" y="68"/>
                  </a:cubicBezTo>
                  <a:cubicBezTo>
                    <a:pt x="167" y="31"/>
                    <a:pt x="138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3"/>
            <p:cNvSpPr/>
            <p:nvPr/>
          </p:nvSpPr>
          <p:spPr>
            <a:xfrm>
              <a:off x="1201325" y="3876000"/>
              <a:ext cx="11350" cy="50225"/>
            </a:xfrm>
            <a:custGeom>
              <a:avLst/>
              <a:gdLst/>
              <a:ahLst/>
              <a:cxnLst/>
              <a:rect l="l" t="t" r="r" b="b"/>
              <a:pathLst>
                <a:path w="454" h="2009" extrusionOk="0">
                  <a:moveTo>
                    <a:pt x="103" y="1"/>
                  </a:moveTo>
                  <a:cubicBezTo>
                    <a:pt x="93" y="1"/>
                    <a:pt x="83" y="3"/>
                    <a:pt x="72" y="9"/>
                  </a:cubicBezTo>
                  <a:cubicBezTo>
                    <a:pt x="36" y="9"/>
                    <a:pt x="1" y="44"/>
                    <a:pt x="24" y="92"/>
                  </a:cubicBezTo>
                  <a:cubicBezTo>
                    <a:pt x="36" y="104"/>
                    <a:pt x="286" y="1175"/>
                    <a:pt x="155" y="1925"/>
                  </a:cubicBezTo>
                  <a:cubicBezTo>
                    <a:pt x="132" y="1973"/>
                    <a:pt x="167" y="1997"/>
                    <a:pt x="227" y="2009"/>
                  </a:cubicBezTo>
                  <a:cubicBezTo>
                    <a:pt x="274" y="2009"/>
                    <a:pt x="298" y="1997"/>
                    <a:pt x="298" y="1973"/>
                  </a:cubicBezTo>
                  <a:cubicBezTo>
                    <a:pt x="453" y="1175"/>
                    <a:pt x="179" y="104"/>
                    <a:pt x="167" y="68"/>
                  </a:cubicBezTo>
                  <a:cubicBezTo>
                    <a:pt x="167" y="31"/>
                    <a:pt x="138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3"/>
            <p:cNvSpPr/>
            <p:nvPr/>
          </p:nvSpPr>
          <p:spPr>
            <a:xfrm>
              <a:off x="1304925" y="3829450"/>
              <a:ext cx="148550" cy="99675"/>
            </a:xfrm>
            <a:custGeom>
              <a:avLst/>
              <a:gdLst/>
              <a:ahLst/>
              <a:cxnLst/>
              <a:rect l="l" t="t" r="r" b="b"/>
              <a:pathLst>
                <a:path w="5942" h="3987" extrusionOk="0">
                  <a:moveTo>
                    <a:pt x="3954" y="1"/>
                  </a:moveTo>
                  <a:cubicBezTo>
                    <a:pt x="3942" y="1"/>
                    <a:pt x="3930" y="1"/>
                    <a:pt x="3917" y="1"/>
                  </a:cubicBezTo>
                  <a:lnTo>
                    <a:pt x="2262" y="97"/>
                  </a:lnTo>
                  <a:cubicBezTo>
                    <a:pt x="0" y="692"/>
                    <a:pt x="131" y="2013"/>
                    <a:pt x="369" y="2716"/>
                  </a:cubicBezTo>
                  <a:cubicBezTo>
                    <a:pt x="476" y="2978"/>
                    <a:pt x="726" y="3168"/>
                    <a:pt x="1012" y="3216"/>
                  </a:cubicBezTo>
                  <a:cubicBezTo>
                    <a:pt x="1126" y="3231"/>
                    <a:pt x="1237" y="3237"/>
                    <a:pt x="1343" y="3237"/>
                  </a:cubicBezTo>
                  <a:cubicBezTo>
                    <a:pt x="2361" y="3237"/>
                    <a:pt x="3024" y="2633"/>
                    <a:pt x="3024" y="2633"/>
                  </a:cubicBezTo>
                  <a:lnTo>
                    <a:pt x="3274" y="3025"/>
                  </a:lnTo>
                  <a:cubicBezTo>
                    <a:pt x="3572" y="3466"/>
                    <a:pt x="4001" y="3811"/>
                    <a:pt x="4512" y="3978"/>
                  </a:cubicBezTo>
                  <a:cubicBezTo>
                    <a:pt x="4529" y="3984"/>
                    <a:pt x="4546" y="3987"/>
                    <a:pt x="4562" y="3987"/>
                  </a:cubicBezTo>
                  <a:cubicBezTo>
                    <a:pt x="4671" y="3987"/>
                    <a:pt x="4755" y="3856"/>
                    <a:pt x="4703" y="3752"/>
                  </a:cubicBezTo>
                  <a:lnTo>
                    <a:pt x="3858" y="2002"/>
                  </a:lnTo>
                  <a:lnTo>
                    <a:pt x="3858" y="2002"/>
                  </a:lnTo>
                  <a:lnTo>
                    <a:pt x="4786" y="3430"/>
                  </a:lnTo>
                  <a:cubicBezTo>
                    <a:pt x="4882" y="3561"/>
                    <a:pt x="5024" y="3633"/>
                    <a:pt x="5191" y="3633"/>
                  </a:cubicBezTo>
                  <a:cubicBezTo>
                    <a:pt x="5382" y="3633"/>
                    <a:pt x="5501" y="3454"/>
                    <a:pt x="5441" y="3275"/>
                  </a:cubicBezTo>
                  <a:lnTo>
                    <a:pt x="4893" y="1740"/>
                  </a:lnTo>
                  <a:lnTo>
                    <a:pt x="5286" y="2811"/>
                  </a:lnTo>
                  <a:lnTo>
                    <a:pt x="5584" y="2609"/>
                  </a:lnTo>
                  <a:cubicBezTo>
                    <a:pt x="5882" y="2394"/>
                    <a:pt x="5941" y="2013"/>
                    <a:pt x="5727" y="1728"/>
                  </a:cubicBezTo>
                  <a:lnTo>
                    <a:pt x="4667" y="347"/>
                  </a:lnTo>
                  <a:cubicBezTo>
                    <a:pt x="4496" y="130"/>
                    <a:pt x="4238" y="1"/>
                    <a:pt x="3954" y="1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3"/>
            <p:cNvSpPr/>
            <p:nvPr/>
          </p:nvSpPr>
          <p:spPr>
            <a:xfrm>
              <a:off x="1424575" y="3867500"/>
              <a:ext cx="15500" cy="31100"/>
            </a:xfrm>
            <a:custGeom>
              <a:avLst/>
              <a:gdLst/>
              <a:ahLst/>
              <a:cxnLst/>
              <a:rect l="l" t="t" r="r" b="b"/>
              <a:pathLst>
                <a:path w="620" h="1244" extrusionOk="0">
                  <a:moveTo>
                    <a:pt x="80" y="0"/>
                  </a:moveTo>
                  <a:cubicBezTo>
                    <a:pt x="73" y="0"/>
                    <a:pt x="66" y="1"/>
                    <a:pt x="60" y="3"/>
                  </a:cubicBezTo>
                  <a:cubicBezTo>
                    <a:pt x="36" y="15"/>
                    <a:pt x="0" y="63"/>
                    <a:pt x="24" y="87"/>
                  </a:cubicBezTo>
                  <a:lnTo>
                    <a:pt x="465" y="1194"/>
                  </a:lnTo>
                  <a:cubicBezTo>
                    <a:pt x="475" y="1214"/>
                    <a:pt x="512" y="1244"/>
                    <a:pt x="545" y="1244"/>
                  </a:cubicBezTo>
                  <a:cubicBezTo>
                    <a:pt x="550" y="1244"/>
                    <a:pt x="555" y="1243"/>
                    <a:pt x="560" y="1242"/>
                  </a:cubicBezTo>
                  <a:cubicBezTo>
                    <a:pt x="572" y="1242"/>
                    <a:pt x="584" y="1242"/>
                    <a:pt x="584" y="1218"/>
                  </a:cubicBezTo>
                  <a:cubicBezTo>
                    <a:pt x="596" y="1206"/>
                    <a:pt x="619" y="1182"/>
                    <a:pt x="596" y="1146"/>
                  </a:cubicBezTo>
                  <a:lnTo>
                    <a:pt x="155" y="51"/>
                  </a:lnTo>
                  <a:cubicBezTo>
                    <a:pt x="145" y="22"/>
                    <a:pt x="111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3"/>
            <p:cNvSpPr/>
            <p:nvPr/>
          </p:nvSpPr>
          <p:spPr>
            <a:xfrm>
              <a:off x="1398375" y="3877275"/>
              <a:ext cx="10750" cy="7400"/>
            </a:xfrm>
            <a:custGeom>
              <a:avLst/>
              <a:gdLst/>
              <a:ahLst/>
              <a:cxnLst/>
              <a:rect l="l" t="t" r="r" b="b"/>
              <a:pathLst>
                <a:path w="430" h="296" extrusionOk="0">
                  <a:moveTo>
                    <a:pt x="344" y="1"/>
                  </a:moveTo>
                  <a:cubicBezTo>
                    <a:pt x="333" y="1"/>
                    <a:pt x="322" y="2"/>
                    <a:pt x="310" y="5"/>
                  </a:cubicBezTo>
                  <a:cubicBezTo>
                    <a:pt x="310" y="5"/>
                    <a:pt x="191" y="89"/>
                    <a:pt x="36" y="160"/>
                  </a:cubicBezTo>
                  <a:cubicBezTo>
                    <a:pt x="12" y="172"/>
                    <a:pt x="1" y="219"/>
                    <a:pt x="12" y="267"/>
                  </a:cubicBezTo>
                  <a:cubicBezTo>
                    <a:pt x="21" y="285"/>
                    <a:pt x="49" y="296"/>
                    <a:pt x="82" y="296"/>
                  </a:cubicBezTo>
                  <a:cubicBezTo>
                    <a:pt x="94" y="296"/>
                    <a:pt x="107" y="294"/>
                    <a:pt x="120" y="291"/>
                  </a:cubicBezTo>
                  <a:cubicBezTo>
                    <a:pt x="251" y="208"/>
                    <a:pt x="382" y="148"/>
                    <a:pt x="382" y="148"/>
                  </a:cubicBezTo>
                  <a:cubicBezTo>
                    <a:pt x="382" y="136"/>
                    <a:pt x="393" y="136"/>
                    <a:pt x="393" y="136"/>
                  </a:cubicBezTo>
                  <a:cubicBezTo>
                    <a:pt x="417" y="112"/>
                    <a:pt x="429" y="77"/>
                    <a:pt x="417" y="41"/>
                  </a:cubicBezTo>
                  <a:cubicBezTo>
                    <a:pt x="399" y="14"/>
                    <a:pt x="375" y="1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3"/>
            <p:cNvSpPr/>
            <p:nvPr/>
          </p:nvSpPr>
          <p:spPr>
            <a:xfrm>
              <a:off x="1420100" y="3864775"/>
              <a:ext cx="10750" cy="7400"/>
            </a:xfrm>
            <a:custGeom>
              <a:avLst/>
              <a:gdLst/>
              <a:ahLst/>
              <a:cxnLst/>
              <a:rect l="l" t="t" r="r" b="b"/>
              <a:pathLst>
                <a:path w="430" h="296" extrusionOk="0">
                  <a:moveTo>
                    <a:pt x="350" y="1"/>
                  </a:moveTo>
                  <a:cubicBezTo>
                    <a:pt x="341" y="1"/>
                    <a:pt x="331" y="2"/>
                    <a:pt x="322" y="5"/>
                  </a:cubicBezTo>
                  <a:cubicBezTo>
                    <a:pt x="322" y="5"/>
                    <a:pt x="203" y="77"/>
                    <a:pt x="48" y="160"/>
                  </a:cubicBezTo>
                  <a:cubicBezTo>
                    <a:pt x="25" y="172"/>
                    <a:pt x="1" y="208"/>
                    <a:pt x="25" y="255"/>
                  </a:cubicBezTo>
                  <a:cubicBezTo>
                    <a:pt x="33" y="282"/>
                    <a:pt x="62" y="295"/>
                    <a:pt x="92" y="295"/>
                  </a:cubicBezTo>
                  <a:cubicBezTo>
                    <a:pt x="101" y="295"/>
                    <a:pt x="111" y="294"/>
                    <a:pt x="120" y="291"/>
                  </a:cubicBezTo>
                  <a:cubicBezTo>
                    <a:pt x="251" y="196"/>
                    <a:pt x="382" y="136"/>
                    <a:pt x="394" y="136"/>
                  </a:cubicBezTo>
                  <a:cubicBezTo>
                    <a:pt x="394" y="136"/>
                    <a:pt x="394" y="124"/>
                    <a:pt x="406" y="124"/>
                  </a:cubicBezTo>
                  <a:cubicBezTo>
                    <a:pt x="417" y="112"/>
                    <a:pt x="429" y="65"/>
                    <a:pt x="417" y="41"/>
                  </a:cubicBezTo>
                  <a:cubicBezTo>
                    <a:pt x="409" y="14"/>
                    <a:pt x="379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3"/>
            <p:cNvSpPr/>
            <p:nvPr/>
          </p:nvSpPr>
          <p:spPr>
            <a:xfrm>
              <a:off x="1377550" y="3887875"/>
              <a:ext cx="6850" cy="9800"/>
            </a:xfrm>
            <a:custGeom>
              <a:avLst/>
              <a:gdLst/>
              <a:ahLst/>
              <a:cxnLst/>
              <a:rect l="l" t="t" r="r" b="b"/>
              <a:pathLst>
                <a:path w="274" h="392" extrusionOk="0">
                  <a:moveTo>
                    <a:pt x="85" y="0"/>
                  </a:moveTo>
                  <a:cubicBezTo>
                    <a:pt x="73" y="0"/>
                    <a:pt x="61" y="3"/>
                    <a:pt x="48" y="10"/>
                  </a:cubicBezTo>
                  <a:cubicBezTo>
                    <a:pt x="12" y="22"/>
                    <a:pt x="0" y="46"/>
                    <a:pt x="12" y="93"/>
                  </a:cubicBezTo>
                  <a:cubicBezTo>
                    <a:pt x="12" y="93"/>
                    <a:pt x="48" y="260"/>
                    <a:pt x="131" y="367"/>
                  </a:cubicBezTo>
                  <a:cubicBezTo>
                    <a:pt x="146" y="382"/>
                    <a:pt x="170" y="392"/>
                    <a:pt x="197" y="392"/>
                  </a:cubicBezTo>
                  <a:cubicBezTo>
                    <a:pt x="214" y="392"/>
                    <a:pt x="232" y="388"/>
                    <a:pt x="250" y="379"/>
                  </a:cubicBezTo>
                  <a:cubicBezTo>
                    <a:pt x="262" y="343"/>
                    <a:pt x="274" y="319"/>
                    <a:pt x="250" y="284"/>
                  </a:cubicBezTo>
                  <a:cubicBezTo>
                    <a:pt x="191" y="200"/>
                    <a:pt x="143" y="46"/>
                    <a:pt x="143" y="46"/>
                  </a:cubicBezTo>
                  <a:cubicBezTo>
                    <a:pt x="134" y="20"/>
                    <a:pt x="113" y="0"/>
                    <a:pt x="85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3"/>
            <p:cNvSpPr/>
            <p:nvPr/>
          </p:nvSpPr>
          <p:spPr>
            <a:xfrm>
              <a:off x="1287650" y="401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2675" cap="rnd" cmpd="sng">
              <a:solidFill>
                <a:srgbClr val="60183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3"/>
            <p:cNvSpPr/>
            <p:nvPr/>
          </p:nvSpPr>
          <p:spPr>
            <a:xfrm>
              <a:off x="1655250" y="3530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3"/>
            <p:cNvSpPr/>
            <p:nvPr/>
          </p:nvSpPr>
          <p:spPr>
            <a:xfrm>
              <a:off x="1529950" y="3382400"/>
              <a:ext cx="241425" cy="198575"/>
            </a:xfrm>
            <a:custGeom>
              <a:avLst/>
              <a:gdLst/>
              <a:ahLst/>
              <a:cxnLst/>
              <a:rect l="l" t="t" r="r" b="b"/>
              <a:pathLst>
                <a:path w="9657" h="7943" extrusionOk="0">
                  <a:moveTo>
                    <a:pt x="4658" y="1"/>
                  </a:moveTo>
                  <a:cubicBezTo>
                    <a:pt x="4153" y="1"/>
                    <a:pt x="3669" y="107"/>
                    <a:pt x="3227" y="298"/>
                  </a:cubicBezTo>
                  <a:cubicBezTo>
                    <a:pt x="3024" y="298"/>
                    <a:pt x="2810" y="334"/>
                    <a:pt x="2620" y="429"/>
                  </a:cubicBezTo>
                  <a:cubicBezTo>
                    <a:pt x="2429" y="250"/>
                    <a:pt x="2167" y="131"/>
                    <a:pt x="1869" y="95"/>
                  </a:cubicBezTo>
                  <a:cubicBezTo>
                    <a:pt x="1826" y="91"/>
                    <a:pt x="1782" y="89"/>
                    <a:pt x="1739" y="89"/>
                  </a:cubicBezTo>
                  <a:cubicBezTo>
                    <a:pt x="1080" y="89"/>
                    <a:pt x="519" y="592"/>
                    <a:pt x="441" y="1262"/>
                  </a:cubicBezTo>
                  <a:cubicBezTo>
                    <a:pt x="381" y="1858"/>
                    <a:pt x="738" y="2405"/>
                    <a:pt x="1274" y="2620"/>
                  </a:cubicBezTo>
                  <a:cubicBezTo>
                    <a:pt x="1262" y="2739"/>
                    <a:pt x="1238" y="2834"/>
                    <a:pt x="1238" y="2953"/>
                  </a:cubicBezTo>
                  <a:lnTo>
                    <a:pt x="1203" y="3346"/>
                  </a:lnTo>
                  <a:cubicBezTo>
                    <a:pt x="893" y="3572"/>
                    <a:pt x="584" y="3810"/>
                    <a:pt x="381" y="4132"/>
                  </a:cubicBezTo>
                  <a:cubicBezTo>
                    <a:pt x="167" y="4525"/>
                    <a:pt x="107" y="5013"/>
                    <a:pt x="250" y="5429"/>
                  </a:cubicBezTo>
                  <a:cubicBezTo>
                    <a:pt x="357" y="5739"/>
                    <a:pt x="584" y="6037"/>
                    <a:pt x="488" y="6346"/>
                  </a:cubicBezTo>
                  <a:cubicBezTo>
                    <a:pt x="453" y="6525"/>
                    <a:pt x="310" y="6668"/>
                    <a:pt x="191" y="6810"/>
                  </a:cubicBezTo>
                  <a:cubicBezTo>
                    <a:pt x="95" y="6965"/>
                    <a:pt x="0" y="7156"/>
                    <a:pt x="60" y="7322"/>
                  </a:cubicBezTo>
                  <a:cubicBezTo>
                    <a:pt x="155" y="7537"/>
                    <a:pt x="453" y="7620"/>
                    <a:pt x="703" y="7632"/>
                  </a:cubicBezTo>
                  <a:cubicBezTo>
                    <a:pt x="893" y="7644"/>
                    <a:pt x="1087" y="7647"/>
                    <a:pt x="1280" y="7647"/>
                  </a:cubicBezTo>
                  <a:cubicBezTo>
                    <a:pt x="1474" y="7647"/>
                    <a:pt x="1667" y="7644"/>
                    <a:pt x="1858" y="7644"/>
                  </a:cubicBezTo>
                  <a:cubicBezTo>
                    <a:pt x="3251" y="7620"/>
                    <a:pt x="4620" y="7584"/>
                    <a:pt x="6001" y="7525"/>
                  </a:cubicBezTo>
                  <a:cubicBezTo>
                    <a:pt x="6253" y="7789"/>
                    <a:pt x="6594" y="7942"/>
                    <a:pt x="6992" y="7942"/>
                  </a:cubicBezTo>
                  <a:cubicBezTo>
                    <a:pt x="7007" y="7942"/>
                    <a:pt x="7022" y="7942"/>
                    <a:pt x="7037" y="7942"/>
                  </a:cubicBezTo>
                  <a:lnTo>
                    <a:pt x="8406" y="7918"/>
                  </a:lnTo>
                  <a:cubicBezTo>
                    <a:pt x="8413" y="7918"/>
                    <a:pt x="8421" y="7918"/>
                    <a:pt x="8428" y="7918"/>
                  </a:cubicBezTo>
                  <a:cubicBezTo>
                    <a:pt x="8657" y="7918"/>
                    <a:pt x="8847" y="7744"/>
                    <a:pt x="8858" y="7513"/>
                  </a:cubicBezTo>
                  <a:lnTo>
                    <a:pt x="8858" y="7382"/>
                  </a:lnTo>
                  <a:lnTo>
                    <a:pt x="8858" y="7346"/>
                  </a:lnTo>
                  <a:cubicBezTo>
                    <a:pt x="8977" y="7334"/>
                    <a:pt x="9085" y="7334"/>
                    <a:pt x="9204" y="7322"/>
                  </a:cubicBezTo>
                  <a:cubicBezTo>
                    <a:pt x="9287" y="7322"/>
                    <a:pt x="9382" y="7299"/>
                    <a:pt x="9466" y="7263"/>
                  </a:cubicBezTo>
                  <a:cubicBezTo>
                    <a:pt x="9644" y="7156"/>
                    <a:pt x="9656" y="6918"/>
                    <a:pt x="9597" y="6739"/>
                  </a:cubicBezTo>
                  <a:cubicBezTo>
                    <a:pt x="9442" y="6179"/>
                    <a:pt x="8906" y="5834"/>
                    <a:pt x="8561" y="5370"/>
                  </a:cubicBezTo>
                  <a:cubicBezTo>
                    <a:pt x="8132" y="4763"/>
                    <a:pt x="8323" y="4084"/>
                    <a:pt x="8275" y="3405"/>
                  </a:cubicBezTo>
                  <a:cubicBezTo>
                    <a:pt x="8263" y="3251"/>
                    <a:pt x="8227" y="3108"/>
                    <a:pt x="8204" y="2977"/>
                  </a:cubicBezTo>
                  <a:lnTo>
                    <a:pt x="8204" y="2977"/>
                  </a:lnTo>
                  <a:cubicBezTo>
                    <a:pt x="8227" y="2978"/>
                    <a:pt x="8251" y="2978"/>
                    <a:pt x="8274" y="2978"/>
                  </a:cubicBezTo>
                  <a:cubicBezTo>
                    <a:pt x="8946" y="2978"/>
                    <a:pt x="9516" y="2489"/>
                    <a:pt x="9585" y="1810"/>
                  </a:cubicBezTo>
                  <a:cubicBezTo>
                    <a:pt x="9656" y="1096"/>
                    <a:pt x="9144" y="453"/>
                    <a:pt x="8430" y="381"/>
                  </a:cubicBezTo>
                  <a:cubicBezTo>
                    <a:pt x="8379" y="375"/>
                    <a:pt x="8329" y="372"/>
                    <a:pt x="8280" y="372"/>
                  </a:cubicBezTo>
                  <a:cubicBezTo>
                    <a:pt x="7828" y="372"/>
                    <a:pt x="7428" y="612"/>
                    <a:pt x="7192" y="976"/>
                  </a:cubicBezTo>
                  <a:cubicBezTo>
                    <a:pt x="6608" y="429"/>
                    <a:pt x="5834" y="72"/>
                    <a:pt x="4941" y="12"/>
                  </a:cubicBezTo>
                  <a:cubicBezTo>
                    <a:pt x="4846" y="5"/>
                    <a:pt x="4752" y="1"/>
                    <a:pt x="4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3"/>
            <p:cNvSpPr/>
            <p:nvPr/>
          </p:nvSpPr>
          <p:spPr>
            <a:xfrm>
              <a:off x="1579950" y="3463350"/>
              <a:ext cx="153325" cy="191425"/>
            </a:xfrm>
            <a:custGeom>
              <a:avLst/>
              <a:gdLst/>
              <a:ahLst/>
              <a:cxnLst/>
              <a:rect l="l" t="t" r="r" b="b"/>
              <a:pathLst>
                <a:path w="6133" h="7657" extrusionOk="0">
                  <a:moveTo>
                    <a:pt x="4084" y="1"/>
                  </a:moveTo>
                  <a:cubicBezTo>
                    <a:pt x="3508" y="495"/>
                    <a:pt x="2709" y="784"/>
                    <a:pt x="1841" y="784"/>
                  </a:cubicBezTo>
                  <a:cubicBezTo>
                    <a:pt x="1705" y="784"/>
                    <a:pt x="1568" y="777"/>
                    <a:pt x="1429" y="763"/>
                  </a:cubicBezTo>
                  <a:cubicBezTo>
                    <a:pt x="1310" y="751"/>
                    <a:pt x="1441" y="179"/>
                    <a:pt x="1322" y="167"/>
                  </a:cubicBezTo>
                  <a:lnTo>
                    <a:pt x="1322" y="167"/>
                  </a:lnTo>
                  <a:lnTo>
                    <a:pt x="977" y="513"/>
                  </a:lnTo>
                  <a:cubicBezTo>
                    <a:pt x="891" y="599"/>
                    <a:pt x="781" y="639"/>
                    <a:pt x="661" y="639"/>
                  </a:cubicBezTo>
                  <a:cubicBezTo>
                    <a:pt x="632" y="639"/>
                    <a:pt x="602" y="636"/>
                    <a:pt x="572" y="632"/>
                  </a:cubicBezTo>
                  <a:lnTo>
                    <a:pt x="131" y="536"/>
                  </a:lnTo>
                  <a:lnTo>
                    <a:pt x="119" y="1001"/>
                  </a:lnTo>
                  <a:lnTo>
                    <a:pt x="12" y="2668"/>
                  </a:lnTo>
                  <a:cubicBezTo>
                    <a:pt x="0" y="3013"/>
                    <a:pt x="60" y="3322"/>
                    <a:pt x="155" y="3620"/>
                  </a:cubicBezTo>
                  <a:cubicBezTo>
                    <a:pt x="310" y="4144"/>
                    <a:pt x="631" y="4585"/>
                    <a:pt x="1072" y="4906"/>
                  </a:cubicBezTo>
                  <a:lnTo>
                    <a:pt x="1072" y="5525"/>
                  </a:lnTo>
                  <a:lnTo>
                    <a:pt x="477" y="5537"/>
                  </a:lnTo>
                  <a:lnTo>
                    <a:pt x="453" y="6418"/>
                  </a:lnTo>
                  <a:cubicBezTo>
                    <a:pt x="441" y="6954"/>
                    <a:pt x="786" y="7418"/>
                    <a:pt x="1274" y="7585"/>
                  </a:cubicBezTo>
                  <a:lnTo>
                    <a:pt x="1465" y="7585"/>
                  </a:lnTo>
                  <a:cubicBezTo>
                    <a:pt x="1905" y="7585"/>
                    <a:pt x="2334" y="7609"/>
                    <a:pt x="2751" y="7656"/>
                  </a:cubicBezTo>
                  <a:lnTo>
                    <a:pt x="3572" y="7656"/>
                  </a:lnTo>
                  <a:cubicBezTo>
                    <a:pt x="4084" y="7656"/>
                    <a:pt x="4525" y="7240"/>
                    <a:pt x="4537" y="6716"/>
                  </a:cubicBezTo>
                  <a:lnTo>
                    <a:pt x="4560" y="5454"/>
                  </a:lnTo>
                  <a:lnTo>
                    <a:pt x="3787" y="5466"/>
                  </a:lnTo>
                  <a:lnTo>
                    <a:pt x="3787" y="5025"/>
                  </a:lnTo>
                  <a:cubicBezTo>
                    <a:pt x="4465" y="4644"/>
                    <a:pt x="4941" y="3953"/>
                    <a:pt x="5025" y="3132"/>
                  </a:cubicBezTo>
                  <a:lnTo>
                    <a:pt x="5037" y="3132"/>
                  </a:lnTo>
                  <a:lnTo>
                    <a:pt x="5299" y="3144"/>
                  </a:lnTo>
                  <a:cubicBezTo>
                    <a:pt x="5319" y="3146"/>
                    <a:pt x="5340" y="3146"/>
                    <a:pt x="5360" y="3146"/>
                  </a:cubicBezTo>
                  <a:cubicBezTo>
                    <a:pt x="5750" y="3146"/>
                    <a:pt x="6074" y="2826"/>
                    <a:pt x="6096" y="2429"/>
                  </a:cubicBezTo>
                  <a:cubicBezTo>
                    <a:pt x="6132" y="2013"/>
                    <a:pt x="5811" y="1656"/>
                    <a:pt x="5382" y="1632"/>
                  </a:cubicBezTo>
                  <a:lnTo>
                    <a:pt x="5096" y="1608"/>
                  </a:lnTo>
                  <a:lnTo>
                    <a:pt x="5084" y="1608"/>
                  </a:lnTo>
                  <a:lnTo>
                    <a:pt x="5084" y="1548"/>
                  </a:lnTo>
                  <a:lnTo>
                    <a:pt x="4596" y="1429"/>
                  </a:lnTo>
                  <a:cubicBezTo>
                    <a:pt x="4227" y="1334"/>
                    <a:pt x="4025" y="751"/>
                    <a:pt x="4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3"/>
            <p:cNvSpPr/>
            <p:nvPr/>
          </p:nvSpPr>
          <p:spPr>
            <a:xfrm>
              <a:off x="1703775" y="3513650"/>
              <a:ext cx="11925" cy="18200"/>
            </a:xfrm>
            <a:custGeom>
              <a:avLst/>
              <a:gdLst/>
              <a:ahLst/>
              <a:cxnLst/>
              <a:rect l="l" t="t" r="r" b="b"/>
              <a:pathLst>
                <a:path w="477" h="728" extrusionOk="0">
                  <a:moveTo>
                    <a:pt x="396" y="0"/>
                  </a:moveTo>
                  <a:cubicBezTo>
                    <a:pt x="373" y="0"/>
                    <a:pt x="345" y="13"/>
                    <a:pt x="322" y="36"/>
                  </a:cubicBezTo>
                  <a:lnTo>
                    <a:pt x="0" y="489"/>
                  </a:lnTo>
                  <a:lnTo>
                    <a:pt x="322" y="715"/>
                  </a:lnTo>
                  <a:cubicBezTo>
                    <a:pt x="346" y="727"/>
                    <a:pt x="358" y="727"/>
                    <a:pt x="369" y="727"/>
                  </a:cubicBezTo>
                  <a:cubicBezTo>
                    <a:pt x="405" y="727"/>
                    <a:pt x="429" y="727"/>
                    <a:pt x="417" y="703"/>
                  </a:cubicBezTo>
                  <a:cubicBezTo>
                    <a:pt x="441" y="668"/>
                    <a:pt x="429" y="632"/>
                    <a:pt x="405" y="596"/>
                  </a:cubicBezTo>
                  <a:lnTo>
                    <a:pt x="203" y="465"/>
                  </a:lnTo>
                  <a:lnTo>
                    <a:pt x="441" y="120"/>
                  </a:lnTo>
                  <a:cubicBezTo>
                    <a:pt x="477" y="96"/>
                    <a:pt x="453" y="48"/>
                    <a:pt x="429" y="13"/>
                  </a:cubicBezTo>
                  <a:cubicBezTo>
                    <a:pt x="421" y="4"/>
                    <a:pt x="409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3"/>
            <p:cNvSpPr/>
            <p:nvPr/>
          </p:nvSpPr>
          <p:spPr>
            <a:xfrm>
              <a:off x="1618050" y="3567875"/>
              <a:ext cx="21450" cy="9800"/>
            </a:xfrm>
            <a:custGeom>
              <a:avLst/>
              <a:gdLst/>
              <a:ahLst/>
              <a:cxnLst/>
              <a:rect l="l" t="t" r="r" b="b"/>
              <a:pathLst>
                <a:path w="858" h="392" extrusionOk="0">
                  <a:moveTo>
                    <a:pt x="381" y="0"/>
                  </a:moveTo>
                  <a:cubicBezTo>
                    <a:pt x="251" y="0"/>
                    <a:pt x="132" y="58"/>
                    <a:pt x="36" y="153"/>
                  </a:cubicBezTo>
                  <a:cubicBezTo>
                    <a:pt x="0" y="165"/>
                    <a:pt x="0" y="213"/>
                    <a:pt x="36" y="225"/>
                  </a:cubicBezTo>
                  <a:cubicBezTo>
                    <a:pt x="42" y="243"/>
                    <a:pt x="57" y="252"/>
                    <a:pt x="72" y="252"/>
                  </a:cubicBezTo>
                  <a:cubicBezTo>
                    <a:pt x="87" y="252"/>
                    <a:pt x="102" y="243"/>
                    <a:pt x="108" y="225"/>
                  </a:cubicBezTo>
                  <a:cubicBezTo>
                    <a:pt x="186" y="146"/>
                    <a:pt x="290" y="100"/>
                    <a:pt x="391" y="100"/>
                  </a:cubicBezTo>
                  <a:cubicBezTo>
                    <a:pt x="412" y="100"/>
                    <a:pt x="432" y="102"/>
                    <a:pt x="453" y="106"/>
                  </a:cubicBezTo>
                  <a:cubicBezTo>
                    <a:pt x="572" y="142"/>
                    <a:pt x="679" y="225"/>
                    <a:pt x="715" y="344"/>
                  </a:cubicBezTo>
                  <a:cubicBezTo>
                    <a:pt x="739" y="380"/>
                    <a:pt x="750" y="392"/>
                    <a:pt x="762" y="392"/>
                  </a:cubicBezTo>
                  <a:lnTo>
                    <a:pt x="810" y="392"/>
                  </a:lnTo>
                  <a:cubicBezTo>
                    <a:pt x="834" y="380"/>
                    <a:pt x="858" y="344"/>
                    <a:pt x="834" y="320"/>
                  </a:cubicBezTo>
                  <a:cubicBezTo>
                    <a:pt x="774" y="153"/>
                    <a:pt x="643" y="34"/>
                    <a:pt x="477" y="11"/>
                  </a:cubicBezTo>
                  <a:cubicBezTo>
                    <a:pt x="444" y="4"/>
                    <a:pt x="412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3"/>
            <p:cNvSpPr/>
            <p:nvPr/>
          </p:nvSpPr>
          <p:spPr>
            <a:xfrm>
              <a:off x="1620425" y="3507300"/>
              <a:ext cx="17300" cy="28400"/>
            </a:xfrm>
            <a:custGeom>
              <a:avLst/>
              <a:gdLst/>
              <a:ahLst/>
              <a:cxnLst/>
              <a:rect l="l" t="t" r="r" b="b"/>
              <a:pathLst>
                <a:path w="692" h="1136" extrusionOk="0">
                  <a:moveTo>
                    <a:pt x="367" y="0"/>
                  </a:moveTo>
                  <a:cubicBezTo>
                    <a:pt x="337" y="0"/>
                    <a:pt x="307" y="16"/>
                    <a:pt x="298" y="52"/>
                  </a:cubicBezTo>
                  <a:lnTo>
                    <a:pt x="36" y="648"/>
                  </a:lnTo>
                  <a:cubicBezTo>
                    <a:pt x="1" y="743"/>
                    <a:pt x="13" y="862"/>
                    <a:pt x="84" y="957"/>
                  </a:cubicBezTo>
                  <a:cubicBezTo>
                    <a:pt x="179" y="1076"/>
                    <a:pt x="322" y="1136"/>
                    <a:pt x="501" y="1136"/>
                  </a:cubicBezTo>
                  <a:cubicBezTo>
                    <a:pt x="536" y="1136"/>
                    <a:pt x="584" y="1136"/>
                    <a:pt x="632" y="1124"/>
                  </a:cubicBezTo>
                  <a:cubicBezTo>
                    <a:pt x="679" y="1124"/>
                    <a:pt x="691" y="1076"/>
                    <a:pt x="691" y="1029"/>
                  </a:cubicBezTo>
                  <a:cubicBezTo>
                    <a:pt x="679" y="981"/>
                    <a:pt x="632" y="969"/>
                    <a:pt x="596" y="969"/>
                  </a:cubicBezTo>
                  <a:cubicBezTo>
                    <a:pt x="581" y="970"/>
                    <a:pt x="565" y="971"/>
                    <a:pt x="550" y="971"/>
                  </a:cubicBezTo>
                  <a:cubicBezTo>
                    <a:pt x="393" y="971"/>
                    <a:pt x="269" y="915"/>
                    <a:pt x="215" y="850"/>
                  </a:cubicBezTo>
                  <a:cubicBezTo>
                    <a:pt x="179" y="802"/>
                    <a:pt x="179" y="767"/>
                    <a:pt x="191" y="707"/>
                  </a:cubicBezTo>
                  <a:lnTo>
                    <a:pt x="441" y="112"/>
                  </a:lnTo>
                  <a:cubicBezTo>
                    <a:pt x="453" y="64"/>
                    <a:pt x="441" y="17"/>
                    <a:pt x="394" y="5"/>
                  </a:cubicBezTo>
                  <a:cubicBezTo>
                    <a:pt x="385" y="2"/>
                    <a:pt x="376" y="0"/>
                    <a:pt x="3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3"/>
            <p:cNvSpPr/>
            <p:nvPr/>
          </p:nvSpPr>
          <p:spPr>
            <a:xfrm>
              <a:off x="1655850" y="3494225"/>
              <a:ext cx="24725" cy="12025"/>
            </a:xfrm>
            <a:custGeom>
              <a:avLst/>
              <a:gdLst/>
              <a:ahLst/>
              <a:cxnLst/>
              <a:rect l="l" t="t" r="r" b="b"/>
              <a:pathLst>
                <a:path w="989" h="481" extrusionOk="0">
                  <a:moveTo>
                    <a:pt x="365" y="0"/>
                  </a:moveTo>
                  <a:cubicBezTo>
                    <a:pt x="240" y="0"/>
                    <a:pt x="140" y="35"/>
                    <a:pt x="84" y="75"/>
                  </a:cubicBezTo>
                  <a:cubicBezTo>
                    <a:pt x="0" y="159"/>
                    <a:pt x="0" y="230"/>
                    <a:pt x="60" y="254"/>
                  </a:cubicBezTo>
                  <a:cubicBezTo>
                    <a:pt x="96" y="302"/>
                    <a:pt x="191" y="313"/>
                    <a:pt x="262" y="337"/>
                  </a:cubicBezTo>
                  <a:cubicBezTo>
                    <a:pt x="334" y="349"/>
                    <a:pt x="405" y="361"/>
                    <a:pt x="465" y="373"/>
                  </a:cubicBezTo>
                  <a:cubicBezTo>
                    <a:pt x="524" y="397"/>
                    <a:pt x="608" y="421"/>
                    <a:pt x="679" y="432"/>
                  </a:cubicBezTo>
                  <a:cubicBezTo>
                    <a:pt x="751" y="468"/>
                    <a:pt x="822" y="480"/>
                    <a:pt x="882" y="480"/>
                  </a:cubicBezTo>
                  <a:cubicBezTo>
                    <a:pt x="941" y="468"/>
                    <a:pt x="989" y="409"/>
                    <a:pt x="941" y="313"/>
                  </a:cubicBezTo>
                  <a:cubicBezTo>
                    <a:pt x="905" y="206"/>
                    <a:pt x="762" y="87"/>
                    <a:pt x="560" y="28"/>
                  </a:cubicBezTo>
                  <a:cubicBezTo>
                    <a:pt x="490" y="8"/>
                    <a:pt x="425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3"/>
            <p:cNvSpPr/>
            <p:nvPr/>
          </p:nvSpPr>
          <p:spPr>
            <a:xfrm>
              <a:off x="1595425" y="3485650"/>
              <a:ext cx="26525" cy="10650"/>
            </a:xfrm>
            <a:custGeom>
              <a:avLst/>
              <a:gdLst/>
              <a:ahLst/>
              <a:cxnLst/>
              <a:rect l="l" t="t" r="r" b="b"/>
              <a:pathLst>
                <a:path w="1061" h="426" extrusionOk="0">
                  <a:moveTo>
                    <a:pt x="501" y="0"/>
                  </a:moveTo>
                  <a:cubicBezTo>
                    <a:pt x="308" y="0"/>
                    <a:pt x="149" y="67"/>
                    <a:pt x="72" y="144"/>
                  </a:cubicBezTo>
                  <a:cubicBezTo>
                    <a:pt x="1" y="228"/>
                    <a:pt x="12" y="299"/>
                    <a:pt x="72" y="335"/>
                  </a:cubicBezTo>
                  <a:cubicBezTo>
                    <a:pt x="131" y="359"/>
                    <a:pt x="215" y="359"/>
                    <a:pt x="298" y="359"/>
                  </a:cubicBezTo>
                  <a:cubicBezTo>
                    <a:pt x="370" y="359"/>
                    <a:pt x="465" y="359"/>
                    <a:pt x="524" y="383"/>
                  </a:cubicBezTo>
                  <a:cubicBezTo>
                    <a:pt x="596" y="383"/>
                    <a:pt x="667" y="395"/>
                    <a:pt x="751" y="406"/>
                  </a:cubicBezTo>
                  <a:cubicBezTo>
                    <a:pt x="794" y="414"/>
                    <a:pt x="842" y="425"/>
                    <a:pt x="886" y="425"/>
                  </a:cubicBezTo>
                  <a:cubicBezTo>
                    <a:pt x="915" y="425"/>
                    <a:pt x="942" y="420"/>
                    <a:pt x="965" y="406"/>
                  </a:cubicBezTo>
                  <a:cubicBezTo>
                    <a:pt x="1024" y="395"/>
                    <a:pt x="1060" y="323"/>
                    <a:pt x="1001" y="228"/>
                  </a:cubicBezTo>
                  <a:cubicBezTo>
                    <a:pt x="941" y="144"/>
                    <a:pt x="774" y="25"/>
                    <a:pt x="548" y="2"/>
                  </a:cubicBezTo>
                  <a:cubicBezTo>
                    <a:pt x="532" y="1"/>
                    <a:pt x="517" y="0"/>
                    <a:pt x="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3"/>
            <p:cNvSpPr/>
            <p:nvPr/>
          </p:nvSpPr>
          <p:spPr>
            <a:xfrm>
              <a:off x="1601075" y="3507100"/>
              <a:ext cx="10150" cy="9850"/>
            </a:xfrm>
            <a:custGeom>
              <a:avLst/>
              <a:gdLst/>
              <a:ahLst/>
              <a:cxnLst/>
              <a:rect l="l" t="t" r="r" b="b"/>
              <a:pathLst>
                <a:path w="406" h="394" extrusionOk="0">
                  <a:moveTo>
                    <a:pt x="203" y="1"/>
                  </a:moveTo>
                  <a:cubicBezTo>
                    <a:pt x="108" y="1"/>
                    <a:pt x="1" y="84"/>
                    <a:pt x="1" y="191"/>
                  </a:cubicBezTo>
                  <a:cubicBezTo>
                    <a:pt x="1" y="287"/>
                    <a:pt x="84" y="394"/>
                    <a:pt x="191" y="394"/>
                  </a:cubicBezTo>
                  <a:cubicBezTo>
                    <a:pt x="298" y="394"/>
                    <a:pt x="406" y="310"/>
                    <a:pt x="406" y="203"/>
                  </a:cubicBezTo>
                  <a:cubicBezTo>
                    <a:pt x="406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3"/>
            <p:cNvSpPr/>
            <p:nvPr/>
          </p:nvSpPr>
          <p:spPr>
            <a:xfrm>
              <a:off x="1648400" y="3513050"/>
              <a:ext cx="9850" cy="9850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84" y="394"/>
                    <a:pt x="191" y="394"/>
                  </a:cubicBezTo>
                  <a:cubicBezTo>
                    <a:pt x="298" y="394"/>
                    <a:pt x="394" y="311"/>
                    <a:pt x="394" y="203"/>
                  </a:cubicBezTo>
                  <a:cubicBezTo>
                    <a:pt x="394" y="96"/>
                    <a:pt x="310" y="13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3"/>
            <p:cNvSpPr/>
            <p:nvPr/>
          </p:nvSpPr>
          <p:spPr>
            <a:xfrm>
              <a:off x="1597800" y="3514125"/>
              <a:ext cx="12225" cy="5800"/>
            </a:xfrm>
            <a:custGeom>
              <a:avLst/>
              <a:gdLst/>
              <a:ahLst/>
              <a:cxnLst/>
              <a:rect l="l" t="t" r="r" b="b"/>
              <a:pathLst>
                <a:path w="489" h="232" extrusionOk="0">
                  <a:moveTo>
                    <a:pt x="206" y="0"/>
                  </a:moveTo>
                  <a:cubicBezTo>
                    <a:pt x="124" y="0"/>
                    <a:pt x="67" y="29"/>
                    <a:pt x="60" y="29"/>
                  </a:cubicBezTo>
                  <a:cubicBezTo>
                    <a:pt x="13" y="41"/>
                    <a:pt x="1" y="89"/>
                    <a:pt x="13" y="137"/>
                  </a:cubicBezTo>
                  <a:cubicBezTo>
                    <a:pt x="21" y="162"/>
                    <a:pt x="48" y="182"/>
                    <a:pt x="81" y="182"/>
                  </a:cubicBezTo>
                  <a:cubicBezTo>
                    <a:pt x="93" y="182"/>
                    <a:pt x="107" y="179"/>
                    <a:pt x="120" y="172"/>
                  </a:cubicBezTo>
                  <a:cubicBezTo>
                    <a:pt x="125" y="172"/>
                    <a:pt x="151" y="165"/>
                    <a:pt x="189" y="165"/>
                  </a:cubicBezTo>
                  <a:cubicBezTo>
                    <a:pt x="233" y="165"/>
                    <a:pt x="294" y="175"/>
                    <a:pt x="358" y="220"/>
                  </a:cubicBezTo>
                  <a:cubicBezTo>
                    <a:pt x="370" y="232"/>
                    <a:pt x="382" y="232"/>
                    <a:pt x="394" y="232"/>
                  </a:cubicBezTo>
                  <a:cubicBezTo>
                    <a:pt x="429" y="232"/>
                    <a:pt x="453" y="220"/>
                    <a:pt x="453" y="196"/>
                  </a:cubicBezTo>
                  <a:cubicBezTo>
                    <a:pt x="489" y="160"/>
                    <a:pt x="477" y="113"/>
                    <a:pt x="441" y="89"/>
                  </a:cubicBezTo>
                  <a:cubicBezTo>
                    <a:pt x="356" y="20"/>
                    <a:pt x="273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3"/>
            <p:cNvSpPr/>
            <p:nvPr/>
          </p:nvSpPr>
          <p:spPr>
            <a:xfrm>
              <a:off x="1644250" y="3520600"/>
              <a:ext cx="16675" cy="5275"/>
            </a:xfrm>
            <a:custGeom>
              <a:avLst/>
              <a:gdLst/>
              <a:ahLst/>
              <a:cxnLst/>
              <a:rect l="l" t="t" r="r" b="b"/>
              <a:pathLst>
                <a:path w="667" h="211" extrusionOk="0">
                  <a:moveTo>
                    <a:pt x="362" y="1"/>
                  </a:moveTo>
                  <a:cubicBezTo>
                    <a:pt x="176" y="1"/>
                    <a:pt x="56" y="56"/>
                    <a:pt x="48" y="56"/>
                  </a:cubicBezTo>
                  <a:cubicBezTo>
                    <a:pt x="12" y="68"/>
                    <a:pt x="0" y="116"/>
                    <a:pt x="12" y="151"/>
                  </a:cubicBezTo>
                  <a:cubicBezTo>
                    <a:pt x="24" y="187"/>
                    <a:pt x="60" y="199"/>
                    <a:pt x="83" y="199"/>
                  </a:cubicBezTo>
                  <a:cubicBezTo>
                    <a:pt x="105" y="199"/>
                    <a:pt x="116" y="199"/>
                    <a:pt x="110" y="207"/>
                  </a:cubicBezTo>
                  <a:lnTo>
                    <a:pt x="110" y="207"/>
                  </a:lnTo>
                  <a:cubicBezTo>
                    <a:pt x="127" y="196"/>
                    <a:pt x="209" y="168"/>
                    <a:pt x="331" y="168"/>
                  </a:cubicBezTo>
                  <a:cubicBezTo>
                    <a:pt x="397" y="168"/>
                    <a:pt x="475" y="176"/>
                    <a:pt x="560" y="199"/>
                  </a:cubicBezTo>
                  <a:cubicBezTo>
                    <a:pt x="607" y="199"/>
                    <a:pt x="655" y="187"/>
                    <a:pt x="667" y="139"/>
                  </a:cubicBezTo>
                  <a:cubicBezTo>
                    <a:pt x="667" y="92"/>
                    <a:pt x="655" y="56"/>
                    <a:pt x="607" y="32"/>
                  </a:cubicBezTo>
                  <a:cubicBezTo>
                    <a:pt x="517" y="9"/>
                    <a:pt x="435" y="1"/>
                    <a:pt x="362" y="1"/>
                  </a:cubicBezTo>
                  <a:close/>
                  <a:moveTo>
                    <a:pt x="110" y="207"/>
                  </a:moveTo>
                  <a:cubicBezTo>
                    <a:pt x="108" y="209"/>
                    <a:pt x="107" y="210"/>
                    <a:pt x="107" y="211"/>
                  </a:cubicBezTo>
                  <a:cubicBezTo>
                    <a:pt x="109" y="210"/>
                    <a:pt x="110" y="208"/>
                    <a:pt x="110" y="2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3"/>
            <p:cNvSpPr/>
            <p:nvPr/>
          </p:nvSpPr>
          <p:spPr>
            <a:xfrm>
              <a:off x="1634775" y="3536150"/>
              <a:ext cx="31500" cy="19150"/>
            </a:xfrm>
            <a:custGeom>
              <a:avLst/>
              <a:gdLst/>
              <a:ahLst/>
              <a:cxnLst/>
              <a:rect l="l" t="t" r="r" b="b"/>
              <a:pathLst>
                <a:path w="1260" h="766" extrusionOk="0">
                  <a:moveTo>
                    <a:pt x="999" y="1"/>
                  </a:moveTo>
                  <a:cubicBezTo>
                    <a:pt x="988" y="1"/>
                    <a:pt x="975" y="2"/>
                    <a:pt x="963" y="6"/>
                  </a:cubicBezTo>
                  <a:cubicBezTo>
                    <a:pt x="963" y="6"/>
                    <a:pt x="629" y="184"/>
                    <a:pt x="308" y="279"/>
                  </a:cubicBezTo>
                  <a:cubicBezTo>
                    <a:pt x="0" y="345"/>
                    <a:pt x="219" y="765"/>
                    <a:pt x="647" y="765"/>
                  </a:cubicBezTo>
                  <a:cubicBezTo>
                    <a:pt x="683" y="765"/>
                    <a:pt x="721" y="762"/>
                    <a:pt x="760" y="756"/>
                  </a:cubicBezTo>
                  <a:cubicBezTo>
                    <a:pt x="1260" y="665"/>
                    <a:pt x="1240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3"/>
            <p:cNvSpPr/>
            <p:nvPr/>
          </p:nvSpPr>
          <p:spPr>
            <a:xfrm>
              <a:off x="1586200" y="3541050"/>
              <a:ext cx="120575" cy="73400"/>
            </a:xfrm>
            <a:custGeom>
              <a:avLst/>
              <a:gdLst/>
              <a:ahLst/>
              <a:cxnLst/>
              <a:rect l="l" t="t" r="r" b="b"/>
              <a:pathLst>
                <a:path w="4823" h="2936" extrusionOk="0">
                  <a:moveTo>
                    <a:pt x="4572" y="0"/>
                  </a:moveTo>
                  <a:cubicBezTo>
                    <a:pt x="4377" y="1117"/>
                    <a:pt x="3413" y="1944"/>
                    <a:pt x="2274" y="1944"/>
                  </a:cubicBezTo>
                  <a:cubicBezTo>
                    <a:pt x="2234" y="1944"/>
                    <a:pt x="2195" y="1943"/>
                    <a:pt x="2155" y="1941"/>
                  </a:cubicBezTo>
                  <a:lnTo>
                    <a:pt x="1929" y="1929"/>
                  </a:lnTo>
                  <a:cubicBezTo>
                    <a:pt x="1072" y="1881"/>
                    <a:pt x="358" y="1381"/>
                    <a:pt x="0" y="667"/>
                  </a:cubicBezTo>
                  <a:lnTo>
                    <a:pt x="0" y="667"/>
                  </a:lnTo>
                  <a:cubicBezTo>
                    <a:pt x="48" y="798"/>
                    <a:pt x="108" y="917"/>
                    <a:pt x="167" y="1048"/>
                  </a:cubicBezTo>
                  <a:cubicBezTo>
                    <a:pt x="346" y="1346"/>
                    <a:pt x="560" y="1596"/>
                    <a:pt x="846" y="1798"/>
                  </a:cubicBezTo>
                  <a:lnTo>
                    <a:pt x="846" y="1834"/>
                  </a:lnTo>
                  <a:cubicBezTo>
                    <a:pt x="953" y="1917"/>
                    <a:pt x="1072" y="1988"/>
                    <a:pt x="1191" y="2048"/>
                  </a:cubicBezTo>
                  <a:cubicBezTo>
                    <a:pt x="1239" y="2358"/>
                    <a:pt x="1417" y="2643"/>
                    <a:pt x="1715" y="2810"/>
                  </a:cubicBezTo>
                  <a:cubicBezTo>
                    <a:pt x="1871" y="2896"/>
                    <a:pt x="2040" y="2936"/>
                    <a:pt x="2207" y="2936"/>
                  </a:cubicBezTo>
                  <a:cubicBezTo>
                    <a:pt x="2574" y="2936"/>
                    <a:pt x="2932" y="2741"/>
                    <a:pt x="3120" y="2405"/>
                  </a:cubicBezTo>
                  <a:cubicBezTo>
                    <a:pt x="3167" y="2334"/>
                    <a:pt x="3203" y="2239"/>
                    <a:pt x="3215" y="2143"/>
                  </a:cubicBezTo>
                  <a:cubicBezTo>
                    <a:pt x="3334" y="2108"/>
                    <a:pt x="3453" y="2048"/>
                    <a:pt x="3572" y="1988"/>
                  </a:cubicBezTo>
                  <a:lnTo>
                    <a:pt x="3572" y="1905"/>
                  </a:lnTo>
                  <a:cubicBezTo>
                    <a:pt x="4239" y="1536"/>
                    <a:pt x="4715" y="834"/>
                    <a:pt x="4811" y="24"/>
                  </a:cubicBezTo>
                  <a:lnTo>
                    <a:pt x="4822" y="24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3"/>
            <p:cNvSpPr/>
            <p:nvPr/>
          </p:nvSpPr>
          <p:spPr>
            <a:xfrm>
              <a:off x="1563875" y="3601475"/>
              <a:ext cx="48850" cy="50925"/>
            </a:xfrm>
            <a:custGeom>
              <a:avLst/>
              <a:gdLst/>
              <a:ahLst/>
              <a:cxnLst/>
              <a:rect l="l" t="t" r="r" b="b"/>
              <a:pathLst>
                <a:path w="1954" h="2037" extrusionOk="0">
                  <a:moveTo>
                    <a:pt x="1143" y="0"/>
                  </a:moveTo>
                  <a:lnTo>
                    <a:pt x="501" y="12"/>
                  </a:lnTo>
                  <a:lnTo>
                    <a:pt x="227" y="1524"/>
                  </a:lnTo>
                  <a:cubicBezTo>
                    <a:pt x="179" y="1715"/>
                    <a:pt x="108" y="1893"/>
                    <a:pt x="0" y="2036"/>
                  </a:cubicBezTo>
                  <a:lnTo>
                    <a:pt x="1953" y="2036"/>
                  </a:lnTo>
                  <a:cubicBezTo>
                    <a:pt x="1477" y="1881"/>
                    <a:pt x="1132" y="1417"/>
                    <a:pt x="1132" y="881"/>
                  </a:cubicBezTo>
                  <a:lnTo>
                    <a:pt x="11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3"/>
            <p:cNvSpPr/>
            <p:nvPr/>
          </p:nvSpPr>
          <p:spPr>
            <a:xfrm>
              <a:off x="1649300" y="3599375"/>
              <a:ext cx="121775" cy="96175"/>
            </a:xfrm>
            <a:custGeom>
              <a:avLst/>
              <a:gdLst/>
              <a:ahLst/>
              <a:cxnLst/>
              <a:rect l="l" t="t" r="r" b="b"/>
              <a:pathLst>
                <a:path w="4871" h="3847" extrusionOk="0">
                  <a:moveTo>
                    <a:pt x="1834" y="1"/>
                  </a:moveTo>
                  <a:lnTo>
                    <a:pt x="1810" y="1263"/>
                  </a:lnTo>
                  <a:cubicBezTo>
                    <a:pt x="1763" y="1791"/>
                    <a:pt x="1358" y="2204"/>
                    <a:pt x="844" y="2204"/>
                  </a:cubicBezTo>
                  <a:cubicBezTo>
                    <a:pt x="837" y="2204"/>
                    <a:pt x="829" y="2204"/>
                    <a:pt x="822" y="2203"/>
                  </a:cubicBezTo>
                  <a:lnTo>
                    <a:pt x="1" y="2203"/>
                  </a:lnTo>
                  <a:cubicBezTo>
                    <a:pt x="1763" y="2394"/>
                    <a:pt x="3418" y="2977"/>
                    <a:pt x="4858" y="3846"/>
                  </a:cubicBezTo>
                  <a:lnTo>
                    <a:pt x="4870" y="2799"/>
                  </a:lnTo>
                  <a:lnTo>
                    <a:pt x="4811" y="2799"/>
                  </a:lnTo>
                  <a:lnTo>
                    <a:pt x="3775" y="2692"/>
                  </a:lnTo>
                  <a:cubicBezTo>
                    <a:pt x="3203" y="2632"/>
                    <a:pt x="2775" y="2203"/>
                    <a:pt x="2715" y="1632"/>
                  </a:cubicBezTo>
                  <a:lnTo>
                    <a:pt x="2560" y="60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3"/>
            <p:cNvSpPr/>
            <p:nvPr/>
          </p:nvSpPr>
          <p:spPr>
            <a:xfrm>
              <a:off x="1509400" y="3602350"/>
              <a:ext cx="66700" cy="50625"/>
            </a:xfrm>
            <a:custGeom>
              <a:avLst/>
              <a:gdLst/>
              <a:ahLst/>
              <a:cxnLst/>
              <a:rect l="l" t="t" r="r" b="b"/>
              <a:pathLst>
                <a:path w="2668" h="2025" extrusionOk="0">
                  <a:moveTo>
                    <a:pt x="2668" y="1"/>
                  </a:moveTo>
                  <a:lnTo>
                    <a:pt x="2668" y="1"/>
                  </a:lnTo>
                  <a:cubicBezTo>
                    <a:pt x="1191" y="13"/>
                    <a:pt x="1" y="1108"/>
                    <a:pt x="1" y="1632"/>
                  </a:cubicBezTo>
                  <a:lnTo>
                    <a:pt x="1" y="2025"/>
                  </a:lnTo>
                  <a:lnTo>
                    <a:pt x="2168" y="2025"/>
                  </a:lnTo>
                  <a:cubicBezTo>
                    <a:pt x="2263" y="1870"/>
                    <a:pt x="2346" y="1692"/>
                    <a:pt x="2382" y="1501"/>
                  </a:cubicBezTo>
                  <a:lnTo>
                    <a:pt x="2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3"/>
            <p:cNvSpPr/>
            <p:nvPr/>
          </p:nvSpPr>
          <p:spPr>
            <a:xfrm>
              <a:off x="1694850" y="3599675"/>
              <a:ext cx="75625" cy="69975"/>
            </a:xfrm>
            <a:custGeom>
              <a:avLst/>
              <a:gdLst/>
              <a:ahLst/>
              <a:cxnLst/>
              <a:rect l="l" t="t" r="r" b="b"/>
              <a:pathLst>
                <a:path w="3025" h="2799" extrusionOk="0">
                  <a:moveTo>
                    <a:pt x="0" y="1"/>
                  </a:moveTo>
                  <a:lnTo>
                    <a:pt x="726" y="60"/>
                  </a:lnTo>
                  <a:lnTo>
                    <a:pt x="881" y="1632"/>
                  </a:lnTo>
                  <a:cubicBezTo>
                    <a:pt x="929" y="2203"/>
                    <a:pt x="1369" y="2632"/>
                    <a:pt x="1929" y="2691"/>
                  </a:cubicBezTo>
                  <a:lnTo>
                    <a:pt x="2977" y="2799"/>
                  </a:lnTo>
                  <a:lnTo>
                    <a:pt x="3024" y="1608"/>
                  </a:lnTo>
                  <a:cubicBezTo>
                    <a:pt x="3024" y="1310"/>
                    <a:pt x="2882" y="644"/>
                    <a:pt x="2191" y="358"/>
                  </a:cubicBezTo>
                  <a:cubicBezTo>
                    <a:pt x="1750" y="179"/>
                    <a:pt x="798" y="1"/>
                    <a:pt x="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3"/>
            <p:cNvSpPr/>
            <p:nvPr/>
          </p:nvSpPr>
          <p:spPr>
            <a:xfrm>
              <a:off x="1454325" y="3489500"/>
              <a:ext cx="97975" cy="162900"/>
            </a:xfrm>
            <a:custGeom>
              <a:avLst/>
              <a:gdLst/>
              <a:ahLst/>
              <a:cxnLst/>
              <a:rect l="l" t="t" r="r" b="b"/>
              <a:pathLst>
                <a:path w="3919" h="6516" extrusionOk="0">
                  <a:moveTo>
                    <a:pt x="2158" y="1"/>
                  </a:moveTo>
                  <a:cubicBezTo>
                    <a:pt x="2075" y="1"/>
                    <a:pt x="1999" y="49"/>
                    <a:pt x="1965" y="133"/>
                  </a:cubicBezTo>
                  <a:lnTo>
                    <a:pt x="1525" y="1276"/>
                  </a:lnTo>
                  <a:cubicBezTo>
                    <a:pt x="1489" y="1360"/>
                    <a:pt x="1430" y="1419"/>
                    <a:pt x="1370" y="1455"/>
                  </a:cubicBezTo>
                  <a:cubicBezTo>
                    <a:pt x="1350" y="1466"/>
                    <a:pt x="1330" y="1472"/>
                    <a:pt x="1310" y="1472"/>
                  </a:cubicBezTo>
                  <a:cubicBezTo>
                    <a:pt x="1248" y="1472"/>
                    <a:pt x="1194" y="1418"/>
                    <a:pt x="1203" y="1336"/>
                  </a:cubicBezTo>
                  <a:lnTo>
                    <a:pt x="1299" y="788"/>
                  </a:lnTo>
                  <a:cubicBezTo>
                    <a:pt x="1311" y="681"/>
                    <a:pt x="1251" y="562"/>
                    <a:pt x="1144" y="538"/>
                  </a:cubicBezTo>
                  <a:cubicBezTo>
                    <a:pt x="1123" y="533"/>
                    <a:pt x="1103" y="530"/>
                    <a:pt x="1083" y="530"/>
                  </a:cubicBezTo>
                  <a:cubicBezTo>
                    <a:pt x="978" y="530"/>
                    <a:pt x="892" y="606"/>
                    <a:pt x="882" y="717"/>
                  </a:cubicBezTo>
                  <a:lnTo>
                    <a:pt x="656" y="1907"/>
                  </a:lnTo>
                  <a:cubicBezTo>
                    <a:pt x="394" y="2931"/>
                    <a:pt x="394" y="3634"/>
                    <a:pt x="406" y="3860"/>
                  </a:cubicBezTo>
                  <a:cubicBezTo>
                    <a:pt x="406" y="3860"/>
                    <a:pt x="1" y="6122"/>
                    <a:pt x="49" y="6515"/>
                  </a:cubicBezTo>
                  <a:lnTo>
                    <a:pt x="1965" y="6515"/>
                  </a:lnTo>
                  <a:lnTo>
                    <a:pt x="1787" y="4170"/>
                  </a:lnTo>
                  <a:cubicBezTo>
                    <a:pt x="2346" y="4050"/>
                    <a:pt x="2906" y="3396"/>
                    <a:pt x="2906" y="3396"/>
                  </a:cubicBezTo>
                  <a:lnTo>
                    <a:pt x="3394" y="3003"/>
                  </a:lnTo>
                  <a:cubicBezTo>
                    <a:pt x="3489" y="2931"/>
                    <a:pt x="3513" y="2812"/>
                    <a:pt x="3454" y="2705"/>
                  </a:cubicBezTo>
                  <a:cubicBezTo>
                    <a:pt x="3410" y="2639"/>
                    <a:pt x="3343" y="2605"/>
                    <a:pt x="3274" y="2605"/>
                  </a:cubicBezTo>
                  <a:cubicBezTo>
                    <a:pt x="3230" y="2605"/>
                    <a:pt x="3185" y="2618"/>
                    <a:pt x="3144" y="2646"/>
                  </a:cubicBezTo>
                  <a:cubicBezTo>
                    <a:pt x="3144" y="2646"/>
                    <a:pt x="2858" y="2872"/>
                    <a:pt x="2680" y="3015"/>
                  </a:cubicBezTo>
                  <a:cubicBezTo>
                    <a:pt x="2660" y="3031"/>
                    <a:pt x="2637" y="3038"/>
                    <a:pt x="2613" y="3038"/>
                  </a:cubicBezTo>
                  <a:cubicBezTo>
                    <a:pt x="2553" y="3038"/>
                    <a:pt x="2493" y="2988"/>
                    <a:pt x="2501" y="2919"/>
                  </a:cubicBezTo>
                  <a:cubicBezTo>
                    <a:pt x="2537" y="2777"/>
                    <a:pt x="2620" y="2646"/>
                    <a:pt x="2692" y="2562"/>
                  </a:cubicBezTo>
                  <a:lnTo>
                    <a:pt x="3835" y="1479"/>
                  </a:lnTo>
                  <a:cubicBezTo>
                    <a:pt x="3918" y="1383"/>
                    <a:pt x="3918" y="1253"/>
                    <a:pt x="3835" y="1181"/>
                  </a:cubicBezTo>
                  <a:cubicBezTo>
                    <a:pt x="3789" y="1145"/>
                    <a:pt x="3734" y="1129"/>
                    <a:pt x="3680" y="1129"/>
                  </a:cubicBezTo>
                  <a:cubicBezTo>
                    <a:pt x="3608" y="1129"/>
                    <a:pt x="3537" y="1157"/>
                    <a:pt x="3489" y="1205"/>
                  </a:cubicBezTo>
                  <a:lnTo>
                    <a:pt x="2692" y="1967"/>
                  </a:lnTo>
                  <a:cubicBezTo>
                    <a:pt x="2677" y="1982"/>
                    <a:pt x="2647" y="1997"/>
                    <a:pt x="2616" y="1997"/>
                  </a:cubicBezTo>
                  <a:cubicBezTo>
                    <a:pt x="2597" y="1997"/>
                    <a:pt x="2578" y="1992"/>
                    <a:pt x="2561" y="1979"/>
                  </a:cubicBezTo>
                  <a:lnTo>
                    <a:pt x="2537" y="1967"/>
                  </a:lnTo>
                  <a:cubicBezTo>
                    <a:pt x="2489" y="1931"/>
                    <a:pt x="2477" y="1872"/>
                    <a:pt x="2501" y="1812"/>
                  </a:cubicBezTo>
                  <a:lnTo>
                    <a:pt x="3204" y="645"/>
                  </a:lnTo>
                  <a:cubicBezTo>
                    <a:pt x="3263" y="550"/>
                    <a:pt x="3251" y="419"/>
                    <a:pt x="3156" y="360"/>
                  </a:cubicBezTo>
                  <a:cubicBezTo>
                    <a:pt x="3119" y="332"/>
                    <a:pt x="3074" y="319"/>
                    <a:pt x="3029" y="319"/>
                  </a:cubicBezTo>
                  <a:cubicBezTo>
                    <a:pt x="2956" y="319"/>
                    <a:pt x="2883" y="353"/>
                    <a:pt x="2847" y="419"/>
                  </a:cubicBezTo>
                  <a:lnTo>
                    <a:pt x="2180" y="1562"/>
                  </a:lnTo>
                  <a:cubicBezTo>
                    <a:pt x="2154" y="1605"/>
                    <a:pt x="2109" y="1636"/>
                    <a:pt x="2064" y="1636"/>
                  </a:cubicBezTo>
                  <a:cubicBezTo>
                    <a:pt x="2047" y="1636"/>
                    <a:pt x="2029" y="1631"/>
                    <a:pt x="2013" y="1622"/>
                  </a:cubicBezTo>
                  <a:cubicBezTo>
                    <a:pt x="1918" y="1598"/>
                    <a:pt x="1882" y="1503"/>
                    <a:pt x="1906" y="1419"/>
                  </a:cubicBezTo>
                  <a:lnTo>
                    <a:pt x="2216" y="645"/>
                  </a:lnTo>
                  <a:lnTo>
                    <a:pt x="2358" y="312"/>
                  </a:lnTo>
                  <a:cubicBezTo>
                    <a:pt x="2394" y="205"/>
                    <a:pt x="2358" y="86"/>
                    <a:pt x="2263" y="26"/>
                  </a:cubicBezTo>
                  <a:cubicBezTo>
                    <a:pt x="2228" y="9"/>
                    <a:pt x="2193" y="1"/>
                    <a:pt x="2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3"/>
            <p:cNvSpPr/>
            <p:nvPr/>
          </p:nvSpPr>
          <p:spPr>
            <a:xfrm>
              <a:off x="1489750" y="3557125"/>
              <a:ext cx="29200" cy="9725"/>
            </a:xfrm>
            <a:custGeom>
              <a:avLst/>
              <a:gdLst/>
              <a:ahLst/>
              <a:cxnLst/>
              <a:rect l="l" t="t" r="r" b="b"/>
              <a:pathLst>
                <a:path w="1168" h="389" extrusionOk="0">
                  <a:moveTo>
                    <a:pt x="572" y="0"/>
                  </a:moveTo>
                  <a:cubicBezTo>
                    <a:pt x="358" y="24"/>
                    <a:pt x="179" y="107"/>
                    <a:pt x="13" y="298"/>
                  </a:cubicBezTo>
                  <a:cubicBezTo>
                    <a:pt x="1" y="322"/>
                    <a:pt x="1" y="357"/>
                    <a:pt x="37" y="381"/>
                  </a:cubicBezTo>
                  <a:cubicBezTo>
                    <a:pt x="45" y="385"/>
                    <a:pt x="56" y="388"/>
                    <a:pt x="65" y="388"/>
                  </a:cubicBezTo>
                  <a:cubicBezTo>
                    <a:pt x="82" y="388"/>
                    <a:pt x="96" y="380"/>
                    <a:pt x="96" y="357"/>
                  </a:cubicBezTo>
                  <a:cubicBezTo>
                    <a:pt x="239" y="202"/>
                    <a:pt x="406" y="107"/>
                    <a:pt x="572" y="107"/>
                  </a:cubicBezTo>
                  <a:cubicBezTo>
                    <a:pt x="846" y="107"/>
                    <a:pt x="1072" y="345"/>
                    <a:pt x="1072" y="345"/>
                  </a:cubicBezTo>
                  <a:cubicBezTo>
                    <a:pt x="1084" y="351"/>
                    <a:pt x="1099" y="354"/>
                    <a:pt x="1113" y="354"/>
                  </a:cubicBezTo>
                  <a:cubicBezTo>
                    <a:pt x="1126" y="354"/>
                    <a:pt x="1138" y="351"/>
                    <a:pt x="1144" y="345"/>
                  </a:cubicBezTo>
                  <a:cubicBezTo>
                    <a:pt x="1168" y="310"/>
                    <a:pt x="1168" y="286"/>
                    <a:pt x="1144" y="274"/>
                  </a:cubicBezTo>
                  <a:cubicBezTo>
                    <a:pt x="1144" y="262"/>
                    <a:pt x="894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3"/>
            <p:cNvSpPr/>
            <p:nvPr/>
          </p:nvSpPr>
          <p:spPr>
            <a:xfrm>
              <a:off x="1705250" y="3643775"/>
              <a:ext cx="109275" cy="70550"/>
            </a:xfrm>
            <a:custGeom>
              <a:avLst/>
              <a:gdLst/>
              <a:ahLst/>
              <a:cxnLst/>
              <a:rect l="l" t="t" r="r" b="b"/>
              <a:pathLst>
                <a:path w="4371" h="2822" extrusionOk="0">
                  <a:moveTo>
                    <a:pt x="1491" y="1"/>
                  </a:moveTo>
                  <a:cubicBezTo>
                    <a:pt x="1321" y="1"/>
                    <a:pt x="1163" y="65"/>
                    <a:pt x="1037" y="201"/>
                  </a:cubicBezTo>
                  <a:lnTo>
                    <a:pt x="180" y="1106"/>
                  </a:lnTo>
                  <a:cubicBezTo>
                    <a:pt x="1" y="1285"/>
                    <a:pt x="13" y="1582"/>
                    <a:pt x="203" y="1749"/>
                  </a:cubicBezTo>
                  <a:lnTo>
                    <a:pt x="405" y="1927"/>
                  </a:lnTo>
                  <a:lnTo>
                    <a:pt x="405" y="1927"/>
                  </a:lnTo>
                  <a:lnTo>
                    <a:pt x="251" y="2237"/>
                  </a:lnTo>
                  <a:cubicBezTo>
                    <a:pt x="191" y="2356"/>
                    <a:pt x="263" y="2487"/>
                    <a:pt x="406" y="2523"/>
                  </a:cubicBezTo>
                  <a:cubicBezTo>
                    <a:pt x="418" y="2524"/>
                    <a:pt x="430" y="2525"/>
                    <a:pt x="442" y="2525"/>
                  </a:cubicBezTo>
                  <a:cubicBezTo>
                    <a:pt x="549" y="2525"/>
                    <a:pt x="651" y="2479"/>
                    <a:pt x="715" y="2404"/>
                  </a:cubicBezTo>
                  <a:lnTo>
                    <a:pt x="1501" y="1451"/>
                  </a:lnTo>
                  <a:lnTo>
                    <a:pt x="1501" y="1451"/>
                  </a:lnTo>
                  <a:lnTo>
                    <a:pt x="739" y="2642"/>
                  </a:lnTo>
                  <a:cubicBezTo>
                    <a:pt x="683" y="2721"/>
                    <a:pt x="755" y="2821"/>
                    <a:pt x="844" y="2821"/>
                  </a:cubicBezTo>
                  <a:cubicBezTo>
                    <a:pt x="848" y="2821"/>
                    <a:pt x="853" y="2821"/>
                    <a:pt x="858" y="2821"/>
                  </a:cubicBezTo>
                  <a:cubicBezTo>
                    <a:pt x="1239" y="2749"/>
                    <a:pt x="1573" y="2535"/>
                    <a:pt x="1834" y="2237"/>
                  </a:cubicBezTo>
                  <a:lnTo>
                    <a:pt x="2037" y="1987"/>
                  </a:lnTo>
                  <a:cubicBezTo>
                    <a:pt x="2037" y="1987"/>
                    <a:pt x="2550" y="2571"/>
                    <a:pt x="3416" y="2571"/>
                  </a:cubicBezTo>
                  <a:cubicBezTo>
                    <a:pt x="3424" y="2571"/>
                    <a:pt x="3433" y="2571"/>
                    <a:pt x="3442" y="2571"/>
                  </a:cubicBezTo>
                  <a:cubicBezTo>
                    <a:pt x="3644" y="2571"/>
                    <a:pt x="3835" y="2451"/>
                    <a:pt x="3930" y="2249"/>
                  </a:cubicBezTo>
                  <a:cubicBezTo>
                    <a:pt x="4156" y="1761"/>
                    <a:pt x="4371" y="820"/>
                    <a:pt x="2787" y="213"/>
                  </a:cubicBezTo>
                  <a:lnTo>
                    <a:pt x="1608" y="11"/>
                  </a:lnTo>
                  <a:cubicBezTo>
                    <a:pt x="1569" y="4"/>
                    <a:pt x="1529" y="1"/>
                    <a:pt x="1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3"/>
            <p:cNvSpPr/>
            <p:nvPr/>
          </p:nvSpPr>
          <p:spPr>
            <a:xfrm>
              <a:off x="1705250" y="3646750"/>
              <a:ext cx="109275" cy="70550"/>
            </a:xfrm>
            <a:custGeom>
              <a:avLst/>
              <a:gdLst/>
              <a:ahLst/>
              <a:cxnLst/>
              <a:rect l="l" t="t" r="r" b="b"/>
              <a:pathLst>
                <a:path w="4371" h="2822" extrusionOk="0">
                  <a:moveTo>
                    <a:pt x="1491" y="1"/>
                  </a:moveTo>
                  <a:cubicBezTo>
                    <a:pt x="1321" y="1"/>
                    <a:pt x="1163" y="65"/>
                    <a:pt x="1037" y="201"/>
                  </a:cubicBezTo>
                  <a:lnTo>
                    <a:pt x="180" y="1106"/>
                  </a:lnTo>
                  <a:cubicBezTo>
                    <a:pt x="1" y="1285"/>
                    <a:pt x="13" y="1582"/>
                    <a:pt x="203" y="1749"/>
                  </a:cubicBezTo>
                  <a:lnTo>
                    <a:pt x="405" y="1927"/>
                  </a:lnTo>
                  <a:lnTo>
                    <a:pt x="405" y="1927"/>
                  </a:lnTo>
                  <a:lnTo>
                    <a:pt x="251" y="2237"/>
                  </a:lnTo>
                  <a:cubicBezTo>
                    <a:pt x="191" y="2356"/>
                    <a:pt x="263" y="2487"/>
                    <a:pt x="406" y="2523"/>
                  </a:cubicBezTo>
                  <a:cubicBezTo>
                    <a:pt x="418" y="2524"/>
                    <a:pt x="430" y="2525"/>
                    <a:pt x="442" y="2525"/>
                  </a:cubicBezTo>
                  <a:cubicBezTo>
                    <a:pt x="549" y="2525"/>
                    <a:pt x="651" y="2479"/>
                    <a:pt x="715" y="2404"/>
                  </a:cubicBezTo>
                  <a:lnTo>
                    <a:pt x="1501" y="1451"/>
                  </a:lnTo>
                  <a:lnTo>
                    <a:pt x="1501" y="1451"/>
                  </a:lnTo>
                  <a:lnTo>
                    <a:pt x="739" y="2642"/>
                  </a:lnTo>
                  <a:cubicBezTo>
                    <a:pt x="683" y="2721"/>
                    <a:pt x="755" y="2822"/>
                    <a:pt x="844" y="2822"/>
                  </a:cubicBezTo>
                  <a:cubicBezTo>
                    <a:pt x="848" y="2822"/>
                    <a:pt x="853" y="2821"/>
                    <a:pt x="858" y="2821"/>
                  </a:cubicBezTo>
                  <a:cubicBezTo>
                    <a:pt x="1239" y="2749"/>
                    <a:pt x="1573" y="2535"/>
                    <a:pt x="1834" y="2237"/>
                  </a:cubicBezTo>
                  <a:lnTo>
                    <a:pt x="2037" y="1987"/>
                  </a:lnTo>
                  <a:cubicBezTo>
                    <a:pt x="2037" y="1987"/>
                    <a:pt x="2550" y="2571"/>
                    <a:pt x="3416" y="2571"/>
                  </a:cubicBezTo>
                  <a:cubicBezTo>
                    <a:pt x="3424" y="2571"/>
                    <a:pt x="3433" y="2571"/>
                    <a:pt x="3442" y="2571"/>
                  </a:cubicBezTo>
                  <a:cubicBezTo>
                    <a:pt x="3644" y="2571"/>
                    <a:pt x="3835" y="2452"/>
                    <a:pt x="3930" y="2249"/>
                  </a:cubicBezTo>
                  <a:cubicBezTo>
                    <a:pt x="4156" y="1773"/>
                    <a:pt x="4371" y="844"/>
                    <a:pt x="2787" y="213"/>
                  </a:cubicBezTo>
                  <a:lnTo>
                    <a:pt x="1608" y="11"/>
                  </a:lnTo>
                  <a:cubicBezTo>
                    <a:pt x="1569" y="4"/>
                    <a:pt x="1529" y="1"/>
                    <a:pt x="1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3"/>
            <p:cNvSpPr/>
            <p:nvPr/>
          </p:nvSpPr>
          <p:spPr>
            <a:xfrm>
              <a:off x="1713300" y="3671900"/>
              <a:ext cx="13425" cy="21750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471" y="0"/>
                  </a:moveTo>
                  <a:cubicBezTo>
                    <a:pt x="458" y="0"/>
                    <a:pt x="447" y="9"/>
                    <a:pt x="441" y="29"/>
                  </a:cubicBezTo>
                  <a:lnTo>
                    <a:pt x="24" y="791"/>
                  </a:lnTo>
                  <a:cubicBezTo>
                    <a:pt x="0" y="815"/>
                    <a:pt x="0" y="826"/>
                    <a:pt x="24" y="850"/>
                  </a:cubicBezTo>
                  <a:cubicBezTo>
                    <a:pt x="24" y="862"/>
                    <a:pt x="36" y="862"/>
                    <a:pt x="36" y="862"/>
                  </a:cubicBezTo>
                  <a:cubicBezTo>
                    <a:pt x="46" y="867"/>
                    <a:pt x="58" y="870"/>
                    <a:pt x="69" y="870"/>
                  </a:cubicBezTo>
                  <a:cubicBezTo>
                    <a:pt x="85" y="870"/>
                    <a:pt x="101" y="864"/>
                    <a:pt x="108" y="850"/>
                  </a:cubicBezTo>
                  <a:lnTo>
                    <a:pt x="524" y="88"/>
                  </a:lnTo>
                  <a:cubicBezTo>
                    <a:pt x="536" y="53"/>
                    <a:pt x="536" y="29"/>
                    <a:pt x="512" y="17"/>
                  </a:cubicBezTo>
                  <a:cubicBezTo>
                    <a:pt x="496" y="6"/>
                    <a:pt x="483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3"/>
            <p:cNvSpPr/>
            <p:nvPr/>
          </p:nvSpPr>
          <p:spPr>
            <a:xfrm>
              <a:off x="1736800" y="3680825"/>
              <a:ext cx="7475" cy="6050"/>
            </a:xfrm>
            <a:custGeom>
              <a:avLst/>
              <a:gdLst/>
              <a:ahLst/>
              <a:cxnLst/>
              <a:rect l="l" t="t" r="r" b="b"/>
              <a:pathLst>
                <a:path w="299" h="242" extrusionOk="0">
                  <a:moveTo>
                    <a:pt x="54" y="0"/>
                  </a:moveTo>
                  <a:cubicBezTo>
                    <a:pt x="39" y="0"/>
                    <a:pt x="26" y="9"/>
                    <a:pt x="13" y="29"/>
                  </a:cubicBezTo>
                  <a:cubicBezTo>
                    <a:pt x="1" y="41"/>
                    <a:pt x="1" y="77"/>
                    <a:pt x="13" y="88"/>
                  </a:cubicBezTo>
                  <a:cubicBezTo>
                    <a:pt x="29" y="88"/>
                    <a:pt x="34" y="94"/>
                    <a:pt x="29" y="94"/>
                  </a:cubicBezTo>
                  <a:cubicBezTo>
                    <a:pt x="26" y="94"/>
                    <a:pt x="21" y="92"/>
                    <a:pt x="13" y="88"/>
                  </a:cubicBezTo>
                  <a:lnTo>
                    <a:pt x="13" y="88"/>
                  </a:lnTo>
                  <a:cubicBezTo>
                    <a:pt x="37" y="100"/>
                    <a:pt x="120" y="160"/>
                    <a:pt x="215" y="231"/>
                  </a:cubicBezTo>
                  <a:cubicBezTo>
                    <a:pt x="223" y="239"/>
                    <a:pt x="231" y="241"/>
                    <a:pt x="240" y="241"/>
                  </a:cubicBezTo>
                  <a:cubicBezTo>
                    <a:pt x="259" y="241"/>
                    <a:pt x="279" y="228"/>
                    <a:pt x="287" y="219"/>
                  </a:cubicBezTo>
                  <a:cubicBezTo>
                    <a:pt x="299" y="184"/>
                    <a:pt x="299" y="160"/>
                    <a:pt x="275" y="148"/>
                  </a:cubicBezTo>
                  <a:cubicBezTo>
                    <a:pt x="180" y="77"/>
                    <a:pt x="96" y="17"/>
                    <a:pt x="96" y="17"/>
                  </a:cubicBezTo>
                  <a:cubicBezTo>
                    <a:pt x="80" y="6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3"/>
            <p:cNvSpPr/>
            <p:nvPr/>
          </p:nvSpPr>
          <p:spPr>
            <a:xfrm>
              <a:off x="1722225" y="36700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61" y="0"/>
                  </a:moveTo>
                  <a:cubicBezTo>
                    <a:pt x="44" y="0"/>
                    <a:pt x="32" y="9"/>
                    <a:pt x="24" y="31"/>
                  </a:cubicBezTo>
                  <a:cubicBezTo>
                    <a:pt x="1" y="43"/>
                    <a:pt x="1" y="67"/>
                    <a:pt x="24" y="91"/>
                  </a:cubicBezTo>
                  <a:cubicBezTo>
                    <a:pt x="36" y="103"/>
                    <a:pt x="108" y="162"/>
                    <a:pt x="215" y="234"/>
                  </a:cubicBezTo>
                  <a:cubicBezTo>
                    <a:pt x="222" y="237"/>
                    <a:pt x="230" y="239"/>
                    <a:pt x="238" y="239"/>
                  </a:cubicBezTo>
                  <a:cubicBezTo>
                    <a:pt x="258" y="239"/>
                    <a:pt x="278" y="230"/>
                    <a:pt x="286" y="222"/>
                  </a:cubicBezTo>
                  <a:cubicBezTo>
                    <a:pt x="298" y="186"/>
                    <a:pt x="286" y="162"/>
                    <a:pt x="274" y="150"/>
                  </a:cubicBezTo>
                  <a:cubicBezTo>
                    <a:pt x="179" y="67"/>
                    <a:pt x="96" y="7"/>
                    <a:pt x="96" y="7"/>
                  </a:cubicBezTo>
                  <a:cubicBezTo>
                    <a:pt x="83" y="3"/>
                    <a:pt x="7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3"/>
            <p:cNvSpPr/>
            <p:nvPr/>
          </p:nvSpPr>
          <p:spPr>
            <a:xfrm>
              <a:off x="1753175" y="3690650"/>
              <a:ext cx="5700" cy="7025"/>
            </a:xfrm>
            <a:custGeom>
              <a:avLst/>
              <a:gdLst/>
              <a:ahLst/>
              <a:cxnLst/>
              <a:rect l="l" t="t" r="r" b="b"/>
              <a:pathLst>
                <a:path w="228" h="281" extrusionOk="0">
                  <a:moveTo>
                    <a:pt x="160" y="1"/>
                  </a:moveTo>
                  <a:cubicBezTo>
                    <a:pt x="139" y="1"/>
                    <a:pt x="117" y="14"/>
                    <a:pt x="108" y="41"/>
                  </a:cubicBezTo>
                  <a:cubicBezTo>
                    <a:pt x="108" y="41"/>
                    <a:pt x="72" y="136"/>
                    <a:pt x="13" y="195"/>
                  </a:cubicBezTo>
                  <a:cubicBezTo>
                    <a:pt x="1" y="219"/>
                    <a:pt x="1" y="243"/>
                    <a:pt x="13" y="255"/>
                  </a:cubicBezTo>
                  <a:cubicBezTo>
                    <a:pt x="29" y="272"/>
                    <a:pt x="43" y="280"/>
                    <a:pt x="57" y="280"/>
                  </a:cubicBezTo>
                  <a:cubicBezTo>
                    <a:pt x="73" y="280"/>
                    <a:pt x="89" y="269"/>
                    <a:pt x="108" y="243"/>
                  </a:cubicBezTo>
                  <a:cubicBezTo>
                    <a:pt x="168" y="184"/>
                    <a:pt x="215" y="65"/>
                    <a:pt x="215" y="65"/>
                  </a:cubicBezTo>
                  <a:cubicBezTo>
                    <a:pt x="227" y="53"/>
                    <a:pt x="215" y="17"/>
                    <a:pt x="179" y="5"/>
                  </a:cubicBezTo>
                  <a:cubicBezTo>
                    <a:pt x="173" y="2"/>
                    <a:pt x="167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5" name="Google Shape;3735;p113"/>
          <p:cNvSpPr txBox="1"/>
          <p:nvPr/>
        </p:nvSpPr>
        <p:spPr>
          <a:xfrm>
            <a:off x="948298" y="1523599"/>
            <a:ext cx="3982975" cy="200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chemeClr val="dk1"/>
                </a:solidFill>
                <a:latin typeface="+mn-ea"/>
                <a:ea typeface="+mn-ea"/>
                <a:cs typeface="Potta One"/>
                <a:sym typeface="Potta One"/>
              </a:rPr>
              <a:t>相關文章</a:t>
            </a:r>
            <a:r>
              <a:rPr lang="zh-TW" sz="3000" dirty="0" smtClean="0">
                <a:solidFill>
                  <a:schemeClr val="dk1"/>
                </a:solidFill>
                <a:latin typeface="+mn-ea"/>
                <a:ea typeface="+mn-ea"/>
                <a:cs typeface="Potta One"/>
                <a:sym typeface="Potta One"/>
              </a:rPr>
              <a:t>分享</a:t>
            </a:r>
            <a:endParaRPr lang="en-US" altLang="zh-TW" sz="3000" dirty="0" smtClean="0">
              <a:solidFill>
                <a:schemeClr val="dk1"/>
              </a:solidFill>
              <a:latin typeface="+mn-ea"/>
              <a:ea typeface="+mn-ea"/>
              <a:cs typeface="Potta One"/>
              <a:sym typeface="Pott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ea"/>
              <a:ea typeface="+mn-ea"/>
              <a:cs typeface="Potta One"/>
              <a:sym typeface="Pott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RocknRoll One"/>
                <a:sym typeface="RocknRoll One"/>
              </a:rPr>
              <a:t>歐美國家2020年初時也因疫情有停班停課的情形，他們是怎麼安排孩子停課在家的生活與學習呢? 提供媒體上家長們在家裡陪伴孩子的分享文章！</a:t>
            </a:r>
            <a:endParaRPr sz="1800" dirty="0">
              <a:solidFill>
                <a:schemeClr val="dk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RocknRoll One"/>
              <a:sym typeface="RocknRoll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" name="Google Shape;3740;p114"/>
          <p:cNvSpPr txBox="1">
            <a:spLocks noGrp="1"/>
          </p:cNvSpPr>
          <p:nvPr>
            <p:ph type="subTitle" idx="1"/>
          </p:nvPr>
        </p:nvSpPr>
        <p:spPr>
          <a:xfrm>
            <a:off x="783298" y="1624915"/>
            <a:ext cx="2969149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latin typeface="+mn-ea"/>
                <a:ea typeface="+mn-ea"/>
                <a:cs typeface="Potta One"/>
                <a:sym typeface="Potta One"/>
              </a:rPr>
              <a:t>臺灣媽媽在異國遇到孩子學校停課</a:t>
            </a:r>
            <a:endParaRPr sz="2400" b="1"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3741" name="Google Shape;3741;p114"/>
          <p:cNvSpPr txBox="1">
            <a:spLocks noGrp="1"/>
          </p:cNvSpPr>
          <p:nvPr>
            <p:ph type="title"/>
          </p:nvPr>
        </p:nvSpPr>
        <p:spPr>
          <a:xfrm>
            <a:off x="608937" y="771565"/>
            <a:ext cx="12915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/>
              <a:t>01</a:t>
            </a:r>
            <a:endParaRPr sz="3000" dirty="0"/>
          </a:p>
        </p:txBody>
      </p:sp>
      <p:sp>
        <p:nvSpPr>
          <p:cNvPr id="3742" name="Google Shape;3742;p114"/>
          <p:cNvSpPr txBox="1">
            <a:spLocks noGrp="1"/>
          </p:cNvSpPr>
          <p:nvPr>
            <p:ph type="subTitle" idx="5"/>
          </p:nvPr>
        </p:nvSpPr>
        <p:spPr>
          <a:xfrm>
            <a:off x="3752447" y="634474"/>
            <a:ext cx="5015478" cy="40700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tick"/>
              <a:buChar char="❖"/>
            </a:pPr>
            <a:r>
              <a:rPr lang="zh-TW" sz="1600" b="1" dirty="0">
                <a:solidFill>
                  <a:srgbClr val="000000"/>
                </a:solidFill>
                <a:latin typeface="+mj-ea"/>
                <a:ea typeface="+mj-ea"/>
                <a:cs typeface="Stick"/>
                <a:sym typeface="Stick"/>
              </a:rPr>
              <a:t>芬蘭小學遠距教學新體驗</a:t>
            </a:r>
            <a:endParaRPr sz="1600" b="1" dirty="0">
              <a:solidFill>
                <a:srgbClr val="000000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 b="1" u="sng" dirty="0">
                <a:solidFill>
                  <a:srgbClr val="1155CC"/>
                </a:solidFill>
                <a:latin typeface="+mj-ea"/>
                <a:ea typeface="+mj-ea"/>
                <a:cs typeface="Stick"/>
                <a:sym typeface="Stick"/>
              </a:rPr>
              <a:t>https://reurl.cc/mqe6ZG</a:t>
            </a:r>
            <a:endParaRPr sz="1600" b="1" u="sng" dirty="0">
              <a:solidFill>
                <a:srgbClr val="1155CC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tick"/>
              <a:buChar char="❖"/>
            </a:pPr>
            <a:r>
              <a:rPr lang="zh-TW" sz="1600" b="1" dirty="0">
                <a:solidFill>
                  <a:srgbClr val="000000"/>
                </a:solidFill>
                <a:latin typeface="+mj-ea"/>
                <a:ea typeface="+mj-ea"/>
                <a:cs typeface="Stick"/>
                <a:sym typeface="Stick"/>
              </a:rPr>
              <a:t>美國小學生停課記</a:t>
            </a:r>
            <a:endParaRPr sz="1600" b="1" dirty="0">
              <a:solidFill>
                <a:srgbClr val="000000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1600" u="sng" dirty="0" smtClean="0">
                <a:solidFill>
                  <a:schemeClr val="hlink"/>
                </a:solidFill>
                <a:latin typeface="+mj-ea"/>
                <a:ea typeface="+mj-ea"/>
                <a:cs typeface="Stick"/>
                <a:sym typeface="Stick"/>
                <a:hlinkClick r:id="rId3"/>
              </a:rPr>
              <a:t>     </a:t>
            </a:r>
            <a:r>
              <a:rPr lang="zh-TW" sz="1600" u="sng" dirty="0" smtClean="0">
                <a:solidFill>
                  <a:schemeClr val="hlink"/>
                </a:solidFill>
                <a:latin typeface="+mj-ea"/>
                <a:ea typeface="+mj-ea"/>
                <a:cs typeface="Stick"/>
                <a:sym typeface="Stick"/>
                <a:hlinkClick r:id="rId3"/>
              </a:rPr>
              <a:t>美國</a:t>
            </a:r>
            <a:r>
              <a:rPr lang="zh-TW" sz="1600" u="sng" dirty="0">
                <a:solidFill>
                  <a:schemeClr val="hlink"/>
                </a:solidFill>
                <a:latin typeface="+mj-ea"/>
                <a:ea typeface="+mj-ea"/>
                <a:cs typeface="Stick"/>
                <a:sym typeface="Stick"/>
                <a:hlinkClick r:id="rId3"/>
              </a:rPr>
              <a:t>小學生停課記｜親子天下</a:t>
            </a:r>
            <a:endParaRPr sz="1600" u="sng" dirty="0">
              <a:solidFill>
                <a:srgbClr val="1155CC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tick"/>
              <a:buChar char="❖"/>
            </a:pPr>
            <a:r>
              <a:rPr lang="zh-TW" sz="1600" b="1" dirty="0">
                <a:solidFill>
                  <a:srgbClr val="000000"/>
                </a:solidFill>
                <a:latin typeface="+mj-ea"/>
                <a:ea typeface="+mj-ea"/>
                <a:cs typeface="Stick"/>
                <a:sym typeface="Stick"/>
              </a:rPr>
              <a:t>駐美臺灣媽媽第一手分享：美中學緊急停課，親師生如何無縫接軌學習？</a:t>
            </a:r>
            <a:endParaRPr sz="1600" b="1" dirty="0">
              <a:solidFill>
                <a:srgbClr val="000000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 u="sng" dirty="0">
                <a:solidFill>
                  <a:srgbClr val="1155CC"/>
                </a:solidFill>
                <a:latin typeface="+mj-ea"/>
                <a:ea typeface="+mj-ea"/>
                <a:cs typeface="Stick"/>
                <a:sym typeface="Sti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https://flipedu.parenting.com.tw/article/5748</a:t>
            </a:r>
            <a:endParaRPr sz="1600" dirty="0">
              <a:solidFill>
                <a:srgbClr val="000000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tick"/>
              <a:buChar char="❖"/>
            </a:pPr>
            <a:r>
              <a:rPr lang="zh-TW" sz="1600" b="1" dirty="0">
                <a:solidFill>
                  <a:srgbClr val="373737"/>
                </a:solidFill>
                <a:latin typeface="+mj-ea"/>
                <a:ea typeface="+mj-ea"/>
                <a:cs typeface="Stick"/>
                <a:sym typeface="Stick"/>
              </a:rPr>
              <a:t>英國</a:t>
            </a:r>
            <a:r>
              <a:rPr lang="zh-TW" sz="1600" b="1" dirty="0">
                <a:solidFill>
                  <a:srgbClr val="302B2B"/>
                </a:solidFill>
                <a:latin typeface="+mj-ea"/>
                <a:ea typeface="+mj-ea"/>
                <a:cs typeface="Stick"/>
                <a:sym typeface="Stick"/>
              </a:rPr>
              <a:t>防疫不停課，英國小學的homeschooling</a:t>
            </a:r>
            <a:endParaRPr sz="1600" b="1" dirty="0">
              <a:solidFill>
                <a:srgbClr val="302B2B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 u="sng" dirty="0">
                <a:solidFill>
                  <a:srgbClr val="1155CC"/>
                </a:solidFill>
                <a:latin typeface="+mj-ea"/>
                <a:ea typeface="+mj-ea"/>
                <a:cs typeface="Stick"/>
                <a:sym typeface="Stick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https://www.eisland.com.tw/Main.php?stat=a_7v9170b</a:t>
            </a:r>
            <a:endParaRPr sz="1600" u="sng" dirty="0">
              <a:solidFill>
                <a:srgbClr val="1155CC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latin typeface="+mj-ea"/>
              <a:ea typeface="+mj-ea"/>
              <a:cs typeface="Stick"/>
              <a:sym typeface="Sti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" name="Google Shape;3747;p115"/>
          <p:cNvSpPr txBox="1"/>
          <p:nvPr/>
        </p:nvSpPr>
        <p:spPr>
          <a:xfrm>
            <a:off x="503450" y="886946"/>
            <a:ext cx="12915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3F0D08"/>
                </a:solidFill>
                <a:latin typeface="Titan One"/>
                <a:ea typeface="Titan One"/>
                <a:cs typeface="Titan One"/>
                <a:sym typeface="Titan One"/>
              </a:rPr>
              <a:t>02</a:t>
            </a:r>
            <a:endParaRPr sz="3000" dirty="0">
              <a:solidFill>
                <a:srgbClr val="3F0D08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3748" name="Google Shape;3748;p115"/>
          <p:cNvSpPr txBox="1">
            <a:spLocks noGrp="1"/>
          </p:cNvSpPr>
          <p:nvPr>
            <p:ph type="subTitle" idx="1"/>
          </p:nvPr>
        </p:nvSpPr>
        <p:spPr>
          <a:xfrm>
            <a:off x="787025" y="1619475"/>
            <a:ext cx="3292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latin typeface="+mn-ea"/>
                <a:cs typeface="Potta One"/>
                <a:sym typeface="Potta One"/>
              </a:rPr>
              <a:t>美國洛杉磯兒童醫院  </a:t>
            </a:r>
            <a:endParaRPr sz="2000" b="1" dirty="0">
              <a:latin typeface="+mn-ea"/>
              <a:cs typeface="Potta One"/>
              <a:sym typeface="Pott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latin typeface="+mn-ea"/>
                <a:cs typeface="Potta One"/>
                <a:sym typeface="Potta One"/>
              </a:rPr>
              <a:t>親子防疫宣導文章</a:t>
            </a:r>
            <a:endParaRPr sz="2000" b="1" dirty="0">
              <a:latin typeface="+mn-ea"/>
              <a:cs typeface="Potta One"/>
              <a:sym typeface="Pott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n-ea"/>
              <a:cs typeface="Potta One"/>
              <a:sym typeface="Potta One"/>
            </a:endParaRPr>
          </a:p>
        </p:txBody>
      </p:sp>
      <p:sp>
        <p:nvSpPr>
          <p:cNvPr id="3749" name="Google Shape;3749;p115"/>
          <p:cNvSpPr txBox="1"/>
          <p:nvPr/>
        </p:nvSpPr>
        <p:spPr>
          <a:xfrm>
            <a:off x="946251" y="2516751"/>
            <a:ext cx="52401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ick"/>
              <a:buChar char="❖"/>
            </a:pPr>
            <a:r>
              <a:rPr lang="zh-TW" sz="1800" b="1" dirty="0">
                <a:latin typeface="+mj-ea"/>
                <a:ea typeface="+mj-ea"/>
                <a:cs typeface="Stick"/>
                <a:sym typeface="Stick"/>
              </a:rPr>
              <a:t>如何與孩子說明新型冠狀病毒</a:t>
            </a:r>
            <a:endParaRPr sz="1800" b="1" dirty="0">
              <a:latin typeface="+mj-ea"/>
              <a:ea typeface="+mj-ea"/>
              <a:cs typeface="Stick"/>
              <a:sym typeface="Sti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latin typeface="+mj-ea"/>
                <a:ea typeface="+mj-ea"/>
                <a:cs typeface="Stick"/>
                <a:sym typeface="Stick"/>
              </a:rPr>
              <a:t> 	</a:t>
            </a:r>
            <a:r>
              <a:rPr lang="zh-TW" sz="1800" b="1" u="sng" dirty="0">
                <a:solidFill>
                  <a:srgbClr val="4052F2"/>
                </a:solidFill>
                <a:latin typeface="+mj-ea"/>
                <a:ea typeface="+mj-ea"/>
                <a:cs typeface="Stick"/>
                <a:sym typeface="Stick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https://reurl.cc/OXx7E9</a:t>
            </a:r>
            <a:endParaRPr sz="1800" b="1" dirty="0">
              <a:solidFill>
                <a:srgbClr val="4052F2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ick"/>
              <a:buChar char="❖"/>
            </a:pPr>
            <a:r>
              <a:rPr lang="zh-TW" sz="1800" b="1" dirty="0">
                <a:latin typeface="+mj-ea"/>
                <a:ea typeface="+mj-ea"/>
                <a:cs typeface="Stick"/>
                <a:sym typeface="Stick"/>
              </a:rPr>
              <a:t>在新型冠狀病毒時期，如何關心孩子們的情緒健康</a:t>
            </a:r>
            <a:r>
              <a:rPr lang="zh-TW" sz="1800" b="1" u="sng" dirty="0">
                <a:solidFill>
                  <a:srgbClr val="4052F2"/>
                </a:solidFill>
                <a:latin typeface="+mj-ea"/>
                <a:ea typeface="+mj-ea"/>
                <a:cs typeface="Stick"/>
                <a:sym typeface="Sti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https://reurl.cc/kVGNl9</a:t>
            </a:r>
            <a:endParaRPr sz="1800" b="1" dirty="0">
              <a:solidFill>
                <a:srgbClr val="4052F2"/>
              </a:solidFill>
              <a:latin typeface="+mj-ea"/>
              <a:ea typeface="+mj-ea"/>
              <a:cs typeface="Stick"/>
              <a:sym typeface="Stick"/>
            </a:endParaRPr>
          </a:p>
        </p:txBody>
      </p:sp>
      <p:grpSp>
        <p:nvGrpSpPr>
          <p:cNvPr id="3750" name="Google Shape;3750;p115"/>
          <p:cNvGrpSpPr/>
          <p:nvPr/>
        </p:nvGrpSpPr>
        <p:grpSpPr>
          <a:xfrm>
            <a:off x="5261827" y="399203"/>
            <a:ext cx="3292917" cy="2381277"/>
            <a:chOff x="582800" y="2809700"/>
            <a:chExt cx="552475" cy="362425"/>
          </a:xfrm>
        </p:grpSpPr>
        <p:sp>
          <p:nvSpPr>
            <p:cNvPr id="3751" name="Google Shape;3751;p115"/>
            <p:cNvSpPr/>
            <p:nvPr/>
          </p:nvSpPr>
          <p:spPr>
            <a:xfrm>
              <a:off x="768000" y="3113025"/>
              <a:ext cx="63075" cy="59100"/>
            </a:xfrm>
            <a:custGeom>
              <a:avLst/>
              <a:gdLst/>
              <a:ahLst/>
              <a:cxnLst/>
              <a:rect l="l" t="t" r="r" b="b"/>
              <a:pathLst>
                <a:path w="2523" h="2364" extrusionOk="0">
                  <a:moveTo>
                    <a:pt x="1180" y="1"/>
                  </a:moveTo>
                  <a:cubicBezTo>
                    <a:pt x="479" y="1"/>
                    <a:pt x="1" y="765"/>
                    <a:pt x="93" y="1476"/>
                  </a:cubicBezTo>
                  <a:cubicBezTo>
                    <a:pt x="160" y="2069"/>
                    <a:pt x="724" y="2363"/>
                    <a:pt x="1285" y="2363"/>
                  </a:cubicBezTo>
                  <a:cubicBezTo>
                    <a:pt x="1524" y="2363"/>
                    <a:pt x="1763" y="2309"/>
                    <a:pt x="1963" y="2203"/>
                  </a:cubicBezTo>
                  <a:cubicBezTo>
                    <a:pt x="2213" y="2072"/>
                    <a:pt x="2415" y="1834"/>
                    <a:pt x="2475" y="1560"/>
                  </a:cubicBezTo>
                  <a:cubicBezTo>
                    <a:pt x="2522" y="1310"/>
                    <a:pt x="2475" y="1060"/>
                    <a:pt x="2344" y="822"/>
                  </a:cubicBezTo>
                  <a:cubicBezTo>
                    <a:pt x="2177" y="476"/>
                    <a:pt x="1891" y="179"/>
                    <a:pt x="1522" y="60"/>
                  </a:cubicBezTo>
                  <a:cubicBezTo>
                    <a:pt x="1404" y="19"/>
                    <a:pt x="1289" y="1"/>
                    <a:pt x="1180" y="1"/>
                  </a:cubicBezTo>
                  <a:close/>
                </a:path>
              </a:pathLst>
            </a:custGeom>
            <a:solidFill>
              <a:srgbClr val="A09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5"/>
            <p:cNvSpPr/>
            <p:nvPr/>
          </p:nvSpPr>
          <p:spPr>
            <a:xfrm>
              <a:off x="615550" y="3054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cubicBezTo>
                    <a:pt x="0" y="1584"/>
                    <a:pt x="453" y="2048"/>
                    <a:pt x="1024" y="2048"/>
                  </a:cubicBezTo>
                  <a:cubicBezTo>
                    <a:pt x="1584" y="2048"/>
                    <a:pt x="2048" y="1584"/>
                    <a:pt x="2048" y="1024"/>
                  </a:cubicBezTo>
                  <a:cubicBezTo>
                    <a:pt x="2048" y="465"/>
                    <a:pt x="1584" y="0"/>
                    <a:pt x="1024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5"/>
            <p:cNvSpPr/>
            <p:nvPr/>
          </p:nvSpPr>
          <p:spPr>
            <a:xfrm>
              <a:off x="633700" y="2887400"/>
              <a:ext cx="66100" cy="96225"/>
            </a:xfrm>
            <a:custGeom>
              <a:avLst/>
              <a:gdLst/>
              <a:ahLst/>
              <a:cxnLst/>
              <a:rect l="l" t="t" r="r" b="b"/>
              <a:pathLst>
                <a:path w="2644" h="3849" extrusionOk="0">
                  <a:moveTo>
                    <a:pt x="2162" y="0"/>
                  </a:moveTo>
                  <a:cubicBezTo>
                    <a:pt x="1872" y="0"/>
                    <a:pt x="1525" y="142"/>
                    <a:pt x="1370" y="238"/>
                  </a:cubicBezTo>
                  <a:cubicBezTo>
                    <a:pt x="977" y="512"/>
                    <a:pt x="679" y="893"/>
                    <a:pt x="465" y="1298"/>
                  </a:cubicBezTo>
                  <a:cubicBezTo>
                    <a:pt x="370" y="1476"/>
                    <a:pt x="298" y="1643"/>
                    <a:pt x="239" y="1810"/>
                  </a:cubicBezTo>
                  <a:cubicBezTo>
                    <a:pt x="60" y="2262"/>
                    <a:pt x="0" y="2786"/>
                    <a:pt x="119" y="3262"/>
                  </a:cubicBezTo>
                  <a:cubicBezTo>
                    <a:pt x="179" y="3489"/>
                    <a:pt x="286" y="3727"/>
                    <a:pt x="500" y="3810"/>
                  </a:cubicBezTo>
                  <a:cubicBezTo>
                    <a:pt x="561" y="3837"/>
                    <a:pt x="624" y="3848"/>
                    <a:pt x="687" y="3848"/>
                  </a:cubicBezTo>
                  <a:cubicBezTo>
                    <a:pt x="906" y="3848"/>
                    <a:pt x="1126" y="3705"/>
                    <a:pt x="1274" y="3548"/>
                  </a:cubicBezTo>
                  <a:cubicBezTo>
                    <a:pt x="1608" y="3179"/>
                    <a:pt x="1715" y="2715"/>
                    <a:pt x="1858" y="2262"/>
                  </a:cubicBezTo>
                  <a:cubicBezTo>
                    <a:pt x="2036" y="1715"/>
                    <a:pt x="2251" y="1179"/>
                    <a:pt x="2501" y="655"/>
                  </a:cubicBezTo>
                  <a:cubicBezTo>
                    <a:pt x="2572" y="512"/>
                    <a:pt x="2644" y="345"/>
                    <a:pt x="2572" y="202"/>
                  </a:cubicBezTo>
                  <a:cubicBezTo>
                    <a:pt x="2495" y="53"/>
                    <a:pt x="2340" y="0"/>
                    <a:pt x="2162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5"/>
            <p:cNvSpPr/>
            <p:nvPr/>
          </p:nvSpPr>
          <p:spPr>
            <a:xfrm>
              <a:off x="671200" y="2852200"/>
              <a:ext cx="272975" cy="243325"/>
            </a:xfrm>
            <a:custGeom>
              <a:avLst/>
              <a:gdLst/>
              <a:ahLst/>
              <a:cxnLst/>
              <a:rect l="l" t="t" r="r" b="b"/>
              <a:pathLst>
                <a:path w="10919" h="9733" extrusionOk="0">
                  <a:moveTo>
                    <a:pt x="6491" y="0"/>
                  </a:moveTo>
                  <a:cubicBezTo>
                    <a:pt x="5052" y="0"/>
                    <a:pt x="3077" y="378"/>
                    <a:pt x="1667" y="2063"/>
                  </a:cubicBezTo>
                  <a:cubicBezTo>
                    <a:pt x="489" y="3468"/>
                    <a:pt x="1" y="5575"/>
                    <a:pt x="679" y="7302"/>
                  </a:cubicBezTo>
                  <a:cubicBezTo>
                    <a:pt x="1118" y="8416"/>
                    <a:pt x="2195" y="9732"/>
                    <a:pt x="3217" y="9732"/>
                  </a:cubicBezTo>
                  <a:cubicBezTo>
                    <a:pt x="3276" y="9732"/>
                    <a:pt x="3335" y="9728"/>
                    <a:pt x="3394" y="9719"/>
                  </a:cubicBezTo>
                  <a:cubicBezTo>
                    <a:pt x="3894" y="9635"/>
                    <a:pt x="4465" y="9338"/>
                    <a:pt x="4942" y="8802"/>
                  </a:cubicBezTo>
                  <a:cubicBezTo>
                    <a:pt x="5966" y="7635"/>
                    <a:pt x="5347" y="6754"/>
                    <a:pt x="6073" y="5921"/>
                  </a:cubicBezTo>
                  <a:cubicBezTo>
                    <a:pt x="7216" y="4599"/>
                    <a:pt x="9014" y="5682"/>
                    <a:pt x="10014" y="4230"/>
                  </a:cubicBezTo>
                  <a:cubicBezTo>
                    <a:pt x="10180" y="3980"/>
                    <a:pt x="10919" y="2920"/>
                    <a:pt x="10526" y="1920"/>
                  </a:cubicBezTo>
                  <a:cubicBezTo>
                    <a:pt x="10169" y="1027"/>
                    <a:pt x="8978" y="396"/>
                    <a:pt x="8264" y="206"/>
                  </a:cubicBezTo>
                  <a:cubicBezTo>
                    <a:pt x="8019" y="134"/>
                    <a:pt x="7350" y="0"/>
                    <a:pt x="6491" y="0"/>
                  </a:cubicBezTo>
                  <a:close/>
                </a:path>
              </a:pathLst>
            </a:custGeom>
            <a:solidFill>
              <a:srgbClr val="A09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5"/>
            <p:cNvSpPr/>
            <p:nvPr/>
          </p:nvSpPr>
          <p:spPr>
            <a:xfrm>
              <a:off x="981650" y="3100575"/>
              <a:ext cx="56575" cy="48200"/>
            </a:xfrm>
            <a:custGeom>
              <a:avLst/>
              <a:gdLst/>
              <a:ahLst/>
              <a:cxnLst/>
              <a:rect l="l" t="t" r="r" b="b"/>
              <a:pathLst>
                <a:path w="2263" h="1928" extrusionOk="0">
                  <a:moveTo>
                    <a:pt x="1438" y="0"/>
                  </a:moveTo>
                  <a:cubicBezTo>
                    <a:pt x="1159" y="0"/>
                    <a:pt x="879" y="72"/>
                    <a:pt x="727" y="188"/>
                  </a:cubicBezTo>
                  <a:cubicBezTo>
                    <a:pt x="370" y="486"/>
                    <a:pt x="1" y="1462"/>
                    <a:pt x="418" y="1808"/>
                  </a:cubicBezTo>
                  <a:cubicBezTo>
                    <a:pt x="513" y="1891"/>
                    <a:pt x="656" y="1927"/>
                    <a:pt x="775" y="1927"/>
                  </a:cubicBezTo>
                  <a:cubicBezTo>
                    <a:pt x="789" y="1927"/>
                    <a:pt x="803" y="1928"/>
                    <a:pt x="817" y="1928"/>
                  </a:cubicBezTo>
                  <a:cubicBezTo>
                    <a:pt x="1053" y="1928"/>
                    <a:pt x="1287" y="1836"/>
                    <a:pt x="1489" y="1712"/>
                  </a:cubicBezTo>
                  <a:cubicBezTo>
                    <a:pt x="1846" y="1486"/>
                    <a:pt x="2096" y="1141"/>
                    <a:pt x="2215" y="736"/>
                  </a:cubicBezTo>
                  <a:cubicBezTo>
                    <a:pt x="2239" y="641"/>
                    <a:pt x="2263" y="546"/>
                    <a:pt x="2239" y="450"/>
                  </a:cubicBezTo>
                  <a:cubicBezTo>
                    <a:pt x="2185" y="129"/>
                    <a:pt x="1813" y="0"/>
                    <a:pt x="1438" y="0"/>
                  </a:cubicBezTo>
                  <a:close/>
                </a:path>
              </a:pathLst>
            </a:custGeom>
            <a:solidFill>
              <a:srgbClr val="A09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5"/>
            <p:cNvSpPr/>
            <p:nvPr/>
          </p:nvSpPr>
          <p:spPr>
            <a:xfrm>
              <a:off x="1055475" y="2909600"/>
              <a:ext cx="69975" cy="129750"/>
            </a:xfrm>
            <a:custGeom>
              <a:avLst/>
              <a:gdLst/>
              <a:ahLst/>
              <a:cxnLst/>
              <a:rect l="l" t="t" r="r" b="b"/>
              <a:pathLst>
                <a:path w="2799" h="5190" extrusionOk="0">
                  <a:moveTo>
                    <a:pt x="1495" y="0"/>
                  </a:moveTo>
                  <a:cubicBezTo>
                    <a:pt x="647" y="0"/>
                    <a:pt x="48" y="1228"/>
                    <a:pt x="179" y="2017"/>
                  </a:cubicBezTo>
                  <a:cubicBezTo>
                    <a:pt x="239" y="2327"/>
                    <a:pt x="417" y="2601"/>
                    <a:pt x="477" y="2910"/>
                  </a:cubicBezTo>
                  <a:cubicBezTo>
                    <a:pt x="572" y="3327"/>
                    <a:pt x="441" y="3756"/>
                    <a:pt x="274" y="4148"/>
                  </a:cubicBezTo>
                  <a:cubicBezTo>
                    <a:pt x="155" y="4422"/>
                    <a:pt x="1" y="4768"/>
                    <a:pt x="179" y="5006"/>
                  </a:cubicBezTo>
                  <a:cubicBezTo>
                    <a:pt x="277" y="5138"/>
                    <a:pt x="436" y="5189"/>
                    <a:pt x="602" y="5189"/>
                  </a:cubicBezTo>
                  <a:cubicBezTo>
                    <a:pt x="718" y="5189"/>
                    <a:pt x="838" y="5164"/>
                    <a:pt x="941" y="5125"/>
                  </a:cubicBezTo>
                  <a:cubicBezTo>
                    <a:pt x="1489" y="4946"/>
                    <a:pt x="1941" y="4518"/>
                    <a:pt x="2239" y="4006"/>
                  </a:cubicBezTo>
                  <a:cubicBezTo>
                    <a:pt x="2537" y="3505"/>
                    <a:pt x="2668" y="2922"/>
                    <a:pt x="2739" y="2362"/>
                  </a:cubicBezTo>
                  <a:cubicBezTo>
                    <a:pt x="2787" y="1946"/>
                    <a:pt x="2799" y="1505"/>
                    <a:pt x="2703" y="1112"/>
                  </a:cubicBezTo>
                  <a:cubicBezTo>
                    <a:pt x="2596" y="708"/>
                    <a:pt x="2334" y="315"/>
                    <a:pt x="1965" y="124"/>
                  </a:cubicBezTo>
                  <a:cubicBezTo>
                    <a:pt x="1802" y="38"/>
                    <a:pt x="1645" y="0"/>
                    <a:pt x="1495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5"/>
            <p:cNvSpPr/>
            <p:nvPr/>
          </p:nvSpPr>
          <p:spPr>
            <a:xfrm>
              <a:off x="794125" y="2859275"/>
              <a:ext cx="259900" cy="271350"/>
            </a:xfrm>
            <a:custGeom>
              <a:avLst/>
              <a:gdLst/>
              <a:ahLst/>
              <a:cxnLst/>
              <a:rect l="l" t="t" r="r" b="b"/>
              <a:pathLst>
                <a:path w="10396" h="10854" extrusionOk="0">
                  <a:moveTo>
                    <a:pt x="7627" y="0"/>
                  </a:moveTo>
                  <a:cubicBezTo>
                    <a:pt x="7234" y="0"/>
                    <a:pt x="6826" y="109"/>
                    <a:pt x="6442" y="375"/>
                  </a:cubicBezTo>
                  <a:cubicBezTo>
                    <a:pt x="5204" y="1208"/>
                    <a:pt x="5775" y="3006"/>
                    <a:pt x="4549" y="4042"/>
                  </a:cubicBezTo>
                  <a:cubicBezTo>
                    <a:pt x="3358" y="5054"/>
                    <a:pt x="2168" y="4375"/>
                    <a:pt x="1037" y="5530"/>
                  </a:cubicBezTo>
                  <a:cubicBezTo>
                    <a:pt x="477" y="6114"/>
                    <a:pt x="251" y="6816"/>
                    <a:pt x="144" y="7257"/>
                  </a:cubicBezTo>
                  <a:cubicBezTo>
                    <a:pt x="1" y="9614"/>
                    <a:pt x="1858" y="10579"/>
                    <a:pt x="3478" y="10817"/>
                  </a:cubicBezTo>
                  <a:cubicBezTo>
                    <a:pt x="3640" y="10842"/>
                    <a:pt x="3801" y="10854"/>
                    <a:pt x="3960" y="10854"/>
                  </a:cubicBezTo>
                  <a:cubicBezTo>
                    <a:pt x="6421" y="10854"/>
                    <a:pt x="8334" y="7972"/>
                    <a:pt x="8871" y="7066"/>
                  </a:cubicBezTo>
                  <a:cubicBezTo>
                    <a:pt x="10014" y="5102"/>
                    <a:pt x="10395" y="2613"/>
                    <a:pt x="9585" y="1089"/>
                  </a:cubicBezTo>
                  <a:cubicBezTo>
                    <a:pt x="9298" y="539"/>
                    <a:pt x="8501" y="0"/>
                    <a:pt x="7627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5"/>
            <p:cNvSpPr/>
            <p:nvPr/>
          </p:nvSpPr>
          <p:spPr>
            <a:xfrm>
              <a:off x="953375" y="2809700"/>
              <a:ext cx="34850" cy="35150"/>
            </a:xfrm>
            <a:custGeom>
              <a:avLst/>
              <a:gdLst/>
              <a:ahLst/>
              <a:cxnLst/>
              <a:rect l="l" t="t" r="r" b="b"/>
              <a:pathLst>
                <a:path w="1394" h="1406" extrusionOk="0">
                  <a:moveTo>
                    <a:pt x="691" y="1"/>
                  </a:moveTo>
                  <a:cubicBezTo>
                    <a:pt x="310" y="1"/>
                    <a:pt x="1" y="310"/>
                    <a:pt x="1" y="703"/>
                  </a:cubicBezTo>
                  <a:cubicBezTo>
                    <a:pt x="1" y="1084"/>
                    <a:pt x="310" y="1405"/>
                    <a:pt x="691" y="1405"/>
                  </a:cubicBezTo>
                  <a:cubicBezTo>
                    <a:pt x="1084" y="1405"/>
                    <a:pt x="1394" y="1084"/>
                    <a:pt x="1394" y="703"/>
                  </a:cubicBezTo>
                  <a:cubicBezTo>
                    <a:pt x="1394" y="310"/>
                    <a:pt x="1084" y="1"/>
                    <a:pt x="691" y="1"/>
                  </a:cubicBezTo>
                  <a:close/>
                </a:path>
              </a:pathLst>
            </a:custGeom>
            <a:solidFill>
              <a:srgbClr val="A09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5"/>
            <p:cNvSpPr/>
            <p:nvPr/>
          </p:nvSpPr>
          <p:spPr>
            <a:xfrm>
              <a:off x="582800" y="2901375"/>
              <a:ext cx="552475" cy="258100"/>
            </a:xfrm>
            <a:custGeom>
              <a:avLst/>
              <a:gdLst/>
              <a:ahLst/>
              <a:cxnLst/>
              <a:rect l="l" t="t" r="r" b="b"/>
              <a:pathLst>
                <a:path w="22099" h="10324" extrusionOk="0">
                  <a:moveTo>
                    <a:pt x="10907" y="1858"/>
                  </a:moveTo>
                  <a:cubicBezTo>
                    <a:pt x="10966" y="1977"/>
                    <a:pt x="11026" y="2120"/>
                    <a:pt x="11073" y="2263"/>
                  </a:cubicBezTo>
                  <a:cubicBezTo>
                    <a:pt x="11288" y="2870"/>
                    <a:pt x="11252" y="3346"/>
                    <a:pt x="10966" y="3537"/>
                  </a:cubicBezTo>
                  <a:cubicBezTo>
                    <a:pt x="10889" y="3587"/>
                    <a:pt x="10804" y="3613"/>
                    <a:pt x="10720" y="3613"/>
                  </a:cubicBezTo>
                  <a:cubicBezTo>
                    <a:pt x="10624" y="3613"/>
                    <a:pt x="10531" y="3578"/>
                    <a:pt x="10454" y="3501"/>
                  </a:cubicBezTo>
                  <a:cubicBezTo>
                    <a:pt x="10264" y="3346"/>
                    <a:pt x="10252" y="3025"/>
                    <a:pt x="10430" y="2668"/>
                  </a:cubicBezTo>
                  <a:cubicBezTo>
                    <a:pt x="10573" y="2370"/>
                    <a:pt x="10740" y="2096"/>
                    <a:pt x="10907" y="1858"/>
                  </a:cubicBezTo>
                  <a:close/>
                  <a:moveTo>
                    <a:pt x="8578" y="0"/>
                  </a:moveTo>
                  <a:cubicBezTo>
                    <a:pt x="7705" y="0"/>
                    <a:pt x="6864" y="391"/>
                    <a:pt x="6406" y="1037"/>
                  </a:cubicBezTo>
                  <a:cubicBezTo>
                    <a:pt x="5977" y="1644"/>
                    <a:pt x="5954" y="2382"/>
                    <a:pt x="6323" y="3096"/>
                  </a:cubicBezTo>
                  <a:cubicBezTo>
                    <a:pt x="6692" y="3811"/>
                    <a:pt x="7478" y="4596"/>
                    <a:pt x="8251" y="5358"/>
                  </a:cubicBezTo>
                  <a:cubicBezTo>
                    <a:pt x="9085" y="6168"/>
                    <a:pt x="9942" y="7002"/>
                    <a:pt x="9942" y="7513"/>
                  </a:cubicBezTo>
                  <a:cubicBezTo>
                    <a:pt x="9942" y="7597"/>
                    <a:pt x="9906" y="7692"/>
                    <a:pt x="9835" y="7752"/>
                  </a:cubicBezTo>
                  <a:cubicBezTo>
                    <a:pt x="9747" y="7834"/>
                    <a:pt x="9629" y="7871"/>
                    <a:pt x="9490" y="7871"/>
                  </a:cubicBezTo>
                  <a:cubicBezTo>
                    <a:pt x="8780" y="7871"/>
                    <a:pt x="7496" y="6913"/>
                    <a:pt x="6561" y="6037"/>
                  </a:cubicBezTo>
                  <a:cubicBezTo>
                    <a:pt x="6394" y="5870"/>
                    <a:pt x="6275" y="5751"/>
                    <a:pt x="6192" y="5680"/>
                  </a:cubicBezTo>
                  <a:cubicBezTo>
                    <a:pt x="6162" y="5650"/>
                    <a:pt x="6123" y="5635"/>
                    <a:pt x="6085" y="5635"/>
                  </a:cubicBezTo>
                  <a:cubicBezTo>
                    <a:pt x="6046" y="5635"/>
                    <a:pt x="6007" y="5650"/>
                    <a:pt x="5977" y="5680"/>
                  </a:cubicBezTo>
                  <a:cubicBezTo>
                    <a:pt x="5918" y="5739"/>
                    <a:pt x="5918" y="5835"/>
                    <a:pt x="5977" y="5894"/>
                  </a:cubicBezTo>
                  <a:cubicBezTo>
                    <a:pt x="6037" y="5954"/>
                    <a:pt x="6156" y="6073"/>
                    <a:pt x="6323" y="6216"/>
                  </a:cubicBezTo>
                  <a:cubicBezTo>
                    <a:pt x="7537" y="7442"/>
                    <a:pt x="8871" y="9085"/>
                    <a:pt x="8466" y="9549"/>
                  </a:cubicBezTo>
                  <a:cubicBezTo>
                    <a:pt x="8430" y="9585"/>
                    <a:pt x="8394" y="9609"/>
                    <a:pt x="8287" y="9609"/>
                  </a:cubicBezTo>
                  <a:lnTo>
                    <a:pt x="8275" y="9609"/>
                  </a:lnTo>
                  <a:cubicBezTo>
                    <a:pt x="7394" y="9609"/>
                    <a:pt x="5025" y="7347"/>
                    <a:pt x="4191" y="6466"/>
                  </a:cubicBezTo>
                  <a:cubicBezTo>
                    <a:pt x="4162" y="6436"/>
                    <a:pt x="4126" y="6421"/>
                    <a:pt x="4090" y="6421"/>
                  </a:cubicBezTo>
                  <a:cubicBezTo>
                    <a:pt x="4055" y="6421"/>
                    <a:pt x="4019" y="6436"/>
                    <a:pt x="3989" y="6466"/>
                  </a:cubicBezTo>
                  <a:cubicBezTo>
                    <a:pt x="3930" y="6525"/>
                    <a:pt x="3930" y="6621"/>
                    <a:pt x="3965" y="6680"/>
                  </a:cubicBezTo>
                  <a:cubicBezTo>
                    <a:pt x="3989" y="6692"/>
                    <a:pt x="4882" y="7704"/>
                    <a:pt x="5739" y="8871"/>
                  </a:cubicBezTo>
                  <a:cubicBezTo>
                    <a:pt x="6156" y="9430"/>
                    <a:pt x="6204" y="9823"/>
                    <a:pt x="6096" y="9907"/>
                  </a:cubicBezTo>
                  <a:cubicBezTo>
                    <a:pt x="6069" y="9934"/>
                    <a:pt x="6018" y="9953"/>
                    <a:pt x="5942" y="9953"/>
                  </a:cubicBezTo>
                  <a:cubicBezTo>
                    <a:pt x="5660" y="9953"/>
                    <a:pt x="5026" y="9704"/>
                    <a:pt x="3882" y="8776"/>
                  </a:cubicBezTo>
                  <a:cubicBezTo>
                    <a:pt x="1382" y="6752"/>
                    <a:pt x="322" y="3108"/>
                    <a:pt x="1632" y="977"/>
                  </a:cubicBezTo>
                  <a:cubicBezTo>
                    <a:pt x="1679" y="906"/>
                    <a:pt x="1644" y="810"/>
                    <a:pt x="1584" y="775"/>
                  </a:cubicBezTo>
                  <a:cubicBezTo>
                    <a:pt x="1558" y="757"/>
                    <a:pt x="1530" y="749"/>
                    <a:pt x="1503" y="749"/>
                  </a:cubicBezTo>
                  <a:cubicBezTo>
                    <a:pt x="1456" y="749"/>
                    <a:pt x="1412" y="773"/>
                    <a:pt x="1382" y="810"/>
                  </a:cubicBezTo>
                  <a:cubicBezTo>
                    <a:pt x="0" y="3072"/>
                    <a:pt x="1084" y="6906"/>
                    <a:pt x="3703" y="9002"/>
                  </a:cubicBezTo>
                  <a:cubicBezTo>
                    <a:pt x="4458" y="9613"/>
                    <a:pt x="5388" y="10247"/>
                    <a:pt x="5966" y="10247"/>
                  </a:cubicBezTo>
                  <a:cubicBezTo>
                    <a:pt x="6109" y="10247"/>
                    <a:pt x="6231" y="10208"/>
                    <a:pt x="6323" y="10121"/>
                  </a:cubicBezTo>
                  <a:cubicBezTo>
                    <a:pt x="6585" y="9859"/>
                    <a:pt x="6454" y="9299"/>
                    <a:pt x="5989" y="8692"/>
                  </a:cubicBezTo>
                  <a:cubicBezTo>
                    <a:pt x="5918" y="8585"/>
                    <a:pt x="5835" y="8478"/>
                    <a:pt x="5751" y="8371"/>
                  </a:cubicBezTo>
                  <a:lnTo>
                    <a:pt x="5751" y="8371"/>
                  </a:lnTo>
                  <a:cubicBezTo>
                    <a:pt x="6668" y="9168"/>
                    <a:pt x="7692" y="9919"/>
                    <a:pt x="8299" y="9919"/>
                  </a:cubicBezTo>
                  <a:lnTo>
                    <a:pt x="8311" y="9919"/>
                  </a:lnTo>
                  <a:cubicBezTo>
                    <a:pt x="8478" y="9919"/>
                    <a:pt x="8609" y="9859"/>
                    <a:pt x="8704" y="9764"/>
                  </a:cubicBezTo>
                  <a:cubicBezTo>
                    <a:pt x="9121" y="9299"/>
                    <a:pt x="8585" y="8359"/>
                    <a:pt x="7882" y="7478"/>
                  </a:cubicBezTo>
                  <a:lnTo>
                    <a:pt x="7882" y="7478"/>
                  </a:lnTo>
                  <a:cubicBezTo>
                    <a:pt x="8447" y="7862"/>
                    <a:pt x="9028" y="8157"/>
                    <a:pt x="9491" y="8157"/>
                  </a:cubicBezTo>
                  <a:cubicBezTo>
                    <a:pt x="9702" y="8157"/>
                    <a:pt x="9888" y="8096"/>
                    <a:pt x="10037" y="7954"/>
                  </a:cubicBezTo>
                  <a:cubicBezTo>
                    <a:pt x="10180" y="7835"/>
                    <a:pt x="10240" y="7680"/>
                    <a:pt x="10252" y="7513"/>
                  </a:cubicBezTo>
                  <a:cubicBezTo>
                    <a:pt x="10264" y="6882"/>
                    <a:pt x="9430" y="6085"/>
                    <a:pt x="8490" y="5144"/>
                  </a:cubicBezTo>
                  <a:cubicBezTo>
                    <a:pt x="7751" y="4406"/>
                    <a:pt x="6966" y="3644"/>
                    <a:pt x="6620" y="2953"/>
                  </a:cubicBezTo>
                  <a:cubicBezTo>
                    <a:pt x="6311" y="2346"/>
                    <a:pt x="6323" y="1727"/>
                    <a:pt x="6680" y="1203"/>
                  </a:cubicBezTo>
                  <a:cubicBezTo>
                    <a:pt x="7085" y="632"/>
                    <a:pt x="7825" y="288"/>
                    <a:pt x="8599" y="288"/>
                  </a:cubicBezTo>
                  <a:cubicBezTo>
                    <a:pt x="8713" y="288"/>
                    <a:pt x="8828" y="295"/>
                    <a:pt x="8942" y="310"/>
                  </a:cubicBezTo>
                  <a:cubicBezTo>
                    <a:pt x="9418" y="370"/>
                    <a:pt x="10204" y="632"/>
                    <a:pt x="10776" y="1560"/>
                  </a:cubicBezTo>
                  <a:cubicBezTo>
                    <a:pt x="10549" y="1846"/>
                    <a:pt x="10359" y="2180"/>
                    <a:pt x="10180" y="2537"/>
                  </a:cubicBezTo>
                  <a:cubicBezTo>
                    <a:pt x="9942" y="3037"/>
                    <a:pt x="9978" y="3465"/>
                    <a:pt x="10276" y="3727"/>
                  </a:cubicBezTo>
                  <a:cubicBezTo>
                    <a:pt x="10416" y="3843"/>
                    <a:pt x="10585" y="3899"/>
                    <a:pt x="10751" y="3899"/>
                  </a:cubicBezTo>
                  <a:cubicBezTo>
                    <a:pt x="10894" y="3899"/>
                    <a:pt x="11036" y="3857"/>
                    <a:pt x="11157" y="3775"/>
                  </a:cubicBezTo>
                  <a:cubicBezTo>
                    <a:pt x="11311" y="3668"/>
                    <a:pt x="11764" y="3251"/>
                    <a:pt x="11383" y="2168"/>
                  </a:cubicBezTo>
                  <a:cubicBezTo>
                    <a:pt x="11311" y="1965"/>
                    <a:pt x="11228" y="1787"/>
                    <a:pt x="11133" y="1608"/>
                  </a:cubicBezTo>
                  <a:cubicBezTo>
                    <a:pt x="11680" y="953"/>
                    <a:pt x="12335" y="536"/>
                    <a:pt x="13014" y="441"/>
                  </a:cubicBezTo>
                  <a:cubicBezTo>
                    <a:pt x="13103" y="431"/>
                    <a:pt x="13191" y="425"/>
                    <a:pt x="13279" y="425"/>
                  </a:cubicBezTo>
                  <a:cubicBezTo>
                    <a:pt x="13887" y="425"/>
                    <a:pt x="14464" y="675"/>
                    <a:pt x="14859" y="1144"/>
                  </a:cubicBezTo>
                  <a:cubicBezTo>
                    <a:pt x="15657" y="2049"/>
                    <a:pt x="14919" y="3656"/>
                    <a:pt x="12645" y="6085"/>
                  </a:cubicBezTo>
                  <a:cubicBezTo>
                    <a:pt x="12061" y="6692"/>
                    <a:pt x="11907" y="7442"/>
                    <a:pt x="12240" y="7871"/>
                  </a:cubicBezTo>
                  <a:cubicBezTo>
                    <a:pt x="12389" y="8042"/>
                    <a:pt x="12599" y="8128"/>
                    <a:pt x="12853" y="8128"/>
                  </a:cubicBezTo>
                  <a:cubicBezTo>
                    <a:pt x="13147" y="8128"/>
                    <a:pt x="13500" y="8012"/>
                    <a:pt x="13883" y="7775"/>
                  </a:cubicBezTo>
                  <a:cubicBezTo>
                    <a:pt x="14050" y="7680"/>
                    <a:pt x="14193" y="7585"/>
                    <a:pt x="14347" y="7502"/>
                  </a:cubicBezTo>
                  <a:lnTo>
                    <a:pt x="14347" y="7502"/>
                  </a:lnTo>
                  <a:cubicBezTo>
                    <a:pt x="13669" y="8275"/>
                    <a:pt x="13121" y="9121"/>
                    <a:pt x="13407" y="9549"/>
                  </a:cubicBezTo>
                  <a:cubicBezTo>
                    <a:pt x="13490" y="9704"/>
                    <a:pt x="13657" y="9788"/>
                    <a:pt x="13847" y="9799"/>
                  </a:cubicBezTo>
                  <a:cubicBezTo>
                    <a:pt x="13872" y="9802"/>
                    <a:pt x="13898" y="9803"/>
                    <a:pt x="13923" y="9803"/>
                  </a:cubicBezTo>
                  <a:cubicBezTo>
                    <a:pt x="14509" y="9803"/>
                    <a:pt x="15395" y="9297"/>
                    <a:pt x="16205" y="8704"/>
                  </a:cubicBezTo>
                  <a:lnTo>
                    <a:pt x="16205" y="8704"/>
                  </a:lnTo>
                  <a:cubicBezTo>
                    <a:pt x="15907" y="9145"/>
                    <a:pt x="15669" y="9597"/>
                    <a:pt x="15681" y="9907"/>
                  </a:cubicBezTo>
                  <a:cubicBezTo>
                    <a:pt x="15693" y="10038"/>
                    <a:pt x="15741" y="10157"/>
                    <a:pt x="15848" y="10252"/>
                  </a:cubicBezTo>
                  <a:cubicBezTo>
                    <a:pt x="15907" y="10300"/>
                    <a:pt x="15979" y="10323"/>
                    <a:pt x="16086" y="10323"/>
                  </a:cubicBezTo>
                  <a:cubicBezTo>
                    <a:pt x="16324" y="10323"/>
                    <a:pt x="16645" y="10180"/>
                    <a:pt x="17086" y="9895"/>
                  </a:cubicBezTo>
                  <a:cubicBezTo>
                    <a:pt x="18812" y="8704"/>
                    <a:pt x="22098" y="5156"/>
                    <a:pt x="21075" y="1525"/>
                  </a:cubicBezTo>
                  <a:cubicBezTo>
                    <a:pt x="21042" y="1461"/>
                    <a:pt x="20982" y="1416"/>
                    <a:pt x="20918" y="1416"/>
                  </a:cubicBezTo>
                  <a:cubicBezTo>
                    <a:pt x="20911" y="1416"/>
                    <a:pt x="20903" y="1416"/>
                    <a:pt x="20896" y="1418"/>
                  </a:cubicBezTo>
                  <a:cubicBezTo>
                    <a:pt x="20813" y="1453"/>
                    <a:pt x="20777" y="1525"/>
                    <a:pt x="20789" y="1608"/>
                  </a:cubicBezTo>
                  <a:cubicBezTo>
                    <a:pt x="21289" y="3358"/>
                    <a:pt x="20658" y="5061"/>
                    <a:pt x="20027" y="6144"/>
                  </a:cubicBezTo>
                  <a:cubicBezTo>
                    <a:pt x="19360" y="7335"/>
                    <a:pt x="18312" y="8526"/>
                    <a:pt x="17241" y="9323"/>
                  </a:cubicBezTo>
                  <a:cubicBezTo>
                    <a:pt x="16579" y="9838"/>
                    <a:pt x="16176" y="9973"/>
                    <a:pt x="16034" y="9973"/>
                  </a:cubicBezTo>
                  <a:cubicBezTo>
                    <a:pt x="16015" y="9973"/>
                    <a:pt x="16000" y="9970"/>
                    <a:pt x="15991" y="9966"/>
                  </a:cubicBezTo>
                  <a:cubicBezTo>
                    <a:pt x="15979" y="9954"/>
                    <a:pt x="15955" y="9919"/>
                    <a:pt x="15931" y="9847"/>
                  </a:cubicBezTo>
                  <a:cubicBezTo>
                    <a:pt x="15907" y="9311"/>
                    <a:pt x="16967" y="8073"/>
                    <a:pt x="17503" y="7502"/>
                  </a:cubicBezTo>
                  <a:cubicBezTo>
                    <a:pt x="17538" y="7454"/>
                    <a:pt x="17586" y="7406"/>
                    <a:pt x="17622" y="7359"/>
                  </a:cubicBezTo>
                  <a:cubicBezTo>
                    <a:pt x="17681" y="7299"/>
                    <a:pt x="17681" y="7216"/>
                    <a:pt x="17622" y="7156"/>
                  </a:cubicBezTo>
                  <a:cubicBezTo>
                    <a:pt x="17592" y="7127"/>
                    <a:pt x="17553" y="7112"/>
                    <a:pt x="17515" y="7112"/>
                  </a:cubicBezTo>
                  <a:cubicBezTo>
                    <a:pt x="17476" y="7112"/>
                    <a:pt x="17437" y="7127"/>
                    <a:pt x="17407" y="7156"/>
                  </a:cubicBezTo>
                  <a:lnTo>
                    <a:pt x="17276" y="7287"/>
                  </a:lnTo>
                  <a:cubicBezTo>
                    <a:pt x="16357" y="8230"/>
                    <a:pt x="14642" y="9468"/>
                    <a:pt x="13886" y="9468"/>
                  </a:cubicBezTo>
                  <a:cubicBezTo>
                    <a:pt x="13869" y="9468"/>
                    <a:pt x="13852" y="9467"/>
                    <a:pt x="13836" y="9466"/>
                  </a:cubicBezTo>
                  <a:cubicBezTo>
                    <a:pt x="13693" y="9442"/>
                    <a:pt x="13645" y="9383"/>
                    <a:pt x="13609" y="9347"/>
                  </a:cubicBezTo>
                  <a:cubicBezTo>
                    <a:pt x="13455" y="9085"/>
                    <a:pt x="13990" y="8049"/>
                    <a:pt x="15657" y="6466"/>
                  </a:cubicBezTo>
                  <a:cubicBezTo>
                    <a:pt x="15967" y="6204"/>
                    <a:pt x="16110" y="6037"/>
                    <a:pt x="16133" y="6025"/>
                  </a:cubicBezTo>
                  <a:cubicBezTo>
                    <a:pt x="16193" y="5966"/>
                    <a:pt x="16169" y="5870"/>
                    <a:pt x="16133" y="5811"/>
                  </a:cubicBezTo>
                  <a:cubicBezTo>
                    <a:pt x="16104" y="5781"/>
                    <a:pt x="16065" y="5766"/>
                    <a:pt x="16026" y="5766"/>
                  </a:cubicBezTo>
                  <a:cubicBezTo>
                    <a:pt x="15988" y="5766"/>
                    <a:pt x="15949" y="5781"/>
                    <a:pt x="15919" y="5811"/>
                  </a:cubicBezTo>
                  <a:cubicBezTo>
                    <a:pt x="15836" y="5894"/>
                    <a:pt x="15681" y="6037"/>
                    <a:pt x="15490" y="6216"/>
                  </a:cubicBezTo>
                  <a:cubicBezTo>
                    <a:pt x="15133" y="6513"/>
                    <a:pt x="14550" y="6966"/>
                    <a:pt x="13693" y="7502"/>
                  </a:cubicBezTo>
                  <a:cubicBezTo>
                    <a:pt x="13351" y="7711"/>
                    <a:pt x="13050" y="7818"/>
                    <a:pt x="12818" y="7818"/>
                  </a:cubicBezTo>
                  <a:cubicBezTo>
                    <a:pt x="12655" y="7818"/>
                    <a:pt x="12526" y="7765"/>
                    <a:pt x="12442" y="7656"/>
                  </a:cubicBezTo>
                  <a:cubicBezTo>
                    <a:pt x="12228" y="7406"/>
                    <a:pt x="12312" y="6811"/>
                    <a:pt x="12835" y="6275"/>
                  </a:cubicBezTo>
                  <a:cubicBezTo>
                    <a:pt x="15229" y="3715"/>
                    <a:pt x="15967" y="1977"/>
                    <a:pt x="15062" y="929"/>
                  </a:cubicBezTo>
                  <a:cubicBezTo>
                    <a:pt x="14600" y="396"/>
                    <a:pt x="13952" y="110"/>
                    <a:pt x="13271" y="110"/>
                  </a:cubicBezTo>
                  <a:cubicBezTo>
                    <a:pt x="13162" y="110"/>
                    <a:pt x="13052" y="117"/>
                    <a:pt x="12943" y="132"/>
                  </a:cubicBezTo>
                  <a:cubicBezTo>
                    <a:pt x="12216" y="239"/>
                    <a:pt x="11514" y="656"/>
                    <a:pt x="10930" y="1322"/>
                  </a:cubicBezTo>
                  <a:cubicBezTo>
                    <a:pt x="10454" y="596"/>
                    <a:pt x="9752" y="132"/>
                    <a:pt x="8954" y="24"/>
                  </a:cubicBezTo>
                  <a:cubicBezTo>
                    <a:pt x="8829" y="8"/>
                    <a:pt x="8703" y="0"/>
                    <a:pt x="8578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p116"/>
          <p:cNvSpPr txBox="1"/>
          <p:nvPr/>
        </p:nvSpPr>
        <p:spPr>
          <a:xfrm>
            <a:off x="2987017" y="162281"/>
            <a:ext cx="12915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3F0D08"/>
                </a:solidFill>
                <a:latin typeface="Titan One"/>
                <a:ea typeface="Titan One"/>
                <a:cs typeface="Titan One"/>
                <a:sym typeface="Titan One"/>
              </a:rPr>
              <a:t>03</a:t>
            </a:r>
            <a:endParaRPr sz="3600" dirty="0">
              <a:solidFill>
                <a:srgbClr val="3F0D08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3765" name="Google Shape;3765;p116"/>
          <p:cNvSpPr txBox="1">
            <a:spLocks noGrp="1"/>
          </p:cNvSpPr>
          <p:nvPr>
            <p:ph type="subTitle" idx="1"/>
          </p:nvPr>
        </p:nvSpPr>
        <p:spPr>
          <a:xfrm>
            <a:off x="4278517" y="443208"/>
            <a:ext cx="20895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latin typeface="+mn-ea"/>
                <a:cs typeface="Potta One"/>
                <a:sym typeface="Potta One"/>
              </a:rPr>
              <a:t>親子天下</a:t>
            </a:r>
            <a:endParaRPr sz="2400" b="1" dirty="0">
              <a:latin typeface="+mn-ea"/>
              <a:cs typeface="Potta One"/>
              <a:sym typeface="Pott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+mn-ea"/>
              <a:cs typeface="Potta One"/>
              <a:sym typeface="Potta One"/>
            </a:endParaRPr>
          </a:p>
        </p:txBody>
      </p:sp>
      <p:sp>
        <p:nvSpPr>
          <p:cNvPr id="3766" name="Google Shape;3766;p116"/>
          <p:cNvSpPr txBox="1"/>
          <p:nvPr/>
        </p:nvSpPr>
        <p:spPr>
          <a:xfrm>
            <a:off x="3532228" y="1119370"/>
            <a:ext cx="4882638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Stick"/>
              <a:buChar char="❖"/>
            </a:pPr>
            <a:r>
              <a:rPr lang="zh-TW" sz="1800" b="1" u="sng" dirty="0">
                <a:latin typeface="+mj-ea"/>
                <a:ea typeface="+mj-ea"/>
                <a:cs typeface="Stick"/>
                <a:sym typeface="Stick"/>
              </a:rPr>
              <a:t>停課不停學 ｜ 線上學習 親師生大補帖</a:t>
            </a:r>
            <a:endParaRPr sz="1800" b="1" u="sng" dirty="0">
              <a:latin typeface="+mj-ea"/>
              <a:ea typeface="+mj-ea"/>
              <a:cs typeface="Stick"/>
              <a:sym typeface="Stick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800" b="1" u="sng" dirty="0">
                <a:solidFill>
                  <a:srgbClr val="4052F2"/>
                </a:solidFill>
                <a:latin typeface="+mj-ea"/>
                <a:ea typeface="+mj-ea"/>
                <a:cs typeface="Stick"/>
                <a:sym typeface="Stick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https://reurl.cc/9Zgo4v</a:t>
            </a:r>
            <a:endParaRPr sz="1800" b="1" dirty="0">
              <a:latin typeface="+mj-ea"/>
              <a:ea typeface="+mj-ea"/>
              <a:cs typeface="Stick"/>
              <a:sym typeface="Stick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Stick"/>
              <a:buChar char="❖"/>
            </a:pPr>
            <a:r>
              <a:rPr lang="zh-TW" sz="1800" b="1" dirty="0">
                <a:latin typeface="+mj-ea"/>
                <a:ea typeface="+mj-ea"/>
                <a:cs typeface="Stick"/>
                <a:sym typeface="Stick"/>
              </a:rPr>
              <a:t> </a:t>
            </a:r>
            <a:r>
              <a:rPr lang="zh-TW" sz="1800" b="1" u="sng" dirty="0">
                <a:latin typeface="+mj-ea"/>
                <a:ea typeface="+mj-ea"/>
                <a:cs typeface="Stick"/>
                <a:sym typeface="Stick"/>
              </a:rPr>
              <a:t>｜給低年級的注音、數學12個玩中學資源</a:t>
            </a:r>
            <a:endParaRPr sz="1800" b="1" u="sng" dirty="0">
              <a:latin typeface="+mj-ea"/>
              <a:ea typeface="+mj-ea"/>
              <a:cs typeface="Stick"/>
              <a:sym typeface="Stick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rgbClr val="4052F2"/>
                </a:solidFill>
                <a:latin typeface="+mj-ea"/>
                <a:ea typeface="+mj-ea"/>
                <a:cs typeface="Stick"/>
                <a:sym typeface="Stick"/>
              </a:rPr>
              <a:t> </a:t>
            </a:r>
            <a:r>
              <a:rPr lang="zh-TW" sz="1800" b="1" u="sng" dirty="0">
                <a:solidFill>
                  <a:srgbClr val="4052F2"/>
                </a:solidFill>
                <a:latin typeface="+mj-ea"/>
                <a:ea typeface="+mj-ea"/>
                <a:cs typeface="Stick"/>
                <a:sym typeface="Sti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https://www.parenting.com.tw/article/5081212</a:t>
            </a:r>
            <a:endParaRPr sz="1800" b="1" u="sng" dirty="0">
              <a:solidFill>
                <a:srgbClr val="4052F2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457200" lvl="0" indent="-288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Stick"/>
              <a:buChar char="❖"/>
            </a:pPr>
            <a:r>
              <a:rPr lang="zh-TW" sz="1800" b="1" dirty="0">
                <a:latin typeface="+mj-ea"/>
                <a:ea typeface="+mj-ea"/>
                <a:cs typeface="Stick"/>
                <a:sym typeface="Stick"/>
              </a:rPr>
              <a:t>  </a:t>
            </a:r>
            <a:r>
              <a:rPr lang="zh-TW" sz="1800" b="1" u="sng" dirty="0">
                <a:latin typeface="+mj-ea"/>
                <a:ea typeface="+mj-ea"/>
                <a:cs typeface="Stick"/>
                <a:sym typeface="Stick"/>
              </a:rPr>
              <a:t>｜給中年級的閱讀、數學14個玩中學資源  </a:t>
            </a:r>
            <a:r>
              <a:rPr lang="zh-TW" sz="1800" b="1" dirty="0">
                <a:latin typeface="+mj-ea"/>
                <a:ea typeface="+mj-ea"/>
                <a:cs typeface="Stick"/>
                <a:sym typeface="Stick"/>
              </a:rPr>
              <a:t>   </a:t>
            </a:r>
            <a:r>
              <a:rPr lang="zh-TW" sz="1800" b="1" u="sng" dirty="0">
                <a:latin typeface="+mj-ea"/>
                <a:ea typeface="+mj-ea"/>
                <a:cs typeface="Stick"/>
                <a:sym typeface="Stick"/>
              </a:rPr>
              <a:t> </a:t>
            </a:r>
            <a:r>
              <a:rPr lang="zh-TW" sz="1800" b="1" u="sng" dirty="0">
                <a:solidFill>
                  <a:srgbClr val="4052F2"/>
                </a:solidFill>
                <a:latin typeface="+mj-ea"/>
                <a:ea typeface="+mj-ea"/>
                <a:cs typeface="Stick"/>
                <a:sym typeface="Stick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https://www.parenting.com.tw/article/5085029</a:t>
            </a:r>
            <a:endParaRPr sz="1800" b="1" u="sng" dirty="0">
              <a:solidFill>
                <a:srgbClr val="4052F2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450000" lvl="0" indent="-28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ick"/>
              <a:buChar char="❖"/>
            </a:pPr>
            <a:r>
              <a:rPr lang="zh-TW" sz="1800" b="1" dirty="0">
                <a:latin typeface="+mj-ea"/>
                <a:ea typeface="+mj-ea"/>
                <a:cs typeface="Stick"/>
                <a:sym typeface="Stick"/>
              </a:rPr>
              <a:t>  </a:t>
            </a:r>
            <a:r>
              <a:rPr lang="zh-TW" sz="1800" b="1" u="sng" dirty="0">
                <a:latin typeface="+mj-ea"/>
                <a:ea typeface="+mj-ea"/>
                <a:cs typeface="Stick"/>
                <a:sym typeface="Stick"/>
              </a:rPr>
              <a:t>｜給高年級的13個社會科玩中學資源</a:t>
            </a:r>
            <a:endParaRPr sz="1800" b="1" u="sng" dirty="0">
              <a:latin typeface="+mj-ea"/>
              <a:ea typeface="+mj-ea"/>
              <a:cs typeface="Stick"/>
              <a:sym typeface="Stick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rgbClr val="4052F2"/>
                </a:solidFill>
                <a:latin typeface="+mj-ea"/>
                <a:ea typeface="+mj-ea"/>
                <a:cs typeface="Stick"/>
                <a:sym typeface="Stick"/>
              </a:rPr>
              <a:t> </a:t>
            </a:r>
            <a:r>
              <a:rPr lang="zh-TW" sz="1800" b="1" u="sng" dirty="0">
                <a:solidFill>
                  <a:srgbClr val="0000FF"/>
                </a:solidFill>
                <a:latin typeface="+mj-ea"/>
                <a:ea typeface="+mj-ea"/>
                <a:cs typeface="Stick"/>
                <a:sym typeface="Stick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https://www.parenting.com.tw/article/</a:t>
            </a:r>
            <a:r>
              <a:rPr lang="zh-TW" sz="1800" b="1" u="sng" dirty="0" smtClean="0">
                <a:solidFill>
                  <a:srgbClr val="0000FF"/>
                </a:solidFill>
                <a:latin typeface="+mj-ea"/>
                <a:ea typeface="+mj-ea"/>
                <a:cs typeface="Stick"/>
                <a:sym typeface="Stick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5085035</a:t>
            </a:r>
            <a:endParaRPr sz="1800" b="1" u="sng" dirty="0">
              <a:solidFill>
                <a:srgbClr val="4052F2"/>
              </a:solidFill>
              <a:latin typeface="+mj-ea"/>
              <a:ea typeface="+mj-ea"/>
              <a:cs typeface="Stick"/>
              <a:sym typeface="Stick"/>
            </a:endParaRPr>
          </a:p>
        </p:txBody>
      </p:sp>
      <p:grpSp>
        <p:nvGrpSpPr>
          <p:cNvPr id="3767" name="Google Shape;3767;p116"/>
          <p:cNvGrpSpPr/>
          <p:nvPr/>
        </p:nvGrpSpPr>
        <p:grpSpPr>
          <a:xfrm>
            <a:off x="720620" y="1743403"/>
            <a:ext cx="2718468" cy="2108924"/>
            <a:chOff x="4058525" y="2966275"/>
            <a:chExt cx="2101475" cy="1630275"/>
          </a:xfrm>
        </p:grpSpPr>
        <p:sp>
          <p:nvSpPr>
            <p:cNvPr id="3768" name="Google Shape;3768;p116"/>
            <p:cNvSpPr/>
            <p:nvPr/>
          </p:nvSpPr>
          <p:spPr>
            <a:xfrm>
              <a:off x="4058525" y="2966275"/>
              <a:ext cx="2101475" cy="1429950"/>
            </a:xfrm>
            <a:custGeom>
              <a:avLst/>
              <a:gdLst/>
              <a:ahLst/>
              <a:cxnLst/>
              <a:rect l="l" t="t" r="r" b="b"/>
              <a:pathLst>
                <a:path w="84059" h="57198" extrusionOk="0">
                  <a:moveTo>
                    <a:pt x="45947" y="0"/>
                  </a:moveTo>
                  <a:cubicBezTo>
                    <a:pt x="44887" y="0"/>
                    <a:pt x="43804" y="84"/>
                    <a:pt x="42720" y="226"/>
                  </a:cubicBezTo>
                  <a:cubicBezTo>
                    <a:pt x="41827" y="346"/>
                    <a:pt x="41030" y="500"/>
                    <a:pt x="40303" y="691"/>
                  </a:cubicBezTo>
                  <a:cubicBezTo>
                    <a:pt x="39553" y="881"/>
                    <a:pt x="38803" y="1155"/>
                    <a:pt x="37815" y="1572"/>
                  </a:cubicBezTo>
                  <a:cubicBezTo>
                    <a:pt x="36398" y="2179"/>
                    <a:pt x="35053" y="2941"/>
                    <a:pt x="33743" y="3679"/>
                  </a:cubicBezTo>
                  <a:lnTo>
                    <a:pt x="33112" y="4036"/>
                  </a:lnTo>
                  <a:cubicBezTo>
                    <a:pt x="32314" y="4501"/>
                    <a:pt x="31457" y="4929"/>
                    <a:pt x="30600" y="5346"/>
                  </a:cubicBezTo>
                  <a:cubicBezTo>
                    <a:pt x="29885" y="5691"/>
                    <a:pt x="29123" y="6037"/>
                    <a:pt x="28123" y="6453"/>
                  </a:cubicBezTo>
                  <a:lnTo>
                    <a:pt x="28099" y="6465"/>
                  </a:lnTo>
                  <a:lnTo>
                    <a:pt x="28052" y="6477"/>
                  </a:lnTo>
                  <a:cubicBezTo>
                    <a:pt x="27326" y="6775"/>
                    <a:pt x="26599" y="7073"/>
                    <a:pt x="25885" y="7370"/>
                  </a:cubicBezTo>
                  <a:lnTo>
                    <a:pt x="25849" y="7382"/>
                  </a:lnTo>
                  <a:lnTo>
                    <a:pt x="25766" y="7418"/>
                  </a:lnTo>
                  <a:lnTo>
                    <a:pt x="25492" y="7525"/>
                  </a:lnTo>
                  <a:cubicBezTo>
                    <a:pt x="25159" y="7656"/>
                    <a:pt x="24813" y="7799"/>
                    <a:pt x="24480" y="7942"/>
                  </a:cubicBezTo>
                  <a:cubicBezTo>
                    <a:pt x="23397" y="8382"/>
                    <a:pt x="22373" y="8799"/>
                    <a:pt x="21361" y="9204"/>
                  </a:cubicBezTo>
                  <a:cubicBezTo>
                    <a:pt x="19158" y="10085"/>
                    <a:pt x="17181" y="10894"/>
                    <a:pt x="15229" y="11847"/>
                  </a:cubicBezTo>
                  <a:cubicBezTo>
                    <a:pt x="14193" y="12359"/>
                    <a:pt x="13217" y="12895"/>
                    <a:pt x="12312" y="13442"/>
                  </a:cubicBezTo>
                  <a:cubicBezTo>
                    <a:pt x="11383" y="14014"/>
                    <a:pt x="10478" y="14633"/>
                    <a:pt x="9621" y="15335"/>
                  </a:cubicBezTo>
                  <a:cubicBezTo>
                    <a:pt x="8764" y="16002"/>
                    <a:pt x="7966" y="16776"/>
                    <a:pt x="7216" y="17610"/>
                  </a:cubicBezTo>
                  <a:cubicBezTo>
                    <a:pt x="6490" y="18431"/>
                    <a:pt x="5763" y="19324"/>
                    <a:pt x="5073" y="20277"/>
                  </a:cubicBezTo>
                  <a:cubicBezTo>
                    <a:pt x="4442" y="21170"/>
                    <a:pt x="3823" y="22122"/>
                    <a:pt x="3275" y="23098"/>
                  </a:cubicBezTo>
                  <a:cubicBezTo>
                    <a:pt x="2751" y="24027"/>
                    <a:pt x="2299" y="24991"/>
                    <a:pt x="1846" y="26099"/>
                  </a:cubicBezTo>
                  <a:cubicBezTo>
                    <a:pt x="1441" y="27075"/>
                    <a:pt x="1108" y="28135"/>
                    <a:pt x="822" y="29218"/>
                  </a:cubicBezTo>
                  <a:cubicBezTo>
                    <a:pt x="572" y="30230"/>
                    <a:pt x="370" y="31302"/>
                    <a:pt x="239" y="32492"/>
                  </a:cubicBezTo>
                  <a:cubicBezTo>
                    <a:pt x="1" y="34624"/>
                    <a:pt x="72" y="36874"/>
                    <a:pt x="465" y="39160"/>
                  </a:cubicBezTo>
                  <a:cubicBezTo>
                    <a:pt x="822" y="41291"/>
                    <a:pt x="1489" y="43387"/>
                    <a:pt x="2453" y="45399"/>
                  </a:cubicBezTo>
                  <a:cubicBezTo>
                    <a:pt x="2918" y="46363"/>
                    <a:pt x="3454" y="47292"/>
                    <a:pt x="4037" y="48125"/>
                  </a:cubicBezTo>
                  <a:cubicBezTo>
                    <a:pt x="4299" y="48506"/>
                    <a:pt x="4597" y="48911"/>
                    <a:pt x="4894" y="49280"/>
                  </a:cubicBezTo>
                  <a:cubicBezTo>
                    <a:pt x="4894" y="49280"/>
                    <a:pt x="4918" y="49280"/>
                    <a:pt x="4930" y="49292"/>
                  </a:cubicBezTo>
                  <a:lnTo>
                    <a:pt x="5001" y="49399"/>
                  </a:lnTo>
                  <a:cubicBezTo>
                    <a:pt x="5132" y="49566"/>
                    <a:pt x="5287" y="49744"/>
                    <a:pt x="5454" y="49923"/>
                  </a:cubicBezTo>
                  <a:lnTo>
                    <a:pt x="5585" y="50054"/>
                  </a:lnTo>
                  <a:lnTo>
                    <a:pt x="5716" y="50185"/>
                  </a:lnTo>
                  <a:cubicBezTo>
                    <a:pt x="6049" y="50506"/>
                    <a:pt x="6382" y="50828"/>
                    <a:pt x="6704" y="51173"/>
                  </a:cubicBezTo>
                  <a:lnTo>
                    <a:pt x="6728" y="51185"/>
                  </a:lnTo>
                  <a:lnTo>
                    <a:pt x="6763" y="51197"/>
                  </a:lnTo>
                  <a:cubicBezTo>
                    <a:pt x="6883" y="51280"/>
                    <a:pt x="7014" y="51352"/>
                    <a:pt x="7133" y="51423"/>
                  </a:cubicBezTo>
                  <a:cubicBezTo>
                    <a:pt x="7633" y="51721"/>
                    <a:pt x="8157" y="51995"/>
                    <a:pt x="8645" y="52245"/>
                  </a:cubicBezTo>
                  <a:cubicBezTo>
                    <a:pt x="9538" y="52709"/>
                    <a:pt x="10538" y="53150"/>
                    <a:pt x="11681" y="53626"/>
                  </a:cubicBezTo>
                  <a:cubicBezTo>
                    <a:pt x="13610" y="54412"/>
                    <a:pt x="15657" y="55055"/>
                    <a:pt x="18015" y="55590"/>
                  </a:cubicBezTo>
                  <a:cubicBezTo>
                    <a:pt x="19991" y="56043"/>
                    <a:pt x="22134" y="56400"/>
                    <a:pt x="24563" y="56662"/>
                  </a:cubicBezTo>
                  <a:cubicBezTo>
                    <a:pt x="26564" y="56888"/>
                    <a:pt x="28731" y="57031"/>
                    <a:pt x="31183" y="57126"/>
                  </a:cubicBezTo>
                  <a:cubicBezTo>
                    <a:pt x="32755" y="57186"/>
                    <a:pt x="34446" y="57198"/>
                    <a:pt x="36481" y="57198"/>
                  </a:cubicBezTo>
                  <a:lnTo>
                    <a:pt x="37839" y="57198"/>
                  </a:lnTo>
                  <a:cubicBezTo>
                    <a:pt x="40363" y="57186"/>
                    <a:pt x="42720" y="57150"/>
                    <a:pt x="45006" y="57114"/>
                  </a:cubicBezTo>
                  <a:cubicBezTo>
                    <a:pt x="50197" y="57007"/>
                    <a:pt x="54889" y="56793"/>
                    <a:pt x="59341" y="56483"/>
                  </a:cubicBezTo>
                  <a:cubicBezTo>
                    <a:pt x="60306" y="56412"/>
                    <a:pt x="61246" y="56340"/>
                    <a:pt x="62199" y="56257"/>
                  </a:cubicBezTo>
                  <a:cubicBezTo>
                    <a:pt x="62556" y="56233"/>
                    <a:pt x="62913" y="56198"/>
                    <a:pt x="63282" y="56162"/>
                  </a:cubicBezTo>
                  <a:cubicBezTo>
                    <a:pt x="63866" y="56102"/>
                    <a:pt x="64354" y="56055"/>
                    <a:pt x="64830" y="56019"/>
                  </a:cubicBezTo>
                  <a:cubicBezTo>
                    <a:pt x="65580" y="55959"/>
                    <a:pt x="66319" y="55924"/>
                    <a:pt x="67081" y="55876"/>
                  </a:cubicBezTo>
                  <a:lnTo>
                    <a:pt x="67188" y="55876"/>
                  </a:lnTo>
                  <a:cubicBezTo>
                    <a:pt x="67938" y="55829"/>
                    <a:pt x="68736" y="55769"/>
                    <a:pt x="69509" y="55709"/>
                  </a:cubicBezTo>
                  <a:cubicBezTo>
                    <a:pt x="71414" y="55567"/>
                    <a:pt x="72938" y="55352"/>
                    <a:pt x="74308" y="55067"/>
                  </a:cubicBezTo>
                  <a:cubicBezTo>
                    <a:pt x="75903" y="54745"/>
                    <a:pt x="77272" y="54293"/>
                    <a:pt x="78463" y="53697"/>
                  </a:cubicBezTo>
                  <a:cubicBezTo>
                    <a:pt x="78534" y="53673"/>
                    <a:pt x="78618" y="53626"/>
                    <a:pt x="78689" y="53602"/>
                  </a:cubicBezTo>
                  <a:lnTo>
                    <a:pt x="78701" y="53578"/>
                  </a:lnTo>
                  <a:cubicBezTo>
                    <a:pt x="78772" y="53543"/>
                    <a:pt x="78856" y="53495"/>
                    <a:pt x="78927" y="53459"/>
                  </a:cubicBezTo>
                  <a:lnTo>
                    <a:pt x="78999" y="53423"/>
                  </a:lnTo>
                  <a:lnTo>
                    <a:pt x="79225" y="53269"/>
                  </a:lnTo>
                  <a:lnTo>
                    <a:pt x="79273" y="53221"/>
                  </a:lnTo>
                  <a:cubicBezTo>
                    <a:pt x="79415" y="53102"/>
                    <a:pt x="79570" y="52971"/>
                    <a:pt x="79725" y="52840"/>
                  </a:cubicBezTo>
                  <a:lnTo>
                    <a:pt x="79761" y="52804"/>
                  </a:lnTo>
                  <a:lnTo>
                    <a:pt x="79785" y="52781"/>
                  </a:lnTo>
                  <a:cubicBezTo>
                    <a:pt x="80380" y="51947"/>
                    <a:pt x="80880" y="51233"/>
                    <a:pt x="81309" y="50518"/>
                  </a:cubicBezTo>
                  <a:cubicBezTo>
                    <a:pt x="81951" y="49471"/>
                    <a:pt x="82487" y="48351"/>
                    <a:pt x="82916" y="47208"/>
                  </a:cubicBezTo>
                  <a:cubicBezTo>
                    <a:pt x="83297" y="46173"/>
                    <a:pt x="83583" y="45053"/>
                    <a:pt x="83797" y="43803"/>
                  </a:cubicBezTo>
                  <a:cubicBezTo>
                    <a:pt x="83976" y="42672"/>
                    <a:pt x="84059" y="41470"/>
                    <a:pt x="84035" y="40243"/>
                  </a:cubicBezTo>
                  <a:cubicBezTo>
                    <a:pt x="84011" y="39112"/>
                    <a:pt x="83892" y="37933"/>
                    <a:pt x="83678" y="36671"/>
                  </a:cubicBezTo>
                  <a:cubicBezTo>
                    <a:pt x="83475" y="35540"/>
                    <a:pt x="83166" y="34385"/>
                    <a:pt x="82749" y="33231"/>
                  </a:cubicBezTo>
                  <a:cubicBezTo>
                    <a:pt x="82380" y="32195"/>
                    <a:pt x="81904" y="31171"/>
                    <a:pt x="81356" y="30218"/>
                  </a:cubicBezTo>
                  <a:cubicBezTo>
                    <a:pt x="80868" y="29385"/>
                    <a:pt x="80261" y="28516"/>
                    <a:pt x="79463" y="27504"/>
                  </a:cubicBezTo>
                  <a:cubicBezTo>
                    <a:pt x="78487" y="26277"/>
                    <a:pt x="77403" y="25122"/>
                    <a:pt x="76594" y="24277"/>
                  </a:cubicBezTo>
                  <a:cubicBezTo>
                    <a:pt x="75891" y="23551"/>
                    <a:pt x="75141" y="22813"/>
                    <a:pt x="74510" y="22182"/>
                  </a:cubicBezTo>
                  <a:lnTo>
                    <a:pt x="74474" y="22146"/>
                  </a:lnTo>
                  <a:cubicBezTo>
                    <a:pt x="74165" y="21836"/>
                    <a:pt x="73843" y="21539"/>
                    <a:pt x="73546" y="21229"/>
                  </a:cubicBezTo>
                  <a:cubicBezTo>
                    <a:pt x="72760" y="20431"/>
                    <a:pt x="71748" y="19395"/>
                    <a:pt x="70748" y="18252"/>
                  </a:cubicBezTo>
                  <a:cubicBezTo>
                    <a:pt x="69819" y="17157"/>
                    <a:pt x="68950" y="16074"/>
                    <a:pt x="68176" y="15062"/>
                  </a:cubicBezTo>
                  <a:cubicBezTo>
                    <a:pt x="67807" y="14585"/>
                    <a:pt x="67450" y="14109"/>
                    <a:pt x="67081" y="13621"/>
                  </a:cubicBezTo>
                  <a:lnTo>
                    <a:pt x="67033" y="13561"/>
                  </a:lnTo>
                  <a:lnTo>
                    <a:pt x="66997" y="13514"/>
                  </a:lnTo>
                  <a:cubicBezTo>
                    <a:pt x="66069" y="12299"/>
                    <a:pt x="65116" y="11049"/>
                    <a:pt x="64116" y="9823"/>
                  </a:cubicBezTo>
                  <a:cubicBezTo>
                    <a:pt x="62509" y="7846"/>
                    <a:pt x="61092" y="6322"/>
                    <a:pt x="59663" y="5060"/>
                  </a:cubicBezTo>
                  <a:cubicBezTo>
                    <a:pt x="58877" y="4358"/>
                    <a:pt x="58032" y="3703"/>
                    <a:pt x="57163" y="3108"/>
                  </a:cubicBezTo>
                  <a:cubicBezTo>
                    <a:pt x="56270" y="2512"/>
                    <a:pt x="55305" y="1977"/>
                    <a:pt x="54258" y="1548"/>
                  </a:cubicBezTo>
                  <a:cubicBezTo>
                    <a:pt x="53245" y="1119"/>
                    <a:pt x="52162" y="774"/>
                    <a:pt x="51019" y="512"/>
                  </a:cubicBezTo>
                  <a:cubicBezTo>
                    <a:pt x="49959" y="274"/>
                    <a:pt x="48840" y="95"/>
                    <a:pt x="47614" y="0"/>
                  </a:cubicBezTo>
                  <a:cubicBezTo>
                    <a:pt x="47435" y="12"/>
                    <a:pt x="47253" y="16"/>
                    <a:pt x="47068" y="16"/>
                  </a:cubicBezTo>
                  <a:cubicBezTo>
                    <a:pt x="46698" y="16"/>
                    <a:pt x="46320" y="0"/>
                    <a:pt x="45947" y="0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6"/>
            <p:cNvSpPr/>
            <p:nvPr/>
          </p:nvSpPr>
          <p:spPr>
            <a:xfrm>
              <a:off x="4877075" y="3742250"/>
              <a:ext cx="123550" cy="148275"/>
            </a:xfrm>
            <a:custGeom>
              <a:avLst/>
              <a:gdLst/>
              <a:ahLst/>
              <a:cxnLst/>
              <a:rect l="l" t="t" r="r" b="b"/>
              <a:pathLst>
                <a:path w="4942" h="5931" extrusionOk="0">
                  <a:moveTo>
                    <a:pt x="1144" y="918"/>
                  </a:moveTo>
                  <a:cubicBezTo>
                    <a:pt x="882" y="1215"/>
                    <a:pt x="656" y="1572"/>
                    <a:pt x="477" y="1989"/>
                  </a:cubicBezTo>
                  <a:cubicBezTo>
                    <a:pt x="549" y="1787"/>
                    <a:pt x="644" y="1608"/>
                    <a:pt x="751" y="1430"/>
                  </a:cubicBezTo>
                  <a:cubicBezTo>
                    <a:pt x="858" y="1227"/>
                    <a:pt x="1001" y="1072"/>
                    <a:pt x="1144" y="918"/>
                  </a:cubicBezTo>
                  <a:close/>
                  <a:moveTo>
                    <a:pt x="2977" y="1"/>
                  </a:moveTo>
                  <a:cubicBezTo>
                    <a:pt x="2632" y="25"/>
                    <a:pt x="2299" y="120"/>
                    <a:pt x="1977" y="263"/>
                  </a:cubicBezTo>
                  <a:cubicBezTo>
                    <a:pt x="1834" y="334"/>
                    <a:pt x="1668" y="441"/>
                    <a:pt x="1537" y="548"/>
                  </a:cubicBezTo>
                  <a:cubicBezTo>
                    <a:pt x="1537" y="537"/>
                    <a:pt x="1525" y="513"/>
                    <a:pt x="1525" y="501"/>
                  </a:cubicBezTo>
                  <a:cubicBezTo>
                    <a:pt x="1501" y="477"/>
                    <a:pt x="1477" y="453"/>
                    <a:pt x="1442" y="453"/>
                  </a:cubicBezTo>
                  <a:lnTo>
                    <a:pt x="1430" y="453"/>
                  </a:lnTo>
                  <a:cubicBezTo>
                    <a:pt x="1418" y="453"/>
                    <a:pt x="1382" y="453"/>
                    <a:pt x="1370" y="477"/>
                  </a:cubicBezTo>
                  <a:cubicBezTo>
                    <a:pt x="787" y="810"/>
                    <a:pt x="477" y="1394"/>
                    <a:pt x="310" y="1811"/>
                  </a:cubicBezTo>
                  <a:cubicBezTo>
                    <a:pt x="108" y="2358"/>
                    <a:pt x="1" y="3001"/>
                    <a:pt x="49" y="3644"/>
                  </a:cubicBezTo>
                  <a:cubicBezTo>
                    <a:pt x="60" y="3942"/>
                    <a:pt x="120" y="4239"/>
                    <a:pt x="215" y="4525"/>
                  </a:cubicBezTo>
                  <a:cubicBezTo>
                    <a:pt x="299" y="4787"/>
                    <a:pt x="418" y="5037"/>
                    <a:pt x="572" y="5263"/>
                  </a:cubicBezTo>
                  <a:cubicBezTo>
                    <a:pt x="644" y="5382"/>
                    <a:pt x="727" y="5490"/>
                    <a:pt x="834" y="5597"/>
                  </a:cubicBezTo>
                  <a:cubicBezTo>
                    <a:pt x="906" y="5668"/>
                    <a:pt x="1013" y="5740"/>
                    <a:pt x="1120" y="5799"/>
                  </a:cubicBezTo>
                  <a:cubicBezTo>
                    <a:pt x="1263" y="5894"/>
                    <a:pt x="1465" y="5930"/>
                    <a:pt x="1644" y="5930"/>
                  </a:cubicBezTo>
                  <a:lnTo>
                    <a:pt x="1715" y="5930"/>
                  </a:lnTo>
                  <a:cubicBezTo>
                    <a:pt x="1906" y="5918"/>
                    <a:pt x="2096" y="5859"/>
                    <a:pt x="2323" y="5740"/>
                  </a:cubicBezTo>
                  <a:cubicBezTo>
                    <a:pt x="2513" y="5632"/>
                    <a:pt x="2692" y="5501"/>
                    <a:pt x="2894" y="5323"/>
                  </a:cubicBezTo>
                  <a:cubicBezTo>
                    <a:pt x="3251" y="5001"/>
                    <a:pt x="3561" y="4608"/>
                    <a:pt x="3906" y="4085"/>
                  </a:cubicBezTo>
                  <a:cubicBezTo>
                    <a:pt x="3942" y="4013"/>
                    <a:pt x="4001" y="3930"/>
                    <a:pt x="4049" y="3846"/>
                  </a:cubicBezTo>
                  <a:lnTo>
                    <a:pt x="1501" y="1644"/>
                  </a:lnTo>
                  <a:cubicBezTo>
                    <a:pt x="1442" y="1608"/>
                    <a:pt x="1406" y="1549"/>
                    <a:pt x="1370" y="1489"/>
                  </a:cubicBezTo>
                  <a:lnTo>
                    <a:pt x="1370" y="1489"/>
                  </a:lnTo>
                  <a:lnTo>
                    <a:pt x="3751" y="2834"/>
                  </a:lnTo>
                  <a:cubicBezTo>
                    <a:pt x="3811" y="2870"/>
                    <a:pt x="3882" y="2894"/>
                    <a:pt x="3966" y="2930"/>
                  </a:cubicBezTo>
                  <a:cubicBezTo>
                    <a:pt x="4025" y="2942"/>
                    <a:pt x="4085" y="2942"/>
                    <a:pt x="4156" y="2942"/>
                  </a:cubicBezTo>
                  <a:cubicBezTo>
                    <a:pt x="4299" y="2942"/>
                    <a:pt x="4442" y="2918"/>
                    <a:pt x="4585" y="2858"/>
                  </a:cubicBezTo>
                  <a:cubicBezTo>
                    <a:pt x="4835" y="2299"/>
                    <a:pt x="4942" y="1787"/>
                    <a:pt x="4882" y="1322"/>
                  </a:cubicBezTo>
                  <a:cubicBezTo>
                    <a:pt x="4859" y="1049"/>
                    <a:pt x="4763" y="798"/>
                    <a:pt x="4621" y="608"/>
                  </a:cubicBezTo>
                  <a:cubicBezTo>
                    <a:pt x="4466" y="394"/>
                    <a:pt x="4240" y="239"/>
                    <a:pt x="3978" y="132"/>
                  </a:cubicBezTo>
                  <a:cubicBezTo>
                    <a:pt x="3751" y="36"/>
                    <a:pt x="3489" y="1"/>
                    <a:pt x="3192" y="1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6"/>
            <p:cNvSpPr/>
            <p:nvPr/>
          </p:nvSpPr>
          <p:spPr>
            <a:xfrm>
              <a:off x="4879475" y="3583000"/>
              <a:ext cx="207775" cy="232500"/>
            </a:xfrm>
            <a:custGeom>
              <a:avLst/>
              <a:gdLst/>
              <a:ahLst/>
              <a:cxnLst/>
              <a:rect l="l" t="t" r="r" b="b"/>
              <a:pathLst>
                <a:path w="8311" h="9300" extrusionOk="0">
                  <a:moveTo>
                    <a:pt x="4382" y="1"/>
                  </a:moveTo>
                  <a:cubicBezTo>
                    <a:pt x="4001" y="1"/>
                    <a:pt x="3584" y="239"/>
                    <a:pt x="3346" y="656"/>
                  </a:cubicBezTo>
                  <a:lnTo>
                    <a:pt x="322" y="5918"/>
                  </a:lnTo>
                  <a:cubicBezTo>
                    <a:pt x="0" y="6478"/>
                    <a:pt x="119" y="7180"/>
                    <a:pt x="572" y="7442"/>
                  </a:cubicBezTo>
                  <a:lnTo>
                    <a:pt x="1286" y="7835"/>
                  </a:lnTo>
                  <a:lnTo>
                    <a:pt x="3667" y="9193"/>
                  </a:lnTo>
                  <a:cubicBezTo>
                    <a:pt x="3727" y="9228"/>
                    <a:pt x="3810" y="9252"/>
                    <a:pt x="3882" y="9288"/>
                  </a:cubicBezTo>
                  <a:cubicBezTo>
                    <a:pt x="3941" y="9300"/>
                    <a:pt x="4001" y="9300"/>
                    <a:pt x="4072" y="9300"/>
                  </a:cubicBezTo>
                  <a:cubicBezTo>
                    <a:pt x="4382" y="9300"/>
                    <a:pt x="4715" y="9133"/>
                    <a:pt x="4941" y="8871"/>
                  </a:cubicBezTo>
                  <a:cubicBezTo>
                    <a:pt x="5001" y="8788"/>
                    <a:pt x="5060" y="8716"/>
                    <a:pt x="5096" y="8645"/>
                  </a:cubicBezTo>
                  <a:lnTo>
                    <a:pt x="8120" y="3370"/>
                  </a:lnTo>
                  <a:cubicBezTo>
                    <a:pt x="8239" y="3180"/>
                    <a:pt x="8299" y="2954"/>
                    <a:pt x="8299" y="2739"/>
                  </a:cubicBezTo>
                  <a:cubicBezTo>
                    <a:pt x="8311" y="2358"/>
                    <a:pt x="8156" y="2025"/>
                    <a:pt x="7870" y="1858"/>
                  </a:cubicBezTo>
                  <a:lnTo>
                    <a:pt x="6418" y="1037"/>
                  </a:lnTo>
                  <a:lnTo>
                    <a:pt x="4786" y="96"/>
                  </a:lnTo>
                  <a:cubicBezTo>
                    <a:pt x="4667" y="25"/>
                    <a:pt x="4525" y="1"/>
                    <a:pt x="4382" y="1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6"/>
            <p:cNvSpPr/>
            <p:nvPr/>
          </p:nvSpPr>
          <p:spPr>
            <a:xfrm>
              <a:off x="4860125" y="3726775"/>
              <a:ext cx="61625" cy="123550"/>
            </a:xfrm>
            <a:custGeom>
              <a:avLst/>
              <a:gdLst/>
              <a:ahLst/>
              <a:cxnLst/>
              <a:rect l="l" t="t" r="r" b="b"/>
              <a:pathLst>
                <a:path w="2465" h="4942" extrusionOk="0">
                  <a:moveTo>
                    <a:pt x="1798" y="1"/>
                  </a:moveTo>
                  <a:cubicBezTo>
                    <a:pt x="1655" y="1"/>
                    <a:pt x="1512" y="36"/>
                    <a:pt x="1358" y="84"/>
                  </a:cubicBezTo>
                  <a:cubicBezTo>
                    <a:pt x="1239" y="120"/>
                    <a:pt x="1108" y="179"/>
                    <a:pt x="977" y="274"/>
                  </a:cubicBezTo>
                  <a:cubicBezTo>
                    <a:pt x="441" y="632"/>
                    <a:pt x="215" y="1239"/>
                    <a:pt x="119" y="1691"/>
                  </a:cubicBezTo>
                  <a:cubicBezTo>
                    <a:pt x="0" y="2227"/>
                    <a:pt x="0" y="2822"/>
                    <a:pt x="84" y="3513"/>
                  </a:cubicBezTo>
                  <a:cubicBezTo>
                    <a:pt x="143" y="3918"/>
                    <a:pt x="215" y="4323"/>
                    <a:pt x="334" y="4704"/>
                  </a:cubicBezTo>
                  <a:cubicBezTo>
                    <a:pt x="346" y="4739"/>
                    <a:pt x="346" y="4751"/>
                    <a:pt x="381" y="4787"/>
                  </a:cubicBezTo>
                  <a:cubicBezTo>
                    <a:pt x="393" y="4799"/>
                    <a:pt x="429" y="4799"/>
                    <a:pt x="441" y="4799"/>
                  </a:cubicBezTo>
                  <a:lnTo>
                    <a:pt x="453" y="4799"/>
                  </a:lnTo>
                  <a:cubicBezTo>
                    <a:pt x="512" y="4823"/>
                    <a:pt x="548" y="4858"/>
                    <a:pt x="596" y="4870"/>
                  </a:cubicBezTo>
                  <a:cubicBezTo>
                    <a:pt x="667" y="4918"/>
                    <a:pt x="738" y="4942"/>
                    <a:pt x="810" y="4942"/>
                  </a:cubicBezTo>
                  <a:cubicBezTo>
                    <a:pt x="858" y="4942"/>
                    <a:pt x="905" y="4930"/>
                    <a:pt x="953" y="4918"/>
                  </a:cubicBezTo>
                  <a:cubicBezTo>
                    <a:pt x="977" y="4894"/>
                    <a:pt x="1024" y="4882"/>
                    <a:pt x="1048" y="4858"/>
                  </a:cubicBezTo>
                  <a:cubicBezTo>
                    <a:pt x="1096" y="4823"/>
                    <a:pt x="1155" y="4763"/>
                    <a:pt x="1203" y="4692"/>
                  </a:cubicBezTo>
                  <a:cubicBezTo>
                    <a:pt x="1262" y="4620"/>
                    <a:pt x="1286" y="4525"/>
                    <a:pt x="1322" y="4454"/>
                  </a:cubicBezTo>
                  <a:cubicBezTo>
                    <a:pt x="1346" y="4382"/>
                    <a:pt x="1381" y="4287"/>
                    <a:pt x="1405" y="4168"/>
                  </a:cubicBezTo>
                  <a:cubicBezTo>
                    <a:pt x="1453" y="3977"/>
                    <a:pt x="1500" y="3763"/>
                    <a:pt x="1524" y="3513"/>
                  </a:cubicBezTo>
                  <a:cubicBezTo>
                    <a:pt x="1560" y="3299"/>
                    <a:pt x="1584" y="3037"/>
                    <a:pt x="1608" y="2775"/>
                  </a:cubicBezTo>
                  <a:cubicBezTo>
                    <a:pt x="1608" y="2680"/>
                    <a:pt x="1620" y="2596"/>
                    <a:pt x="1620" y="2501"/>
                  </a:cubicBezTo>
                  <a:cubicBezTo>
                    <a:pt x="1620" y="2382"/>
                    <a:pt x="1631" y="2263"/>
                    <a:pt x="1643" y="2144"/>
                  </a:cubicBezTo>
                  <a:cubicBezTo>
                    <a:pt x="1679" y="2049"/>
                    <a:pt x="1703" y="1941"/>
                    <a:pt x="1750" y="1834"/>
                  </a:cubicBezTo>
                  <a:cubicBezTo>
                    <a:pt x="1822" y="1703"/>
                    <a:pt x="1917" y="1584"/>
                    <a:pt x="2024" y="1465"/>
                  </a:cubicBezTo>
                  <a:cubicBezTo>
                    <a:pt x="2096" y="1370"/>
                    <a:pt x="2167" y="1275"/>
                    <a:pt x="2239" y="1167"/>
                  </a:cubicBezTo>
                  <a:cubicBezTo>
                    <a:pt x="2346" y="1001"/>
                    <a:pt x="2405" y="858"/>
                    <a:pt x="2429" y="703"/>
                  </a:cubicBezTo>
                  <a:cubicBezTo>
                    <a:pt x="2465" y="560"/>
                    <a:pt x="2465" y="405"/>
                    <a:pt x="2405" y="298"/>
                  </a:cubicBezTo>
                  <a:cubicBezTo>
                    <a:pt x="2370" y="263"/>
                    <a:pt x="2346" y="215"/>
                    <a:pt x="2298" y="167"/>
                  </a:cubicBezTo>
                  <a:cubicBezTo>
                    <a:pt x="2251" y="120"/>
                    <a:pt x="2191" y="96"/>
                    <a:pt x="2131" y="60"/>
                  </a:cubicBezTo>
                  <a:cubicBezTo>
                    <a:pt x="2072" y="36"/>
                    <a:pt x="2024" y="24"/>
                    <a:pt x="1953" y="24"/>
                  </a:cubicBezTo>
                  <a:cubicBezTo>
                    <a:pt x="1941" y="1"/>
                    <a:pt x="1881" y="1"/>
                    <a:pt x="1822" y="1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6"/>
            <p:cNvSpPr/>
            <p:nvPr/>
          </p:nvSpPr>
          <p:spPr>
            <a:xfrm>
              <a:off x="4532100" y="3549375"/>
              <a:ext cx="414950" cy="539675"/>
            </a:xfrm>
            <a:custGeom>
              <a:avLst/>
              <a:gdLst/>
              <a:ahLst/>
              <a:cxnLst/>
              <a:rect l="l" t="t" r="r" b="b"/>
              <a:pathLst>
                <a:path w="16598" h="21587" extrusionOk="0">
                  <a:moveTo>
                    <a:pt x="120" y="1"/>
                  </a:moveTo>
                  <a:cubicBezTo>
                    <a:pt x="60" y="1"/>
                    <a:pt x="24" y="60"/>
                    <a:pt x="24" y="120"/>
                  </a:cubicBezTo>
                  <a:cubicBezTo>
                    <a:pt x="24" y="155"/>
                    <a:pt x="36" y="179"/>
                    <a:pt x="48" y="191"/>
                  </a:cubicBezTo>
                  <a:cubicBezTo>
                    <a:pt x="1" y="227"/>
                    <a:pt x="1" y="286"/>
                    <a:pt x="36" y="322"/>
                  </a:cubicBezTo>
                  <a:lnTo>
                    <a:pt x="60" y="370"/>
                  </a:lnTo>
                  <a:cubicBezTo>
                    <a:pt x="108" y="429"/>
                    <a:pt x="143" y="489"/>
                    <a:pt x="167" y="548"/>
                  </a:cubicBezTo>
                  <a:cubicBezTo>
                    <a:pt x="203" y="608"/>
                    <a:pt x="227" y="655"/>
                    <a:pt x="263" y="715"/>
                  </a:cubicBezTo>
                  <a:lnTo>
                    <a:pt x="274" y="751"/>
                  </a:lnTo>
                  <a:cubicBezTo>
                    <a:pt x="334" y="882"/>
                    <a:pt x="405" y="1024"/>
                    <a:pt x="465" y="1179"/>
                  </a:cubicBezTo>
                  <a:cubicBezTo>
                    <a:pt x="774" y="1906"/>
                    <a:pt x="989" y="2727"/>
                    <a:pt x="1120" y="3680"/>
                  </a:cubicBezTo>
                  <a:lnTo>
                    <a:pt x="1120" y="3691"/>
                  </a:lnTo>
                  <a:cubicBezTo>
                    <a:pt x="1286" y="4894"/>
                    <a:pt x="1286" y="6120"/>
                    <a:pt x="1275" y="7144"/>
                  </a:cubicBezTo>
                  <a:cubicBezTo>
                    <a:pt x="1275" y="7621"/>
                    <a:pt x="1251" y="8097"/>
                    <a:pt x="1239" y="8561"/>
                  </a:cubicBezTo>
                  <a:cubicBezTo>
                    <a:pt x="1227" y="9228"/>
                    <a:pt x="1215" y="9918"/>
                    <a:pt x="1215" y="10585"/>
                  </a:cubicBezTo>
                  <a:cubicBezTo>
                    <a:pt x="1215" y="11180"/>
                    <a:pt x="1227" y="11704"/>
                    <a:pt x="1275" y="12181"/>
                  </a:cubicBezTo>
                  <a:cubicBezTo>
                    <a:pt x="1298" y="12538"/>
                    <a:pt x="1334" y="12919"/>
                    <a:pt x="1370" y="13335"/>
                  </a:cubicBezTo>
                  <a:cubicBezTo>
                    <a:pt x="1477" y="14324"/>
                    <a:pt x="1608" y="15169"/>
                    <a:pt x="1775" y="15943"/>
                  </a:cubicBezTo>
                  <a:cubicBezTo>
                    <a:pt x="1989" y="16943"/>
                    <a:pt x="2263" y="17788"/>
                    <a:pt x="2608" y="18527"/>
                  </a:cubicBezTo>
                  <a:cubicBezTo>
                    <a:pt x="3013" y="19396"/>
                    <a:pt x="3501" y="20098"/>
                    <a:pt x="4096" y="20598"/>
                  </a:cubicBezTo>
                  <a:cubicBezTo>
                    <a:pt x="4406" y="20884"/>
                    <a:pt x="4763" y="21110"/>
                    <a:pt x="5144" y="21265"/>
                  </a:cubicBezTo>
                  <a:cubicBezTo>
                    <a:pt x="5382" y="21372"/>
                    <a:pt x="5644" y="21456"/>
                    <a:pt x="5894" y="21503"/>
                  </a:cubicBezTo>
                  <a:cubicBezTo>
                    <a:pt x="6156" y="21551"/>
                    <a:pt x="6454" y="21587"/>
                    <a:pt x="6751" y="21587"/>
                  </a:cubicBezTo>
                  <a:lnTo>
                    <a:pt x="6763" y="21587"/>
                  </a:lnTo>
                  <a:cubicBezTo>
                    <a:pt x="7013" y="21587"/>
                    <a:pt x="7299" y="21563"/>
                    <a:pt x="7621" y="21503"/>
                  </a:cubicBezTo>
                  <a:cubicBezTo>
                    <a:pt x="7894" y="21467"/>
                    <a:pt x="8192" y="21420"/>
                    <a:pt x="8514" y="21325"/>
                  </a:cubicBezTo>
                  <a:cubicBezTo>
                    <a:pt x="9145" y="21158"/>
                    <a:pt x="9752" y="20955"/>
                    <a:pt x="10216" y="20777"/>
                  </a:cubicBezTo>
                  <a:cubicBezTo>
                    <a:pt x="10466" y="20670"/>
                    <a:pt x="10740" y="20586"/>
                    <a:pt x="10978" y="20479"/>
                  </a:cubicBezTo>
                  <a:cubicBezTo>
                    <a:pt x="11204" y="20372"/>
                    <a:pt x="11466" y="20253"/>
                    <a:pt x="11716" y="20134"/>
                  </a:cubicBezTo>
                  <a:cubicBezTo>
                    <a:pt x="12204" y="19884"/>
                    <a:pt x="12681" y="19574"/>
                    <a:pt x="13157" y="19217"/>
                  </a:cubicBezTo>
                  <a:cubicBezTo>
                    <a:pt x="14133" y="18479"/>
                    <a:pt x="14931" y="17634"/>
                    <a:pt x="15574" y="16693"/>
                  </a:cubicBezTo>
                  <a:cubicBezTo>
                    <a:pt x="15884" y="16217"/>
                    <a:pt x="16157" y="15729"/>
                    <a:pt x="16348" y="15205"/>
                  </a:cubicBezTo>
                  <a:cubicBezTo>
                    <a:pt x="16431" y="14990"/>
                    <a:pt x="16491" y="14764"/>
                    <a:pt x="16538" y="14562"/>
                  </a:cubicBezTo>
                  <a:cubicBezTo>
                    <a:pt x="16586" y="14348"/>
                    <a:pt x="16598" y="14121"/>
                    <a:pt x="16598" y="13883"/>
                  </a:cubicBezTo>
                  <a:cubicBezTo>
                    <a:pt x="16598" y="13681"/>
                    <a:pt x="16586" y="13455"/>
                    <a:pt x="16538" y="13228"/>
                  </a:cubicBezTo>
                  <a:cubicBezTo>
                    <a:pt x="16491" y="13038"/>
                    <a:pt x="16431" y="12824"/>
                    <a:pt x="16348" y="12621"/>
                  </a:cubicBezTo>
                  <a:cubicBezTo>
                    <a:pt x="16276" y="12443"/>
                    <a:pt x="16157" y="12264"/>
                    <a:pt x="16014" y="12085"/>
                  </a:cubicBezTo>
                  <a:cubicBezTo>
                    <a:pt x="15895" y="11931"/>
                    <a:pt x="15741" y="11788"/>
                    <a:pt x="15562" y="11669"/>
                  </a:cubicBezTo>
                  <a:cubicBezTo>
                    <a:pt x="15383" y="11550"/>
                    <a:pt x="15169" y="11466"/>
                    <a:pt x="14943" y="11407"/>
                  </a:cubicBezTo>
                  <a:cubicBezTo>
                    <a:pt x="14812" y="11371"/>
                    <a:pt x="14681" y="11347"/>
                    <a:pt x="14562" y="11323"/>
                  </a:cubicBezTo>
                  <a:cubicBezTo>
                    <a:pt x="14407" y="11311"/>
                    <a:pt x="14276" y="11300"/>
                    <a:pt x="14145" y="11300"/>
                  </a:cubicBezTo>
                  <a:cubicBezTo>
                    <a:pt x="13895" y="11300"/>
                    <a:pt x="13657" y="11323"/>
                    <a:pt x="13395" y="11383"/>
                  </a:cubicBezTo>
                  <a:cubicBezTo>
                    <a:pt x="13193" y="11442"/>
                    <a:pt x="12966" y="11526"/>
                    <a:pt x="12728" y="11645"/>
                  </a:cubicBezTo>
                  <a:cubicBezTo>
                    <a:pt x="12252" y="11883"/>
                    <a:pt x="11847" y="12216"/>
                    <a:pt x="11550" y="12502"/>
                  </a:cubicBezTo>
                  <a:cubicBezTo>
                    <a:pt x="11276" y="12752"/>
                    <a:pt x="11014" y="13026"/>
                    <a:pt x="10752" y="13288"/>
                  </a:cubicBezTo>
                  <a:cubicBezTo>
                    <a:pt x="10645" y="13395"/>
                    <a:pt x="10538" y="13502"/>
                    <a:pt x="10454" y="13609"/>
                  </a:cubicBezTo>
                  <a:cubicBezTo>
                    <a:pt x="10038" y="14014"/>
                    <a:pt x="9680" y="14348"/>
                    <a:pt x="9335" y="14609"/>
                  </a:cubicBezTo>
                  <a:cubicBezTo>
                    <a:pt x="8966" y="14895"/>
                    <a:pt x="8656" y="15098"/>
                    <a:pt x="8335" y="15229"/>
                  </a:cubicBezTo>
                  <a:cubicBezTo>
                    <a:pt x="8144" y="15312"/>
                    <a:pt x="7966" y="15360"/>
                    <a:pt x="7787" y="15395"/>
                  </a:cubicBezTo>
                  <a:lnTo>
                    <a:pt x="7585" y="15395"/>
                  </a:lnTo>
                  <a:cubicBezTo>
                    <a:pt x="7525" y="15395"/>
                    <a:pt x="7478" y="15395"/>
                    <a:pt x="7418" y="15371"/>
                  </a:cubicBezTo>
                  <a:cubicBezTo>
                    <a:pt x="7323" y="15360"/>
                    <a:pt x="7240" y="15336"/>
                    <a:pt x="7132" y="15300"/>
                  </a:cubicBezTo>
                  <a:cubicBezTo>
                    <a:pt x="7049" y="15264"/>
                    <a:pt x="6966" y="15205"/>
                    <a:pt x="6894" y="15157"/>
                  </a:cubicBezTo>
                  <a:cubicBezTo>
                    <a:pt x="6811" y="15074"/>
                    <a:pt x="6716" y="15002"/>
                    <a:pt x="6644" y="14895"/>
                  </a:cubicBezTo>
                  <a:cubicBezTo>
                    <a:pt x="6525" y="14729"/>
                    <a:pt x="6418" y="14562"/>
                    <a:pt x="6311" y="14312"/>
                  </a:cubicBezTo>
                  <a:lnTo>
                    <a:pt x="6311" y="14336"/>
                  </a:lnTo>
                  <a:cubicBezTo>
                    <a:pt x="6216" y="14062"/>
                    <a:pt x="6132" y="13776"/>
                    <a:pt x="6061" y="13502"/>
                  </a:cubicBezTo>
                  <a:cubicBezTo>
                    <a:pt x="5989" y="13205"/>
                    <a:pt x="5918" y="12871"/>
                    <a:pt x="5858" y="12526"/>
                  </a:cubicBezTo>
                  <a:cubicBezTo>
                    <a:pt x="5716" y="11847"/>
                    <a:pt x="5620" y="11145"/>
                    <a:pt x="5525" y="10561"/>
                  </a:cubicBezTo>
                  <a:cubicBezTo>
                    <a:pt x="5477" y="10299"/>
                    <a:pt x="5454" y="10014"/>
                    <a:pt x="5406" y="9752"/>
                  </a:cubicBezTo>
                  <a:cubicBezTo>
                    <a:pt x="5263" y="8716"/>
                    <a:pt x="5108" y="7644"/>
                    <a:pt x="4906" y="6620"/>
                  </a:cubicBezTo>
                  <a:cubicBezTo>
                    <a:pt x="4751" y="5918"/>
                    <a:pt x="4584" y="5299"/>
                    <a:pt x="4382" y="4692"/>
                  </a:cubicBezTo>
                  <a:cubicBezTo>
                    <a:pt x="4227" y="4239"/>
                    <a:pt x="4037" y="3775"/>
                    <a:pt x="3834" y="3334"/>
                  </a:cubicBezTo>
                  <a:cubicBezTo>
                    <a:pt x="3620" y="2882"/>
                    <a:pt x="3382" y="2465"/>
                    <a:pt x="3144" y="2084"/>
                  </a:cubicBezTo>
                  <a:cubicBezTo>
                    <a:pt x="2858" y="1632"/>
                    <a:pt x="2560" y="1274"/>
                    <a:pt x="2251" y="953"/>
                  </a:cubicBezTo>
                  <a:cubicBezTo>
                    <a:pt x="1953" y="655"/>
                    <a:pt x="1632" y="405"/>
                    <a:pt x="1298" y="239"/>
                  </a:cubicBezTo>
                  <a:cubicBezTo>
                    <a:pt x="1120" y="143"/>
                    <a:pt x="941" y="72"/>
                    <a:pt x="763" y="12"/>
                  </a:cubicBezTo>
                  <a:cubicBezTo>
                    <a:pt x="701" y="22"/>
                    <a:pt x="641" y="26"/>
                    <a:pt x="582" y="26"/>
                  </a:cubicBezTo>
                  <a:cubicBezTo>
                    <a:pt x="425" y="26"/>
                    <a:pt x="275" y="1"/>
                    <a:pt x="120" y="1"/>
                  </a:cubicBezTo>
                  <a:close/>
                </a:path>
              </a:pathLst>
            </a:custGeom>
            <a:solidFill>
              <a:srgbClr val="3E5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6"/>
            <p:cNvSpPr/>
            <p:nvPr/>
          </p:nvSpPr>
          <p:spPr>
            <a:xfrm>
              <a:off x="4549075" y="3594925"/>
              <a:ext cx="234275" cy="494125"/>
            </a:xfrm>
            <a:custGeom>
              <a:avLst/>
              <a:gdLst/>
              <a:ahLst/>
              <a:cxnLst/>
              <a:rect l="l" t="t" r="r" b="b"/>
              <a:pathLst>
                <a:path w="9371" h="19765" extrusionOk="0">
                  <a:moveTo>
                    <a:pt x="0" y="0"/>
                  </a:moveTo>
                  <a:cubicBezTo>
                    <a:pt x="203" y="572"/>
                    <a:pt x="322" y="1167"/>
                    <a:pt x="429" y="1858"/>
                  </a:cubicBezTo>
                  <a:lnTo>
                    <a:pt x="429" y="1869"/>
                  </a:lnTo>
                  <a:cubicBezTo>
                    <a:pt x="572" y="3072"/>
                    <a:pt x="584" y="4298"/>
                    <a:pt x="572" y="5322"/>
                  </a:cubicBezTo>
                  <a:cubicBezTo>
                    <a:pt x="572" y="5834"/>
                    <a:pt x="560" y="6322"/>
                    <a:pt x="548" y="6739"/>
                  </a:cubicBezTo>
                  <a:cubicBezTo>
                    <a:pt x="536" y="7394"/>
                    <a:pt x="512" y="8073"/>
                    <a:pt x="512" y="8763"/>
                  </a:cubicBezTo>
                  <a:cubicBezTo>
                    <a:pt x="512" y="9358"/>
                    <a:pt x="524" y="9882"/>
                    <a:pt x="572" y="10359"/>
                  </a:cubicBezTo>
                  <a:cubicBezTo>
                    <a:pt x="607" y="10728"/>
                    <a:pt x="631" y="11097"/>
                    <a:pt x="679" y="11513"/>
                  </a:cubicBezTo>
                  <a:cubicBezTo>
                    <a:pt x="786" y="12502"/>
                    <a:pt x="917" y="13347"/>
                    <a:pt x="1084" y="14121"/>
                  </a:cubicBezTo>
                  <a:cubicBezTo>
                    <a:pt x="1310" y="15121"/>
                    <a:pt x="1572" y="15966"/>
                    <a:pt x="1917" y="16705"/>
                  </a:cubicBezTo>
                  <a:cubicBezTo>
                    <a:pt x="2322" y="17574"/>
                    <a:pt x="2810" y="18276"/>
                    <a:pt x="3405" y="18776"/>
                  </a:cubicBezTo>
                  <a:cubicBezTo>
                    <a:pt x="3715" y="19062"/>
                    <a:pt x="4072" y="19288"/>
                    <a:pt x="4441" y="19443"/>
                  </a:cubicBezTo>
                  <a:cubicBezTo>
                    <a:pt x="4679" y="19550"/>
                    <a:pt x="4953" y="19645"/>
                    <a:pt x="5203" y="19681"/>
                  </a:cubicBezTo>
                  <a:cubicBezTo>
                    <a:pt x="5453" y="19729"/>
                    <a:pt x="5751" y="19765"/>
                    <a:pt x="6049" y="19765"/>
                  </a:cubicBezTo>
                  <a:lnTo>
                    <a:pt x="6061" y="19765"/>
                  </a:lnTo>
                  <a:cubicBezTo>
                    <a:pt x="6322" y="19765"/>
                    <a:pt x="6584" y="19741"/>
                    <a:pt x="6930" y="19681"/>
                  </a:cubicBezTo>
                  <a:cubicBezTo>
                    <a:pt x="7192" y="19645"/>
                    <a:pt x="7489" y="19586"/>
                    <a:pt x="7823" y="19503"/>
                  </a:cubicBezTo>
                  <a:cubicBezTo>
                    <a:pt x="8382" y="19372"/>
                    <a:pt x="8942" y="19181"/>
                    <a:pt x="9370" y="19014"/>
                  </a:cubicBezTo>
                  <a:cubicBezTo>
                    <a:pt x="9144" y="18931"/>
                    <a:pt x="8906" y="18836"/>
                    <a:pt x="8692" y="18752"/>
                  </a:cubicBezTo>
                  <a:cubicBezTo>
                    <a:pt x="8251" y="18550"/>
                    <a:pt x="7835" y="18348"/>
                    <a:pt x="7454" y="18098"/>
                  </a:cubicBezTo>
                  <a:cubicBezTo>
                    <a:pt x="7084" y="17860"/>
                    <a:pt x="6727" y="17598"/>
                    <a:pt x="6394" y="17324"/>
                  </a:cubicBezTo>
                  <a:cubicBezTo>
                    <a:pt x="6025" y="16990"/>
                    <a:pt x="5680" y="16621"/>
                    <a:pt x="5382" y="16216"/>
                  </a:cubicBezTo>
                  <a:cubicBezTo>
                    <a:pt x="5084" y="15800"/>
                    <a:pt x="4822" y="15371"/>
                    <a:pt x="4596" y="14907"/>
                  </a:cubicBezTo>
                  <a:cubicBezTo>
                    <a:pt x="4144" y="13966"/>
                    <a:pt x="3834" y="12990"/>
                    <a:pt x="3608" y="11978"/>
                  </a:cubicBezTo>
                  <a:cubicBezTo>
                    <a:pt x="3370" y="10966"/>
                    <a:pt x="3215" y="9918"/>
                    <a:pt x="3036" y="8894"/>
                  </a:cubicBezTo>
                  <a:cubicBezTo>
                    <a:pt x="2941" y="8394"/>
                    <a:pt x="2858" y="7870"/>
                    <a:pt x="2762" y="7358"/>
                  </a:cubicBezTo>
                  <a:cubicBezTo>
                    <a:pt x="2655" y="6811"/>
                    <a:pt x="2560" y="6263"/>
                    <a:pt x="2417" y="5715"/>
                  </a:cubicBezTo>
                  <a:cubicBezTo>
                    <a:pt x="2167" y="4608"/>
                    <a:pt x="1858" y="3513"/>
                    <a:pt x="1405" y="2453"/>
                  </a:cubicBezTo>
                  <a:cubicBezTo>
                    <a:pt x="1215" y="2000"/>
                    <a:pt x="1012" y="1572"/>
                    <a:pt x="774" y="1155"/>
                  </a:cubicBezTo>
                  <a:cubicBezTo>
                    <a:pt x="655" y="953"/>
                    <a:pt x="536" y="750"/>
                    <a:pt x="393" y="548"/>
                  </a:cubicBezTo>
                  <a:cubicBezTo>
                    <a:pt x="274" y="357"/>
                    <a:pt x="143" y="179"/>
                    <a:pt x="0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6"/>
            <p:cNvSpPr/>
            <p:nvPr/>
          </p:nvSpPr>
          <p:spPr>
            <a:xfrm>
              <a:off x="4911625" y="3651775"/>
              <a:ext cx="217300" cy="194400"/>
            </a:xfrm>
            <a:custGeom>
              <a:avLst/>
              <a:gdLst/>
              <a:ahLst/>
              <a:cxnLst/>
              <a:rect l="l" t="t" r="r" b="b"/>
              <a:pathLst>
                <a:path w="8692" h="7776" extrusionOk="0">
                  <a:moveTo>
                    <a:pt x="7013" y="0"/>
                  </a:moveTo>
                  <a:cubicBezTo>
                    <a:pt x="7001" y="226"/>
                    <a:pt x="6941" y="441"/>
                    <a:pt x="6834" y="643"/>
                  </a:cubicBezTo>
                  <a:lnTo>
                    <a:pt x="3810" y="5906"/>
                  </a:lnTo>
                  <a:cubicBezTo>
                    <a:pt x="3774" y="5977"/>
                    <a:pt x="3715" y="6072"/>
                    <a:pt x="3655" y="6132"/>
                  </a:cubicBezTo>
                  <a:cubicBezTo>
                    <a:pt x="3417" y="6394"/>
                    <a:pt x="3096" y="6561"/>
                    <a:pt x="2786" y="6561"/>
                  </a:cubicBezTo>
                  <a:cubicBezTo>
                    <a:pt x="2715" y="6561"/>
                    <a:pt x="2655" y="6549"/>
                    <a:pt x="2596" y="6549"/>
                  </a:cubicBezTo>
                  <a:cubicBezTo>
                    <a:pt x="2524" y="6525"/>
                    <a:pt x="2441" y="6501"/>
                    <a:pt x="2381" y="6453"/>
                  </a:cubicBezTo>
                  <a:lnTo>
                    <a:pt x="0" y="5096"/>
                  </a:lnTo>
                  <a:lnTo>
                    <a:pt x="0" y="5096"/>
                  </a:lnTo>
                  <a:cubicBezTo>
                    <a:pt x="36" y="5156"/>
                    <a:pt x="83" y="5203"/>
                    <a:pt x="143" y="5263"/>
                  </a:cubicBezTo>
                  <a:lnTo>
                    <a:pt x="2822" y="7585"/>
                  </a:lnTo>
                  <a:cubicBezTo>
                    <a:pt x="2881" y="7632"/>
                    <a:pt x="2953" y="7680"/>
                    <a:pt x="3012" y="7704"/>
                  </a:cubicBezTo>
                  <a:cubicBezTo>
                    <a:pt x="3131" y="7751"/>
                    <a:pt x="3250" y="7775"/>
                    <a:pt x="3381" y="7775"/>
                  </a:cubicBezTo>
                  <a:cubicBezTo>
                    <a:pt x="3655" y="7775"/>
                    <a:pt x="3917" y="7680"/>
                    <a:pt x="4143" y="7501"/>
                  </a:cubicBezTo>
                  <a:cubicBezTo>
                    <a:pt x="4215" y="7442"/>
                    <a:pt x="4274" y="7382"/>
                    <a:pt x="4334" y="7299"/>
                  </a:cubicBezTo>
                  <a:lnTo>
                    <a:pt x="8323" y="2727"/>
                  </a:lnTo>
                  <a:cubicBezTo>
                    <a:pt x="8418" y="2620"/>
                    <a:pt x="8489" y="2501"/>
                    <a:pt x="8549" y="2370"/>
                  </a:cubicBezTo>
                  <a:lnTo>
                    <a:pt x="8549" y="2346"/>
                  </a:lnTo>
                  <a:lnTo>
                    <a:pt x="8561" y="2322"/>
                  </a:lnTo>
                  <a:cubicBezTo>
                    <a:pt x="8692" y="1977"/>
                    <a:pt x="8680" y="1608"/>
                    <a:pt x="8501" y="1334"/>
                  </a:cubicBezTo>
                  <a:cubicBezTo>
                    <a:pt x="8465" y="1274"/>
                    <a:pt x="8418" y="1215"/>
                    <a:pt x="8346" y="1155"/>
                  </a:cubicBezTo>
                  <a:lnTo>
                    <a:pt x="7096" y="72"/>
                  </a:lnTo>
                  <a:lnTo>
                    <a:pt x="7013" y="0"/>
                  </a:ln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6"/>
            <p:cNvSpPr/>
            <p:nvPr/>
          </p:nvSpPr>
          <p:spPr>
            <a:xfrm>
              <a:off x="4257375" y="2991575"/>
              <a:ext cx="563175" cy="419125"/>
            </a:xfrm>
            <a:custGeom>
              <a:avLst/>
              <a:gdLst/>
              <a:ahLst/>
              <a:cxnLst/>
              <a:rect l="l" t="t" r="r" b="b"/>
              <a:pathLst>
                <a:path w="22527" h="16765" extrusionOk="0">
                  <a:moveTo>
                    <a:pt x="8513" y="0"/>
                  </a:moveTo>
                  <a:cubicBezTo>
                    <a:pt x="8370" y="0"/>
                    <a:pt x="8239" y="0"/>
                    <a:pt x="8120" y="24"/>
                  </a:cubicBezTo>
                  <a:cubicBezTo>
                    <a:pt x="7406" y="60"/>
                    <a:pt x="6763" y="226"/>
                    <a:pt x="6251" y="512"/>
                  </a:cubicBezTo>
                  <a:cubicBezTo>
                    <a:pt x="5858" y="715"/>
                    <a:pt x="5501" y="1012"/>
                    <a:pt x="5239" y="1358"/>
                  </a:cubicBezTo>
                  <a:cubicBezTo>
                    <a:pt x="4977" y="1703"/>
                    <a:pt x="4786" y="2108"/>
                    <a:pt x="4667" y="2560"/>
                  </a:cubicBezTo>
                  <a:cubicBezTo>
                    <a:pt x="4382" y="2429"/>
                    <a:pt x="4084" y="2358"/>
                    <a:pt x="3774" y="2322"/>
                  </a:cubicBezTo>
                  <a:lnTo>
                    <a:pt x="3667" y="2322"/>
                  </a:lnTo>
                  <a:cubicBezTo>
                    <a:pt x="3346" y="2322"/>
                    <a:pt x="3036" y="2417"/>
                    <a:pt x="2774" y="2560"/>
                  </a:cubicBezTo>
                  <a:cubicBezTo>
                    <a:pt x="2631" y="2655"/>
                    <a:pt x="2500" y="2774"/>
                    <a:pt x="2393" y="2905"/>
                  </a:cubicBezTo>
                  <a:cubicBezTo>
                    <a:pt x="2298" y="3024"/>
                    <a:pt x="2227" y="3155"/>
                    <a:pt x="2167" y="3322"/>
                  </a:cubicBezTo>
                  <a:cubicBezTo>
                    <a:pt x="2108" y="3465"/>
                    <a:pt x="2084" y="3620"/>
                    <a:pt x="2048" y="3798"/>
                  </a:cubicBezTo>
                  <a:cubicBezTo>
                    <a:pt x="2036" y="3965"/>
                    <a:pt x="2024" y="4132"/>
                    <a:pt x="2036" y="4286"/>
                  </a:cubicBezTo>
                  <a:cubicBezTo>
                    <a:pt x="2060" y="4608"/>
                    <a:pt x="2155" y="4870"/>
                    <a:pt x="2298" y="5096"/>
                  </a:cubicBezTo>
                  <a:cubicBezTo>
                    <a:pt x="2143" y="5179"/>
                    <a:pt x="1965" y="5287"/>
                    <a:pt x="1798" y="5406"/>
                  </a:cubicBezTo>
                  <a:cubicBezTo>
                    <a:pt x="1631" y="5513"/>
                    <a:pt x="1465" y="5644"/>
                    <a:pt x="1310" y="5799"/>
                  </a:cubicBezTo>
                  <a:cubicBezTo>
                    <a:pt x="1024" y="6049"/>
                    <a:pt x="786" y="6358"/>
                    <a:pt x="572" y="6703"/>
                  </a:cubicBezTo>
                  <a:cubicBezTo>
                    <a:pt x="393" y="7001"/>
                    <a:pt x="250" y="7358"/>
                    <a:pt x="143" y="7727"/>
                  </a:cubicBezTo>
                  <a:cubicBezTo>
                    <a:pt x="60" y="8073"/>
                    <a:pt x="0" y="8442"/>
                    <a:pt x="0" y="8823"/>
                  </a:cubicBezTo>
                  <a:cubicBezTo>
                    <a:pt x="0" y="9180"/>
                    <a:pt x="24" y="9573"/>
                    <a:pt x="95" y="9966"/>
                  </a:cubicBezTo>
                  <a:cubicBezTo>
                    <a:pt x="179" y="10347"/>
                    <a:pt x="298" y="10716"/>
                    <a:pt x="441" y="11073"/>
                  </a:cubicBezTo>
                  <a:cubicBezTo>
                    <a:pt x="738" y="11811"/>
                    <a:pt x="1191" y="12478"/>
                    <a:pt x="1738" y="13073"/>
                  </a:cubicBezTo>
                  <a:cubicBezTo>
                    <a:pt x="1905" y="13252"/>
                    <a:pt x="2084" y="13407"/>
                    <a:pt x="2227" y="13550"/>
                  </a:cubicBezTo>
                  <a:cubicBezTo>
                    <a:pt x="2405" y="13716"/>
                    <a:pt x="2596" y="13871"/>
                    <a:pt x="2798" y="14026"/>
                  </a:cubicBezTo>
                  <a:cubicBezTo>
                    <a:pt x="3167" y="14323"/>
                    <a:pt x="3584" y="14609"/>
                    <a:pt x="4013" y="14871"/>
                  </a:cubicBezTo>
                  <a:cubicBezTo>
                    <a:pt x="4834" y="15383"/>
                    <a:pt x="5739" y="15800"/>
                    <a:pt x="6703" y="16121"/>
                  </a:cubicBezTo>
                  <a:cubicBezTo>
                    <a:pt x="7989" y="16550"/>
                    <a:pt x="9311" y="16764"/>
                    <a:pt x="10632" y="16764"/>
                  </a:cubicBezTo>
                  <a:cubicBezTo>
                    <a:pt x="11275" y="16764"/>
                    <a:pt x="11930" y="16705"/>
                    <a:pt x="12561" y="16598"/>
                  </a:cubicBezTo>
                  <a:cubicBezTo>
                    <a:pt x="12752" y="16574"/>
                    <a:pt x="12942" y="16526"/>
                    <a:pt x="13168" y="16478"/>
                  </a:cubicBezTo>
                  <a:cubicBezTo>
                    <a:pt x="13407" y="16419"/>
                    <a:pt x="13597" y="16371"/>
                    <a:pt x="13776" y="16312"/>
                  </a:cubicBezTo>
                  <a:cubicBezTo>
                    <a:pt x="14169" y="16193"/>
                    <a:pt x="14538" y="16014"/>
                    <a:pt x="14954" y="15764"/>
                  </a:cubicBezTo>
                  <a:cubicBezTo>
                    <a:pt x="15216" y="15597"/>
                    <a:pt x="15478" y="15407"/>
                    <a:pt x="15728" y="15228"/>
                  </a:cubicBezTo>
                  <a:lnTo>
                    <a:pt x="15788" y="15181"/>
                  </a:lnTo>
                  <a:lnTo>
                    <a:pt x="15966" y="15050"/>
                  </a:lnTo>
                  <a:cubicBezTo>
                    <a:pt x="16169" y="14907"/>
                    <a:pt x="16335" y="14788"/>
                    <a:pt x="16502" y="14681"/>
                  </a:cubicBezTo>
                  <a:cubicBezTo>
                    <a:pt x="16681" y="14562"/>
                    <a:pt x="16871" y="14454"/>
                    <a:pt x="17062" y="14347"/>
                  </a:cubicBezTo>
                  <a:lnTo>
                    <a:pt x="17086" y="14335"/>
                  </a:lnTo>
                  <a:cubicBezTo>
                    <a:pt x="17169" y="14288"/>
                    <a:pt x="17240" y="14252"/>
                    <a:pt x="17336" y="14216"/>
                  </a:cubicBezTo>
                  <a:lnTo>
                    <a:pt x="17395" y="14192"/>
                  </a:lnTo>
                  <a:cubicBezTo>
                    <a:pt x="17562" y="14109"/>
                    <a:pt x="17705" y="14038"/>
                    <a:pt x="17871" y="13954"/>
                  </a:cubicBezTo>
                  <a:cubicBezTo>
                    <a:pt x="18169" y="13788"/>
                    <a:pt x="18419" y="13621"/>
                    <a:pt x="18633" y="13442"/>
                  </a:cubicBezTo>
                  <a:lnTo>
                    <a:pt x="18669" y="13395"/>
                  </a:lnTo>
                  <a:cubicBezTo>
                    <a:pt x="18717" y="13311"/>
                    <a:pt x="18764" y="13240"/>
                    <a:pt x="18824" y="13157"/>
                  </a:cubicBezTo>
                  <a:cubicBezTo>
                    <a:pt x="18943" y="13014"/>
                    <a:pt x="19110" y="12883"/>
                    <a:pt x="19241" y="12764"/>
                  </a:cubicBezTo>
                  <a:lnTo>
                    <a:pt x="19253" y="12740"/>
                  </a:lnTo>
                  <a:cubicBezTo>
                    <a:pt x="19348" y="12668"/>
                    <a:pt x="19431" y="12597"/>
                    <a:pt x="19503" y="12514"/>
                  </a:cubicBezTo>
                  <a:cubicBezTo>
                    <a:pt x="19645" y="12383"/>
                    <a:pt x="19788" y="12216"/>
                    <a:pt x="19943" y="12014"/>
                  </a:cubicBezTo>
                  <a:cubicBezTo>
                    <a:pt x="20098" y="11811"/>
                    <a:pt x="20241" y="11585"/>
                    <a:pt x="20360" y="11359"/>
                  </a:cubicBezTo>
                  <a:cubicBezTo>
                    <a:pt x="20491" y="11121"/>
                    <a:pt x="20598" y="10871"/>
                    <a:pt x="20669" y="10644"/>
                  </a:cubicBezTo>
                  <a:cubicBezTo>
                    <a:pt x="20800" y="10240"/>
                    <a:pt x="20800" y="9882"/>
                    <a:pt x="20681" y="9609"/>
                  </a:cubicBezTo>
                  <a:cubicBezTo>
                    <a:pt x="20657" y="9525"/>
                    <a:pt x="20610" y="9466"/>
                    <a:pt x="20550" y="9394"/>
                  </a:cubicBezTo>
                  <a:cubicBezTo>
                    <a:pt x="20503" y="9335"/>
                    <a:pt x="20431" y="9275"/>
                    <a:pt x="20360" y="9216"/>
                  </a:cubicBezTo>
                  <a:cubicBezTo>
                    <a:pt x="20288" y="9168"/>
                    <a:pt x="20241" y="9144"/>
                    <a:pt x="20145" y="9097"/>
                  </a:cubicBezTo>
                  <a:cubicBezTo>
                    <a:pt x="20455" y="8989"/>
                    <a:pt x="20741" y="8835"/>
                    <a:pt x="21003" y="8632"/>
                  </a:cubicBezTo>
                  <a:cubicBezTo>
                    <a:pt x="21372" y="8382"/>
                    <a:pt x="21669" y="8061"/>
                    <a:pt x="21920" y="7668"/>
                  </a:cubicBezTo>
                  <a:cubicBezTo>
                    <a:pt x="22134" y="7311"/>
                    <a:pt x="22312" y="6906"/>
                    <a:pt x="22408" y="6489"/>
                  </a:cubicBezTo>
                  <a:cubicBezTo>
                    <a:pt x="22491" y="6108"/>
                    <a:pt x="22527" y="5715"/>
                    <a:pt x="22479" y="5334"/>
                  </a:cubicBezTo>
                  <a:cubicBezTo>
                    <a:pt x="22431" y="4965"/>
                    <a:pt x="22336" y="4608"/>
                    <a:pt x="22170" y="4275"/>
                  </a:cubicBezTo>
                  <a:cubicBezTo>
                    <a:pt x="22015" y="3965"/>
                    <a:pt x="21800" y="3667"/>
                    <a:pt x="21527" y="3417"/>
                  </a:cubicBezTo>
                  <a:cubicBezTo>
                    <a:pt x="21396" y="3298"/>
                    <a:pt x="21265" y="3191"/>
                    <a:pt x="21098" y="3084"/>
                  </a:cubicBezTo>
                  <a:cubicBezTo>
                    <a:pt x="20943" y="3001"/>
                    <a:pt x="20800" y="2905"/>
                    <a:pt x="20610" y="2834"/>
                  </a:cubicBezTo>
                  <a:cubicBezTo>
                    <a:pt x="20265" y="2703"/>
                    <a:pt x="19872" y="2620"/>
                    <a:pt x="19455" y="2620"/>
                  </a:cubicBezTo>
                  <a:cubicBezTo>
                    <a:pt x="19312" y="2620"/>
                    <a:pt x="19157" y="2643"/>
                    <a:pt x="18955" y="2655"/>
                  </a:cubicBezTo>
                  <a:lnTo>
                    <a:pt x="18669" y="2679"/>
                  </a:lnTo>
                  <a:lnTo>
                    <a:pt x="18550" y="2703"/>
                  </a:lnTo>
                  <a:lnTo>
                    <a:pt x="18538" y="2703"/>
                  </a:lnTo>
                  <a:cubicBezTo>
                    <a:pt x="18467" y="2715"/>
                    <a:pt x="18383" y="2715"/>
                    <a:pt x="18312" y="2727"/>
                  </a:cubicBezTo>
                  <a:cubicBezTo>
                    <a:pt x="18110" y="2763"/>
                    <a:pt x="17836" y="2786"/>
                    <a:pt x="17574" y="2786"/>
                  </a:cubicBezTo>
                  <a:lnTo>
                    <a:pt x="17359" y="2786"/>
                  </a:lnTo>
                  <a:cubicBezTo>
                    <a:pt x="17169" y="2786"/>
                    <a:pt x="16978" y="2774"/>
                    <a:pt x="16776" y="2739"/>
                  </a:cubicBezTo>
                  <a:lnTo>
                    <a:pt x="16776" y="2739"/>
                  </a:lnTo>
                  <a:lnTo>
                    <a:pt x="16812" y="2763"/>
                  </a:lnTo>
                  <a:cubicBezTo>
                    <a:pt x="16645" y="2727"/>
                    <a:pt x="16526" y="2703"/>
                    <a:pt x="16419" y="2667"/>
                  </a:cubicBezTo>
                  <a:cubicBezTo>
                    <a:pt x="16276" y="2620"/>
                    <a:pt x="16121" y="2584"/>
                    <a:pt x="15990" y="2536"/>
                  </a:cubicBezTo>
                  <a:cubicBezTo>
                    <a:pt x="15740" y="2441"/>
                    <a:pt x="15490" y="2346"/>
                    <a:pt x="15192" y="2227"/>
                  </a:cubicBezTo>
                  <a:lnTo>
                    <a:pt x="15192" y="2227"/>
                  </a:lnTo>
                  <a:lnTo>
                    <a:pt x="15216" y="2239"/>
                  </a:lnTo>
                  <a:cubicBezTo>
                    <a:pt x="14478" y="1929"/>
                    <a:pt x="13728" y="1572"/>
                    <a:pt x="13073" y="1239"/>
                  </a:cubicBezTo>
                  <a:lnTo>
                    <a:pt x="13061" y="1239"/>
                  </a:lnTo>
                  <a:lnTo>
                    <a:pt x="12930" y="1167"/>
                  </a:lnTo>
                  <a:lnTo>
                    <a:pt x="12073" y="762"/>
                  </a:lnTo>
                  <a:cubicBezTo>
                    <a:pt x="11752" y="619"/>
                    <a:pt x="11442" y="477"/>
                    <a:pt x="11144" y="381"/>
                  </a:cubicBezTo>
                  <a:cubicBezTo>
                    <a:pt x="10823" y="274"/>
                    <a:pt x="10501" y="179"/>
                    <a:pt x="10168" y="107"/>
                  </a:cubicBezTo>
                  <a:cubicBezTo>
                    <a:pt x="9597" y="60"/>
                    <a:pt x="9049" y="0"/>
                    <a:pt x="8513" y="0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6"/>
            <p:cNvSpPr/>
            <p:nvPr/>
          </p:nvSpPr>
          <p:spPr>
            <a:xfrm>
              <a:off x="4256775" y="2999600"/>
              <a:ext cx="167900" cy="386100"/>
            </a:xfrm>
            <a:custGeom>
              <a:avLst/>
              <a:gdLst/>
              <a:ahLst/>
              <a:cxnLst/>
              <a:rect l="l" t="t" r="r" b="b"/>
              <a:pathLst>
                <a:path w="6716" h="15444" extrusionOk="0">
                  <a:moveTo>
                    <a:pt x="6715" y="1"/>
                  </a:moveTo>
                  <a:lnTo>
                    <a:pt x="6715" y="1"/>
                  </a:lnTo>
                  <a:cubicBezTo>
                    <a:pt x="6584" y="25"/>
                    <a:pt x="6418" y="96"/>
                    <a:pt x="6251" y="167"/>
                  </a:cubicBezTo>
                  <a:cubicBezTo>
                    <a:pt x="5870" y="382"/>
                    <a:pt x="5513" y="679"/>
                    <a:pt x="5239" y="1025"/>
                  </a:cubicBezTo>
                  <a:cubicBezTo>
                    <a:pt x="4989" y="1358"/>
                    <a:pt x="4799" y="1763"/>
                    <a:pt x="4679" y="2227"/>
                  </a:cubicBezTo>
                  <a:cubicBezTo>
                    <a:pt x="4394" y="2096"/>
                    <a:pt x="4096" y="2025"/>
                    <a:pt x="3786" y="1989"/>
                  </a:cubicBezTo>
                  <a:lnTo>
                    <a:pt x="3679" y="1989"/>
                  </a:lnTo>
                  <a:cubicBezTo>
                    <a:pt x="3346" y="1989"/>
                    <a:pt x="3036" y="2084"/>
                    <a:pt x="2786" y="2239"/>
                  </a:cubicBezTo>
                  <a:cubicBezTo>
                    <a:pt x="2643" y="2334"/>
                    <a:pt x="2501" y="2453"/>
                    <a:pt x="2405" y="2584"/>
                  </a:cubicBezTo>
                  <a:cubicBezTo>
                    <a:pt x="2310" y="2703"/>
                    <a:pt x="2239" y="2834"/>
                    <a:pt x="2179" y="3001"/>
                  </a:cubicBezTo>
                  <a:cubicBezTo>
                    <a:pt x="2120" y="3144"/>
                    <a:pt x="2084" y="3299"/>
                    <a:pt x="2060" y="3477"/>
                  </a:cubicBezTo>
                  <a:cubicBezTo>
                    <a:pt x="2048" y="3644"/>
                    <a:pt x="2024" y="3811"/>
                    <a:pt x="2048" y="3965"/>
                  </a:cubicBezTo>
                  <a:cubicBezTo>
                    <a:pt x="2072" y="4287"/>
                    <a:pt x="2167" y="4549"/>
                    <a:pt x="2310" y="4775"/>
                  </a:cubicBezTo>
                  <a:cubicBezTo>
                    <a:pt x="2143" y="4847"/>
                    <a:pt x="1965" y="4954"/>
                    <a:pt x="1810" y="5073"/>
                  </a:cubicBezTo>
                  <a:cubicBezTo>
                    <a:pt x="1643" y="5192"/>
                    <a:pt x="1477" y="5311"/>
                    <a:pt x="1310" y="5454"/>
                  </a:cubicBezTo>
                  <a:cubicBezTo>
                    <a:pt x="1036" y="5716"/>
                    <a:pt x="798" y="6025"/>
                    <a:pt x="584" y="6371"/>
                  </a:cubicBezTo>
                  <a:cubicBezTo>
                    <a:pt x="405" y="6668"/>
                    <a:pt x="262" y="7013"/>
                    <a:pt x="155" y="7394"/>
                  </a:cubicBezTo>
                  <a:cubicBezTo>
                    <a:pt x="60" y="7728"/>
                    <a:pt x="0" y="8109"/>
                    <a:pt x="0" y="8490"/>
                  </a:cubicBezTo>
                  <a:cubicBezTo>
                    <a:pt x="0" y="8847"/>
                    <a:pt x="36" y="9240"/>
                    <a:pt x="107" y="9621"/>
                  </a:cubicBezTo>
                  <a:cubicBezTo>
                    <a:pt x="179" y="10014"/>
                    <a:pt x="298" y="10383"/>
                    <a:pt x="453" y="10740"/>
                  </a:cubicBezTo>
                  <a:cubicBezTo>
                    <a:pt x="750" y="11466"/>
                    <a:pt x="1191" y="12145"/>
                    <a:pt x="1762" y="12740"/>
                  </a:cubicBezTo>
                  <a:cubicBezTo>
                    <a:pt x="1893" y="12883"/>
                    <a:pt x="2060" y="13038"/>
                    <a:pt x="2251" y="13217"/>
                  </a:cubicBezTo>
                  <a:cubicBezTo>
                    <a:pt x="2429" y="13371"/>
                    <a:pt x="2620" y="13538"/>
                    <a:pt x="2810" y="13693"/>
                  </a:cubicBezTo>
                  <a:cubicBezTo>
                    <a:pt x="3191" y="13991"/>
                    <a:pt x="3608" y="14264"/>
                    <a:pt x="4037" y="14538"/>
                  </a:cubicBezTo>
                  <a:cubicBezTo>
                    <a:pt x="4596" y="14884"/>
                    <a:pt x="5191" y="15193"/>
                    <a:pt x="5822" y="15443"/>
                  </a:cubicBezTo>
                  <a:cubicBezTo>
                    <a:pt x="5572" y="15038"/>
                    <a:pt x="5287" y="14645"/>
                    <a:pt x="4989" y="14264"/>
                  </a:cubicBezTo>
                  <a:cubicBezTo>
                    <a:pt x="4739" y="13943"/>
                    <a:pt x="4465" y="13610"/>
                    <a:pt x="4179" y="13300"/>
                  </a:cubicBezTo>
                  <a:cubicBezTo>
                    <a:pt x="4048" y="13169"/>
                    <a:pt x="3929" y="13014"/>
                    <a:pt x="3798" y="12883"/>
                  </a:cubicBezTo>
                  <a:cubicBezTo>
                    <a:pt x="3667" y="12752"/>
                    <a:pt x="3536" y="12621"/>
                    <a:pt x="3417" y="12478"/>
                  </a:cubicBezTo>
                  <a:cubicBezTo>
                    <a:pt x="3144" y="12205"/>
                    <a:pt x="2882" y="11919"/>
                    <a:pt x="2620" y="11621"/>
                  </a:cubicBezTo>
                  <a:cubicBezTo>
                    <a:pt x="2405" y="11335"/>
                    <a:pt x="2179" y="11038"/>
                    <a:pt x="2012" y="10716"/>
                  </a:cubicBezTo>
                  <a:cubicBezTo>
                    <a:pt x="1893" y="10490"/>
                    <a:pt x="1810" y="10252"/>
                    <a:pt x="1751" y="10014"/>
                  </a:cubicBezTo>
                  <a:cubicBezTo>
                    <a:pt x="1691" y="9788"/>
                    <a:pt x="1655" y="9561"/>
                    <a:pt x="1643" y="9347"/>
                  </a:cubicBezTo>
                  <a:cubicBezTo>
                    <a:pt x="1631" y="9109"/>
                    <a:pt x="1631" y="8883"/>
                    <a:pt x="1643" y="8645"/>
                  </a:cubicBezTo>
                  <a:cubicBezTo>
                    <a:pt x="1655" y="8418"/>
                    <a:pt x="1703" y="8192"/>
                    <a:pt x="1762" y="7978"/>
                  </a:cubicBezTo>
                  <a:cubicBezTo>
                    <a:pt x="1822" y="7752"/>
                    <a:pt x="1893" y="7537"/>
                    <a:pt x="1989" y="7335"/>
                  </a:cubicBezTo>
                  <a:cubicBezTo>
                    <a:pt x="2072" y="7121"/>
                    <a:pt x="2191" y="6930"/>
                    <a:pt x="2322" y="6740"/>
                  </a:cubicBezTo>
                  <a:cubicBezTo>
                    <a:pt x="2465" y="6561"/>
                    <a:pt x="2608" y="6394"/>
                    <a:pt x="2774" y="6251"/>
                  </a:cubicBezTo>
                  <a:cubicBezTo>
                    <a:pt x="2858" y="6168"/>
                    <a:pt x="2953" y="6097"/>
                    <a:pt x="3036" y="6037"/>
                  </a:cubicBezTo>
                  <a:cubicBezTo>
                    <a:pt x="3132" y="5978"/>
                    <a:pt x="3203" y="5930"/>
                    <a:pt x="3298" y="5870"/>
                  </a:cubicBezTo>
                  <a:cubicBezTo>
                    <a:pt x="3251" y="5787"/>
                    <a:pt x="3203" y="5692"/>
                    <a:pt x="3179" y="5609"/>
                  </a:cubicBezTo>
                  <a:cubicBezTo>
                    <a:pt x="3155" y="5549"/>
                    <a:pt x="3144" y="5501"/>
                    <a:pt x="3132" y="5442"/>
                  </a:cubicBezTo>
                  <a:cubicBezTo>
                    <a:pt x="3120" y="5382"/>
                    <a:pt x="3120" y="5335"/>
                    <a:pt x="3096" y="5275"/>
                  </a:cubicBezTo>
                  <a:cubicBezTo>
                    <a:pt x="3084" y="5192"/>
                    <a:pt x="3084" y="5085"/>
                    <a:pt x="3084" y="5001"/>
                  </a:cubicBezTo>
                  <a:cubicBezTo>
                    <a:pt x="3084" y="4906"/>
                    <a:pt x="3096" y="4835"/>
                    <a:pt x="3120" y="4739"/>
                  </a:cubicBezTo>
                  <a:cubicBezTo>
                    <a:pt x="3144" y="4561"/>
                    <a:pt x="3215" y="4406"/>
                    <a:pt x="3310" y="4251"/>
                  </a:cubicBezTo>
                  <a:cubicBezTo>
                    <a:pt x="3394" y="4108"/>
                    <a:pt x="3513" y="3954"/>
                    <a:pt x="3656" y="3835"/>
                  </a:cubicBezTo>
                  <a:cubicBezTo>
                    <a:pt x="3786" y="3704"/>
                    <a:pt x="3929" y="3596"/>
                    <a:pt x="4096" y="3513"/>
                  </a:cubicBezTo>
                  <a:cubicBezTo>
                    <a:pt x="4263" y="3418"/>
                    <a:pt x="4441" y="3334"/>
                    <a:pt x="4632" y="3287"/>
                  </a:cubicBezTo>
                  <a:cubicBezTo>
                    <a:pt x="4822" y="3227"/>
                    <a:pt x="5025" y="3192"/>
                    <a:pt x="5215" y="3180"/>
                  </a:cubicBezTo>
                  <a:cubicBezTo>
                    <a:pt x="5287" y="3180"/>
                    <a:pt x="5353" y="3174"/>
                    <a:pt x="5421" y="3174"/>
                  </a:cubicBezTo>
                  <a:cubicBezTo>
                    <a:pt x="5455" y="3174"/>
                    <a:pt x="5489" y="3176"/>
                    <a:pt x="5525" y="3180"/>
                  </a:cubicBezTo>
                  <a:cubicBezTo>
                    <a:pt x="5596" y="3180"/>
                    <a:pt x="5680" y="3192"/>
                    <a:pt x="5739" y="3215"/>
                  </a:cubicBezTo>
                  <a:cubicBezTo>
                    <a:pt x="5703" y="3073"/>
                    <a:pt x="5691" y="2942"/>
                    <a:pt x="5691" y="2823"/>
                  </a:cubicBezTo>
                  <a:cubicBezTo>
                    <a:pt x="5691" y="2644"/>
                    <a:pt x="5691" y="2465"/>
                    <a:pt x="5703" y="2287"/>
                  </a:cubicBezTo>
                  <a:cubicBezTo>
                    <a:pt x="5715" y="2096"/>
                    <a:pt x="5763" y="1918"/>
                    <a:pt x="5799" y="1739"/>
                  </a:cubicBezTo>
                  <a:cubicBezTo>
                    <a:pt x="5834" y="1549"/>
                    <a:pt x="5894" y="1346"/>
                    <a:pt x="5977" y="1168"/>
                  </a:cubicBezTo>
                  <a:cubicBezTo>
                    <a:pt x="6049" y="989"/>
                    <a:pt x="6120" y="810"/>
                    <a:pt x="6215" y="656"/>
                  </a:cubicBezTo>
                  <a:cubicBezTo>
                    <a:pt x="6346" y="417"/>
                    <a:pt x="6525" y="191"/>
                    <a:pt x="6715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6"/>
            <p:cNvSpPr/>
            <p:nvPr/>
          </p:nvSpPr>
          <p:spPr>
            <a:xfrm>
              <a:off x="4623775" y="3105275"/>
              <a:ext cx="122375" cy="263150"/>
            </a:xfrm>
            <a:custGeom>
              <a:avLst/>
              <a:gdLst/>
              <a:ahLst/>
              <a:cxnLst/>
              <a:rect l="l" t="t" r="r" b="b"/>
              <a:pathLst>
                <a:path w="4895" h="10526" extrusionOk="0">
                  <a:moveTo>
                    <a:pt x="1691" y="0"/>
                  </a:moveTo>
                  <a:cubicBezTo>
                    <a:pt x="1632" y="0"/>
                    <a:pt x="1572" y="0"/>
                    <a:pt x="1537" y="12"/>
                  </a:cubicBezTo>
                  <a:lnTo>
                    <a:pt x="1513" y="12"/>
                  </a:lnTo>
                  <a:cubicBezTo>
                    <a:pt x="1441" y="24"/>
                    <a:pt x="1382" y="36"/>
                    <a:pt x="1310" y="60"/>
                  </a:cubicBezTo>
                  <a:cubicBezTo>
                    <a:pt x="1263" y="72"/>
                    <a:pt x="1239" y="84"/>
                    <a:pt x="1191" y="96"/>
                  </a:cubicBezTo>
                  <a:cubicBezTo>
                    <a:pt x="1084" y="143"/>
                    <a:pt x="1001" y="203"/>
                    <a:pt x="906" y="262"/>
                  </a:cubicBezTo>
                  <a:cubicBezTo>
                    <a:pt x="798" y="334"/>
                    <a:pt x="715" y="441"/>
                    <a:pt x="644" y="548"/>
                  </a:cubicBezTo>
                  <a:cubicBezTo>
                    <a:pt x="525" y="691"/>
                    <a:pt x="429" y="858"/>
                    <a:pt x="358" y="1036"/>
                  </a:cubicBezTo>
                  <a:lnTo>
                    <a:pt x="358" y="1024"/>
                  </a:lnTo>
                  <a:cubicBezTo>
                    <a:pt x="203" y="1358"/>
                    <a:pt x="132" y="1739"/>
                    <a:pt x="84" y="2108"/>
                  </a:cubicBezTo>
                  <a:lnTo>
                    <a:pt x="84" y="2096"/>
                  </a:lnTo>
                  <a:cubicBezTo>
                    <a:pt x="60" y="2286"/>
                    <a:pt x="48" y="2477"/>
                    <a:pt x="25" y="2667"/>
                  </a:cubicBezTo>
                  <a:cubicBezTo>
                    <a:pt x="1" y="3227"/>
                    <a:pt x="13" y="3787"/>
                    <a:pt x="60" y="4334"/>
                  </a:cubicBezTo>
                  <a:cubicBezTo>
                    <a:pt x="84" y="4799"/>
                    <a:pt x="144" y="5275"/>
                    <a:pt x="203" y="5739"/>
                  </a:cubicBezTo>
                  <a:lnTo>
                    <a:pt x="203" y="5751"/>
                  </a:lnTo>
                  <a:cubicBezTo>
                    <a:pt x="215" y="5858"/>
                    <a:pt x="239" y="5965"/>
                    <a:pt x="251" y="6085"/>
                  </a:cubicBezTo>
                  <a:cubicBezTo>
                    <a:pt x="275" y="6346"/>
                    <a:pt x="322" y="6596"/>
                    <a:pt x="370" y="6870"/>
                  </a:cubicBezTo>
                  <a:cubicBezTo>
                    <a:pt x="513" y="7728"/>
                    <a:pt x="727" y="8597"/>
                    <a:pt x="977" y="9442"/>
                  </a:cubicBezTo>
                  <a:cubicBezTo>
                    <a:pt x="1084" y="9799"/>
                    <a:pt x="1203" y="10168"/>
                    <a:pt x="1322" y="10526"/>
                  </a:cubicBezTo>
                  <a:cubicBezTo>
                    <a:pt x="1513" y="10383"/>
                    <a:pt x="1679" y="10276"/>
                    <a:pt x="1822" y="10168"/>
                  </a:cubicBezTo>
                  <a:cubicBezTo>
                    <a:pt x="2001" y="10049"/>
                    <a:pt x="2203" y="9954"/>
                    <a:pt x="2394" y="9847"/>
                  </a:cubicBezTo>
                  <a:lnTo>
                    <a:pt x="2406" y="9835"/>
                  </a:lnTo>
                  <a:lnTo>
                    <a:pt x="2525" y="9775"/>
                  </a:lnTo>
                  <a:lnTo>
                    <a:pt x="2656" y="9716"/>
                  </a:lnTo>
                  <a:lnTo>
                    <a:pt x="2715" y="9680"/>
                  </a:lnTo>
                  <a:cubicBezTo>
                    <a:pt x="2822" y="9633"/>
                    <a:pt x="2930" y="9573"/>
                    <a:pt x="3037" y="9514"/>
                  </a:cubicBezTo>
                  <a:cubicBezTo>
                    <a:pt x="3358" y="8978"/>
                    <a:pt x="3811" y="8537"/>
                    <a:pt x="4192" y="8025"/>
                  </a:cubicBezTo>
                  <a:cubicBezTo>
                    <a:pt x="4299" y="7894"/>
                    <a:pt x="4382" y="7763"/>
                    <a:pt x="4477" y="7632"/>
                  </a:cubicBezTo>
                  <a:cubicBezTo>
                    <a:pt x="4561" y="7489"/>
                    <a:pt x="4644" y="7347"/>
                    <a:pt x="4716" y="7192"/>
                  </a:cubicBezTo>
                  <a:lnTo>
                    <a:pt x="4716" y="7216"/>
                  </a:lnTo>
                  <a:cubicBezTo>
                    <a:pt x="4763" y="7108"/>
                    <a:pt x="4787" y="7013"/>
                    <a:pt x="4823" y="6918"/>
                  </a:cubicBezTo>
                  <a:cubicBezTo>
                    <a:pt x="4847" y="6811"/>
                    <a:pt x="4858" y="6704"/>
                    <a:pt x="4882" y="6585"/>
                  </a:cubicBezTo>
                  <a:cubicBezTo>
                    <a:pt x="4894" y="6513"/>
                    <a:pt x="4894" y="6442"/>
                    <a:pt x="4894" y="6358"/>
                  </a:cubicBezTo>
                  <a:cubicBezTo>
                    <a:pt x="4894" y="6299"/>
                    <a:pt x="4894" y="6227"/>
                    <a:pt x="4882" y="6168"/>
                  </a:cubicBezTo>
                  <a:cubicBezTo>
                    <a:pt x="4858" y="6108"/>
                    <a:pt x="4858" y="6049"/>
                    <a:pt x="4835" y="5989"/>
                  </a:cubicBezTo>
                  <a:cubicBezTo>
                    <a:pt x="4823" y="5942"/>
                    <a:pt x="4799" y="5906"/>
                    <a:pt x="4787" y="5846"/>
                  </a:cubicBezTo>
                  <a:cubicBezTo>
                    <a:pt x="4727" y="5692"/>
                    <a:pt x="4644" y="5561"/>
                    <a:pt x="4561" y="5430"/>
                  </a:cubicBezTo>
                  <a:cubicBezTo>
                    <a:pt x="4525" y="5346"/>
                    <a:pt x="4477" y="5275"/>
                    <a:pt x="4430" y="5192"/>
                  </a:cubicBezTo>
                  <a:cubicBezTo>
                    <a:pt x="4406" y="5144"/>
                    <a:pt x="4370" y="5084"/>
                    <a:pt x="4358" y="5037"/>
                  </a:cubicBezTo>
                  <a:cubicBezTo>
                    <a:pt x="4346" y="5013"/>
                    <a:pt x="4323" y="4977"/>
                    <a:pt x="4323" y="4953"/>
                  </a:cubicBezTo>
                  <a:lnTo>
                    <a:pt x="4323" y="4906"/>
                  </a:lnTo>
                  <a:lnTo>
                    <a:pt x="4323" y="4858"/>
                  </a:lnTo>
                  <a:cubicBezTo>
                    <a:pt x="4323" y="4811"/>
                    <a:pt x="4346" y="4787"/>
                    <a:pt x="4358" y="4739"/>
                  </a:cubicBezTo>
                  <a:cubicBezTo>
                    <a:pt x="4370" y="4668"/>
                    <a:pt x="4382" y="4608"/>
                    <a:pt x="4382" y="4537"/>
                  </a:cubicBezTo>
                  <a:cubicBezTo>
                    <a:pt x="4442" y="4084"/>
                    <a:pt x="4442" y="3620"/>
                    <a:pt x="4382" y="3179"/>
                  </a:cubicBezTo>
                  <a:cubicBezTo>
                    <a:pt x="4358" y="2965"/>
                    <a:pt x="4311" y="2751"/>
                    <a:pt x="4263" y="2536"/>
                  </a:cubicBezTo>
                  <a:cubicBezTo>
                    <a:pt x="4204" y="2346"/>
                    <a:pt x="4144" y="2132"/>
                    <a:pt x="4073" y="1953"/>
                  </a:cubicBezTo>
                  <a:lnTo>
                    <a:pt x="4073" y="1977"/>
                  </a:lnTo>
                  <a:cubicBezTo>
                    <a:pt x="4013" y="1822"/>
                    <a:pt x="3942" y="1679"/>
                    <a:pt x="3846" y="1524"/>
                  </a:cubicBezTo>
                  <a:cubicBezTo>
                    <a:pt x="3787" y="1405"/>
                    <a:pt x="3715" y="1298"/>
                    <a:pt x="3632" y="1203"/>
                  </a:cubicBezTo>
                  <a:cubicBezTo>
                    <a:pt x="3442" y="941"/>
                    <a:pt x="3215" y="727"/>
                    <a:pt x="2953" y="524"/>
                  </a:cubicBezTo>
                  <a:cubicBezTo>
                    <a:pt x="2870" y="453"/>
                    <a:pt x="2763" y="381"/>
                    <a:pt x="2656" y="322"/>
                  </a:cubicBezTo>
                  <a:cubicBezTo>
                    <a:pt x="2561" y="262"/>
                    <a:pt x="2465" y="215"/>
                    <a:pt x="2358" y="167"/>
                  </a:cubicBezTo>
                  <a:lnTo>
                    <a:pt x="2382" y="167"/>
                  </a:lnTo>
                  <a:cubicBezTo>
                    <a:pt x="2287" y="143"/>
                    <a:pt x="2215" y="108"/>
                    <a:pt x="2120" y="84"/>
                  </a:cubicBezTo>
                  <a:cubicBezTo>
                    <a:pt x="2049" y="72"/>
                    <a:pt x="1965" y="36"/>
                    <a:pt x="1882" y="36"/>
                  </a:cubicBezTo>
                  <a:cubicBezTo>
                    <a:pt x="1834" y="0"/>
                    <a:pt x="1763" y="0"/>
                    <a:pt x="1691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6"/>
            <p:cNvSpPr/>
            <p:nvPr/>
          </p:nvSpPr>
          <p:spPr>
            <a:xfrm>
              <a:off x="4662175" y="310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6"/>
            <p:cNvSpPr/>
            <p:nvPr/>
          </p:nvSpPr>
          <p:spPr>
            <a:xfrm>
              <a:off x="4662175" y="310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6"/>
            <p:cNvSpPr/>
            <p:nvPr/>
          </p:nvSpPr>
          <p:spPr>
            <a:xfrm>
              <a:off x="4653850" y="310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B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6"/>
            <p:cNvSpPr/>
            <p:nvPr/>
          </p:nvSpPr>
          <p:spPr>
            <a:xfrm>
              <a:off x="4653850" y="310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B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6"/>
            <p:cNvSpPr/>
            <p:nvPr/>
          </p:nvSpPr>
          <p:spPr>
            <a:xfrm>
              <a:off x="4653850" y="31073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FCB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6"/>
            <p:cNvSpPr/>
            <p:nvPr/>
          </p:nvSpPr>
          <p:spPr>
            <a:xfrm>
              <a:off x="4698200" y="311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CB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6"/>
            <p:cNvSpPr/>
            <p:nvPr/>
          </p:nvSpPr>
          <p:spPr>
            <a:xfrm>
              <a:off x="4628850" y="32487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CB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6"/>
            <p:cNvSpPr/>
            <p:nvPr/>
          </p:nvSpPr>
          <p:spPr>
            <a:xfrm>
              <a:off x="4333875" y="3398175"/>
              <a:ext cx="207775" cy="287850"/>
            </a:xfrm>
            <a:custGeom>
              <a:avLst/>
              <a:gdLst/>
              <a:ahLst/>
              <a:cxnLst/>
              <a:rect l="l" t="t" r="r" b="b"/>
              <a:pathLst>
                <a:path w="8311" h="11514" extrusionOk="0">
                  <a:moveTo>
                    <a:pt x="2155" y="0"/>
                  </a:moveTo>
                  <a:lnTo>
                    <a:pt x="2048" y="12"/>
                  </a:lnTo>
                  <a:lnTo>
                    <a:pt x="2024" y="12"/>
                  </a:lnTo>
                  <a:cubicBezTo>
                    <a:pt x="1988" y="12"/>
                    <a:pt x="1965" y="36"/>
                    <a:pt x="1953" y="72"/>
                  </a:cubicBezTo>
                  <a:cubicBezTo>
                    <a:pt x="1941" y="95"/>
                    <a:pt x="1941" y="119"/>
                    <a:pt x="1941" y="143"/>
                  </a:cubicBezTo>
                  <a:cubicBezTo>
                    <a:pt x="2084" y="560"/>
                    <a:pt x="2167" y="1000"/>
                    <a:pt x="2215" y="1524"/>
                  </a:cubicBezTo>
                  <a:lnTo>
                    <a:pt x="2215" y="1488"/>
                  </a:lnTo>
                  <a:lnTo>
                    <a:pt x="2215" y="1488"/>
                  </a:lnTo>
                  <a:cubicBezTo>
                    <a:pt x="2274" y="2143"/>
                    <a:pt x="2262" y="2786"/>
                    <a:pt x="2155" y="3393"/>
                  </a:cubicBezTo>
                  <a:lnTo>
                    <a:pt x="2155" y="3382"/>
                  </a:lnTo>
                  <a:cubicBezTo>
                    <a:pt x="2072" y="3846"/>
                    <a:pt x="1953" y="4274"/>
                    <a:pt x="1774" y="4644"/>
                  </a:cubicBezTo>
                  <a:cubicBezTo>
                    <a:pt x="1655" y="4906"/>
                    <a:pt x="1500" y="5144"/>
                    <a:pt x="1345" y="5346"/>
                  </a:cubicBezTo>
                  <a:lnTo>
                    <a:pt x="1322" y="5358"/>
                  </a:lnTo>
                  <a:cubicBezTo>
                    <a:pt x="1179" y="5525"/>
                    <a:pt x="1024" y="5679"/>
                    <a:pt x="869" y="5810"/>
                  </a:cubicBezTo>
                  <a:lnTo>
                    <a:pt x="845" y="5822"/>
                  </a:lnTo>
                  <a:cubicBezTo>
                    <a:pt x="750" y="5894"/>
                    <a:pt x="643" y="5953"/>
                    <a:pt x="512" y="6037"/>
                  </a:cubicBezTo>
                  <a:cubicBezTo>
                    <a:pt x="429" y="6060"/>
                    <a:pt x="357" y="6108"/>
                    <a:pt x="286" y="6132"/>
                  </a:cubicBezTo>
                  <a:cubicBezTo>
                    <a:pt x="214" y="6168"/>
                    <a:pt x="155" y="6191"/>
                    <a:pt x="71" y="6239"/>
                  </a:cubicBezTo>
                  <a:cubicBezTo>
                    <a:pt x="36" y="6275"/>
                    <a:pt x="0" y="6334"/>
                    <a:pt x="36" y="6370"/>
                  </a:cubicBezTo>
                  <a:cubicBezTo>
                    <a:pt x="12" y="6406"/>
                    <a:pt x="12" y="6418"/>
                    <a:pt x="36" y="6453"/>
                  </a:cubicBezTo>
                  <a:cubicBezTo>
                    <a:pt x="286" y="7132"/>
                    <a:pt x="548" y="7727"/>
                    <a:pt x="869" y="8299"/>
                  </a:cubicBezTo>
                  <a:cubicBezTo>
                    <a:pt x="1226" y="8954"/>
                    <a:pt x="1643" y="9513"/>
                    <a:pt x="2084" y="9978"/>
                  </a:cubicBezTo>
                  <a:cubicBezTo>
                    <a:pt x="2572" y="10501"/>
                    <a:pt x="3131" y="10894"/>
                    <a:pt x="3703" y="11156"/>
                  </a:cubicBezTo>
                  <a:cubicBezTo>
                    <a:pt x="4024" y="11299"/>
                    <a:pt x="4346" y="11394"/>
                    <a:pt x="4691" y="11454"/>
                  </a:cubicBezTo>
                  <a:cubicBezTo>
                    <a:pt x="4917" y="11490"/>
                    <a:pt x="5132" y="11513"/>
                    <a:pt x="5334" y="11513"/>
                  </a:cubicBezTo>
                  <a:cubicBezTo>
                    <a:pt x="5465" y="11513"/>
                    <a:pt x="5584" y="11490"/>
                    <a:pt x="5703" y="11478"/>
                  </a:cubicBezTo>
                  <a:cubicBezTo>
                    <a:pt x="5870" y="11466"/>
                    <a:pt x="6013" y="11430"/>
                    <a:pt x="6167" y="11394"/>
                  </a:cubicBezTo>
                  <a:cubicBezTo>
                    <a:pt x="6298" y="11347"/>
                    <a:pt x="6441" y="11299"/>
                    <a:pt x="6584" y="11228"/>
                  </a:cubicBezTo>
                  <a:cubicBezTo>
                    <a:pt x="6834" y="11109"/>
                    <a:pt x="7072" y="10930"/>
                    <a:pt x="7275" y="10716"/>
                  </a:cubicBezTo>
                  <a:cubicBezTo>
                    <a:pt x="7668" y="10323"/>
                    <a:pt x="7965" y="9763"/>
                    <a:pt x="8132" y="9097"/>
                  </a:cubicBezTo>
                  <a:cubicBezTo>
                    <a:pt x="8311" y="8382"/>
                    <a:pt x="8287" y="7620"/>
                    <a:pt x="8287" y="6894"/>
                  </a:cubicBezTo>
                  <a:lnTo>
                    <a:pt x="8287" y="6406"/>
                  </a:lnTo>
                  <a:cubicBezTo>
                    <a:pt x="8287" y="6370"/>
                    <a:pt x="8275" y="6346"/>
                    <a:pt x="8263" y="6310"/>
                  </a:cubicBezTo>
                  <a:cubicBezTo>
                    <a:pt x="8263" y="6275"/>
                    <a:pt x="8227" y="6239"/>
                    <a:pt x="8192" y="6227"/>
                  </a:cubicBezTo>
                  <a:cubicBezTo>
                    <a:pt x="8084" y="6191"/>
                    <a:pt x="7989" y="6156"/>
                    <a:pt x="7894" y="6108"/>
                  </a:cubicBezTo>
                  <a:cubicBezTo>
                    <a:pt x="7691" y="6013"/>
                    <a:pt x="7501" y="5894"/>
                    <a:pt x="7358" y="5775"/>
                  </a:cubicBezTo>
                  <a:cubicBezTo>
                    <a:pt x="7215" y="5656"/>
                    <a:pt x="7096" y="5537"/>
                    <a:pt x="7001" y="5394"/>
                  </a:cubicBezTo>
                  <a:cubicBezTo>
                    <a:pt x="6906" y="5263"/>
                    <a:pt x="6810" y="5108"/>
                    <a:pt x="6763" y="4941"/>
                  </a:cubicBezTo>
                  <a:lnTo>
                    <a:pt x="6763" y="4929"/>
                  </a:lnTo>
                  <a:cubicBezTo>
                    <a:pt x="6679" y="4727"/>
                    <a:pt x="6644" y="4501"/>
                    <a:pt x="6608" y="4251"/>
                  </a:cubicBezTo>
                  <a:lnTo>
                    <a:pt x="6608" y="4227"/>
                  </a:lnTo>
                  <a:cubicBezTo>
                    <a:pt x="6584" y="3917"/>
                    <a:pt x="6584" y="3596"/>
                    <a:pt x="6620" y="3203"/>
                  </a:cubicBezTo>
                  <a:cubicBezTo>
                    <a:pt x="6620" y="3179"/>
                    <a:pt x="6620" y="3143"/>
                    <a:pt x="6596" y="3132"/>
                  </a:cubicBezTo>
                  <a:cubicBezTo>
                    <a:pt x="6584" y="3096"/>
                    <a:pt x="6537" y="3084"/>
                    <a:pt x="6501" y="3084"/>
                  </a:cubicBezTo>
                  <a:cubicBezTo>
                    <a:pt x="6477" y="3012"/>
                    <a:pt x="6465" y="2917"/>
                    <a:pt x="6429" y="2846"/>
                  </a:cubicBezTo>
                  <a:cubicBezTo>
                    <a:pt x="6346" y="2608"/>
                    <a:pt x="6215" y="2370"/>
                    <a:pt x="6084" y="2119"/>
                  </a:cubicBezTo>
                  <a:cubicBezTo>
                    <a:pt x="5953" y="1881"/>
                    <a:pt x="5786" y="1643"/>
                    <a:pt x="5596" y="1417"/>
                  </a:cubicBezTo>
                  <a:cubicBezTo>
                    <a:pt x="5417" y="1191"/>
                    <a:pt x="5227" y="1000"/>
                    <a:pt x="5013" y="822"/>
                  </a:cubicBezTo>
                  <a:cubicBezTo>
                    <a:pt x="4560" y="441"/>
                    <a:pt x="4108" y="238"/>
                    <a:pt x="3679" y="238"/>
                  </a:cubicBezTo>
                  <a:lnTo>
                    <a:pt x="3667" y="238"/>
                  </a:lnTo>
                  <a:cubicBezTo>
                    <a:pt x="3441" y="238"/>
                    <a:pt x="3215" y="298"/>
                    <a:pt x="3024" y="417"/>
                  </a:cubicBezTo>
                  <a:cubicBezTo>
                    <a:pt x="2810" y="536"/>
                    <a:pt x="2619" y="738"/>
                    <a:pt x="2441" y="1000"/>
                  </a:cubicBezTo>
                  <a:cubicBezTo>
                    <a:pt x="2441" y="1000"/>
                    <a:pt x="2429" y="1012"/>
                    <a:pt x="2429" y="1036"/>
                  </a:cubicBezTo>
                  <a:cubicBezTo>
                    <a:pt x="2381" y="691"/>
                    <a:pt x="2298" y="381"/>
                    <a:pt x="2203" y="84"/>
                  </a:cubicBezTo>
                  <a:cubicBezTo>
                    <a:pt x="2191" y="48"/>
                    <a:pt x="2191" y="36"/>
                    <a:pt x="2155" y="0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6"/>
            <p:cNvSpPr/>
            <p:nvPr/>
          </p:nvSpPr>
          <p:spPr>
            <a:xfrm>
              <a:off x="4387750" y="3398750"/>
              <a:ext cx="112825" cy="119025"/>
            </a:xfrm>
            <a:custGeom>
              <a:avLst/>
              <a:gdLst/>
              <a:ahLst/>
              <a:cxnLst/>
              <a:rect l="l" t="t" r="r" b="b"/>
              <a:pathLst>
                <a:path w="4513" h="4761" extrusionOk="0">
                  <a:moveTo>
                    <a:pt x="0" y="1"/>
                  </a:moveTo>
                  <a:cubicBezTo>
                    <a:pt x="0" y="120"/>
                    <a:pt x="24" y="227"/>
                    <a:pt x="36" y="346"/>
                  </a:cubicBezTo>
                  <a:cubicBezTo>
                    <a:pt x="95" y="656"/>
                    <a:pt x="167" y="953"/>
                    <a:pt x="274" y="1251"/>
                  </a:cubicBezTo>
                  <a:cubicBezTo>
                    <a:pt x="464" y="1858"/>
                    <a:pt x="726" y="2454"/>
                    <a:pt x="1084" y="2989"/>
                  </a:cubicBezTo>
                  <a:lnTo>
                    <a:pt x="1084" y="2978"/>
                  </a:lnTo>
                  <a:cubicBezTo>
                    <a:pt x="1322" y="3335"/>
                    <a:pt x="1595" y="3680"/>
                    <a:pt x="1917" y="3978"/>
                  </a:cubicBezTo>
                  <a:cubicBezTo>
                    <a:pt x="2036" y="4073"/>
                    <a:pt x="2155" y="4168"/>
                    <a:pt x="2274" y="4251"/>
                  </a:cubicBezTo>
                  <a:cubicBezTo>
                    <a:pt x="2393" y="4335"/>
                    <a:pt x="2512" y="4406"/>
                    <a:pt x="2655" y="4478"/>
                  </a:cubicBezTo>
                  <a:lnTo>
                    <a:pt x="2965" y="4609"/>
                  </a:lnTo>
                  <a:cubicBezTo>
                    <a:pt x="3072" y="4656"/>
                    <a:pt x="3191" y="4692"/>
                    <a:pt x="3286" y="4704"/>
                  </a:cubicBezTo>
                  <a:cubicBezTo>
                    <a:pt x="3393" y="4716"/>
                    <a:pt x="3500" y="4752"/>
                    <a:pt x="3620" y="4752"/>
                  </a:cubicBezTo>
                  <a:cubicBezTo>
                    <a:pt x="3673" y="4758"/>
                    <a:pt x="3730" y="4760"/>
                    <a:pt x="3786" y="4760"/>
                  </a:cubicBezTo>
                  <a:cubicBezTo>
                    <a:pt x="3843" y="4760"/>
                    <a:pt x="3899" y="4758"/>
                    <a:pt x="3953" y="4752"/>
                  </a:cubicBezTo>
                  <a:cubicBezTo>
                    <a:pt x="4036" y="4752"/>
                    <a:pt x="4132" y="4728"/>
                    <a:pt x="4215" y="4716"/>
                  </a:cubicBezTo>
                  <a:cubicBezTo>
                    <a:pt x="4262" y="4704"/>
                    <a:pt x="4322" y="4704"/>
                    <a:pt x="4358" y="4692"/>
                  </a:cubicBezTo>
                  <a:cubicBezTo>
                    <a:pt x="4405" y="4668"/>
                    <a:pt x="4465" y="4656"/>
                    <a:pt x="4513" y="4644"/>
                  </a:cubicBezTo>
                  <a:cubicBezTo>
                    <a:pt x="4477" y="4513"/>
                    <a:pt x="4453" y="4371"/>
                    <a:pt x="4441" y="4216"/>
                  </a:cubicBezTo>
                  <a:lnTo>
                    <a:pt x="4441" y="4192"/>
                  </a:lnTo>
                  <a:cubicBezTo>
                    <a:pt x="4405" y="3882"/>
                    <a:pt x="4405" y="3561"/>
                    <a:pt x="4453" y="3168"/>
                  </a:cubicBezTo>
                  <a:cubicBezTo>
                    <a:pt x="4453" y="3144"/>
                    <a:pt x="4453" y="3109"/>
                    <a:pt x="4417" y="3097"/>
                  </a:cubicBezTo>
                  <a:cubicBezTo>
                    <a:pt x="4405" y="3061"/>
                    <a:pt x="4358" y="3049"/>
                    <a:pt x="4334" y="3049"/>
                  </a:cubicBezTo>
                  <a:cubicBezTo>
                    <a:pt x="4322" y="2978"/>
                    <a:pt x="4286" y="2882"/>
                    <a:pt x="4262" y="2811"/>
                  </a:cubicBezTo>
                  <a:cubicBezTo>
                    <a:pt x="4167" y="2573"/>
                    <a:pt x="4048" y="2335"/>
                    <a:pt x="3917" y="2085"/>
                  </a:cubicBezTo>
                  <a:cubicBezTo>
                    <a:pt x="3786" y="1846"/>
                    <a:pt x="3620" y="1608"/>
                    <a:pt x="3429" y="1382"/>
                  </a:cubicBezTo>
                  <a:cubicBezTo>
                    <a:pt x="3250" y="1156"/>
                    <a:pt x="3036" y="965"/>
                    <a:pt x="2846" y="799"/>
                  </a:cubicBezTo>
                  <a:cubicBezTo>
                    <a:pt x="2381" y="418"/>
                    <a:pt x="1941" y="227"/>
                    <a:pt x="1500" y="227"/>
                  </a:cubicBezTo>
                  <a:lnTo>
                    <a:pt x="1488" y="227"/>
                  </a:lnTo>
                  <a:cubicBezTo>
                    <a:pt x="1274" y="227"/>
                    <a:pt x="1048" y="287"/>
                    <a:pt x="857" y="406"/>
                  </a:cubicBezTo>
                  <a:cubicBezTo>
                    <a:pt x="643" y="525"/>
                    <a:pt x="452" y="715"/>
                    <a:pt x="274" y="977"/>
                  </a:cubicBezTo>
                  <a:cubicBezTo>
                    <a:pt x="274" y="1001"/>
                    <a:pt x="262" y="1001"/>
                    <a:pt x="262" y="1013"/>
                  </a:cubicBezTo>
                  <a:cubicBezTo>
                    <a:pt x="214" y="680"/>
                    <a:pt x="143" y="358"/>
                    <a:pt x="36" y="61"/>
                  </a:cubicBezTo>
                  <a:cubicBezTo>
                    <a:pt x="36" y="49"/>
                    <a:pt x="24" y="25"/>
                    <a:pt x="0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6"/>
            <p:cNvSpPr/>
            <p:nvPr/>
          </p:nvSpPr>
          <p:spPr>
            <a:xfrm>
              <a:off x="4668725" y="3278800"/>
              <a:ext cx="89325" cy="126525"/>
            </a:xfrm>
            <a:custGeom>
              <a:avLst/>
              <a:gdLst/>
              <a:ahLst/>
              <a:cxnLst/>
              <a:rect l="l" t="t" r="r" b="b"/>
              <a:pathLst>
                <a:path w="3573" h="5061" extrusionOk="0">
                  <a:moveTo>
                    <a:pt x="2263" y="1"/>
                  </a:moveTo>
                  <a:cubicBezTo>
                    <a:pt x="2132" y="1"/>
                    <a:pt x="2001" y="36"/>
                    <a:pt x="1846" y="84"/>
                  </a:cubicBezTo>
                  <a:cubicBezTo>
                    <a:pt x="1715" y="120"/>
                    <a:pt x="1596" y="203"/>
                    <a:pt x="1477" y="275"/>
                  </a:cubicBezTo>
                  <a:cubicBezTo>
                    <a:pt x="1441" y="298"/>
                    <a:pt x="1405" y="334"/>
                    <a:pt x="1370" y="358"/>
                  </a:cubicBezTo>
                  <a:cubicBezTo>
                    <a:pt x="1263" y="453"/>
                    <a:pt x="1155" y="572"/>
                    <a:pt x="1060" y="679"/>
                  </a:cubicBezTo>
                  <a:cubicBezTo>
                    <a:pt x="941" y="822"/>
                    <a:pt x="834" y="977"/>
                    <a:pt x="751" y="1168"/>
                  </a:cubicBezTo>
                  <a:cubicBezTo>
                    <a:pt x="548" y="1537"/>
                    <a:pt x="417" y="1930"/>
                    <a:pt x="334" y="2239"/>
                  </a:cubicBezTo>
                  <a:cubicBezTo>
                    <a:pt x="215" y="2608"/>
                    <a:pt x="72" y="3084"/>
                    <a:pt x="36" y="3596"/>
                  </a:cubicBezTo>
                  <a:cubicBezTo>
                    <a:pt x="1" y="3858"/>
                    <a:pt x="1" y="4085"/>
                    <a:pt x="36" y="4275"/>
                  </a:cubicBezTo>
                  <a:cubicBezTo>
                    <a:pt x="48" y="4394"/>
                    <a:pt x="72" y="4489"/>
                    <a:pt x="108" y="4573"/>
                  </a:cubicBezTo>
                  <a:cubicBezTo>
                    <a:pt x="155" y="4668"/>
                    <a:pt x="191" y="4751"/>
                    <a:pt x="274" y="4823"/>
                  </a:cubicBezTo>
                  <a:cubicBezTo>
                    <a:pt x="334" y="4882"/>
                    <a:pt x="405" y="4942"/>
                    <a:pt x="489" y="4989"/>
                  </a:cubicBezTo>
                  <a:cubicBezTo>
                    <a:pt x="584" y="5037"/>
                    <a:pt x="691" y="5049"/>
                    <a:pt x="810" y="5061"/>
                  </a:cubicBezTo>
                  <a:lnTo>
                    <a:pt x="846" y="5061"/>
                  </a:lnTo>
                  <a:cubicBezTo>
                    <a:pt x="965" y="5061"/>
                    <a:pt x="1108" y="5037"/>
                    <a:pt x="1191" y="5025"/>
                  </a:cubicBezTo>
                  <a:cubicBezTo>
                    <a:pt x="1358" y="4989"/>
                    <a:pt x="1525" y="4930"/>
                    <a:pt x="1667" y="4859"/>
                  </a:cubicBezTo>
                  <a:cubicBezTo>
                    <a:pt x="2298" y="4561"/>
                    <a:pt x="2834" y="3989"/>
                    <a:pt x="3168" y="3251"/>
                  </a:cubicBezTo>
                  <a:cubicBezTo>
                    <a:pt x="3227" y="3096"/>
                    <a:pt x="3310" y="2954"/>
                    <a:pt x="3358" y="2763"/>
                  </a:cubicBezTo>
                  <a:cubicBezTo>
                    <a:pt x="3430" y="2596"/>
                    <a:pt x="3453" y="2430"/>
                    <a:pt x="3501" y="2263"/>
                  </a:cubicBezTo>
                  <a:cubicBezTo>
                    <a:pt x="3525" y="2084"/>
                    <a:pt x="3561" y="1906"/>
                    <a:pt x="3561" y="1727"/>
                  </a:cubicBezTo>
                  <a:cubicBezTo>
                    <a:pt x="3572" y="1549"/>
                    <a:pt x="3561" y="1370"/>
                    <a:pt x="3525" y="1215"/>
                  </a:cubicBezTo>
                  <a:cubicBezTo>
                    <a:pt x="3513" y="1120"/>
                    <a:pt x="3501" y="1049"/>
                    <a:pt x="3465" y="977"/>
                  </a:cubicBezTo>
                  <a:lnTo>
                    <a:pt x="3382" y="751"/>
                  </a:lnTo>
                  <a:cubicBezTo>
                    <a:pt x="3310" y="620"/>
                    <a:pt x="3215" y="477"/>
                    <a:pt x="3084" y="358"/>
                  </a:cubicBezTo>
                  <a:cubicBezTo>
                    <a:pt x="2977" y="263"/>
                    <a:pt x="2846" y="179"/>
                    <a:pt x="2691" y="120"/>
                  </a:cubicBezTo>
                  <a:cubicBezTo>
                    <a:pt x="2548" y="13"/>
                    <a:pt x="2418" y="1"/>
                    <a:pt x="2263" y="1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6"/>
            <p:cNvSpPr/>
            <p:nvPr/>
          </p:nvSpPr>
          <p:spPr>
            <a:xfrm>
              <a:off x="4697300" y="3296675"/>
              <a:ext cx="43775" cy="33875"/>
            </a:xfrm>
            <a:custGeom>
              <a:avLst/>
              <a:gdLst/>
              <a:ahLst/>
              <a:cxnLst/>
              <a:rect l="l" t="t" r="r" b="b"/>
              <a:pathLst>
                <a:path w="1751" h="1355" extrusionOk="0">
                  <a:moveTo>
                    <a:pt x="286" y="1215"/>
                  </a:moveTo>
                  <a:lnTo>
                    <a:pt x="274" y="1226"/>
                  </a:lnTo>
                  <a:cubicBezTo>
                    <a:pt x="286" y="1226"/>
                    <a:pt x="286" y="1215"/>
                    <a:pt x="286" y="1215"/>
                  </a:cubicBezTo>
                  <a:close/>
                  <a:moveTo>
                    <a:pt x="1691" y="0"/>
                  </a:moveTo>
                  <a:cubicBezTo>
                    <a:pt x="1525" y="0"/>
                    <a:pt x="1346" y="36"/>
                    <a:pt x="1179" y="83"/>
                  </a:cubicBezTo>
                  <a:cubicBezTo>
                    <a:pt x="1001" y="143"/>
                    <a:pt x="834" y="214"/>
                    <a:pt x="667" y="322"/>
                  </a:cubicBezTo>
                  <a:cubicBezTo>
                    <a:pt x="358" y="524"/>
                    <a:pt x="108" y="822"/>
                    <a:pt x="12" y="1191"/>
                  </a:cubicBezTo>
                  <a:cubicBezTo>
                    <a:pt x="1" y="1226"/>
                    <a:pt x="1" y="1250"/>
                    <a:pt x="12" y="1286"/>
                  </a:cubicBezTo>
                  <a:cubicBezTo>
                    <a:pt x="36" y="1310"/>
                    <a:pt x="60" y="1346"/>
                    <a:pt x="96" y="1346"/>
                  </a:cubicBezTo>
                  <a:cubicBezTo>
                    <a:pt x="108" y="1351"/>
                    <a:pt x="123" y="1354"/>
                    <a:pt x="137" y="1354"/>
                  </a:cubicBezTo>
                  <a:cubicBezTo>
                    <a:pt x="152" y="1354"/>
                    <a:pt x="167" y="1351"/>
                    <a:pt x="179" y="1346"/>
                  </a:cubicBezTo>
                  <a:cubicBezTo>
                    <a:pt x="215" y="1334"/>
                    <a:pt x="227" y="1298"/>
                    <a:pt x="239" y="1274"/>
                  </a:cubicBezTo>
                  <a:cubicBezTo>
                    <a:pt x="239" y="1250"/>
                    <a:pt x="251" y="1238"/>
                    <a:pt x="251" y="1238"/>
                  </a:cubicBezTo>
                  <a:cubicBezTo>
                    <a:pt x="358" y="1048"/>
                    <a:pt x="477" y="869"/>
                    <a:pt x="608" y="703"/>
                  </a:cubicBezTo>
                  <a:cubicBezTo>
                    <a:pt x="727" y="584"/>
                    <a:pt x="846" y="464"/>
                    <a:pt x="989" y="369"/>
                  </a:cubicBezTo>
                  <a:cubicBezTo>
                    <a:pt x="1108" y="298"/>
                    <a:pt x="1227" y="238"/>
                    <a:pt x="1346" y="191"/>
                  </a:cubicBezTo>
                  <a:cubicBezTo>
                    <a:pt x="1429" y="167"/>
                    <a:pt x="1501" y="155"/>
                    <a:pt x="1596" y="155"/>
                  </a:cubicBezTo>
                  <a:lnTo>
                    <a:pt x="1620" y="155"/>
                  </a:lnTo>
                  <a:cubicBezTo>
                    <a:pt x="1667" y="155"/>
                    <a:pt x="1703" y="119"/>
                    <a:pt x="1703" y="72"/>
                  </a:cubicBezTo>
                  <a:cubicBezTo>
                    <a:pt x="1751" y="48"/>
                    <a:pt x="1715" y="0"/>
                    <a:pt x="1691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6"/>
            <p:cNvSpPr/>
            <p:nvPr/>
          </p:nvSpPr>
          <p:spPr>
            <a:xfrm>
              <a:off x="4268675" y="3089200"/>
              <a:ext cx="450675" cy="412275"/>
            </a:xfrm>
            <a:custGeom>
              <a:avLst/>
              <a:gdLst/>
              <a:ahLst/>
              <a:cxnLst/>
              <a:rect l="l" t="t" r="r" b="b"/>
              <a:pathLst>
                <a:path w="18027" h="16491" extrusionOk="0">
                  <a:moveTo>
                    <a:pt x="12228" y="0"/>
                  </a:moveTo>
                  <a:cubicBezTo>
                    <a:pt x="11371" y="12"/>
                    <a:pt x="10538" y="84"/>
                    <a:pt x="9764" y="239"/>
                  </a:cubicBezTo>
                  <a:cubicBezTo>
                    <a:pt x="8918" y="381"/>
                    <a:pt x="8133" y="608"/>
                    <a:pt x="7406" y="917"/>
                  </a:cubicBezTo>
                  <a:cubicBezTo>
                    <a:pt x="7013" y="1084"/>
                    <a:pt x="6656" y="1263"/>
                    <a:pt x="6311" y="1477"/>
                  </a:cubicBezTo>
                  <a:cubicBezTo>
                    <a:pt x="5942" y="1691"/>
                    <a:pt x="5632" y="1917"/>
                    <a:pt x="5358" y="2156"/>
                  </a:cubicBezTo>
                  <a:cubicBezTo>
                    <a:pt x="5108" y="2382"/>
                    <a:pt x="4870" y="2644"/>
                    <a:pt x="4656" y="2941"/>
                  </a:cubicBezTo>
                  <a:cubicBezTo>
                    <a:pt x="4477" y="3215"/>
                    <a:pt x="4323" y="3513"/>
                    <a:pt x="4180" y="3834"/>
                  </a:cubicBezTo>
                  <a:cubicBezTo>
                    <a:pt x="3953" y="4430"/>
                    <a:pt x="3822" y="5108"/>
                    <a:pt x="3822" y="5835"/>
                  </a:cubicBezTo>
                  <a:cubicBezTo>
                    <a:pt x="3846" y="6513"/>
                    <a:pt x="3965" y="7204"/>
                    <a:pt x="4215" y="7882"/>
                  </a:cubicBezTo>
                  <a:cubicBezTo>
                    <a:pt x="4144" y="7811"/>
                    <a:pt x="4061" y="7751"/>
                    <a:pt x="3989" y="7692"/>
                  </a:cubicBezTo>
                  <a:cubicBezTo>
                    <a:pt x="3739" y="7501"/>
                    <a:pt x="3441" y="7323"/>
                    <a:pt x="3132" y="7204"/>
                  </a:cubicBezTo>
                  <a:cubicBezTo>
                    <a:pt x="2775" y="7049"/>
                    <a:pt x="2418" y="6978"/>
                    <a:pt x="2084" y="6978"/>
                  </a:cubicBezTo>
                  <a:cubicBezTo>
                    <a:pt x="1786" y="6978"/>
                    <a:pt x="1525" y="7037"/>
                    <a:pt x="1263" y="7156"/>
                  </a:cubicBezTo>
                  <a:cubicBezTo>
                    <a:pt x="1120" y="7228"/>
                    <a:pt x="989" y="7323"/>
                    <a:pt x="870" y="7430"/>
                  </a:cubicBezTo>
                  <a:cubicBezTo>
                    <a:pt x="751" y="7525"/>
                    <a:pt x="643" y="7644"/>
                    <a:pt x="524" y="7811"/>
                  </a:cubicBezTo>
                  <a:cubicBezTo>
                    <a:pt x="429" y="7930"/>
                    <a:pt x="346" y="8085"/>
                    <a:pt x="286" y="8216"/>
                  </a:cubicBezTo>
                  <a:cubicBezTo>
                    <a:pt x="227" y="8335"/>
                    <a:pt x="179" y="8466"/>
                    <a:pt x="132" y="8633"/>
                  </a:cubicBezTo>
                  <a:cubicBezTo>
                    <a:pt x="1" y="9133"/>
                    <a:pt x="72" y="9716"/>
                    <a:pt x="334" y="10264"/>
                  </a:cubicBezTo>
                  <a:cubicBezTo>
                    <a:pt x="572" y="10776"/>
                    <a:pt x="965" y="11252"/>
                    <a:pt x="1465" y="11633"/>
                  </a:cubicBezTo>
                  <a:cubicBezTo>
                    <a:pt x="1953" y="12014"/>
                    <a:pt x="2513" y="12276"/>
                    <a:pt x="3096" y="12395"/>
                  </a:cubicBezTo>
                  <a:cubicBezTo>
                    <a:pt x="3287" y="12443"/>
                    <a:pt x="3489" y="12454"/>
                    <a:pt x="3680" y="12454"/>
                  </a:cubicBezTo>
                  <a:cubicBezTo>
                    <a:pt x="3787" y="12454"/>
                    <a:pt x="3906" y="12454"/>
                    <a:pt x="4001" y="12443"/>
                  </a:cubicBezTo>
                  <a:cubicBezTo>
                    <a:pt x="4061" y="12621"/>
                    <a:pt x="4156" y="12788"/>
                    <a:pt x="4239" y="12943"/>
                  </a:cubicBezTo>
                  <a:cubicBezTo>
                    <a:pt x="4346" y="13121"/>
                    <a:pt x="4465" y="13300"/>
                    <a:pt x="4632" y="13502"/>
                  </a:cubicBezTo>
                  <a:cubicBezTo>
                    <a:pt x="4882" y="13812"/>
                    <a:pt x="5180" y="14109"/>
                    <a:pt x="5585" y="14431"/>
                  </a:cubicBezTo>
                  <a:cubicBezTo>
                    <a:pt x="6228" y="14955"/>
                    <a:pt x="6942" y="15383"/>
                    <a:pt x="7728" y="15729"/>
                  </a:cubicBezTo>
                  <a:cubicBezTo>
                    <a:pt x="8109" y="15895"/>
                    <a:pt x="8525" y="16038"/>
                    <a:pt x="8930" y="16157"/>
                  </a:cubicBezTo>
                  <a:cubicBezTo>
                    <a:pt x="9335" y="16264"/>
                    <a:pt x="9752" y="16360"/>
                    <a:pt x="10192" y="16419"/>
                  </a:cubicBezTo>
                  <a:cubicBezTo>
                    <a:pt x="10549" y="16455"/>
                    <a:pt x="10907" y="16491"/>
                    <a:pt x="11252" y="16491"/>
                  </a:cubicBezTo>
                  <a:cubicBezTo>
                    <a:pt x="11764" y="16491"/>
                    <a:pt x="12252" y="16443"/>
                    <a:pt x="12716" y="16336"/>
                  </a:cubicBezTo>
                  <a:cubicBezTo>
                    <a:pt x="13109" y="16264"/>
                    <a:pt x="13514" y="16133"/>
                    <a:pt x="13907" y="15967"/>
                  </a:cubicBezTo>
                  <a:cubicBezTo>
                    <a:pt x="14240" y="15824"/>
                    <a:pt x="14574" y="15645"/>
                    <a:pt x="14871" y="15419"/>
                  </a:cubicBezTo>
                  <a:cubicBezTo>
                    <a:pt x="15419" y="15014"/>
                    <a:pt x="15907" y="14467"/>
                    <a:pt x="16324" y="13776"/>
                  </a:cubicBezTo>
                  <a:cubicBezTo>
                    <a:pt x="16681" y="13205"/>
                    <a:pt x="16979" y="12514"/>
                    <a:pt x="17253" y="11716"/>
                  </a:cubicBezTo>
                  <a:cubicBezTo>
                    <a:pt x="17455" y="11061"/>
                    <a:pt x="17622" y="10347"/>
                    <a:pt x="17753" y="9549"/>
                  </a:cubicBezTo>
                  <a:cubicBezTo>
                    <a:pt x="17848" y="8990"/>
                    <a:pt x="17919" y="8406"/>
                    <a:pt x="17967" y="7811"/>
                  </a:cubicBezTo>
                  <a:cubicBezTo>
                    <a:pt x="18015" y="7132"/>
                    <a:pt x="18027" y="6454"/>
                    <a:pt x="18015" y="5823"/>
                  </a:cubicBezTo>
                  <a:cubicBezTo>
                    <a:pt x="17979" y="5061"/>
                    <a:pt x="17908" y="4370"/>
                    <a:pt x="17788" y="3739"/>
                  </a:cubicBezTo>
                  <a:cubicBezTo>
                    <a:pt x="17658" y="3025"/>
                    <a:pt x="17443" y="2394"/>
                    <a:pt x="17181" y="1846"/>
                  </a:cubicBezTo>
                  <a:cubicBezTo>
                    <a:pt x="17015" y="1513"/>
                    <a:pt x="16824" y="1215"/>
                    <a:pt x="16598" y="953"/>
                  </a:cubicBezTo>
                  <a:cubicBezTo>
                    <a:pt x="16372" y="679"/>
                    <a:pt x="16122" y="465"/>
                    <a:pt x="15824" y="262"/>
                  </a:cubicBezTo>
                  <a:cubicBezTo>
                    <a:pt x="15812" y="251"/>
                    <a:pt x="15788" y="251"/>
                    <a:pt x="15764" y="251"/>
                  </a:cubicBezTo>
                  <a:cubicBezTo>
                    <a:pt x="15717" y="251"/>
                    <a:pt x="15693" y="262"/>
                    <a:pt x="15657" y="310"/>
                  </a:cubicBezTo>
                  <a:cubicBezTo>
                    <a:pt x="15431" y="298"/>
                    <a:pt x="15181" y="262"/>
                    <a:pt x="14883" y="239"/>
                  </a:cubicBezTo>
                  <a:cubicBezTo>
                    <a:pt x="14752" y="227"/>
                    <a:pt x="14621" y="203"/>
                    <a:pt x="14479" y="179"/>
                  </a:cubicBezTo>
                  <a:cubicBezTo>
                    <a:pt x="14157" y="131"/>
                    <a:pt x="13824" y="84"/>
                    <a:pt x="13502" y="60"/>
                  </a:cubicBezTo>
                  <a:cubicBezTo>
                    <a:pt x="13252" y="24"/>
                    <a:pt x="13014" y="12"/>
                    <a:pt x="12788" y="12"/>
                  </a:cubicBezTo>
                  <a:cubicBezTo>
                    <a:pt x="12764" y="0"/>
                    <a:pt x="12693" y="0"/>
                    <a:pt x="12645" y="0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6"/>
            <p:cNvSpPr/>
            <p:nvPr/>
          </p:nvSpPr>
          <p:spPr>
            <a:xfrm>
              <a:off x="4363925" y="3089200"/>
              <a:ext cx="337875" cy="205100"/>
            </a:xfrm>
            <a:custGeom>
              <a:avLst/>
              <a:gdLst/>
              <a:ahLst/>
              <a:cxnLst/>
              <a:rect l="l" t="t" r="r" b="b"/>
              <a:pathLst>
                <a:path w="13515" h="8204" extrusionOk="0">
                  <a:moveTo>
                    <a:pt x="8394" y="0"/>
                  </a:moveTo>
                  <a:cubicBezTo>
                    <a:pt x="7549" y="12"/>
                    <a:pt x="6716" y="84"/>
                    <a:pt x="5942" y="239"/>
                  </a:cubicBezTo>
                  <a:cubicBezTo>
                    <a:pt x="5096" y="381"/>
                    <a:pt x="4287" y="620"/>
                    <a:pt x="3572" y="917"/>
                  </a:cubicBezTo>
                  <a:cubicBezTo>
                    <a:pt x="3191" y="1084"/>
                    <a:pt x="2834" y="1263"/>
                    <a:pt x="2489" y="1477"/>
                  </a:cubicBezTo>
                  <a:cubicBezTo>
                    <a:pt x="2120" y="1691"/>
                    <a:pt x="1810" y="1917"/>
                    <a:pt x="1536" y="2156"/>
                  </a:cubicBezTo>
                  <a:cubicBezTo>
                    <a:pt x="1286" y="2382"/>
                    <a:pt x="1048" y="2644"/>
                    <a:pt x="834" y="2941"/>
                  </a:cubicBezTo>
                  <a:cubicBezTo>
                    <a:pt x="655" y="3215"/>
                    <a:pt x="489" y="3513"/>
                    <a:pt x="358" y="3834"/>
                  </a:cubicBezTo>
                  <a:cubicBezTo>
                    <a:pt x="120" y="4430"/>
                    <a:pt x="1" y="5108"/>
                    <a:pt x="1" y="5835"/>
                  </a:cubicBezTo>
                  <a:cubicBezTo>
                    <a:pt x="1" y="6299"/>
                    <a:pt x="72" y="6775"/>
                    <a:pt x="191" y="7251"/>
                  </a:cubicBezTo>
                  <a:cubicBezTo>
                    <a:pt x="298" y="7454"/>
                    <a:pt x="417" y="7644"/>
                    <a:pt x="548" y="7811"/>
                  </a:cubicBezTo>
                  <a:cubicBezTo>
                    <a:pt x="632" y="7906"/>
                    <a:pt x="715" y="7978"/>
                    <a:pt x="810" y="8049"/>
                  </a:cubicBezTo>
                  <a:cubicBezTo>
                    <a:pt x="870" y="8097"/>
                    <a:pt x="941" y="8121"/>
                    <a:pt x="1013" y="8156"/>
                  </a:cubicBezTo>
                  <a:cubicBezTo>
                    <a:pt x="1072" y="8168"/>
                    <a:pt x="1144" y="8204"/>
                    <a:pt x="1203" y="8204"/>
                  </a:cubicBezTo>
                  <a:cubicBezTo>
                    <a:pt x="1286" y="8204"/>
                    <a:pt x="1358" y="8204"/>
                    <a:pt x="1417" y="8180"/>
                  </a:cubicBezTo>
                  <a:cubicBezTo>
                    <a:pt x="1501" y="8168"/>
                    <a:pt x="1596" y="8144"/>
                    <a:pt x="1667" y="8097"/>
                  </a:cubicBezTo>
                  <a:cubicBezTo>
                    <a:pt x="1715" y="8085"/>
                    <a:pt x="1763" y="8049"/>
                    <a:pt x="1810" y="8025"/>
                  </a:cubicBezTo>
                  <a:cubicBezTo>
                    <a:pt x="1834" y="7990"/>
                    <a:pt x="1882" y="7978"/>
                    <a:pt x="1906" y="7942"/>
                  </a:cubicBezTo>
                  <a:lnTo>
                    <a:pt x="2025" y="7823"/>
                  </a:lnTo>
                  <a:cubicBezTo>
                    <a:pt x="2060" y="7787"/>
                    <a:pt x="2084" y="7751"/>
                    <a:pt x="2120" y="7704"/>
                  </a:cubicBezTo>
                  <a:lnTo>
                    <a:pt x="2120" y="7728"/>
                  </a:lnTo>
                  <a:cubicBezTo>
                    <a:pt x="2156" y="7644"/>
                    <a:pt x="2203" y="7573"/>
                    <a:pt x="2251" y="7490"/>
                  </a:cubicBezTo>
                  <a:cubicBezTo>
                    <a:pt x="2298" y="7394"/>
                    <a:pt x="2322" y="7323"/>
                    <a:pt x="2358" y="7228"/>
                  </a:cubicBezTo>
                  <a:cubicBezTo>
                    <a:pt x="2429" y="7013"/>
                    <a:pt x="2489" y="6787"/>
                    <a:pt x="2548" y="6561"/>
                  </a:cubicBezTo>
                  <a:cubicBezTo>
                    <a:pt x="2548" y="6537"/>
                    <a:pt x="2584" y="6537"/>
                    <a:pt x="2608" y="6537"/>
                  </a:cubicBezTo>
                  <a:cubicBezTo>
                    <a:pt x="2620" y="6549"/>
                    <a:pt x="2656" y="6549"/>
                    <a:pt x="2668" y="6561"/>
                  </a:cubicBezTo>
                  <a:cubicBezTo>
                    <a:pt x="2703" y="6573"/>
                    <a:pt x="2739" y="6573"/>
                    <a:pt x="2787" y="6597"/>
                  </a:cubicBezTo>
                  <a:cubicBezTo>
                    <a:pt x="2834" y="6597"/>
                    <a:pt x="2882" y="6597"/>
                    <a:pt x="2918" y="6573"/>
                  </a:cubicBezTo>
                  <a:lnTo>
                    <a:pt x="3060" y="6537"/>
                  </a:lnTo>
                  <a:lnTo>
                    <a:pt x="3037" y="6537"/>
                  </a:lnTo>
                  <a:cubicBezTo>
                    <a:pt x="3120" y="6501"/>
                    <a:pt x="3180" y="6454"/>
                    <a:pt x="3239" y="6394"/>
                  </a:cubicBezTo>
                  <a:lnTo>
                    <a:pt x="3215" y="6394"/>
                  </a:lnTo>
                  <a:cubicBezTo>
                    <a:pt x="3310" y="6323"/>
                    <a:pt x="3370" y="6239"/>
                    <a:pt x="3441" y="6144"/>
                  </a:cubicBezTo>
                  <a:cubicBezTo>
                    <a:pt x="3537" y="6013"/>
                    <a:pt x="3608" y="5882"/>
                    <a:pt x="3656" y="5727"/>
                  </a:cubicBezTo>
                  <a:lnTo>
                    <a:pt x="3656" y="5739"/>
                  </a:lnTo>
                  <a:cubicBezTo>
                    <a:pt x="3691" y="5620"/>
                    <a:pt x="3727" y="5501"/>
                    <a:pt x="3739" y="5382"/>
                  </a:cubicBezTo>
                  <a:lnTo>
                    <a:pt x="3739" y="5263"/>
                  </a:lnTo>
                  <a:cubicBezTo>
                    <a:pt x="3739" y="5251"/>
                    <a:pt x="3751" y="5227"/>
                    <a:pt x="3775" y="5227"/>
                  </a:cubicBezTo>
                  <a:cubicBezTo>
                    <a:pt x="3787" y="5227"/>
                    <a:pt x="3787" y="5227"/>
                    <a:pt x="3799" y="5239"/>
                  </a:cubicBezTo>
                  <a:cubicBezTo>
                    <a:pt x="3807" y="5231"/>
                    <a:pt x="3821" y="5217"/>
                    <a:pt x="3832" y="5217"/>
                  </a:cubicBezTo>
                  <a:cubicBezTo>
                    <a:pt x="3838" y="5217"/>
                    <a:pt x="3843" y="5220"/>
                    <a:pt x="3846" y="5227"/>
                  </a:cubicBezTo>
                  <a:cubicBezTo>
                    <a:pt x="3953" y="5263"/>
                    <a:pt x="4072" y="5311"/>
                    <a:pt x="4168" y="5358"/>
                  </a:cubicBezTo>
                  <a:lnTo>
                    <a:pt x="4156" y="5358"/>
                  </a:lnTo>
                  <a:cubicBezTo>
                    <a:pt x="4370" y="5430"/>
                    <a:pt x="4584" y="5489"/>
                    <a:pt x="4799" y="5537"/>
                  </a:cubicBezTo>
                  <a:cubicBezTo>
                    <a:pt x="5001" y="5585"/>
                    <a:pt x="5215" y="5608"/>
                    <a:pt x="5442" y="5620"/>
                  </a:cubicBezTo>
                  <a:lnTo>
                    <a:pt x="5418" y="5620"/>
                  </a:lnTo>
                  <a:cubicBezTo>
                    <a:pt x="5562" y="5633"/>
                    <a:pt x="5705" y="5643"/>
                    <a:pt x="5847" y="5643"/>
                  </a:cubicBezTo>
                  <a:cubicBezTo>
                    <a:pt x="5964" y="5643"/>
                    <a:pt x="6079" y="5636"/>
                    <a:pt x="6192" y="5620"/>
                  </a:cubicBezTo>
                  <a:cubicBezTo>
                    <a:pt x="6454" y="5608"/>
                    <a:pt x="6716" y="5585"/>
                    <a:pt x="6966" y="5537"/>
                  </a:cubicBezTo>
                  <a:cubicBezTo>
                    <a:pt x="7132" y="5501"/>
                    <a:pt x="7311" y="5465"/>
                    <a:pt x="7478" y="5418"/>
                  </a:cubicBezTo>
                  <a:cubicBezTo>
                    <a:pt x="7644" y="5370"/>
                    <a:pt x="7799" y="5323"/>
                    <a:pt x="7954" y="5263"/>
                  </a:cubicBezTo>
                  <a:cubicBezTo>
                    <a:pt x="8299" y="5144"/>
                    <a:pt x="8633" y="5001"/>
                    <a:pt x="8978" y="4834"/>
                  </a:cubicBezTo>
                  <a:lnTo>
                    <a:pt x="8966" y="4834"/>
                  </a:lnTo>
                  <a:cubicBezTo>
                    <a:pt x="9311" y="4668"/>
                    <a:pt x="9633" y="4477"/>
                    <a:pt x="9966" y="4287"/>
                  </a:cubicBezTo>
                  <a:cubicBezTo>
                    <a:pt x="10276" y="4072"/>
                    <a:pt x="10573" y="3870"/>
                    <a:pt x="10859" y="3620"/>
                  </a:cubicBezTo>
                  <a:cubicBezTo>
                    <a:pt x="11181" y="3334"/>
                    <a:pt x="11466" y="3025"/>
                    <a:pt x="11716" y="2679"/>
                  </a:cubicBezTo>
                  <a:cubicBezTo>
                    <a:pt x="11788" y="2572"/>
                    <a:pt x="11847" y="2453"/>
                    <a:pt x="11907" y="2346"/>
                  </a:cubicBezTo>
                  <a:cubicBezTo>
                    <a:pt x="11966" y="2227"/>
                    <a:pt x="12014" y="2132"/>
                    <a:pt x="12062" y="2013"/>
                  </a:cubicBezTo>
                  <a:lnTo>
                    <a:pt x="12062" y="2025"/>
                  </a:lnTo>
                  <a:cubicBezTo>
                    <a:pt x="12085" y="1929"/>
                    <a:pt x="12121" y="1846"/>
                    <a:pt x="12133" y="1775"/>
                  </a:cubicBezTo>
                  <a:cubicBezTo>
                    <a:pt x="12133" y="1751"/>
                    <a:pt x="12145" y="1739"/>
                    <a:pt x="12169" y="1739"/>
                  </a:cubicBezTo>
                  <a:lnTo>
                    <a:pt x="12193" y="1739"/>
                  </a:lnTo>
                  <a:cubicBezTo>
                    <a:pt x="12193" y="1727"/>
                    <a:pt x="12204" y="1715"/>
                    <a:pt x="12228" y="1715"/>
                  </a:cubicBezTo>
                  <a:lnTo>
                    <a:pt x="12288" y="1715"/>
                  </a:lnTo>
                  <a:cubicBezTo>
                    <a:pt x="12419" y="1715"/>
                    <a:pt x="12550" y="1727"/>
                    <a:pt x="12669" y="1751"/>
                  </a:cubicBezTo>
                  <a:cubicBezTo>
                    <a:pt x="12835" y="1798"/>
                    <a:pt x="12978" y="1846"/>
                    <a:pt x="13133" y="1917"/>
                  </a:cubicBezTo>
                  <a:cubicBezTo>
                    <a:pt x="13264" y="1977"/>
                    <a:pt x="13395" y="2048"/>
                    <a:pt x="13514" y="2132"/>
                  </a:cubicBezTo>
                  <a:cubicBezTo>
                    <a:pt x="13478" y="2036"/>
                    <a:pt x="13443" y="1953"/>
                    <a:pt x="13395" y="1870"/>
                  </a:cubicBezTo>
                  <a:cubicBezTo>
                    <a:pt x="13240" y="1548"/>
                    <a:pt x="13038" y="1251"/>
                    <a:pt x="12824" y="977"/>
                  </a:cubicBezTo>
                  <a:cubicBezTo>
                    <a:pt x="12597" y="715"/>
                    <a:pt x="12347" y="489"/>
                    <a:pt x="12050" y="298"/>
                  </a:cubicBezTo>
                  <a:cubicBezTo>
                    <a:pt x="12026" y="286"/>
                    <a:pt x="12014" y="286"/>
                    <a:pt x="11990" y="286"/>
                  </a:cubicBezTo>
                  <a:cubicBezTo>
                    <a:pt x="11943" y="286"/>
                    <a:pt x="11895" y="310"/>
                    <a:pt x="11883" y="346"/>
                  </a:cubicBezTo>
                  <a:cubicBezTo>
                    <a:pt x="11657" y="322"/>
                    <a:pt x="11419" y="298"/>
                    <a:pt x="11109" y="262"/>
                  </a:cubicBezTo>
                  <a:cubicBezTo>
                    <a:pt x="11014" y="251"/>
                    <a:pt x="10942" y="239"/>
                    <a:pt x="10859" y="239"/>
                  </a:cubicBezTo>
                  <a:lnTo>
                    <a:pt x="10835" y="239"/>
                  </a:lnTo>
                  <a:lnTo>
                    <a:pt x="10716" y="227"/>
                  </a:lnTo>
                  <a:lnTo>
                    <a:pt x="10692" y="227"/>
                  </a:lnTo>
                  <a:cubicBezTo>
                    <a:pt x="10383" y="179"/>
                    <a:pt x="10049" y="131"/>
                    <a:pt x="9740" y="108"/>
                  </a:cubicBezTo>
                  <a:cubicBezTo>
                    <a:pt x="9502" y="72"/>
                    <a:pt x="9264" y="60"/>
                    <a:pt x="9025" y="60"/>
                  </a:cubicBezTo>
                  <a:lnTo>
                    <a:pt x="8847" y="60"/>
                  </a:lnTo>
                  <a:cubicBezTo>
                    <a:pt x="8680" y="0"/>
                    <a:pt x="8549" y="0"/>
                    <a:pt x="8394" y="0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6"/>
            <p:cNvSpPr/>
            <p:nvPr/>
          </p:nvSpPr>
          <p:spPr>
            <a:xfrm>
              <a:off x="4449650" y="3243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8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6"/>
            <p:cNvSpPr/>
            <p:nvPr/>
          </p:nvSpPr>
          <p:spPr>
            <a:xfrm>
              <a:off x="4369275" y="327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B8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6"/>
            <p:cNvSpPr/>
            <p:nvPr/>
          </p:nvSpPr>
          <p:spPr>
            <a:xfrm>
              <a:off x="4702650" y="3144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B8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6"/>
            <p:cNvSpPr/>
            <p:nvPr/>
          </p:nvSpPr>
          <p:spPr>
            <a:xfrm>
              <a:off x="4332975" y="3289825"/>
              <a:ext cx="24425" cy="84700"/>
            </a:xfrm>
            <a:custGeom>
              <a:avLst/>
              <a:gdLst/>
              <a:ahLst/>
              <a:cxnLst/>
              <a:rect l="l" t="t" r="r" b="b"/>
              <a:pathLst>
                <a:path w="977" h="3388" extrusionOk="0">
                  <a:moveTo>
                    <a:pt x="584" y="0"/>
                  </a:moveTo>
                  <a:cubicBezTo>
                    <a:pt x="569" y="22"/>
                    <a:pt x="551" y="26"/>
                    <a:pt x="533" y="26"/>
                  </a:cubicBezTo>
                  <a:cubicBezTo>
                    <a:pt x="521" y="26"/>
                    <a:pt x="510" y="24"/>
                    <a:pt x="500" y="24"/>
                  </a:cubicBezTo>
                  <a:cubicBezTo>
                    <a:pt x="465" y="24"/>
                    <a:pt x="441" y="36"/>
                    <a:pt x="429" y="60"/>
                  </a:cubicBezTo>
                  <a:cubicBezTo>
                    <a:pt x="405" y="84"/>
                    <a:pt x="381" y="96"/>
                    <a:pt x="369" y="131"/>
                  </a:cubicBezTo>
                  <a:cubicBezTo>
                    <a:pt x="334" y="155"/>
                    <a:pt x="322" y="203"/>
                    <a:pt x="286" y="238"/>
                  </a:cubicBezTo>
                  <a:cubicBezTo>
                    <a:pt x="250" y="298"/>
                    <a:pt x="215" y="369"/>
                    <a:pt x="191" y="429"/>
                  </a:cubicBezTo>
                  <a:cubicBezTo>
                    <a:pt x="119" y="560"/>
                    <a:pt x="84" y="715"/>
                    <a:pt x="48" y="858"/>
                  </a:cubicBezTo>
                  <a:cubicBezTo>
                    <a:pt x="24" y="1012"/>
                    <a:pt x="0" y="1167"/>
                    <a:pt x="0" y="1322"/>
                  </a:cubicBezTo>
                  <a:cubicBezTo>
                    <a:pt x="0" y="1489"/>
                    <a:pt x="24" y="1643"/>
                    <a:pt x="48" y="1798"/>
                  </a:cubicBezTo>
                  <a:cubicBezTo>
                    <a:pt x="84" y="1941"/>
                    <a:pt x="107" y="2108"/>
                    <a:pt x="167" y="2262"/>
                  </a:cubicBezTo>
                  <a:cubicBezTo>
                    <a:pt x="215" y="2405"/>
                    <a:pt x="286" y="2560"/>
                    <a:pt x="357" y="2691"/>
                  </a:cubicBezTo>
                  <a:cubicBezTo>
                    <a:pt x="500" y="2941"/>
                    <a:pt x="691" y="3179"/>
                    <a:pt x="893" y="3370"/>
                  </a:cubicBezTo>
                  <a:cubicBezTo>
                    <a:pt x="905" y="3382"/>
                    <a:pt x="917" y="3388"/>
                    <a:pt x="927" y="3388"/>
                  </a:cubicBezTo>
                  <a:cubicBezTo>
                    <a:pt x="938" y="3388"/>
                    <a:pt x="947" y="3382"/>
                    <a:pt x="953" y="3370"/>
                  </a:cubicBezTo>
                  <a:cubicBezTo>
                    <a:pt x="977" y="3358"/>
                    <a:pt x="977" y="3334"/>
                    <a:pt x="953" y="3310"/>
                  </a:cubicBezTo>
                  <a:cubicBezTo>
                    <a:pt x="893" y="3251"/>
                    <a:pt x="834" y="3215"/>
                    <a:pt x="798" y="3132"/>
                  </a:cubicBezTo>
                  <a:cubicBezTo>
                    <a:pt x="691" y="3001"/>
                    <a:pt x="584" y="2858"/>
                    <a:pt x="512" y="2691"/>
                  </a:cubicBezTo>
                  <a:cubicBezTo>
                    <a:pt x="405" y="2453"/>
                    <a:pt x="322" y="2179"/>
                    <a:pt x="274" y="1929"/>
                  </a:cubicBezTo>
                  <a:lnTo>
                    <a:pt x="227" y="1572"/>
                  </a:lnTo>
                  <a:cubicBezTo>
                    <a:pt x="227" y="1441"/>
                    <a:pt x="227" y="1310"/>
                    <a:pt x="238" y="1167"/>
                  </a:cubicBezTo>
                  <a:lnTo>
                    <a:pt x="238" y="1203"/>
                  </a:lnTo>
                  <a:cubicBezTo>
                    <a:pt x="262" y="977"/>
                    <a:pt x="322" y="774"/>
                    <a:pt x="393" y="560"/>
                  </a:cubicBezTo>
                  <a:cubicBezTo>
                    <a:pt x="417" y="488"/>
                    <a:pt x="453" y="429"/>
                    <a:pt x="477" y="357"/>
                  </a:cubicBezTo>
                  <a:cubicBezTo>
                    <a:pt x="500" y="322"/>
                    <a:pt x="512" y="298"/>
                    <a:pt x="536" y="250"/>
                  </a:cubicBezTo>
                  <a:cubicBezTo>
                    <a:pt x="560" y="203"/>
                    <a:pt x="584" y="179"/>
                    <a:pt x="596" y="131"/>
                  </a:cubicBezTo>
                  <a:cubicBezTo>
                    <a:pt x="619" y="119"/>
                    <a:pt x="619" y="96"/>
                    <a:pt x="619" y="72"/>
                  </a:cubicBezTo>
                  <a:cubicBezTo>
                    <a:pt x="619" y="36"/>
                    <a:pt x="596" y="12"/>
                    <a:pt x="584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6"/>
            <p:cNvSpPr/>
            <p:nvPr/>
          </p:nvSpPr>
          <p:spPr>
            <a:xfrm>
              <a:off x="4291600" y="3281550"/>
              <a:ext cx="55675" cy="13350"/>
            </a:xfrm>
            <a:custGeom>
              <a:avLst/>
              <a:gdLst/>
              <a:ahLst/>
              <a:cxnLst/>
              <a:rect l="l" t="t" r="r" b="b"/>
              <a:pathLst>
                <a:path w="2227" h="534" extrusionOk="0">
                  <a:moveTo>
                    <a:pt x="1117" y="1"/>
                  </a:moveTo>
                  <a:cubicBezTo>
                    <a:pt x="1108" y="1"/>
                    <a:pt x="1096" y="4"/>
                    <a:pt x="1084" y="10"/>
                  </a:cubicBezTo>
                  <a:cubicBezTo>
                    <a:pt x="893" y="10"/>
                    <a:pt x="679" y="46"/>
                    <a:pt x="500" y="105"/>
                  </a:cubicBezTo>
                  <a:cubicBezTo>
                    <a:pt x="322" y="165"/>
                    <a:pt x="155" y="236"/>
                    <a:pt x="12" y="355"/>
                  </a:cubicBezTo>
                  <a:cubicBezTo>
                    <a:pt x="0" y="367"/>
                    <a:pt x="0" y="391"/>
                    <a:pt x="0" y="403"/>
                  </a:cubicBezTo>
                  <a:cubicBezTo>
                    <a:pt x="12" y="415"/>
                    <a:pt x="24" y="415"/>
                    <a:pt x="36" y="415"/>
                  </a:cubicBezTo>
                  <a:cubicBezTo>
                    <a:pt x="96" y="367"/>
                    <a:pt x="179" y="331"/>
                    <a:pt x="238" y="296"/>
                  </a:cubicBezTo>
                  <a:lnTo>
                    <a:pt x="215" y="296"/>
                  </a:lnTo>
                  <a:cubicBezTo>
                    <a:pt x="334" y="236"/>
                    <a:pt x="441" y="212"/>
                    <a:pt x="572" y="177"/>
                  </a:cubicBezTo>
                  <a:cubicBezTo>
                    <a:pt x="681" y="160"/>
                    <a:pt x="785" y="143"/>
                    <a:pt x="891" y="143"/>
                  </a:cubicBezTo>
                  <a:cubicBezTo>
                    <a:pt x="935" y="143"/>
                    <a:pt x="979" y="146"/>
                    <a:pt x="1024" y="153"/>
                  </a:cubicBezTo>
                  <a:lnTo>
                    <a:pt x="1012" y="153"/>
                  </a:lnTo>
                  <a:cubicBezTo>
                    <a:pt x="1203" y="165"/>
                    <a:pt x="1381" y="188"/>
                    <a:pt x="1560" y="248"/>
                  </a:cubicBezTo>
                  <a:cubicBezTo>
                    <a:pt x="1691" y="296"/>
                    <a:pt x="1822" y="355"/>
                    <a:pt x="1941" y="427"/>
                  </a:cubicBezTo>
                  <a:cubicBezTo>
                    <a:pt x="1977" y="450"/>
                    <a:pt x="2001" y="474"/>
                    <a:pt x="2036" y="510"/>
                  </a:cubicBezTo>
                  <a:cubicBezTo>
                    <a:pt x="2060" y="522"/>
                    <a:pt x="2096" y="534"/>
                    <a:pt x="2120" y="534"/>
                  </a:cubicBezTo>
                  <a:cubicBezTo>
                    <a:pt x="2155" y="534"/>
                    <a:pt x="2179" y="522"/>
                    <a:pt x="2203" y="486"/>
                  </a:cubicBezTo>
                  <a:cubicBezTo>
                    <a:pt x="2215" y="462"/>
                    <a:pt x="2227" y="427"/>
                    <a:pt x="2227" y="403"/>
                  </a:cubicBezTo>
                  <a:cubicBezTo>
                    <a:pt x="2227" y="367"/>
                    <a:pt x="2215" y="343"/>
                    <a:pt x="2179" y="331"/>
                  </a:cubicBezTo>
                  <a:cubicBezTo>
                    <a:pt x="2108" y="272"/>
                    <a:pt x="2036" y="224"/>
                    <a:pt x="1941" y="188"/>
                  </a:cubicBezTo>
                  <a:cubicBezTo>
                    <a:pt x="1858" y="153"/>
                    <a:pt x="1751" y="117"/>
                    <a:pt x="1667" y="93"/>
                  </a:cubicBezTo>
                  <a:cubicBezTo>
                    <a:pt x="1489" y="46"/>
                    <a:pt x="1310" y="10"/>
                    <a:pt x="1131" y="10"/>
                  </a:cubicBezTo>
                  <a:cubicBezTo>
                    <a:pt x="1131" y="4"/>
                    <a:pt x="1125" y="1"/>
                    <a:pt x="1117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6"/>
            <p:cNvSpPr/>
            <p:nvPr/>
          </p:nvSpPr>
          <p:spPr>
            <a:xfrm>
              <a:off x="4210325" y="3547875"/>
              <a:ext cx="454250" cy="718575"/>
            </a:xfrm>
            <a:custGeom>
              <a:avLst/>
              <a:gdLst/>
              <a:ahLst/>
              <a:cxnLst/>
              <a:rect l="l" t="t" r="r" b="b"/>
              <a:pathLst>
                <a:path w="18170" h="28743" extrusionOk="0">
                  <a:moveTo>
                    <a:pt x="5275" y="1"/>
                  </a:moveTo>
                  <a:cubicBezTo>
                    <a:pt x="5240" y="1"/>
                    <a:pt x="5228" y="37"/>
                    <a:pt x="5204" y="49"/>
                  </a:cubicBezTo>
                  <a:cubicBezTo>
                    <a:pt x="5192" y="49"/>
                    <a:pt x="5192" y="49"/>
                    <a:pt x="5180" y="61"/>
                  </a:cubicBezTo>
                  <a:cubicBezTo>
                    <a:pt x="4692" y="334"/>
                    <a:pt x="4251" y="775"/>
                    <a:pt x="3859" y="1418"/>
                  </a:cubicBezTo>
                  <a:cubicBezTo>
                    <a:pt x="3513" y="1954"/>
                    <a:pt x="3263" y="2537"/>
                    <a:pt x="2989" y="3228"/>
                  </a:cubicBezTo>
                  <a:cubicBezTo>
                    <a:pt x="2454" y="4585"/>
                    <a:pt x="2025" y="6109"/>
                    <a:pt x="1656" y="7871"/>
                  </a:cubicBezTo>
                  <a:cubicBezTo>
                    <a:pt x="1311" y="9526"/>
                    <a:pt x="1072" y="11205"/>
                    <a:pt x="894" y="12633"/>
                  </a:cubicBezTo>
                  <a:cubicBezTo>
                    <a:pt x="787" y="13455"/>
                    <a:pt x="680" y="14277"/>
                    <a:pt x="596" y="15074"/>
                  </a:cubicBezTo>
                  <a:cubicBezTo>
                    <a:pt x="477" y="16062"/>
                    <a:pt x="382" y="16848"/>
                    <a:pt x="310" y="17598"/>
                  </a:cubicBezTo>
                  <a:cubicBezTo>
                    <a:pt x="132" y="19289"/>
                    <a:pt x="49" y="20706"/>
                    <a:pt x="13" y="22063"/>
                  </a:cubicBezTo>
                  <a:cubicBezTo>
                    <a:pt x="1" y="22813"/>
                    <a:pt x="1" y="23563"/>
                    <a:pt x="49" y="24278"/>
                  </a:cubicBezTo>
                  <a:cubicBezTo>
                    <a:pt x="60" y="24647"/>
                    <a:pt x="84" y="25004"/>
                    <a:pt x="120" y="25373"/>
                  </a:cubicBezTo>
                  <a:cubicBezTo>
                    <a:pt x="144" y="25790"/>
                    <a:pt x="191" y="26171"/>
                    <a:pt x="239" y="26504"/>
                  </a:cubicBezTo>
                  <a:cubicBezTo>
                    <a:pt x="239" y="26540"/>
                    <a:pt x="263" y="26564"/>
                    <a:pt x="287" y="26588"/>
                  </a:cubicBezTo>
                  <a:cubicBezTo>
                    <a:pt x="299" y="26600"/>
                    <a:pt x="322" y="26600"/>
                    <a:pt x="346" y="26600"/>
                  </a:cubicBezTo>
                  <a:cubicBezTo>
                    <a:pt x="358" y="26611"/>
                    <a:pt x="358" y="26623"/>
                    <a:pt x="382" y="26647"/>
                  </a:cubicBezTo>
                  <a:cubicBezTo>
                    <a:pt x="1334" y="27242"/>
                    <a:pt x="2251" y="27695"/>
                    <a:pt x="3156" y="28040"/>
                  </a:cubicBezTo>
                  <a:cubicBezTo>
                    <a:pt x="4109" y="28409"/>
                    <a:pt x="5073" y="28635"/>
                    <a:pt x="6025" y="28707"/>
                  </a:cubicBezTo>
                  <a:cubicBezTo>
                    <a:pt x="6264" y="28731"/>
                    <a:pt x="6502" y="28743"/>
                    <a:pt x="6740" y="28743"/>
                  </a:cubicBezTo>
                  <a:cubicBezTo>
                    <a:pt x="7502" y="28743"/>
                    <a:pt x="8264" y="28635"/>
                    <a:pt x="9002" y="28445"/>
                  </a:cubicBezTo>
                  <a:cubicBezTo>
                    <a:pt x="9478" y="28326"/>
                    <a:pt x="9955" y="28147"/>
                    <a:pt x="10502" y="27909"/>
                  </a:cubicBezTo>
                  <a:cubicBezTo>
                    <a:pt x="10943" y="27719"/>
                    <a:pt x="11371" y="27504"/>
                    <a:pt x="11812" y="27266"/>
                  </a:cubicBezTo>
                  <a:cubicBezTo>
                    <a:pt x="13515" y="26349"/>
                    <a:pt x="15074" y="25171"/>
                    <a:pt x="16432" y="23766"/>
                  </a:cubicBezTo>
                  <a:cubicBezTo>
                    <a:pt x="16729" y="23456"/>
                    <a:pt x="17027" y="23135"/>
                    <a:pt x="17313" y="22801"/>
                  </a:cubicBezTo>
                  <a:cubicBezTo>
                    <a:pt x="17444" y="22635"/>
                    <a:pt x="17586" y="22456"/>
                    <a:pt x="17741" y="22266"/>
                  </a:cubicBezTo>
                  <a:cubicBezTo>
                    <a:pt x="17872" y="22099"/>
                    <a:pt x="18027" y="21897"/>
                    <a:pt x="18146" y="21670"/>
                  </a:cubicBezTo>
                  <a:cubicBezTo>
                    <a:pt x="18170" y="21623"/>
                    <a:pt x="18158" y="21563"/>
                    <a:pt x="18122" y="21539"/>
                  </a:cubicBezTo>
                  <a:cubicBezTo>
                    <a:pt x="18146" y="21527"/>
                    <a:pt x="18146" y="21492"/>
                    <a:pt x="18122" y="21468"/>
                  </a:cubicBezTo>
                  <a:cubicBezTo>
                    <a:pt x="17789" y="20432"/>
                    <a:pt x="17491" y="19277"/>
                    <a:pt x="17217" y="17813"/>
                  </a:cubicBezTo>
                  <a:cubicBezTo>
                    <a:pt x="17098" y="17182"/>
                    <a:pt x="17003" y="16551"/>
                    <a:pt x="16908" y="15955"/>
                  </a:cubicBezTo>
                  <a:lnTo>
                    <a:pt x="16884" y="15824"/>
                  </a:lnTo>
                  <a:cubicBezTo>
                    <a:pt x="16789" y="15253"/>
                    <a:pt x="16705" y="14681"/>
                    <a:pt x="16622" y="14098"/>
                  </a:cubicBezTo>
                  <a:cubicBezTo>
                    <a:pt x="16467" y="12872"/>
                    <a:pt x="16336" y="11645"/>
                    <a:pt x="16217" y="10431"/>
                  </a:cubicBezTo>
                  <a:cubicBezTo>
                    <a:pt x="16074" y="8943"/>
                    <a:pt x="15920" y="7419"/>
                    <a:pt x="15705" y="5906"/>
                  </a:cubicBezTo>
                  <a:cubicBezTo>
                    <a:pt x="15598" y="5216"/>
                    <a:pt x="15491" y="4633"/>
                    <a:pt x="15372" y="4109"/>
                  </a:cubicBezTo>
                  <a:cubicBezTo>
                    <a:pt x="15253" y="3561"/>
                    <a:pt x="15122" y="3073"/>
                    <a:pt x="14955" y="2632"/>
                  </a:cubicBezTo>
                  <a:cubicBezTo>
                    <a:pt x="14765" y="2120"/>
                    <a:pt x="14550" y="1668"/>
                    <a:pt x="14288" y="1263"/>
                  </a:cubicBezTo>
                  <a:cubicBezTo>
                    <a:pt x="14157" y="1061"/>
                    <a:pt x="13991" y="870"/>
                    <a:pt x="13824" y="692"/>
                  </a:cubicBezTo>
                  <a:cubicBezTo>
                    <a:pt x="13669" y="513"/>
                    <a:pt x="13467" y="346"/>
                    <a:pt x="13264" y="191"/>
                  </a:cubicBezTo>
                  <a:cubicBezTo>
                    <a:pt x="13205" y="156"/>
                    <a:pt x="13134" y="108"/>
                    <a:pt x="13050" y="61"/>
                  </a:cubicBezTo>
                  <a:cubicBezTo>
                    <a:pt x="13050" y="61"/>
                    <a:pt x="13038" y="61"/>
                    <a:pt x="13038" y="49"/>
                  </a:cubicBezTo>
                  <a:cubicBezTo>
                    <a:pt x="13026" y="13"/>
                    <a:pt x="12979" y="1"/>
                    <a:pt x="12955" y="1"/>
                  </a:cubicBezTo>
                  <a:lnTo>
                    <a:pt x="12919" y="1"/>
                  </a:lnTo>
                  <a:cubicBezTo>
                    <a:pt x="12895" y="13"/>
                    <a:pt x="12860" y="37"/>
                    <a:pt x="12848" y="49"/>
                  </a:cubicBezTo>
                  <a:cubicBezTo>
                    <a:pt x="12836" y="72"/>
                    <a:pt x="12836" y="96"/>
                    <a:pt x="12836" y="132"/>
                  </a:cubicBezTo>
                  <a:cubicBezTo>
                    <a:pt x="12836" y="168"/>
                    <a:pt x="12848" y="191"/>
                    <a:pt x="12848" y="227"/>
                  </a:cubicBezTo>
                  <a:cubicBezTo>
                    <a:pt x="12872" y="513"/>
                    <a:pt x="12872" y="787"/>
                    <a:pt x="12860" y="1061"/>
                  </a:cubicBezTo>
                  <a:cubicBezTo>
                    <a:pt x="12848" y="1263"/>
                    <a:pt x="12836" y="1465"/>
                    <a:pt x="12800" y="1656"/>
                  </a:cubicBezTo>
                  <a:cubicBezTo>
                    <a:pt x="12729" y="2192"/>
                    <a:pt x="12610" y="2632"/>
                    <a:pt x="12443" y="3025"/>
                  </a:cubicBezTo>
                  <a:cubicBezTo>
                    <a:pt x="12336" y="3275"/>
                    <a:pt x="12217" y="3490"/>
                    <a:pt x="12074" y="3668"/>
                  </a:cubicBezTo>
                  <a:cubicBezTo>
                    <a:pt x="11955" y="3811"/>
                    <a:pt x="11812" y="3942"/>
                    <a:pt x="11681" y="4049"/>
                  </a:cubicBezTo>
                  <a:cubicBezTo>
                    <a:pt x="11550" y="4156"/>
                    <a:pt x="11419" y="4228"/>
                    <a:pt x="11264" y="4287"/>
                  </a:cubicBezTo>
                  <a:cubicBezTo>
                    <a:pt x="11086" y="4359"/>
                    <a:pt x="10895" y="4406"/>
                    <a:pt x="10657" y="4442"/>
                  </a:cubicBezTo>
                  <a:cubicBezTo>
                    <a:pt x="10526" y="4454"/>
                    <a:pt x="10371" y="4466"/>
                    <a:pt x="10228" y="4466"/>
                  </a:cubicBezTo>
                  <a:cubicBezTo>
                    <a:pt x="10074" y="4466"/>
                    <a:pt x="9931" y="4454"/>
                    <a:pt x="9776" y="4442"/>
                  </a:cubicBezTo>
                  <a:lnTo>
                    <a:pt x="9812" y="4442"/>
                  </a:lnTo>
                  <a:cubicBezTo>
                    <a:pt x="9502" y="4394"/>
                    <a:pt x="9169" y="4299"/>
                    <a:pt x="8847" y="4168"/>
                  </a:cubicBezTo>
                  <a:cubicBezTo>
                    <a:pt x="8478" y="4025"/>
                    <a:pt x="8109" y="3799"/>
                    <a:pt x="7752" y="3513"/>
                  </a:cubicBezTo>
                  <a:cubicBezTo>
                    <a:pt x="7323" y="3192"/>
                    <a:pt x="6918" y="2775"/>
                    <a:pt x="6561" y="2311"/>
                  </a:cubicBezTo>
                  <a:cubicBezTo>
                    <a:pt x="6180" y="1823"/>
                    <a:pt x="5871" y="1287"/>
                    <a:pt x="5644" y="727"/>
                  </a:cubicBezTo>
                  <a:lnTo>
                    <a:pt x="5644" y="727"/>
                  </a:lnTo>
                  <a:lnTo>
                    <a:pt x="5656" y="763"/>
                  </a:lnTo>
                  <a:cubicBezTo>
                    <a:pt x="5549" y="513"/>
                    <a:pt x="5478" y="275"/>
                    <a:pt x="5406" y="37"/>
                  </a:cubicBezTo>
                  <a:cubicBezTo>
                    <a:pt x="5394" y="37"/>
                    <a:pt x="5347" y="1"/>
                    <a:pt x="5299" y="1"/>
                  </a:cubicBezTo>
                  <a:close/>
                </a:path>
              </a:pathLst>
            </a:custGeom>
            <a:solidFill>
              <a:srgbClr val="3E5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6"/>
            <p:cNvSpPr/>
            <p:nvPr/>
          </p:nvSpPr>
          <p:spPr>
            <a:xfrm>
              <a:off x="4341600" y="3069550"/>
              <a:ext cx="384000" cy="244400"/>
            </a:xfrm>
            <a:custGeom>
              <a:avLst/>
              <a:gdLst/>
              <a:ahLst/>
              <a:cxnLst/>
              <a:rect l="l" t="t" r="r" b="b"/>
              <a:pathLst>
                <a:path w="15360" h="9776" extrusionOk="0">
                  <a:moveTo>
                    <a:pt x="9633" y="1"/>
                  </a:moveTo>
                  <a:cubicBezTo>
                    <a:pt x="8847" y="13"/>
                    <a:pt x="7978" y="84"/>
                    <a:pt x="6930" y="239"/>
                  </a:cubicBezTo>
                  <a:cubicBezTo>
                    <a:pt x="5823" y="382"/>
                    <a:pt x="4406" y="632"/>
                    <a:pt x="3096" y="1227"/>
                  </a:cubicBezTo>
                  <a:cubicBezTo>
                    <a:pt x="2787" y="1370"/>
                    <a:pt x="2501" y="1525"/>
                    <a:pt x="2239" y="1679"/>
                  </a:cubicBezTo>
                  <a:cubicBezTo>
                    <a:pt x="1965" y="1846"/>
                    <a:pt x="1715" y="2037"/>
                    <a:pt x="1477" y="2239"/>
                  </a:cubicBezTo>
                  <a:cubicBezTo>
                    <a:pt x="989" y="2656"/>
                    <a:pt x="620" y="3180"/>
                    <a:pt x="358" y="3727"/>
                  </a:cubicBezTo>
                  <a:cubicBezTo>
                    <a:pt x="215" y="4061"/>
                    <a:pt x="120" y="4406"/>
                    <a:pt x="60" y="4739"/>
                  </a:cubicBezTo>
                  <a:cubicBezTo>
                    <a:pt x="1" y="5156"/>
                    <a:pt x="1" y="5597"/>
                    <a:pt x="84" y="6109"/>
                  </a:cubicBezTo>
                  <a:cubicBezTo>
                    <a:pt x="108" y="6323"/>
                    <a:pt x="155" y="6549"/>
                    <a:pt x="215" y="6787"/>
                  </a:cubicBezTo>
                  <a:cubicBezTo>
                    <a:pt x="263" y="7002"/>
                    <a:pt x="334" y="7216"/>
                    <a:pt x="382" y="7406"/>
                  </a:cubicBezTo>
                  <a:lnTo>
                    <a:pt x="417" y="7561"/>
                  </a:lnTo>
                  <a:lnTo>
                    <a:pt x="417" y="7573"/>
                  </a:lnTo>
                  <a:cubicBezTo>
                    <a:pt x="513" y="7871"/>
                    <a:pt x="620" y="8192"/>
                    <a:pt x="739" y="8514"/>
                  </a:cubicBezTo>
                  <a:cubicBezTo>
                    <a:pt x="810" y="8704"/>
                    <a:pt x="894" y="8883"/>
                    <a:pt x="989" y="9026"/>
                  </a:cubicBezTo>
                  <a:cubicBezTo>
                    <a:pt x="1072" y="9168"/>
                    <a:pt x="1179" y="9311"/>
                    <a:pt x="1298" y="9430"/>
                  </a:cubicBezTo>
                  <a:cubicBezTo>
                    <a:pt x="1382" y="9526"/>
                    <a:pt x="1489" y="9609"/>
                    <a:pt x="1584" y="9669"/>
                  </a:cubicBezTo>
                  <a:cubicBezTo>
                    <a:pt x="1667" y="9728"/>
                    <a:pt x="1763" y="9764"/>
                    <a:pt x="1846" y="9776"/>
                  </a:cubicBezTo>
                  <a:lnTo>
                    <a:pt x="1941" y="9776"/>
                  </a:lnTo>
                  <a:cubicBezTo>
                    <a:pt x="2001" y="9776"/>
                    <a:pt x="2060" y="9764"/>
                    <a:pt x="2120" y="9740"/>
                  </a:cubicBezTo>
                  <a:cubicBezTo>
                    <a:pt x="2191" y="9716"/>
                    <a:pt x="2263" y="9669"/>
                    <a:pt x="2358" y="9609"/>
                  </a:cubicBezTo>
                  <a:cubicBezTo>
                    <a:pt x="2429" y="9549"/>
                    <a:pt x="2477" y="9478"/>
                    <a:pt x="2537" y="9407"/>
                  </a:cubicBezTo>
                  <a:cubicBezTo>
                    <a:pt x="2572" y="9323"/>
                    <a:pt x="2632" y="9240"/>
                    <a:pt x="2679" y="9133"/>
                  </a:cubicBezTo>
                  <a:cubicBezTo>
                    <a:pt x="2751" y="8966"/>
                    <a:pt x="2834" y="8787"/>
                    <a:pt x="2894" y="8549"/>
                  </a:cubicBezTo>
                  <a:cubicBezTo>
                    <a:pt x="2930" y="8359"/>
                    <a:pt x="2977" y="8168"/>
                    <a:pt x="3013" y="7942"/>
                  </a:cubicBezTo>
                  <a:cubicBezTo>
                    <a:pt x="3037" y="7740"/>
                    <a:pt x="3049" y="7537"/>
                    <a:pt x="3072" y="7347"/>
                  </a:cubicBezTo>
                  <a:lnTo>
                    <a:pt x="3072" y="7049"/>
                  </a:lnTo>
                  <a:lnTo>
                    <a:pt x="3096" y="7061"/>
                  </a:lnTo>
                  <a:cubicBezTo>
                    <a:pt x="3156" y="7085"/>
                    <a:pt x="3239" y="7085"/>
                    <a:pt x="3299" y="7085"/>
                  </a:cubicBezTo>
                  <a:cubicBezTo>
                    <a:pt x="3418" y="7085"/>
                    <a:pt x="3525" y="7049"/>
                    <a:pt x="3620" y="6990"/>
                  </a:cubicBezTo>
                  <a:cubicBezTo>
                    <a:pt x="3715" y="6942"/>
                    <a:pt x="3787" y="6871"/>
                    <a:pt x="3858" y="6763"/>
                  </a:cubicBezTo>
                  <a:cubicBezTo>
                    <a:pt x="3918" y="6692"/>
                    <a:pt x="3965" y="6585"/>
                    <a:pt x="3989" y="6454"/>
                  </a:cubicBezTo>
                  <a:cubicBezTo>
                    <a:pt x="4025" y="6347"/>
                    <a:pt x="4037" y="6251"/>
                    <a:pt x="4049" y="6097"/>
                  </a:cubicBezTo>
                  <a:cubicBezTo>
                    <a:pt x="4073" y="5966"/>
                    <a:pt x="4073" y="5835"/>
                    <a:pt x="4073" y="5716"/>
                  </a:cubicBezTo>
                  <a:cubicBezTo>
                    <a:pt x="4049" y="5513"/>
                    <a:pt x="4037" y="5335"/>
                    <a:pt x="3989" y="5144"/>
                  </a:cubicBezTo>
                  <a:lnTo>
                    <a:pt x="3989" y="5144"/>
                  </a:lnTo>
                  <a:cubicBezTo>
                    <a:pt x="4287" y="5323"/>
                    <a:pt x="4632" y="5454"/>
                    <a:pt x="5037" y="5561"/>
                  </a:cubicBezTo>
                  <a:cubicBezTo>
                    <a:pt x="5406" y="5656"/>
                    <a:pt x="5811" y="5728"/>
                    <a:pt x="6239" y="5739"/>
                  </a:cubicBezTo>
                  <a:cubicBezTo>
                    <a:pt x="6359" y="5739"/>
                    <a:pt x="6478" y="5751"/>
                    <a:pt x="6597" y="5751"/>
                  </a:cubicBezTo>
                  <a:cubicBezTo>
                    <a:pt x="7180" y="5751"/>
                    <a:pt x="7787" y="5680"/>
                    <a:pt x="8383" y="5513"/>
                  </a:cubicBezTo>
                  <a:cubicBezTo>
                    <a:pt x="9073" y="5335"/>
                    <a:pt x="9740" y="5037"/>
                    <a:pt x="10359" y="4656"/>
                  </a:cubicBezTo>
                  <a:cubicBezTo>
                    <a:pt x="10966" y="4263"/>
                    <a:pt x="11526" y="3787"/>
                    <a:pt x="12002" y="3239"/>
                  </a:cubicBezTo>
                  <a:cubicBezTo>
                    <a:pt x="12383" y="2799"/>
                    <a:pt x="12705" y="2299"/>
                    <a:pt x="12955" y="1787"/>
                  </a:cubicBezTo>
                  <a:lnTo>
                    <a:pt x="13181" y="1787"/>
                  </a:lnTo>
                  <a:cubicBezTo>
                    <a:pt x="13276" y="1799"/>
                    <a:pt x="13383" y="1810"/>
                    <a:pt x="13502" y="1858"/>
                  </a:cubicBezTo>
                  <a:cubicBezTo>
                    <a:pt x="13681" y="1918"/>
                    <a:pt x="13859" y="2025"/>
                    <a:pt x="14050" y="2144"/>
                  </a:cubicBezTo>
                  <a:cubicBezTo>
                    <a:pt x="14407" y="2382"/>
                    <a:pt x="14752" y="2703"/>
                    <a:pt x="15122" y="3132"/>
                  </a:cubicBezTo>
                  <a:cubicBezTo>
                    <a:pt x="15145" y="3156"/>
                    <a:pt x="15169" y="3168"/>
                    <a:pt x="15205" y="3168"/>
                  </a:cubicBezTo>
                  <a:cubicBezTo>
                    <a:pt x="15229" y="3168"/>
                    <a:pt x="15264" y="3156"/>
                    <a:pt x="15288" y="3120"/>
                  </a:cubicBezTo>
                  <a:cubicBezTo>
                    <a:pt x="15300" y="3108"/>
                    <a:pt x="15300" y="3096"/>
                    <a:pt x="15324" y="3072"/>
                  </a:cubicBezTo>
                  <a:cubicBezTo>
                    <a:pt x="15348" y="3061"/>
                    <a:pt x="15360" y="3013"/>
                    <a:pt x="15360" y="2977"/>
                  </a:cubicBezTo>
                  <a:cubicBezTo>
                    <a:pt x="15348" y="2799"/>
                    <a:pt x="15324" y="2620"/>
                    <a:pt x="15264" y="2441"/>
                  </a:cubicBezTo>
                  <a:cubicBezTo>
                    <a:pt x="15217" y="2275"/>
                    <a:pt x="15145" y="2120"/>
                    <a:pt x="15038" y="1965"/>
                  </a:cubicBezTo>
                  <a:cubicBezTo>
                    <a:pt x="14871" y="1691"/>
                    <a:pt x="14633" y="1429"/>
                    <a:pt x="14336" y="1203"/>
                  </a:cubicBezTo>
                  <a:cubicBezTo>
                    <a:pt x="13812" y="798"/>
                    <a:pt x="13145" y="501"/>
                    <a:pt x="12300" y="298"/>
                  </a:cubicBezTo>
                  <a:cubicBezTo>
                    <a:pt x="11585" y="84"/>
                    <a:pt x="10752" y="1"/>
                    <a:pt x="9799" y="1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6"/>
            <p:cNvSpPr/>
            <p:nvPr/>
          </p:nvSpPr>
          <p:spPr>
            <a:xfrm>
              <a:off x="4666050" y="3112900"/>
              <a:ext cx="87525" cy="75975"/>
            </a:xfrm>
            <a:custGeom>
              <a:avLst/>
              <a:gdLst/>
              <a:ahLst/>
              <a:cxnLst/>
              <a:rect l="l" t="t" r="r" b="b"/>
              <a:pathLst>
                <a:path w="3501" h="3039" extrusionOk="0">
                  <a:moveTo>
                    <a:pt x="362" y="113"/>
                  </a:moveTo>
                  <a:cubicBezTo>
                    <a:pt x="359" y="113"/>
                    <a:pt x="362" y="124"/>
                    <a:pt x="369" y="124"/>
                  </a:cubicBezTo>
                  <a:cubicBezTo>
                    <a:pt x="366" y="116"/>
                    <a:pt x="363" y="113"/>
                    <a:pt x="362" y="113"/>
                  </a:cubicBezTo>
                  <a:close/>
                  <a:moveTo>
                    <a:pt x="29" y="0"/>
                  </a:moveTo>
                  <a:cubicBezTo>
                    <a:pt x="18" y="0"/>
                    <a:pt x="0" y="8"/>
                    <a:pt x="0" y="17"/>
                  </a:cubicBezTo>
                  <a:cubicBezTo>
                    <a:pt x="0" y="29"/>
                    <a:pt x="12" y="65"/>
                    <a:pt x="36" y="65"/>
                  </a:cubicBezTo>
                  <a:cubicBezTo>
                    <a:pt x="143" y="65"/>
                    <a:pt x="239" y="88"/>
                    <a:pt x="358" y="100"/>
                  </a:cubicBezTo>
                  <a:cubicBezTo>
                    <a:pt x="560" y="160"/>
                    <a:pt x="739" y="243"/>
                    <a:pt x="893" y="350"/>
                  </a:cubicBezTo>
                  <a:lnTo>
                    <a:pt x="1120" y="481"/>
                  </a:lnTo>
                  <a:cubicBezTo>
                    <a:pt x="1191" y="541"/>
                    <a:pt x="1286" y="600"/>
                    <a:pt x="1358" y="660"/>
                  </a:cubicBezTo>
                  <a:cubicBezTo>
                    <a:pt x="1501" y="779"/>
                    <a:pt x="1643" y="910"/>
                    <a:pt x="1774" y="1041"/>
                  </a:cubicBezTo>
                  <a:lnTo>
                    <a:pt x="1822" y="1088"/>
                  </a:lnTo>
                  <a:cubicBezTo>
                    <a:pt x="1798" y="1077"/>
                    <a:pt x="1798" y="1077"/>
                    <a:pt x="1786" y="1077"/>
                  </a:cubicBezTo>
                  <a:cubicBezTo>
                    <a:pt x="1905" y="1196"/>
                    <a:pt x="2024" y="1327"/>
                    <a:pt x="2132" y="1458"/>
                  </a:cubicBezTo>
                  <a:cubicBezTo>
                    <a:pt x="2239" y="1589"/>
                    <a:pt x="2358" y="1731"/>
                    <a:pt x="2453" y="1862"/>
                  </a:cubicBezTo>
                  <a:cubicBezTo>
                    <a:pt x="2560" y="1993"/>
                    <a:pt x="2667" y="2136"/>
                    <a:pt x="2751" y="2267"/>
                  </a:cubicBezTo>
                  <a:cubicBezTo>
                    <a:pt x="2870" y="2446"/>
                    <a:pt x="3013" y="2612"/>
                    <a:pt x="3108" y="2791"/>
                  </a:cubicBezTo>
                  <a:cubicBezTo>
                    <a:pt x="3144" y="2827"/>
                    <a:pt x="3156" y="2886"/>
                    <a:pt x="3191" y="2934"/>
                  </a:cubicBezTo>
                  <a:cubicBezTo>
                    <a:pt x="3203" y="2982"/>
                    <a:pt x="3227" y="3005"/>
                    <a:pt x="3275" y="3029"/>
                  </a:cubicBezTo>
                  <a:cubicBezTo>
                    <a:pt x="3298" y="3035"/>
                    <a:pt x="3322" y="3038"/>
                    <a:pt x="3343" y="3038"/>
                  </a:cubicBezTo>
                  <a:cubicBezTo>
                    <a:pt x="3364" y="3038"/>
                    <a:pt x="3382" y="3035"/>
                    <a:pt x="3394" y="3029"/>
                  </a:cubicBezTo>
                  <a:cubicBezTo>
                    <a:pt x="3441" y="3005"/>
                    <a:pt x="3465" y="2982"/>
                    <a:pt x="3489" y="2934"/>
                  </a:cubicBezTo>
                  <a:cubicBezTo>
                    <a:pt x="3501" y="2910"/>
                    <a:pt x="3501" y="2851"/>
                    <a:pt x="3489" y="2815"/>
                  </a:cubicBezTo>
                  <a:cubicBezTo>
                    <a:pt x="3382" y="2612"/>
                    <a:pt x="3251" y="2410"/>
                    <a:pt x="3108" y="2231"/>
                  </a:cubicBezTo>
                  <a:cubicBezTo>
                    <a:pt x="2989" y="2077"/>
                    <a:pt x="2870" y="1922"/>
                    <a:pt x="2751" y="1755"/>
                  </a:cubicBezTo>
                  <a:cubicBezTo>
                    <a:pt x="2655" y="1624"/>
                    <a:pt x="2536" y="1493"/>
                    <a:pt x="2417" y="1362"/>
                  </a:cubicBezTo>
                  <a:cubicBezTo>
                    <a:pt x="2274" y="1219"/>
                    <a:pt x="2144" y="1077"/>
                    <a:pt x="2013" y="957"/>
                  </a:cubicBezTo>
                  <a:cubicBezTo>
                    <a:pt x="1882" y="827"/>
                    <a:pt x="1727" y="696"/>
                    <a:pt x="1560" y="600"/>
                  </a:cubicBezTo>
                  <a:cubicBezTo>
                    <a:pt x="1417" y="481"/>
                    <a:pt x="1251" y="386"/>
                    <a:pt x="1084" y="303"/>
                  </a:cubicBezTo>
                  <a:cubicBezTo>
                    <a:pt x="774" y="136"/>
                    <a:pt x="429" y="29"/>
                    <a:pt x="96" y="5"/>
                  </a:cubicBezTo>
                  <a:lnTo>
                    <a:pt x="36" y="5"/>
                  </a:lnTo>
                  <a:cubicBezTo>
                    <a:pt x="36" y="2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6"/>
            <p:cNvSpPr/>
            <p:nvPr/>
          </p:nvSpPr>
          <p:spPr>
            <a:xfrm>
              <a:off x="4452325" y="3116000"/>
              <a:ext cx="193500" cy="73925"/>
            </a:xfrm>
            <a:custGeom>
              <a:avLst/>
              <a:gdLst/>
              <a:ahLst/>
              <a:cxnLst/>
              <a:rect l="l" t="t" r="r" b="b"/>
              <a:pathLst>
                <a:path w="7740" h="2957" extrusionOk="0">
                  <a:moveTo>
                    <a:pt x="7692" y="0"/>
                  </a:moveTo>
                  <a:cubicBezTo>
                    <a:pt x="7645" y="48"/>
                    <a:pt x="7633" y="60"/>
                    <a:pt x="7633" y="71"/>
                  </a:cubicBezTo>
                  <a:cubicBezTo>
                    <a:pt x="7585" y="167"/>
                    <a:pt x="7537" y="238"/>
                    <a:pt x="7478" y="310"/>
                  </a:cubicBezTo>
                  <a:cubicBezTo>
                    <a:pt x="7299" y="572"/>
                    <a:pt x="7085" y="822"/>
                    <a:pt x="6847" y="1024"/>
                  </a:cubicBezTo>
                  <a:lnTo>
                    <a:pt x="6859" y="1012"/>
                  </a:lnTo>
                  <a:lnTo>
                    <a:pt x="6859" y="1012"/>
                  </a:lnTo>
                  <a:cubicBezTo>
                    <a:pt x="6508" y="1316"/>
                    <a:pt x="6100" y="1574"/>
                    <a:pt x="5680" y="1786"/>
                  </a:cubicBezTo>
                  <a:lnTo>
                    <a:pt x="5680" y="1786"/>
                  </a:lnTo>
                  <a:cubicBezTo>
                    <a:pt x="5680" y="1786"/>
                    <a:pt x="5680" y="1786"/>
                    <a:pt x="5680" y="1786"/>
                  </a:cubicBezTo>
                  <a:cubicBezTo>
                    <a:pt x="5679" y="1786"/>
                    <a:pt x="5678" y="1787"/>
                    <a:pt x="5678" y="1787"/>
                  </a:cubicBezTo>
                  <a:lnTo>
                    <a:pt x="5678" y="1787"/>
                  </a:lnTo>
                  <a:cubicBezTo>
                    <a:pt x="5678" y="1787"/>
                    <a:pt x="5679" y="1786"/>
                    <a:pt x="5680" y="1786"/>
                  </a:cubicBezTo>
                  <a:lnTo>
                    <a:pt x="5680" y="1786"/>
                  </a:lnTo>
                  <a:cubicBezTo>
                    <a:pt x="5674" y="1786"/>
                    <a:pt x="5671" y="1789"/>
                    <a:pt x="5669" y="1791"/>
                  </a:cubicBezTo>
                  <a:lnTo>
                    <a:pt x="5669" y="1791"/>
                  </a:lnTo>
                  <a:cubicBezTo>
                    <a:pt x="5672" y="1790"/>
                    <a:pt x="5675" y="1789"/>
                    <a:pt x="5678" y="1787"/>
                  </a:cubicBezTo>
                  <a:lnTo>
                    <a:pt x="5678" y="1787"/>
                  </a:lnTo>
                  <a:cubicBezTo>
                    <a:pt x="5674" y="1789"/>
                    <a:pt x="5671" y="1790"/>
                    <a:pt x="5668" y="1792"/>
                  </a:cubicBezTo>
                  <a:lnTo>
                    <a:pt x="5668" y="1792"/>
                  </a:lnTo>
                  <a:cubicBezTo>
                    <a:pt x="5668" y="1792"/>
                    <a:pt x="5668" y="1792"/>
                    <a:pt x="5669" y="1791"/>
                  </a:cubicBezTo>
                  <a:lnTo>
                    <a:pt x="5669" y="1791"/>
                  </a:lnTo>
                  <a:cubicBezTo>
                    <a:pt x="5350" y="1944"/>
                    <a:pt x="5009" y="2061"/>
                    <a:pt x="4668" y="2179"/>
                  </a:cubicBezTo>
                  <a:cubicBezTo>
                    <a:pt x="4323" y="2298"/>
                    <a:pt x="3965" y="2393"/>
                    <a:pt x="3632" y="2453"/>
                  </a:cubicBezTo>
                  <a:cubicBezTo>
                    <a:pt x="3173" y="2541"/>
                    <a:pt x="2720" y="2590"/>
                    <a:pt x="2264" y="2590"/>
                  </a:cubicBezTo>
                  <a:cubicBezTo>
                    <a:pt x="2106" y="2590"/>
                    <a:pt x="1947" y="2584"/>
                    <a:pt x="1787" y="2572"/>
                  </a:cubicBezTo>
                  <a:cubicBezTo>
                    <a:pt x="1382" y="2536"/>
                    <a:pt x="977" y="2465"/>
                    <a:pt x="596" y="2346"/>
                  </a:cubicBezTo>
                  <a:cubicBezTo>
                    <a:pt x="501" y="2322"/>
                    <a:pt x="429" y="2286"/>
                    <a:pt x="334" y="2262"/>
                  </a:cubicBezTo>
                  <a:cubicBezTo>
                    <a:pt x="296" y="2240"/>
                    <a:pt x="268" y="2231"/>
                    <a:pt x="237" y="2231"/>
                  </a:cubicBezTo>
                  <a:cubicBezTo>
                    <a:pt x="220" y="2231"/>
                    <a:pt x="201" y="2234"/>
                    <a:pt x="179" y="2238"/>
                  </a:cubicBezTo>
                  <a:cubicBezTo>
                    <a:pt x="120" y="2262"/>
                    <a:pt x="72" y="2298"/>
                    <a:pt x="36" y="2346"/>
                  </a:cubicBezTo>
                  <a:cubicBezTo>
                    <a:pt x="1" y="2453"/>
                    <a:pt x="25" y="2584"/>
                    <a:pt x="144" y="2631"/>
                  </a:cubicBezTo>
                  <a:cubicBezTo>
                    <a:pt x="394" y="2738"/>
                    <a:pt x="656" y="2822"/>
                    <a:pt x="917" y="2869"/>
                  </a:cubicBezTo>
                  <a:cubicBezTo>
                    <a:pt x="1203" y="2929"/>
                    <a:pt x="1501" y="2953"/>
                    <a:pt x="1799" y="2953"/>
                  </a:cubicBezTo>
                  <a:cubicBezTo>
                    <a:pt x="1870" y="2956"/>
                    <a:pt x="1941" y="2957"/>
                    <a:pt x="2012" y="2957"/>
                  </a:cubicBezTo>
                  <a:cubicBezTo>
                    <a:pt x="2562" y="2957"/>
                    <a:pt x="3117" y="2878"/>
                    <a:pt x="3644" y="2762"/>
                  </a:cubicBezTo>
                  <a:cubicBezTo>
                    <a:pt x="3954" y="2691"/>
                    <a:pt x="4251" y="2596"/>
                    <a:pt x="4561" y="2500"/>
                  </a:cubicBezTo>
                  <a:cubicBezTo>
                    <a:pt x="4716" y="2441"/>
                    <a:pt x="4858" y="2393"/>
                    <a:pt x="5013" y="2322"/>
                  </a:cubicBezTo>
                  <a:cubicBezTo>
                    <a:pt x="5156" y="2262"/>
                    <a:pt x="5311" y="2179"/>
                    <a:pt x="5454" y="2107"/>
                  </a:cubicBezTo>
                  <a:cubicBezTo>
                    <a:pt x="5728" y="1976"/>
                    <a:pt x="5990" y="1810"/>
                    <a:pt x="6251" y="1643"/>
                  </a:cubicBezTo>
                  <a:cubicBezTo>
                    <a:pt x="6490" y="1488"/>
                    <a:pt x="6728" y="1286"/>
                    <a:pt x="6930" y="1095"/>
                  </a:cubicBezTo>
                  <a:cubicBezTo>
                    <a:pt x="7097" y="953"/>
                    <a:pt x="7240" y="774"/>
                    <a:pt x="7383" y="595"/>
                  </a:cubicBezTo>
                  <a:cubicBezTo>
                    <a:pt x="7502" y="417"/>
                    <a:pt x="7621" y="238"/>
                    <a:pt x="7716" y="60"/>
                  </a:cubicBezTo>
                  <a:cubicBezTo>
                    <a:pt x="7740" y="24"/>
                    <a:pt x="7704" y="0"/>
                    <a:pt x="7692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6"/>
            <p:cNvSpPr/>
            <p:nvPr/>
          </p:nvSpPr>
          <p:spPr>
            <a:xfrm>
              <a:off x="4536275" y="3122525"/>
              <a:ext cx="80675" cy="30550"/>
            </a:xfrm>
            <a:custGeom>
              <a:avLst/>
              <a:gdLst/>
              <a:ahLst/>
              <a:cxnLst/>
              <a:rect l="l" t="t" r="r" b="b"/>
              <a:pathLst>
                <a:path w="3227" h="1222" extrusionOk="0">
                  <a:moveTo>
                    <a:pt x="3191" y="1"/>
                  </a:moveTo>
                  <a:cubicBezTo>
                    <a:pt x="3167" y="37"/>
                    <a:pt x="3167" y="37"/>
                    <a:pt x="3155" y="37"/>
                  </a:cubicBezTo>
                  <a:cubicBezTo>
                    <a:pt x="3036" y="144"/>
                    <a:pt x="2917" y="215"/>
                    <a:pt x="2786" y="299"/>
                  </a:cubicBezTo>
                  <a:cubicBezTo>
                    <a:pt x="2655" y="394"/>
                    <a:pt x="2512" y="465"/>
                    <a:pt x="2382" y="525"/>
                  </a:cubicBezTo>
                  <a:cubicBezTo>
                    <a:pt x="2072" y="668"/>
                    <a:pt x="1739" y="775"/>
                    <a:pt x="1417" y="858"/>
                  </a:cubicBezTo>
                  <a:cubicBezTo>
                    <a:pt x="1227" y="894"/>
                    <a:pt x="1024" y="906"/>
                    <a:pt x="822" y="930"/>
                  </a:cubicBezTo>
                  <a:lnTo>
                    <a:pt x="512" y="930"/>
                  </a:lnTo>
                  <a:cubicBezTo>
                    <a:pt x="393" y="930"/>
                    <a:pt x="286" y="906"/>
                    <a:pt x="167" y="906"/>
                  </a:cubicBezTo>
                  <a:cubicBezTo>
                    <a:pt x="96" y="906"/>
                    <a:pt x="36" y="965"/>
                    <a:pt x="12" y="1025"/>
                  </a:cubicBezTo>
                  <a:cubicBezTo>
                    <a:pt x="0" y="1073"/>
                    <a:pt x="12" y="1120"/>
                    <a:pt x="48" y="1144"/>
                  </a:cubicBezTo>
                  <a:cubicBezTo>
                    <a:pt x="60" y="1180"/>
                    <a:pt x="107" y="1204"/>
                    <a:pt x="155" y="1204"/>
                  </a:cubicBezTo>
                  <a:cubicBezTo>
                    <a:pt x="226" y="1215"/>
                    <a:pt x="295" y="1221"/>
                    <a:pt x="365" y="1221"/>
                  </a:cubicBezTo>
                  <a:cubicBezTo>
                    <a:pt x="435" y="1221"/>
                    <a:pt x="506" y="1215"/>
                    <a:pt x="584" y="1204"/>
                  </a:cubicBezTo>
                  <a:cubicBezTo>
                    <a:pt x="727" y="1192"/>
                    <a:pt x="869" y="1180"/>
                    <a:pt x="1000" y="1168"/>
                  </a:cubicBezTo>
                  <a:cubicBezTo>
                    <a:pt x="1262" y="1120"/>
                    <a:pt x="1548" y="1061"/>
                    <a:pt x="1798" y="953"/>
                  </a:cubicBezTo>
                  <a:cubicBezTo>
                    <a:pt x="1917" y="906"/>
                    <a:pt x="2036" y="846"/>
                    <a:pt x="2155" y="787"/>
                  </a:cubicBezTo>
                  <a:cubicBezTo>
                    <a:pt x="2274" y="727"/>
                    <a:pt x="2393" y="656"/>
                    <a:pt x="2512" y="584"/>
                  </a:cubicBezTo>
                  <a:cubicBezTo>
                    <a:pt x="2632" y="513"/>
                    <a:pt x="2751" y="418"/>
                    <a:pt x="2858" y="346"/>
                  </a:cubicBezTo>
                  <a:cubicBezTo>
                    <a:pt x="2977" y="251"/>
                    <a:pt x="3084" y="168"/>
                    <a:pt x="3203" y="61"/>
                  </a:cubicBezTo>
                  <a:cubicBezTo>
                    <a:pt x="3215" y="49"/>
                    <a:pt x="3227" y="37"/>
                    <a:pt x="3215" y="13"/>
                  </a:cubicBezTo>
                  <a:cubicBezTo>
                    <a:pt x="3215" y="1"/>
                    <a:pt x="3203" y="1"/>
                    <a:pt x="3191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6"/>
            <p:cNvSpPr/>
            <p:nvPr/>
          </p:nvSpPr>
          <p:spPr>
            <a:xfrm>
              <a:off x="4386850" y="3245475"/>
              <a:ext cx="18175" cy="52400"/>
            </a:xfrm>
            <a:custGeom>
              <a:avLst/>
              <a:gdLst/>
              <a:ahLst/>
              <a:cxnLst/>
              <a:rect l="l" t="t" r="r" b="b"/>
              <a:pathLst>
                <a:path w="727" h="2096" extrusionOk="0">
                  <a:moveTo>
                    <a:pt x="679" y="0"/>
                  </a:moveTo>
                  <a:cubicBezTo>
                    <a:pt x="667" y="12"/>
                    <a:pt x="631" y="24"/>
                    <a:pt x="631" y="60"/>
                  </a:cubicBezTo>
                  <a:lnTo>
                    <a:pt x="631" y="405"/>
                  </a:lnTo>
                  <a:cubicBezTo>
                    <a:pt x="619" y="512"/>
                    <a:pt x="608" y="643"/>
                    <a:pt x="596" y="738"/>
                  </a:cubicBezTo>
                  <a:cubicBezTo>
                    <a:pt x="572" y="858"/>
                    <a:pt x="524" y="977"/>
                    <a:pt x="500" y="1096"/>
                  </a:cubicBezTo>
                  <a:lnTo>
                    <a:pt x="500" y="1084"/>
                  </a:lnTo>
                  <a:cubicBezTo>
                    <a:pt x="441" y="1262"/>
                    <a:pt x="369" y="1429"/>
                    <a:pt x="262" y="1572"/>
                  </a:cubicBezTo>
                  <a:cubicBezTo>
                    <a:pt x="203" y="1667"/>
                    <a:pt x="131" y="1750"/>
                    <a:pt x="60" y="1822"/>
                  </a:cubicBezTo>
                  <a:cubicBezTo>
                    <a:pt x="0" y="1881"/>
                    <a:pt x="12" y="1989"/>
                    <a:pt x="72" y="2048"/>
                  </a:cubicBezTo>
                  <a:cubicBezTo>
                    <a:pt x="96" y="2084"/>
                    <a:pt x="143" y="2096"/>
                    <a:pt x="191" y="2096"/>
                  </a:cubicBezTo>
                  <a:cubicBezTo>
                    <a:pt x="250" y="2096"/>
                    <a:pt x="298" y="2048"/>
                    <a:pt x="322" y="2001"/>
                  </a:cubicBezTo>
                  <a:cubicBezTo>
                    <a:pt x="393" y="1858"/>
                    <a:pt x="477" y="1691"/>
                    <a:pt x="536" y="1524"/>
                  </a:cubicBezTo>
                  <a:cubicBezTo>
                    <a:pt x="596" y="1381"/>
                    <a:pt x="631" y="1215"/>
                    <a:pt x="667" y="1048"/>
                  </a:cubicBezTo>
                  <a:cubicBezTo>
                    <a:pt x="727" y="715"/>
                    <a:pt x="727" y="369"/>
                    <a:pt x="715" y="24"/>
                  </a:cubicBezTo>
                  <a:cubicBezTo>
                    <a:pt x="715" y="0"/>
                    <a:pt x="691" y="0"/>
                    <a:pt x="679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6"/>
            <p:cNvSpPr/>
            <p:nvPr/>
          </p:nvSpPr>
          <p:spPr>
            <a:xfrm>
              <a:off x="4423450" y="3015975"/>
              <a:ext cx="221500" cy="56275"/>
            </a:xfrm>
            <a:custGeom>
              <a:avLst/>
              <a:gdLst/>
              <a:ahLst/>
              <a:cxnLst/>
              <a:rect l="l" t="t" r="r" b="b"/>
              <a:pathLst>
                <a:path w="8860" h="2251" extrusionOk="0">
                  <a:moveTo>
                    <a:pt x="2561" y="1"/>
                  </a:moveTo>
                  <a:cubicBezTo>
                    <a:pt x="2406" y="1"/>
                    <a:pt x="2251" y="12"/>
                    <a:pt x="2108" y="24"/>
                  </a:cubicBezTo>
                  <a:cubicBezTo>
                    <a:pt x="1953" y="36"/>
                    <a:pt x="1787" y="84"/>
                    <a:pt x="1644" y="132"/>
                  </a:cubicBezTo>
                  <a:cubicBezTo>
                    <a:pt x="1513" y="179"/>
                    <a:pt x="1370" y="215"/>
                    <a:pt x="1239" y="274"/>
                  </a:cubicBezTo>
                  <a:cubicBezTo>
                    <a:pt x="1096" y="334"/>
                    <a:pt x="953" y="429"/>
                    <a:pt x="822" y="513"/>
                  </a:cubicBezTo>
                  <a:cubicBezTo>
                    <a:pt x="691" y="608"/>
                    <a:pt x="572" y="691"/>
                    <a:pt x="453" y="798"/>
                  </a:cubicBezTo>
                  <a:cubicBezTo>
                    <a:pt x="382" y="858"/>
                    <a:pt x="322" y="929"/>
                    <a:pt x="263" y="989"/>
                  </a:cubicBezTo>
                  <a:cubicBezTo>
                    <a:pt x="203" y="1072"/>
                    <a:pt x="144" y="1132"/>
                    <a:pt x="84" y="1203"/>
                  </a:cubicBezTo>
                  <a:cubicBezTo>
                    <a:pt x="1" y="1286"/>
                    <a:pt x="37" y="1429"/>
                    <a:pt x="120" y="1489"/>
                  </a:cubicBezTo>
                  <a:cubicBezTo>
                    <a:pt x="155" y="1506"/>
                    <a:pt x="190" y="1517"/>
                    <a:pt x="229" y="1517"/>
                  </a:cubicBezTo>
                  <a:cubicBezTo>
                    <a:pt x="244" y="1517"/>
                    <a:pt x="259" y="1516"/>
                    <a:pt x="275" y="1513"/>
                  </a:cubicBezTo>
                  <a:cubicBezTo>
                    <a:pt x="334" y="1501"/>
                    <a:pt x="358" y="1489"/>
                    <a:pt x="406" y="1441"/>
                  </a:cubicBezTo>
                  <a:cubicBezTo>
                    <a:pt x="453" y="1382"/>
                    <a:pt x="513" y="1322"/>
                    <a:pt x="572" y="1263"/>
                  </a:cubicBezTo>
                  <a:cubicBezTo>
                    <a:pt x="763" y="1072"/>
                    <a:pt x="977" y="894"/>
                    <a:pt x="1215" y="739"/>
                  </a:cubicBezTo>
                  <a:cubicBezTo>
                    <a:pt x="1418" y="608"/>
                    <a:pt x="1644" y="513"/>
                    <a:pt x="1882" y="441"/>
                  </a:cubicBezTo>
                  <a:cubicBezTo>
                    <a:pt x="2132" y="370"/>
                    <a:pt x="2406" y="334"/>
                    <a:pt x="2668" y="322"/>
                  </a:cubicBezTo>
                  <a:cubicBezTo>
                    <a:pt x="2894" y="322"/>
                    <a:pt x="3132" y="334"/>
                    <a:pt x="3346" y="370"/>
                  </a:cubicBezTo>
                  <a:cubicBezTo>
                    <a:pt x="3573" y="393"/>
                    <a:pt x="3799" y="441"/>
                    <a:pt x="4025" y="501"/>
                  </a:cubicBezTo>
                  <a:lnTo>
                    <a:pt x="4037" y="501"/>
                  </a:lnTo>
                  <a:cubicBezTo>
                    <a:pt x="4680" y="667"/>
                    <a:pt x="5287" y="905"/>
                    <a:pt x="5894" y="1144"/>
                  </a:cubicBezTo>
                  <a:cubicBezTo>
                    <a:pt x="6490" y="1382"/>
                    <a:pt x="7085" y="1644"/>
                    <a:pt x="7680" y="1882"/>
                  </a:cubicBezTo>
                  <a:cubicBezTo>
                    <a:pt x="8061" y="2037"/>
                    <a:pt x="8430" y="2168"/>
                    <a:pt x="8811" y="2251"/>
                  </a:cubicBezTo>
                  <a:cubicBezTo>
                    <a:pt x="8823" y="2251"/>
                    <a:pt x="8859" y="2239"/>
                    <a:pt x="8859" y="2227"/>
                  </a:cubicBezTo>
                  <a:cubicBezTo>
                    <a:pt x="8859" y="2215"/>
                    <a:pt x="8847" y="2191"/>
                    <a:pt x="8823" y="2179"/>
                  </a:cubicBezTo>
                  <a:cubicBezTo>
                    <a:pt x="8811" y="2179"/>
                    <a:pt x="8800" y="2168"/>
                    <a:pt x="8764" y="2168"/>
                  </a:cubicBezTo>
                  <a:cubicBezTo>
                    <a:pt x="8502" y="2096"/>
                    <a:pt x="8252" y="2001"/>
                    <a:pt x="7978" y="1894"/>
                  </a:cubicBezTo>
                  <a:cubicBezTo>
                    <a:pt x="7692" y="1787"/>
                    <a:pt x="7418" y="1656"/>
                    <a:pt x="7133" y="1525"/>
                  </a:cubicBezTo>
                  <a:cubicBezTo>
                    <a:pt x="6835" y="1394"/>
                    <a:pt x="6537" y="1251"/>
                    <a:pt x="6240" y="1108"/>
                  </a:cubicBezTo>
                  <a:cubicBezTo>
                    <a:pt x="5942" y="965"/>
                    <a:pt x="5632" y="834"/>
                    <a:pt x="5335" y="691"/>
                  </a:cubicBezTo>
                  <a:cubicBezTo>
                    <a:pt x="5037" y="560"/>
                    <a:pt x="4716" y="441"/>
                    <a:pt x="4406" y="334"/>
                  </a:cubicBezTo>
                  <a:cubicBezTo>
                    <a:pt x="4097" y="239"/>
                    <a:pt x="3787" y="143"/>
                    <a:pt x="3466" y="84"/>
                  </a:cubicBezTo>
                  <a:cubicBezTo>
                    <a:pt x="3192" y="24"/>
                    <a:pt x="2894" y="1"/>
                    <a:pt x="2596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6"/>
            <p:cNvSpPr/>
            <p:nvPr/>
          </p:nvSpPr>
          <p:spPr>
            <a:xfrm>
              <a:off x="4413325" y="3057400"/>
              <a:ext cx="82200" cy="49975"/>
            </a:xfrm>
            <a:custGeom>
              <a:avLst/>
              <a:gdLst/>
              <a:ahLst/>
              <a:cxnLst/>
              <a:rect l="l" t="t" r="r" b="b"/>
              <a:pathLst>
                <a:path w="3288" h="1999" extrusionOk="0">
                  <a:moveTo>
                    <a:pt x="2748" y="0"/>
                  </a:moveTo>
                  <a:cubicBezTo>
                    <a:pt x="2617" y="0"/>
                    <a:pt x="2494" y="14"/>
                    <a:pt x="2370" y="22"/>
                  </a:cubicBezTo>
                  <a:cubicBezTo>
                    <a:pt x="2227" y="34"/>
                    <a:pt x="2073" y="58"/>
                    <a:pt x="1930" y="106"/>
                  </a:cubicBezTo>
                  <a:cubicBezTo>
                    <a:pt x="1775" y="141"/>
                    <a:pt x="1632" y="189"/>
                    <a:pt x="1477" y="237"/>
                  </a:cubicBezTo>
                  <a:cubicBezTo>
                    <a:pt x="1192" y="344"/>
                    <a:pt x="918" y="499"/>
                    <a:pt x="680" y="689"/>
                  </a:cubicBezTo>
                  <a:cubicBezTo>
                    <a:pt x="442" y="880"/>
                    <a:pt x="239" y="1118"/>
                    <a:pt x="120" y="1403"/>
                  </a:cubicBezTo>
                  <a:cubicBezTo>
                    <a:pt x="61" y="1523"/>
                    <a:pt x="37" y="1653"/>
                    <a:pt x="25" y="1784"/>
                  </a:cubicBezTo>
                  <a:cubicBezTo>
                    <a:pt x="1" y="1892"/>
                    <a:pt x="84" y="1987"/>
                    <a:pt x="180" y="1999"/>
                  </a:cubicBezTo>
                  <a:cubicBezTo>
                    <a:pt x="227" y="1999"/>
                    <a:pt x="287" y="1987"/>
                    <a:pt x="322" y="1951"/>
                  </a:cubicBezTo>
                  <a:cubicBezTo>
                    <a:pt x="358" y="1927"/>
                    <a:pt x="382" y="1880"/>
                    <a:pt x="382" y="1832"/>
                  </a:cubicBezTo>
                  <a:cubicBezTo>
                    <a:pt x="394" y="1796"/>
                    <a:pt x="394" y="1749"/>
                    <a:pt x="406" y="1701"/>
                  </a:cubicBezTo>
                  <a:cubicBezTo>
                    <a:pt x="442" y="1570"/>
                    <a:pt x="501" y="1451"/>
                    <a:pt x="561" y="1332"/>
                  </a:cubicBezTo>
                  <a:cubicBezTo>
                    <a:pt x="632" y="1213"/>
                    <a:pt x="715" y="1094"/>
                    <a:pt x="811" y="987"/>
                  </a:cubicBezTo>
                  <a:cubicBezTo>
                    <a:pt x="953" y="820"/>
                    <a:pt x="1144" y="689"/>
                    <a:pt x="1334" y="582"/>
                  </a:cubicBezTo>
                  <a:cubicBezTo>
                    <a:pt x="1454" y="511"/>
                    <a:pt x="1573" y="463"/>
                    <a:pt x="1692" y="403"/>
                  </a:cubicBezTo>
                  <a:cubicBezTo>
                    <a:pt x="1823" y="344"/>
                    <a:pt x="1954" y="296"/>
                    <a:pt x="2096" y="260"/>
                  </a:cubicBezTo>
                  <a:cubicBezTo>
                    <a:pt x="2394" y="165"/>
                    <a:pt x="2716" y="130"/>
                    <a:pt x="3025" y="130"/>
                  </a:cubicBezTo>
                  <a:lnTo>
                    <a:pt x="3228" y="130"/>
                  </a:lnTo>
                  <a:cubicBezTo>
                    <a:pt x="3251" y="130"/>
                    <a:pt x="3287" y="106"/>
                    <a:pt x="3287" y="82"/>
                  </a:cubicBezTo>
                  <a:cubicBezTo>
                    <a:pt x="3287" y="46"/>
                    <a:pt x="3263" y="22"/>
                    <a:pt x="3239" y="22"/>
                  </a:cubicBezTo>
                  <a:cubicBezTo>
                    <a:pt x="3132" y="10"/>
                    <a:pt x="3025" y="10"/>
                    <a:pt x="2930" y="10"/>
                  </a:cubicBezTo>
                  <a:cubicBezTo>
                    <a:pt x="2867" y="3"/>
                    <a:pt x="2807" y="0"/>
                    <a:pt x="2748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6"/>
            <p:cNvSpPr/>
            <p:nvPr/>
          </p:nvSpPr>
          <p:spPr>
            <a:xfrm>
              <a:off x="4507100" y="3380900"/>
              <a:ext cx="47350" cy="31575"/>
            </a:xfrm>
            <a:custGeom>
              <a:avLst/>
              <a:gdLst/>
              <a:ahLst/>
              <a:cxnLst/>
              <a:rect l="l" t="t" r="r" b="b"/>
              <a:pathLst>
                <a:path w="1894" h="1263" extrusionOk="0">
                  <a:moveTo>
                    <a:pt x="441" y="1"/>
                  </a:moveTo>
                  <a:cubicBezTo>
                    <a:pt x="346" y="1"/>
                    <a:pt x="262" y="13"/>
                    <a:pt x="179" y="24"/>
                  </a:cubicBezTo>
                  <a:cubicBezTo>
                    <a:pt x="167" y="24"/>
                    <a:pt x="155" y="13"/>
                    <a:pt x="143" y="13"/>
                  </a:cubicBezTo>
                  <a:lnTo>
                    <a:pt x="108" y="13"/>
                  </a:lnTo>
                  <a:cubicBezTo>
                    <a:pt x="84" y="13"/>
                    <a:pt x="48" y="48"/>
                    <a:pt x="36" y="72"/>
                  </a:cubicBezTo>
                  <a:cubicBezTo>
                    <a:pt x="24" y="84"/>
                    <a:pt x="0" y="132"/>
                    <a:pt x="24" y="167"/>
                  </a:cubicBezTo>
                  <a:cubicBezTo>
                    <a:pt x="48" y="251"/>
                    <a:pt x="84" y="322"/>
                    <a:pt x="131" y="417"/>
                  </a:cubicBezTo>
                  <a:cubicBezTo>
                    <a:pt x="167" y="501"/>
                    <a:pt x="215" y="584"/>
                    <a:pt x="274" y="667"/>
                  </a:cubicBezTo>
                  <a:cubicBezTo>
                    <a:pt x="381" y="822"/>
                    <a:pt x="524" y="953"/>
                    <a:pt x="679" y="1060"/>
                  </a:cubicBezTo>
                  <a:cubicBezTo>
                    <a:pt x="822" y="1156"/>
                    <a:pt x="1001" y="1215"/>
                    <a:pt x="1179" y="1251"/>
                  </a:cubicBezTo>
                  <a:cubicBezTo>
                    <a:pt x="1263" y="1263"/>
                    <a:pt x="1334" y="1263"/>
                    <a:pt x="1393" y="1263"/>
                  </a:cubicBezTo>
                  <a:cubicBezTo>
                    <a:pt x="1477" y="1263"/>
                    <a:pt x="1572" y="1251"/>
                    <a:pt x="1644" y="1239"/>
                  </a:cubicBezTo>
                  <a:cubicBezTo>
                    <a:pt x="1715" y="1215"/>
                    <a:pt x="1870" y="1144"/>
                    <a:pt x="1894" y="977"/>
                  </a:cubicBezTo>
                  <a:lnTo>
                    <a:pt x="1894" y="882"/>
                  </a:lnTo>
                  <a:cubicBezTo>
                    <a:pt x="1894" y="846"/>
                    <a:pt x="1882" y="822"/>
                    <a:pt x="1870" y="786"/>
                  </a:cubicBezTo>
                  <a:lnTo>
                    <a:pt x="1822" y="703"/>
                  </a:lnTo>
                  <a:cubicBezTo>
                    <a:pt x="1798" y="655"/>
                    <a:pt x="1763" y="608"/>
                    <a:pt x="1715" y="584"/>
                  </a:cubicBezTo>
                  <a:cubicBezTo>
                    <a:pt x="1644" y="501"/>
                    <a:pt x="1572" y="441"/>
                    <a:pt x="1501" y="382"/>
                  </a:cubicBezTo>
                  <a:cubicBezTo>
                    <a:pt x="1417" y="322"/>
                    <a:pt x="1346" y="286"/>
                    <a:pt x="1239" y="239"/>
                  </a:cubicBezTo>
                  <a:cubicBezTo>
                    <a:pt x="1060" y="132"/>
                    <a:pt x="870" y="72"/>
                    <a:pt x="679" y="24"/>
                  </a:cubicBezTo>
                  <a:cubicBezTo>
                    <a:pt x="608" y="13"/>
                    <a:pt x="512" y="1"/>
                    <a:pt x="441" y="1"/>
                  </a:cubicBezTo>
                  <a:close/>
                </a:path>
              </a:pathLst>
            </a:custGeom>
            <a:solidFill>
              <a:srgbClr val="FF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6"/>
            <p:cNvSpPr/>
            <p:nvPr/>
          </p:nvSpPr>
          <p:spPr>
            <a:xfrm>
              <a:off x="4498775" y="3271850"/>
              <a:ext cx="27100" cy="40400"/>
            </a:xfrm>
            <a:custGeom>
              <a:avLst/>
              <a:gdLst/>
              <a:ahLst/>
              <a:cxnLst/>
              <a:rect l="l" t="t" r="r" b="b"/>
              <a:pathLst>
                <a:path w="1084" h="1616" extrusionOk="0">
                  <a:moveTo>
                    <a:pt x="649" y="0"/>
                  </a:moveTo>
                  <a:cubicBezTo>
                    <a:pt x="406" y="0"/>
                    <a:pt x="172" y="298"/>
                    <a:pt x="83" y="719"/>
                  </a:cubicBezTo>
                  <a:cubicBezTo>
                    <a:pt x="0" y="1160"/>
                    <a:pt x="131" y="1565"/>
                    <a:pt x="381" y="1612"/>
                  </a:cubicBezTo>
                  <a:cubicBezTo>
                    <a:pt x="394" y="1614"/>
                    <a:pt x="406" y="1615"/>
                    <a:pt x="419" y="1615"/>
                  </a:cubicBezTo>
                  <a:cubicBezTo>
                    <a:pt x="649" y="1615"/>
                    <a:pt x="910" y="1315"/>
                    <a:pt x="1000" y="898"/>
                  </a:cubicBezTo>
                  <a:cubicBezTo>
                    <a:pt x="1084" y="445"/>
                    <a:pt x="953" y="41"/>
                    <a:pt x="703" y="5"/>
                  </a:cubicBezTo>
                  <a:cubicBezTo>
                    <a:pt x="685" y="2"/>
                    <a:pt x="667" y="0"/>
                    <a:pt x="649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6"/>
            <p:cNvSpPr/>
            <p:nvPr/>
          </p:nvSpPr>
          <p:spPr>
            <a:xfrm>
              <a:off x="4642825" y="3297750"/>
              <a:ext cx="26825" cy="40125"/>
            </a:xfrm>
            <a:custGeom>
              <a:avLst/>
              <a:gdLst/>
              <a:ahLst/>
              <a:cxnLst/>
              <a:rect l="l" t="t" r="r" b="b"/>
              <a:pathLst>
                <a:path w="1073" h="1605" extrusionOk="0">
                  <a:moveTo>
                    <a:pt x="631" y="0"/>
                  </a:moveTo>
                  <a:cubicBezTo>
                    <a:pt x="395" y="0"/>
                    <a:pt x="151" y="318"/>
                    <a:pt x="84" y="719"/>
                  </a:cubicBezTo>
                  <a:cubicBezTo>
                    <a:pt x="1" y="1148"/>
                    <a:pt x="144" y="1553"/>
                    <a:pt x="394" y="1600"/>
                  </a:cubicBezTo>
                  <a:cubicBezTo>
                    <a:pt x="410" y="1603"/>
                    <a:pt x="427" y="1605"/>
                    <a:pt x="444" y="1605"/>
                  </a:cubicBezTo>
                  <a:cubicBezTo>
                    <a:pt x="688" y="1605"/>
                    <a:pt x="922" y="1287"/>
                    <a:pt x="989" y="886"/>
                  </a:cubicBezTo>
                  <a:cubicBezTo>
                    <a:pt x="1072" y="433"/>
                    <a:pt x="929" y="52"/>
                    <a:pt x="679" y="5"/>
                  </a:cubicBezTo>
                  <a:cubicBezTo>
                    <a:pt x="663" y="2"/>
                    <a:pt x="647" y="0"/>
                    <a:pt x="631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6"/>
            <p:cNvSpPr/>
            <p:nvPr/>
          </p:nvSpPr>
          <p:spPr>
            <a:xfrm>
              <a:off x="4505325" y="3353825"/>
              <a:ext cx="71450" cy="59850"/>
            </a:xfrm>
            <a:custGeom>
              <a:avLst/>
              <a:gdLst/>
              <a:ahLst/>
              <a:cxnLst/>
              <a:rect l="l" t="t" r="r" b="b"/>
              <a:pathLst>
                <a:path w="2858" h="2394" extrusionOk="0">
                  <a:moveTo>
                    <a:pt x="405" y="1203"/>
                  </a:moveTo>
                  <a:cubicBezTo>
                    <a:pt x="464" y="1203"/>
                    <a:pt x="524" y="1203"/>
                    <a:pt x="583" y="1215"/>
                  </a:cubicBezTo>
                  <a:cubicBezTo>
                    <a:pt x="726" y="1226"/>
                    <a:pt x="893" y="1274"/>
                    <a:pt x="1060" y="1346"/>
                  </a:cubicBezTo>
                  <a:cubicBezTo>
                    <a:pt x="1238" y="1417"/>
                    <a:pt x="1405" y="1512"/>
                    <a:pt x="1536" y="1631"/>
                  </a:cubicBezTo>
                  <a:cubicBezTo>
                    <a:pt x="1643" y="1715"/>
                    <a:pt x="1726" y="1798"/>
                    <a:pt x="1786" y="1881"/>
                  </a:cubicBezTo>
                  <a:cubicBezTo>
                    <a:pt x="1845" y="1953"/>
                    <a:pt x="1881" y="2012"/>
                    <a:pt x="1905" y="2096"/>
                  </a:cubicBezTo>
                  <a:lnTo>
                    <a:pt x="1917" y="2119"/>
                  </a:lnTo>
                  <a:cubicBezTo>
                    <a:pt x="1881" y="2143"/>
                    <a:pt x="1834" y="2167"/>
                    <a:pt x="1786" y="2179"/>
                  </a:cubicBezTo>
                  <a:cubicBezTo>
                    <a:pt x="1703" y="2215"/>
                    <a:pt x="1607" y="2239"/>
                    <a:pt x="1524" y="2250"/>
                  </a:cubicBezTo>
                  <a:lnTo>
                    <a:pt x="1405" y="2250"/>
                  </a:lnTo>
                  <a:cubicBezTo>
                    <a:pt x="1334" y="2239"/>
                    <a:pt x="1286" y="2239"/>
                    <a:pt x="1226" y="2227"/>
                  </a:cubicBezTo>
                  <a:cubicBezTo>
                    <a:pt x="1131" y="2215"/>
                    <a:pt x="1048" y="2179"/>
                    <a:pt x="953" y="2155"/>
                  </a:cubicBezTo>
                  <a:cubicBezTo>
                    <a:pt x="845" y="2108"/>
                    <a:pt x="762" y="2048"/>
                    <a:pt x="667" y="1988"/>
                  </a:cubicBezTo>
                  <a:cubicBezTo>
                    <a:pt x="583" y="1917"/>
                    <a:pt x="512" y="1846"/>
                    <a:pt x="441" y="1750"/>
                  </a:cubicBezTo>
                  <a:cubicBezTo>
                    <a:pt x="357" y="1655"/>
                    <a:pt x="298" y="1548"/>
                    <a:pt x="250" y="1441"/>
                  </a:cubicBezTo>
                  <a:cubicBezTo>
                    <a:pt x="226" y="1357"/>
                    <a:pt x="214" y="1286"/>
                    <a:pt x="191" y="1215"/>
                  </a:cubicBezTo>
                  <a:cubicBezTo>
                    <a:pt x="226" y="1215"/>
                    <a:pt x="250" y="1203"/>
                    <a:pt x="286" y="1203"/>
                  </a:cubicBezTo>
                  <a:close/>
                  <a:moveTo>
                    <a:pt x="274" y="0"/>
                  </a:moveTo>
                  <a:cubicBezTo>
                    <a:pt x="250" y="24"/>
                    <a:pt x="250" y="36"/>
                    <a:pt x="250" y="36"/>
                  </a:cubicBezTo>
                  <a:cubicBezTo>
                    <a:pt x="167" y="191"/>
                    <a:pt x="107" y="357"/>
                    <a:pt x="60" y="500"/>
                  </a:cubicBezTo>
                  <a:cubicBezTo>
                    <a:pt x="24" y="655"/>
                    <a:pt x="0" y="798"/>
                    <a:pt x="24" y="953"/>
                  </a:cubicBezTo>
                  <a:cubicBezTo>
                    <a:pt x="24" y="1226"/>
                    <a:pt x="107" y="1500"/>
                    <a:pt x="250" y="1738"/>
                  </a:cubicBezTo>
                  <a:cubicBezTo>
                    <a:pt x="405" y="1965"/>
                    <a:pt x="595" y="2143"/>
                    <a:pt x="833" y="2262"/>
                  </a:cubicBezTo>
                  <a:cubicBezTo>
                    <a:pt x="953" y="2322"/>
                    <a:pt x="1072" y="2346"/>
                    <a:pt x="1214" y="2381"/>
                  </a:cubicBezTo>
                  <a:cubicBezTo>
                    <a:pt x="1274" y="2393"/>
                    <a:pt x="1334" y="2393"/>
                    <a:pt x="1393" y="2393"/>
                  </a:cubicBezTo>
                  <a:cubicBezTo>
                    <a:pt x="1464" y="2393"/>
                    <a:pt x="1524" y="2393"/>
                    <a:pt x="1595" y="2381"/>
                  </a:cubicBezTo>
                  <a:cubicBezTo>
                    <a:pt x="1834" y="2334"/>
                    <a:pt x="2072" y="2215"/>
                    <a:pt x="2298" y="2024"/>
                  </a:cubicBezTo>
                  <a:cubicBezTo>
                    <a:pt x="2405" y="1929"/>
                    <a:pt x="2500" y="1798"/>
                    <a:pt x="2607" y="1643"/>
                  </a:cubicBezTo>
                  <a:cubicBezTo>
                    <a:pt x="2715" y="1512"/>
                    <a:pt x="2786" y="1346"/>
                    <a:pt x="2858" y="1167"/>
                  </a:cubicBezTo>
                  <a:cubicBezTo>
                    <a:pt x="2703" y="1131"/>
                    <a:pt x="2524" y="1084"/>
                    <a:pt x="2357" y="1024"/>
                  </a:cubicBezTo>
                  <a:cubicBezTo>
                    <a:pt x="2084" y="929"/>
                    <a:pt x="1822" y="845"/>
                    <a:pt x="1548" y="726"/>
                  </a:cubicBezTo>
                  <a:cubicBezTo>
                    <a:pt x="1286" y="607"/>
                    <a:pt x="1012" y="488"/>
                    <a:pt x="774" y="334"/>
                  </a:cubicBezTo>
                  <a:cubicBezTo>
                    <a:pt x="595" y="226"/>
                    <a:pt x="441" y="131"/>
                    <a:pt x="274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6"/>
            <p:cNvSpPr/>
            <p:nvPr/>
          </p:nvSpPr>
          <p:spPr>
            <a:xfrm>
              <a:off x="4477025" y="3195175"/>
              <a:ext cx="75925" cy="41400"/>
            </a:xfrm>
            <a:custGeom>
              <a:avLst/>
              <a:gdLst/>
              <a:ahLst/>
              <a:cxnLst/>
              <a:rect l="l" t="t" r="r" b="b"/>
              <a:pathLst>
                <a:path w="3037" h="1656" extrusionOk="0">
                  <a:moveTo>
                    <a:pt x="1870" y="0"/>
                  </a:moveTo>
                  <a:cubicBezTo>
                    <a:pt x="1704" y="0"/>
                    <a:pt x="1525" y="12"/>
                    <a:pt x="1346" y="60"/>
                  </a:cubicBezTo>
                  <a:cubicBezTo>
                    <a:pt x="953" y="131"/>
                    <a:pt x="608" y="286"/>
                    <a:pt x="358" y="488"/>
                  </a:cubicBezTo>
                  <a:cubicBezTo>
                    <a:pt x="108" y="679"/>
                    <a:pt x="1" y="905"/>
                    <a:pt x="49" y="1119"/>
                  </a:cubicBezTo>
                  <a:cubicBezTo>
                    <a:pt x="108" y="1429"/>
                    <a:pt x="561" y="1655"/>
                    <a:pt x="1132" y="1655"/>
                  </a:cubicBezTo>
                  <a:cubicBezTo>
                    <a:pt x="1299" y="1655"/>
                    <a:pt x="1477" y="1643"/>
                    <a:pt x="1656" y="1596"/>
                  </a:cubicBezTo>
                  <a:cubicBezTo>
                    <a:pt x="2466" y="1429"/>
                    <a:pt x="3037" y="953"/>
                    <a:pt x="2954" y="536"/>
                  </a:cubicBezTo>
                  <a:cubicBezTo>
                    <a:pt x="2894" y="226"/>
                    <a:pt x="2466" y="0"/>
                    <a:pt x="1870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6"/>
            <p:cNvSpPr/>
            <p:nvPr/>
          </p:nvSpPr>
          <p:spPr>
            <a:xfrm>
              <a:off x="4650875" y="3223150"/>
              <a:ext cx="56575" cy="45850"/>
            </a:xfrm>
            <a:custGeom>
              <a:avLst/>
              <a:gdLst/>
              <a:ahLst/>
              <a:cxnLst/>
              <a:rect l="l" t="t" r="r" b="b"/>
              <a:pathLst>
                <a:path w="2263" h="1834" extrusionOk="0">
                  <a:moveTo>
                    <a:pt x="667" y="0"/>
                  </a:moveTo>
                  <a:cubicBezTo>
                    <a:pt x="417" y="0"/>
                    <a:pt x="214" y="84"/>
                    <a:pt x="107" y="250"/>
                  </a:cubicBezTo>
                  <a:cubicBezTo>
                    <a:pt x="0" y="417"/>
                    <a:pt x="0" y="655"/>
                    <a:pt x="119" y="893"/>
                  </a:cubicBezTo>
                  <a:cubicBezTo>
                    <a:pt x="238" y="1131"/>
                    <a:pt x="453" y="1370"/>
                    <a:pt x="726" y="1548"/>
                  </a:cubicBezTo>
                  <a:cubicBezTo>
                    <a:pt x="1012" y="1727"/>
                    <a:pt x="1322" y="1834"/>
                    <a:pt x="1596" y="1834"/>
                  </a:cubicBezTo>
                  <a:cubicBezTo>
                    <a:pt x="1846" y="1834"/>
                    <a:pt x="2048" y="1739"/>
                    <a:pt x="2155" y="1572"/>
                  </a:cubicBezTo>
                  <a:cubicBezTo>
                    <a:pt x="2262" y="1405"/>
                    <a:pt x="2262" y="1167"/>
                    <a:pt x="2143" y="941"/>
                  </a:cubicBezTo>
                  <a:cubicBezTo>
                    <a:pt x="2024" y="703"/>
                    <a:pt x="1810" y="453"/>
                    <a:pt x="1536" y="286"/>
                  </a:cubicBezTo>
                  <a:cubicBezTo>
                    <a:pt x="1250" y="107"/>
                    <a:pt x="941" y="0"/>
                    <a:pt x="667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6"/>
            <p:cNvSpPr/>
            <p:nvPr/>
          </p:nvSpPr>
          <p:spPr>
            <a:xfrm>
              <a:off x="4574675" y="3259450"/>
              <a:ext cx="43775" cy="93500"/>
            </a:xfrm>
            <a:custGeom>
              <a:avLst/>
              <a:gdLst/>
              <a:ahLst/>
              <a:cxnLst/>
              <a:rect l="l" t="t" r="r" b="b"/>
              <a:pathLst>
                <a:path w="1751" h="3740" extrusionOk="0">
                  <a:moveTo>
                    <a:pt x="1131" y="1"/>
                  </a:moveTo>
                  <a:cubicBezTo>
                    <a:pt x="1096" y="25"/>
                    <a:pt x="1096" y="25"/>
                    <a:pt x="1084" y="25"/>
                  </a:cubicBezTo>
                  <a:cubicBezTo>
                    <a:pt x="1048" y="25"/>
                    <a:pt x="1036" y="37"/>
                    <a:pt x="1024" y="60"/>
                  </a:cubicBezTo>
                  <a:cubicBezTo>
                    <a:pt x="857" y="406"/>
                    <a:pt x="715" y="763"/>
                    <a:pt x="607" y="1108"/>
                  </a:cubicBezTo>
                  <a:cubicBezTo>
                    <a:pt x="548" y="1287"/>
                    <a:pt x="500" y="1465"/>
                    <a:pt x="453" y="1656"/>
                  </a:cubicBezTo>
                  <a:cubicBezTo>
                    <a:pt x="429" y="1823"/>
                    <a:pt x="393" y="1989"/>
                    <a:pt x="369" y="2192"/>
                  </a:cubicBezTo>
                  <a:cubicBezTo>
                    <a:pt x="369" y="2204"/>
                    <a:pt x="369" y="2227"/>
                    <a:pt x="381" y="2239"/>
                  </a:cubicBezTo>
                  <a:cubicBezTo>
                    <a:pt x="393" y="2251"/>
                    <a:pt x="417" y="2263"/>
                    <a:pt x="441" y="2263"/>
                  </a:cubicBezTo>
                  <a:lnTo>
                    <a:pt x="476" y="2263"/>
                  </a:lnTo>
                  <a:cubicBezTo>
                    <a:pt x="595" y="2204"/>
                    <a:pt x="726" y="2132"/>
                    <a:pt x="881" y="2073"/>
                  </a:cubicBezTo>
                  <a:cubicBezTo>
                    <a:pt x="965" y="2049"/>
                    <a:pt x="1036" y="2025"/>
                    <a:pt x="1119" y="2025"/>
                  </a:cubicBezTo>
                  <a:lnTo>
                    <a:pt x="1143" y="2025"/>
                  </a:lnTo>
                  <a:cubicBezTo>
                    <a:pt x="1179" y="2025"/>
                    <a:pt x="1215" y="2025"/>
                    <a:pt x="1250" y="2049"/>
                  </a:cubicBezTo>
                  <a:cubicBezTo>
                    <a:pt x="1274" y="2049"/>
                    <a:pt x="1310" y="2061"/>
                    <a:pt x="1357" y="2073"/>
                  </a:cubicBezTo>
                  <a:cubicBezTo>
                    <a:pt x="1381" y="2084"/>
                    <a:pt x="1393" y="2108"/>
                    <a:pt x="1429" y="2120"/>
                  </a:cubicBezTo>
                  <a:cubicBezTo>
                    <a:pt x="1441" y="2132"/>
                    <a:pt x="1453" y="2168"/>
                    <a:pt x="1477" y="2180"/>
                  </a:cubicBezTo>
                  <a:lnTo>
                    <a:pt x="1512" y="2263"/>
                  </a:lnTo>
                  <a:cubicBezTo>
                    <a:pt x="1536" y="2311"/>
                    <a:pt x="1548" y="2358"/>
                    <a:pt x="1548" y="2418"/>
                  </a:cubicBezTo>
                  <a:cubicBezTo>
                    <a:pt x="1548" y="2489"/>
                    <a:pt x="1548" y="2561"/>
                    <a:pt x="1536" y="2644"/>
                  </a:cubicBezTo>
                  <a:lnTo>
                    <a:pt x="1536" y="2656"/>
                  </a:lnTo>
                  <a:cubicBezTo>
                    <a:pt x="1500" y="2739"/>
                    <a:pt x="1477" y="2835"/>
                    <a:pt x="1429" y="2918"/>
                  </a:cubicBezTo>
                  <a:cubicBezTo>
                    <a:pt x="1381" y="3013"/>
                    <a:pt x="1322" y="3085"/>
                    <a:pt x="1262" y="3156"/>
                  </a:cubicBezTo>
                  <a:cubicBezTo>
                    <a:pt x="1203" y="3216"/>
                    <a:pt x="1143" y="3275"/>
                    <a:pt x="1072" y="3323"/>
                  </a:cubicBezTo>
                  <a:cubicBezTo>
                    <a:pt x="1000" y="3370"/>
                    <a:pt x="917" y="3394"/>
                    <a:pt x="846" y="3430"/>
                  </a:cubicBezTo>
                  <a:cubicBezTo>
                    <a:pt x="774" y="3454"/>
                    <a:pt x="703" y="3477"/>
                    <a:pt x="619" y="3477"/>
                  </a:cubicBezTo>
                  <a:lnTo>
                    <a:pt x="584" y="3477"/>
                  </a:lnTo>
                  <a:cubicBezTo>
                    <a:pt x="500" y="3477"/>
                    <a:pt x="417" y="3454"/>
                    <a:pt x="345" y="3442"/>
                  </a:cubicBezTo>
                  <a:cubicBezTo>
                    <a:pt x="298" y="3430"/>
                    <a:pt x="250" y="3418"/>
                    <a:pt x="203" y="3418"/>
                  </a:cubicBezTo>
                  <a:cubicBezTo>
                    <a:pt x="191" y="3418"/>
                    <a:pt x="179" y="3394"/>
                    <a:pt x="167" y="3394"/>
                  </a:cubicBezTo>
                  <a:cubicBezTo>
                    <a:pt x="107" y="3394"/>
                    <a:pt x="48" y="3442"/>
                    <a:pt x="12" y="3501"/>
                  </a:cubicBezTo>
                  <a:cubicBezTo>
                    <a:pt x="0" y="3549"/>
                    <a:pt x="0" y="3573"/>
                    <a:pt x="12" y="3620"/>
                  </a:cubicBezTo>
                  <a:cubicBezTo>
                    <a:pt x="24" y="3656"/>
                    <a:pt x="60" y="3692"/>
                    <a:pt x="107" y="3692"/>
                  </a:cubicBezTo>
                  <a:cubicBezTo>
                    <a:pt x="250" y="3728"/>
                    <a:pt x="369" y="3739"/>
                    <a:pt x="476" y="3739"/>
                  </a:cubicBezTo>
                  <a:cubicBezTo>
                    <a:pt x="595" y="3739"/>
                    <a:pt x="703" y="3728"/>
                    <a:pt x="798" y="3692"/>
                  </a:cubicBezTo>
                  <a:cubicBezTo>
                    <a:pt x="1000" y="3656"/>
                    <a:pt x="1179" y="3549"/>
                    <a:pt x="1322" y="3418"/>
                  </a:cubicBezTo>
                  <a:cubicBezTo>
                    <a:pt x="1453" y="3299"/>
                    <a:pt x="1560" y="3132"/>
                    <a:pt x="1655" y="2954"/>
                  </a:cubicBezTo>
                  <a:cubicBezTo>
                    <a:pt x="1727" y="2799"/>
                    <a:pt x="1750" y="2620"/>
                    <a:pt x="1750" y="2477"/>
                  </a:cubicBezTo>
                  <a:cubicBezTo>
                    <a:pt x="1750" y="2346"/>
                    <a:pt x="1727" y="2204"/>
                    <a:pt x="1667" y="2120"/>
                  </a:cubicBezTo>
                  <a:cubicBezTo>
                    <a:pt x="1608" y="2013"/>
                    <a:pt x="1512" y="1930"/>
                    <a:pt x="1393" y="1882"/>
                  </a:cubicBezTo>
                  <a:cubicBezTo>
                    <a:pt x="1334" y="1846"/>
                    <a:pt x="1262" y="1834"/>
                    <a:pt x="1191" y="1834"/>
                  </a:cubicBezTo>
                  <a:cubicBezTo>
                    <a:pt x="1131" y="1834"/>
                    <a:pt x="1060" y="1846"/>
                    <a:pt x="1000" y="1870"/>
                  </a:cubicBezTo>
                  <a:cubicBezTo>
                    <a:pt x="846" y="1894"/>
                    <a:pt x="703" y="1953"/>
                    <a:pt x="536" y="2061"/>
                  </a:cubicBezTo>
                  <a:cubicBezTo>
                    <a:pt x="548" y="1930"/>
                    <a:pt x="584" y="1787"/>
                    <a:pt x="595" y="1703"/>
                  </a:cubicBezTo>
                  <a:cubicBezTo>
                    <a:pt x="703" y="1180"/>
                    <a:pt x="893" y="632"/>
                    <a:pt x="1155" y="84"/>
                  </a:cubicBezTo>
                  <a:lnTo>
                    <a:pt x="1155" y="37"/>
                  </a:lnTo>
                  <a:cubicBezTo>
                    <a:pt x="1155" y="25"/>
                    <a:pt x="1143" y="1"/>
                    <a:pt x="1131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6"/>
            <p:cNvSpPr/>
            <p:nvPr/>
          </p:nvSpPr>
          <p:spPr>
            <a:xfrm>
              <a:off x="5369700" y="3132650"/>
              <a:ext cx="733450" cy="757275"/>
            </a:xfrm>
            <a:custGeom>
              <a:avLst/>
              <a:gdLst/>
              <a:ahLst/>
              <a:cxnLst/>
              <a:rect l="l" t="t" r="r" b="b"/>
              <a:pathLst>
                <a:path w="29338" h="30291" extrusionOk="0">
                  <a:moveTo>
                    <a:pt x="10931" y="1"/>
                  </a:moveTo>
                  <a:cubicBezTo>
                    <a:pt x="10514" y="1"/>
                    <a:pt x="10073" y="60"/>
                    <a:pt x="9597" y="156"/>
                  </a:cubicBezTo>
                  <a:cubicBezTo>
                    <a:pt x="9216" y="239"/>
                    <a:pt x="8799" y="370"/>
                    <a:pt x="8395" y="537"/>
                  </a:cubicBezTo>
                  <a:cubicBezTo>
                    <a:pt x="8347" y="525"/>
                    <a:pt x="8311" y="501"/>
                    <a:pt x="8252" y="489"/>
                  </a:cubicBezTo>
                  <a:cubicBezTo>
                    <a:pt x="8133" y="465"/>
                    <a:pt x="8014" y="453"/>
                    <a:pt x="7907" y="429"/>
                  </a:cubicBezTo>
                  <a:cubicBezTo>
                    <a:pt x="7728" y="406"/>
                    <a:pt x="7549" y="406"/>
                    <a:pt x="7359" y="406"/>
                  </a:cubicBezTo>
                  <a:cubicBezTo>
                    <a:pt x="7216" y="406"/>
                    <a:pt x="7097" y="406"/>
                    <a:pt x="6966" y="418"/>
                  </a:cubicBezTo>
                  <a:cubicBezTo>
                    <a:pt x="6680" y="453"/>
                    <a:pt x="6371" y="513"/>
                    <a:pt x="6061" y="596"/>
                  </a:cubicBezTo>
                  <a:cubicBezTo>
                    <a:pt x="5787" y="668"/>
                    <a:pt x="5513" y="787"/>
                    <a:pt x="5192" y="953"/>
                  </a:cubicBezTo>
                  <a:cubicBezTo>
                    <a:pt x="4656" y="1227"/>
                    <a:pt x="4156" y="1596"/>
                    <a:pt x="3632" y="2096"/>
                  </a:cubicBezTo>
                  <a:cubicBezTo>
                    <a:pt x="3192" y="2537"/>
                    <a:pt x="2751" y="3049"/>
                    <a:pt x="2358" y="3668"/>
                  </a:cubicBezTo>
                  <a:cubicBezTo>
                    <a:pt x="2001" y="4216"/>
                    <a:pt x="1668" y="4823"/>
                    <a:pt x="1418" y="5454"/>
                  </a:cubicBezTo>
                  <a:cubicBezTo>
                    <a:pt x="1179" y="6061"/>
                    <a:pt x="1001" y="6668"/>
                    <a:pt x="906" y="7252"/>
                  </a:cubicBezTo>
                  <a:cubicBezTo>
                    <a:pt x="870" y="7561"/>
                    <a:pt x="834" y="7895"/>
                    <a:pt x="822" y="8311"/>
                  </a:cubicBezTo>
                  <a:cubicBezTo>
                    <a:pt x="810" y="8704"/>
                    <a:pt x="822" y="9145"/>
                    <a:pt x="870" y="9657"/>
                  </a:cubicBezTo>
                  <a:cubicBezTo>
                    <a:pt x="929" y="10359"/>
                    <a:pt x="1025" y="11074"/>
                    <a:pt x="1132" y="11764"/>
                  </a:cubicBezTo>
                  <a:lnTo>
                    <a:pt x="1227" y="12336"/>
                  </a:lnTo>
                  <a:cubicBezTo>
                    <a:pt x="1370" y="13383"/>
                    <a:pt x="1501" y="14479"/>
                    <a:pt x="1418" y="15586"/>
                  </a:cubicBezTo>
                  <a:cubicBezTo>
                    <a:pt x="1382" y="15896"/>
                    <a:pt x="1346" y="16229"/>
                    <a:pt x="1287" y="16527"/>
                  </a:cubicBezTo>
                  <a:cubicBezTo>
                    <a:pt x="1227" y="16836"/>
                    <a:pt x="1132" y="17146"/>
                    <a:pt x="1013" y="17479"/>
                  </a:cubicBezTo>
                  <a:cubicBezTo>
                    <a:pt x="965" y="17574"/>
                    <a:pt x="929" y="17693"/>
                    <a:pt x="894" y="17801"/>
                  </a:cubicBezTo>
                  <a:lnTo>
                    <a:pt x="810" y="18027"/>
                  </a:lnTo>
                  <a:cubicBezTo>
                    <a:pt x="751" y="18170"/>
                    <a:pt x="691" y="18348"/>
                    <a:pt x="608" y="18563"/>
                  </a:cubicBezTo>
                  <a:cubicBezTo>
                    <a:pt x="489" y="18908"/>
                    <a:pt x="394" y="19265"/>
                    <a:pt x="298" y="19622"/>
                  </a:cubicBezTo>
                  <a:cubicBezTo>
                    <a:pt x="120" y="20337"/>
                    <a:pt x="13" y="21051"/>
                    <a:pt x="13" y="21730"/>
                  </a:cubicBezTo>
                  <a:cubicBezTo>
                    <a:pt x="1" y="22432"/>
                    <a:pt x="96" y="23111"/>
                    <a:pt x="287" y="23766"/>
                  </a:cubicBezTo>
                  <a:cubicBezTo>
                    <a:pt x="477" y="24444"/>
                    <a:pt x="810" y="25063"/>
                    <a:pt x="1251" y="25647"/>
                  </a:cubicBezTo>
                  <a:cubicBezTo>
                    <a:pt x="1477" y="25933"/>
                    <a:pt x="1727" y="26206"/>
                    <a:pt x="2025" y="26480"/>
                  </a:cubicBezTo>
                  <a:cubicBezTo>
                    <a:pt x="2358" y="26778"/>
                    <a:pt x="2668" y="27004"/>
                    <a:pt x="2989" y="27195"/>
                  </a:cubicBezTo>
                  <a:cubicBezTo>
                    <a:pt x="3311" y="27373"/>
                    <a:pt x="3668" y="27516"/>
                    <a:pt x="4061" y="27635"/>
                  </a:cubicBezTo>
                  <a:cubicBezTo>
                    <a:pt x="4418" y="27742"/>
                    <a:pt x="4799" y="27802"/>
                    <a:pt x="5228" y="27849"/>
                  </a:cubicBezTo>
                  <a:cubicBezTo>
                    <a:pt x="5430" y="27861"/>
                    <a:pt x="5644" y="27873"/>
                    <a:pt x="5871" y="27873"/>
                  </a:cubicBezTo>
                  <a:cubicBezTo>
                    <a:pt x="6406" y="27873"/>
                    <a:pt x="6966" y="27838"/>
                    <a:pt x="7597" y="27719"/>
                  </a:cubicBezTo>
                  <a:cubicBezTo>
                    <a:pt x="7954" y="27659"/>
                    <a:pt x="8335" y="27564"/>
                    <a:pt x="8764" y="27457"/>
                  </a:cubicBezTo>
                  <a:lnTo>
                    <a:pt x="9085" y="27373"/>
                  </a:lnTo>
                  <a:cubicBezTo>
                    <a:pt x="9335" y="27314"/>
                    <a:pt x="9585" y="27242"/>
                    <a:pt x="9835" y="27183"/>
                  </a:cubicBezTo>
                  <a:lnTo>
                    <a:pt x="9883" y="27183"/>
                  </a:lnTo>
                  <a:cubicBezTo>
                    <a:pt x="10038" y="27147"/>
                    <a:pt x="10181" y="27135"/>
                    <a:pt x="10312" y="27123"/>
                  </a:cubicBezTo>
                  <a:cubicBezTo>
                    <a:pt x="10407" y="27099"/>
                    <a:pt x="10490" y="27099"/>
                    <a:pt x="10585" y="27099"/>
                  </a:cubicBezTo>
                  <a:lnTo>
                    <a:pt x="10776" y="27099"/>
                  </a:lnTo>
                  <a:cubicBezTo>
                    <a:pt x="10895" y="27123"/>
                    <a:pt x="11002" y="27135"/>
                    <a:pt x="11121" y="27147"/>
                  </a:cubicBezTo>
                  <a:cubicBezTo>
                    <a:pt x="11240" y="27183"/>
                    <a:pt x="11359" y="27207"/>
                    <a:pt x="11490" y="27254"/>
                  </a:cubicBezTo>
                  <a:cubicBezTo>
                    <a:pt x="11669" y="27314"/>
                    <a:pt x="11836" y="27385"/>
                    <a:pt x="12014" y="27492"/>
                  </a:cubicBezTo>
                  <a:cubicBezTo>
                    <a:pt x="12169" y="27576"/>
                    <a:pt x="12336" y="27683"/>
                    <a:pt x="12502" y="27778"/>
                  </a:cubicBezTo>
                  <a:lnTo>
                    <a:pt x="12609" y="27838"/>
                  </a:lnTo>
                  <a:cubicBezTo>
                    <a:pt x="12812" y="27969"/>
                    <a:pt x="13026" y="28100"/>
                    <a:pt x="13241" y="28230"/>
                  </a:cubicBezTo>
                  <a:cubicBezTo>
                    <a:pt x="13395" y="28326"/>
                    <a:pt x="13526" y="28409"/>
                    <a:pt x="13681" y="28504"/>
                  </a:cubicBezTo>
                  <a:cubicBezTo>
                    <a:pt x="14336" y="28921"/>
                    <a:pt x="15050" y="29338"/>
                    <a:pt x="15812" y="29659"/>
                  </a:cubicBezTo>
                  <a:cubicBezTo>
                    <a:pt x="16181" y="29826"/>
                    <a:pt x="16550" y="29957"/>
                    <a:pt x="16920" y="30052"/>
                  </a:cubicBezTo>
                  <a:cubicBezTo>
                    <a:pt x="17312" y="30159"/>
                    <a:pt x="17729" y="30231"/>
                    <a:pt x="18158" y="30255"/>
                  </a:cubicBezTo>
                  <a:cubicBezTo>
                    <a:pt x="18372" y="30278"/>
                    <a:pt x="18575" y="30290"/>
                    <a:pt x="18753" y="30290"/>
                  </a:cubicBezTo>
                  <a:lnTo>
                    <a:pt x="19408" y="30290"/>
                  </a:lnTo>
                  <a:cubicBezTo>
                    <a:pt x="19837" y="30290"/>
                    <a:pt x="20277" y="30278"/>
                    <a:pt x="20706" y="30243"/>
                  </a:cubicBezTo>
                  <a:cubicBezTo>
                    <a:pt x="21646" y="30183"/>
                    <a:pt x="22492" y="30052"/>
                    <a:pt x="23277" y="29862"/>
                  </a:cubicBezTo>
                  <a:cubicBezTo>
                    <a:pt x="23694" y="29754"/>
                    <a:pt x="24099" y="29623"/>
                    <a:pt x="24468" y="29469"/>
                  </a:cubicBezTo>
                  <a:cubicBezTo>
                    <a:pt x="24801" y="29338"/>
                    <a:pt x="25123" y="29183"/>
                    <a:pt x="25444" y="29004"/>
                  </a:cubicBezTo>
                  <a:cubicBezTo>
                    <a:pt x="26064" y="28671"/>
                    <a:pt x="26635" y="28254"/>
                    <a:pt x="27135" y="27778"/>
                  </a:cubicBezTo>
                  <a:cubicBezTo>
                    <a:pt x="27611" y="27314"/>
                    <a:pt x="28040" y="26742"/>
                    <a:pt x="28385" y="26135"/>
                  </a:cubicBezTo>
                  <a:cubicBezTo>
                    <a:pt x="28683" y="25599"/>
                    <a:pt x="28921" y="24992"/>
                    <a:pt x="29088" y="24337"/>
                  </a:cubicBezTo>
                  <a:cubicBezTo>
                    <a:pt x="29278" y="23575"/>
                    <a:pt x="29338" y="22801"/>
                    <a:pt x="29243" y="22027"/>
                  </a:cubicBezTo>
                  <a:cubicBezTo>
                    <a:pt x="29207" y="21670"/>
                    <a:pt x="29123" y="21301"/>
                    <a:pt x="29004" y="20908"/>
                  </a:cubicBezTo>
                  <a:cubicBezTo>
                    <a:pt x="28909" y="20575"/>
                    <a:pt x="28742" y="20218"/>
                    <a:pt x="28552" y="19860"/>
                  </a:cubicBezTo>
                  <a:cubicBezTo>
                    <a:pt x="28469" y="19706"/>
                    <a:pt x="28385" y="19575"/>
                    <a:pt x="28278" y="19444"/>
                  </a:cubicBezTo>
                  <a:cubicBezTo>
                    <a:pt x="28195" y="19325"/>
                    <a:pt x="28088" y="19182"/>
                    <a:pt x="27980" y="19086"/>
                  </a:cubicBezTo>
                  <a:cubicBezTo>
                    <a:pt x="27873" y="18967"/>
                    <a:pt x="27754" y="18825"/>
                    <a:pt x="27659" y="18705"/>
                  </a:cubicBezTo>
                  <a:cubicBezTo>
                    <a:pt x="27552" y="18586"/>
                    <a:pt x="27445" y="18467"/>
                    <a:pt x="27326" y="18348"/>
                  </a:cubicBezTo>
                  <a:cubicBezTo>
                    <a:pt x="27087" y="18086"/>
                    <a:pt x="26921" y="17860"/>
                    <a:pt x="26802" y="17622"/>
                  </a:cubicBezTo>
                  <a:lnTo>
                    <a:pt x="26718" y="17396"/>
                  </a:lnTo>
                  <a:cubicBezTo>
                    <a:pt x="26683" y="17312"/>
                    <a:pt x="26659" y="17217"/>
                    <a:pt x="26647" y="17122"/>
                  </a:cubicBezTo>
                  <a:cubicBezTo>
                    <a:pt x="26611" y="16920"/>
                    <a:pt x="26587" y="16705"/>
                    <a:pt x="26587" y="16491"/>
                  </a:cubicBezTo>
                  <a:cubicBezTo>
                    <a:pt x="26587" y="16265"/>
                    <a:pt x="26599" y="16062"/>
                    <a:pt x="26611" y="15872"/>
                  </a:cubicBezTo>
                  <a:lnTo>
                    <a:pt x="26611" y="15896"/>
                  </a:lnTo>
                  <a:cubicBezTo>
                    <a:pt x="26623" y="15824"/>
                    <a:pt x="26623" y="15729"/>
                    <a:pt x="26623" y="15657"/>
                  </a:cubicBezTo>
                  <a:cubicBezTo>
                    <a:pt x="26635" y="15455"/>
                    <a:pt x="26659" y="15241"/>
                    <a:pt x="26671" y="15015"/>
                  </a:cubicBezTo>
                  <a:cubicBezTo>
                    <a:pt x="26671" y="14872"/>
                    <a:pt x="26671" y="14705"/>
                    <a:pt x="26659" y="14538"/>
                  </a:cubicBezTo>
                  <a:cubicBezTo>
                    <a:pt x="26647" y="14407"/>
                    <a:pt x="26623" y="14264"/>
                    <a:pt x="26587" y="14086"/>
                  </a:cubicBezTo>
                  <a:cubicBezTo>
                    <a:pt x="26528" y="13764"/>
                    <a:pt x="26385" y="13455"/>
                    <a:pt x="26183" y="13110"/>
                  </a:cubicBezTo>
                  <a:cubicBezTo>
                    <a:pt x="26028" y="12860"/>
                    <a:pt x="25837" y="12610"/>
                    <a:pt x="25599" y="12359"/>
                  </a:cubicBezTo>
                  <a:cubicBezTo>
                    <a:pt x="25135" y="11836"/>
                    <a:pt x="24575" y="11431"/>
                    <a:pt x="24123" y="11133"/>
                  </a:cubicBezTo>
                  <a:cubicBezTo>
                    <a:pt x="23932" y="11002"/>
                    <a:pt x="23718" y="10871"/>
                    <a:pt x="23516" y="10728"/>
                  </a:cubicBezTo>
                  <a:lnTo>
                    <a:pt x="23289" y="10597"/>
                  </a:lnTo>
                  <a:cubicBezTo>
                    <a:pt x="22992" y="10407"/>
                    <a:pt x="22742" y="10240"/>
                    <a:pt x="22504" y="10073"/>
                  </a:cubicBezTo>
                  <a:lnTo>
                    <a:pt x="22492" y="10073"/>
                  </a:lnTo>
                  <a:cubicBezTo>
                    <a:pt x="22015" y="9752"/>
                    <a:pt x="21599" y="9419"/>
                    <a:pt x="21206" y="9109"/>
                  </a:cubicBezTo>
                  <a:cubicBezTo>
                    <a:pt x="20813" y="8764"/>
                    <a:pt x="20420" y="8395"/>
                    <a:pt x="20063" y="7990"/>
                  </a:cubicBezTo>
                  <a:lnTo>
                    <a:pt x="20051" y="7978"/>
                  </a:lnTo>
                  <a:cubicBezTo>
                    <a:pt x="19777" y="7680"/>
                    <a:pt x="19539" y="7359"/>
                    <a:pt x="19325" y="7025"/>
                  </a:cubicBezTo>
                  <a:cubicBezTo>
                    <a:pt x="19217" y="6883"/>
                    <a:pt x="19110" y="6716"/>
                    <a:pt x="19003" y="6549"/>
                  </a:cubicBezTo>
                  <a:lnTo>
                    <a:pt x="18979" y="6502"/>
                  </a:lnTo>
                  <a:cubicBezTo>
                    <a:pt x="18860" y="6311"/>
                    <a:pt x="18741" y="6121"/>
                    <a:pt x="18622" y="5942"/>
                  </a:cubicBezTo>
                  <a:lnTo>
                    <a:pt x="18491" y="5716"/>
                  </a:lnTo>
                  <a:cubicBezTo>
                    <a:pt x="18098" y="5097"/>
                    <a:pt x="17693" y="4442"/>
                    <a:pt x="17265" y="3811"/>
                  </a:cubicBezTo>
                  <a:cubicBezTo>
                    <a:pt x="16729" y="3073"/>
                    <a:pt x="16193" y="2453"/>
                    <a:pt x="15610" y="1942"/>
                  </a:cubicBezTo>
                  <a:cubicBezTo>
                    <a:pt x="15300" y="1656"/>
                    <a:pt x="14955" y="1382"/>
                    <a:pt x="14574" y="1144"/>
                  </a:cubicBezTo>
                  <a:cubicBezTo>
                    <a:pt x="14217" y="906"/>
                    <a:pt x="13824" y="703"/>
                    <a:pt x="13431" y="525"/>
                  </a:cubicBezTo>
                  <a:cubicBezTo>
                    <a:pt x="13026" y="346"/>
                    <a:pt x="12598" y="215"/>
                    <a:pt x="12157" y="120"/>
                  </a:cubicBezTo>
                  <a:cubicBezTo>
                    <a:pt x="11859" y="48"/>
                    <a:pt x="11419" y="1"/>
                    <a:pt x="10955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6"/>
            <p:cNvSpPr/>
            <p:nvPr/>
          </p:nvSpPr>
          <p:spPr>
            <a:xfrm>
              <a:off x="5428650" y="33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6"/>
            <p:cNvSpPr/>
            <p:nvPr/>
          </p:nvSpPr>
          <p:spPr>
            <a:xfrm>
              <a:off x="5452450" y="380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6"/>
            <p:cNvSpPr/>
            <p:nvPr/>
          </p:nvSpPr>
          <p:spPr>
            <a:xfrm>
              <a:off x="5452450" y="3799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6"/>
            <p:cNvSpPr/>
            <p:nvPr/>
          </p:nvSpPr>
          <p:spPr>
            <a:xfrm>
              <a:off x="5452450" y="3799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6"/>
            <p:cNvSpPr/>
            <p:nvPr/>
          </p:nvSpPr>
          <p:spPr>
            <a:xfrm>
              <a:off x="5965325" y="382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6"/>
            <p:cNvSpPr/>
            <p:nvPr/>
          </p:nvSpPr>
          <p:spPr>
            <a:xfrm>
              <a:off x="5604250" y="319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6"/>
            <p:cNvSpPr/>
            <p:nvPr/>
          </p:nvSpPr>
          <p:spPr>
            <a:xfrm>
              <a:off x="5499175" y="322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6"/>
            <p:cNvSpPr/>
            <p:nvPr/>
          </p:nvSpPr>
          <p:spPr>
            <a:xfrm>
              <a:off x="5499175" y="322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6"/>
            <p:cNvSpPr/>
            <p:nvPr/>
          </p:nvSpPr>
          <p:spPr>
            <a:xfrm>
              <a:off x="5914725" y="352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6"/>
            <p:cNvSpPr/>
            <p:nvPr/>
          </p:nvSpPr>
          <p:spPr>
            <a:xfrm>
              <a:off x="5914725" y="352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6"/>
            <p:cNvSpPr/>
            <p:nvPr/>
          </p:nvSpPr>
          <p:spPr>
            <a:xfrm>
              <a:off x="5914725" y="35282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6"/>
            <p:cNvSpPr/>
            <p:nvPr/>
          </p:nvSpPr>
          <p:spPr>
            <a:xfrm>
              <a:off x="5914725" y="3528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6"/>
            <p:cNvSpPr/>
            <p:nvPr/>
          </p:nvSpPr>
          <p:spPr>
            <a:xfrm>
              <a:off x="5914725" y="3528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6"/>
            <p:cNvSpPr/>
            <p:nvPr/>
          </p:nvSpPr>
          <p:spPr>
            <a:xfrm>
              <a:off x="5914725" y="3528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6"/>
            <p:cNvSpPr/>
            <p:nvPr/>
          </p:nvSpPr>
          <p:spPr>
            <a:xfrm>
              <a:off x="5965325" y="382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6"/>
            <p:cNvSpPr/>
            <p:nvPr/>
          </p:nvSpPr>
          <p:spPr>
            <a:xfrm>
              <a:off x="5527750" y="3536275"/>
              <a:ext cx="247975" cy="235175"/>
            </a:xfrm>
            <a:custGeom>
              <a:avLst/>
              <a:gdLst/>
              <a:ahLst/>
              <a:cxnLst/>
              <a:rect l="l" t="t" r="r" b="b"/>
              <a:pathLst>
                <a:path w="9919" h="9407" extrusionOk="0">
                  <a:moveTo>
                    <a:pt x="4918" y="1"/>
                  </a:moveTo>
                  <a:cubicBezTo>
                    <a:pt x="4799" y="1"/>
                    <a:pt x="4680" y="24"/>
                    <a:pt x="4549" y="36"/>
                  </a:cubicBezTo>
                  <a:cubicBezTo>
                    <a:pt x="4323" y="84"/>
                    <a:pt x="4085" y="155"/>
                    <a:pt x="3835" y="274"/>
                  </a:cubicBezTo>
                  <a:cubicBezTo>
                    <a:pt x="3490" y="417"/>
                    <a:pt x="3180" y="632"/>
                    <a:pt x="2894" y="870"/>
                  </a:cubicBezTo>
                  <a:cubicBezTo>
                    <a:pt x="2763" y="989"/>
                    <a:pt x="2644" y="1108"/>
                    <a:pt x="2525" y="1239"/>
                  </a:cubicBezTo>
                  <a:cubicBezTo>
                    <a:pt x="2442" y="1346"/>
                    <a:pt x="2370" y="1429"/>
                    <a:pt x="2311" y="1537"/>
                  </a:cubicBezTo>
                  <a:cubicBezTo>
                    <a:pt x="2263" y="1406"/>
                    <a:pt x="2204" y="1251"/>
                    <a:pt x="2144" y="1120"/>
                  </a:cubicBezTo>
                  <a:cubicBezTo>
                    <a:pt x="2132" y="1072"/>
                    <a:pt x="2085" y="1060"/>
                    <a:pt x="2049" y="1060"/>
                  </a:cubicBezTo>
                  <a:cubicBezTo>
                    <a:pt x="2025" y="1060"/>
                    <a:pt x="2013" y="1060"/>
                    <a:pt x="2001" y="1072"/>
                  </a:cubicBezTo>
                  <a:cubicBezTo>
                    <a:pt x="1942" y="1108"/>
                    <a:pt x="1930" y="1167"/>
                    <a:pt x="1954" y="1227"/>
                  </a:cubicBezTo>
                  <a:cubicBezTo>
                    <a:pt x="2013" y="1346"/>
                    <a:pt x="2061" y="1477"/>
                    <a:pt x="2108" y="1596"/>
                  </a:cubicBezTo>
                  <a:cubicBezTo>
                    <a:pt x="2227" y="1941"/>
                    <a:pt x="2287" y="2263"/>
                    <a:pt x="2311" y="2584"/>
                  </a:cubicBezTo>
                  <a:cubicBezTo>
                    <a:pt x="2323" y="2822"/>
                    <a:pt x="2311" y="3061"/>
                    <a:pt x="2263" y="3275"/>
                  </a:cubicBezTo>
                  <a:cubicBezTo>
                    <a:pt x="2227" y="3453"/>
                    <a:pt x="2168" y="3632"/>
                    <a:pt x="2073" y="3799"/>
                  </a:cubicBezTo>
                  <a:lnTo>
                    <a:pt x="2073" y="3811"/>
                  </a:lnTo>
                  <a:cubicBezTo>
                    <a:pt x="1989" y="3989"/>
                    <a:pt x="1870" y="4156"/>
                    <a:pt x="1727" y="4311"/>
                  </a:cubicBezTo>
                  <a:cubicBezTo>
                    <a:pt x="1573" y="4489"/>
                    <a:pt x="1370" y="4644"/>
                    <a:pt x="1120" y="4811"/>
                  </a:cubicBezTo>
                  <a:cubicBezTo>
                    <a:pt x="942" y="4930"/>
                    <a:pt x="680" y="5097"/>
                    <a:pt x="394" y="5204"/>
                  </a:cubicBezTo>
                  <a:cubicBezTo>
                    <a:pt x="346" y="5216"/>
                    <a:pt x="299" y="5227"/>
                    <a:pt x="239" y="5239"/>
                  </a:cubicBezTo>
                  <a:cubicBezTo>
                    <a:pt x="180" y="5263"/>
                    <a:pt x="156" y="5299"/>
                    <a:pt x="156" y="5347"/>
                  </a:cubicBezTo>
                  <a:cubicBezTo>
                    <a:pt x="144" y="5347"/>
                    <a:pt x="120" y="5358"/>
                    <a:pt x="120" y="5358"/>
                  </a:cubicBezTo>
                  <a:cubicBezTo>
                    <a:pt x="108" y="5382"/>
                    <a:pt x="96" y="5406"/>
                    <a:pt x="84" y="5442"/>
                  </a:cubicBezTo>
                  <a:cubicBezTo>
                    <a:pt x="25" y="5775"/>
                    <a:pt x="1" y="6120"/>
                    <a:pt x="25" y="6466"/>
                  </a:cubicBezTo>
                  <a:cubicBezTo>
                    <a:pt x="37" y="6632"/>
                    <a:pt x="49" y="6787"/>
                    <a:pt x="84" y="6942"/>
                  </a:cubicBezTo>
                  <a:cubicBezTo>
                    <a:pt x="108" y="7085"/>
                    <a:pt x="156" y="7240"/>
                    <a:pt x="215" y="7418"/>
                  </a:cubicBezTo>
                  <a:cubicBezTo>
                    <a:pt x="322" y="7716"/>
                    <a:pt x="465" y="8002"/>
                    <a:pt x="656" y="8252"/>
                  </a:cubicBezTo>
                  <a:cubicBezTo>
                    <a:pt x="858" y="8502"/>
                    <a:pt x="1096" y="8728"/>
                    <a:pt x="1358" y="8895"/>
                  </a:cubicBezTo>
                  <a:cubicBezTo>
                    <a:pt x="1644" y="9073"/>
                    <a:pt x="1966" y="9204"/>
                    <a:pt x="2323" y="9288"/>
                  </a:cubicBezTo>
                  <a:cubicBezTo>
                    <a:pt x="2668" y="9371"/>
                    <a:pt x="3025" y="9407"/>
                    <a:pt x="3394" y="9407"/>
                  </a:cubicBezTo>
                  <a:cubicBezTo>
                    <a:pt x="4097" y="9407"/>
                    <a:pt x="4811" y="9264"/>
                    <a:pt x="5561" y="8978"/>
                  </a:cubicBezTo>
                  <a:cubicBezTo>
                    <a:pt x="6240" y="8716"/>
                    <a:pt x="6895" y="8335"/>
                    <a:pt x="7490" y="7859"/>
                  </a:cubicBezTo>
                  <a:cubicBezTo>
                    <a:pt x="7776" y="7644"/>
                    <a:pt x="8026" y="7383"/>
                    <a:pt x="8276" y="7121"/>
                  </a:cubicBezTo>
                  <a:cubicBezTo>
                    <a:pt x="8538" y="6835"/>
                    <a:pt x="8752" y="6537"/>
                    <a:pt x="8978" y="6180"/>
                  </a:cubicBezTo>
                  <a:cubicBezTo>
                    <a:pt x="9395" y="5525"/>
                    <a:pt x="9693" y="4811"/>
                    <a:pt x="9907" y="4084"/>
                  </a:cubicBezTo>
                  <a:cubicBezTo>
                    <a:pt x="9919" y="4049"/>
                    <a:pt x="9919" y="4025"/>
                    <a:pt x="9907" y="4013"/>
                  </a:cubicBezTo>
                  <a:cubicBezTo>
                    <a:pt x="9907" y="3977"/>
                    <a:pt x="9883" y="3954"/>
                    <a:pt x="9871" y="3930"/>
                  </a:cubicBezTo>
                  <a:cubicBezTo>
                    <a:pt x="9859" y="3918"/>
                    <a:pt x="9824" y="3906"/>
                    <a:pt x="9800" y="3894"/>
                  </a:cubicBezTo>
                  <a:cubicBezTo>
                    <a:pt x="9752" y="3894"/>
                    <a:pt x="9705" y="3870"/>
                    <a:pt x="9669" y="3858"/>
                  </a:cubicBezTo>
                  <a:lnTo>
                    <a:pt x="9645" y="3858"/>
                  </a:lnTo>
                  <a:cubicBezTo>
                    <a:pt x="9264" y="3775"/>
                    <a:pt x="8871" y="3620"/>
                    <a:pt x="8550" y="3501"/>
                  </a:cubicBezTo>
                  <a:lnTo>
                    <a:pt x="8431" y="3453"/>
                  </a:lnTo>
                  <a:lnTo>
                    <a:pt x="8073" y="3322"/>
                  </a:lnTo>
                  <a:cubicBezTo>
                    <a:pt x="7954" y="3263"/>
                    <a:pt x="7823" y="3215"/>
                    <a:pt x="7704" y="3156"/>
                  </a:cubicBezTo>
                  <a:cubicBezTo>
                    <a:pt x="7371" y="3001"/>
                    <a:pt x="7109" y="2822"/>
                    <a:pt x="6883" y="2608"/>
                  </a:cubicBezTo>
                  <a:lnTo>
                    <a:pt x="6883" y="2608"/>
                  </a:lnTo>
                  <a:lnTo>
                    <a:pt x="6895" y="2620"/>
                  </a:lnTo>
                  <a:cubicBezTo>
                    <a:pt x="6716" y="2465"/>
                    <a:pt x="6573" y="2299"/>
                    <a:pt x="6454" y="2108"/>
                  </a:cubicBezTo>
                  <a:cubicBezTo>
                    <a:pt x="6347" y="1929"/>
                    <a:pt x="6240" y="1751"/>
                    <a:pt x="6180" y="1548"/>
                  </a:cubicBezTo>
                  <a:cubicBezTo>
                    <a:pt x="6109" y="1298"/>
                    <a:pt x="6049" y="1036"/>
                    <a:pt x="6037" y="751"/>
                  </a:cubicBezTo>
                  <a:cubicBezTo>
                    <a:pt x="6037" y="644"/>
                    <a:pt x="6014" y="525"/>
                    <a:pt x="6037" y="417"/>
                  </a:cubicBezTo>
                  <a:cubicBezTo>
                    <a:pt x="6037" y="358"/>
                    <a:pt x="5990" y="298"/>
                    <a:pt x="5930" y="298"/>
                  </a:cubicBezTo>
                  <a:cubicBezTo>
                    <a:pt x="5883" y="298"/>
                    <a:pt x="5835" y="334"/>
                    <a:pt x="5823" y="358"/>
                  </a:cubicBezTo>
                  <a:cubicBezTo>
                    <a:pt x="5811" y="346"/>
                    <a:pt x="5799" y="322"/>
                    <a:pt x="5776" y="298"/>
                  </a:cubicBezTo>
                  <a:cubicBezTo>
                    <a:pt x="5645" y="155"/>
                    <a:pt x="5466" y="48"/>
                    <a:pt x="5264" y="1"/>
                  </a:cubicBezTo>
                  <a:cubicBezTo>
                    <a:pt x="5224" y="9"/>
                    <a:pt x="5185" y="11"/>
                    <a:pt x="5148" y="11"/>
                  </a:cubicBezTo>
                  <a:cubicBezTo>
                    <a:pt x="5072" y="11"/>
                    <a:pt x="4998" y="1"/>
                    <a:pt x="4918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6"/>
            <p:cNvSpPr/>
            <p:nvPr/>
          </p:nvSpPr>
          <p:spPr>
            <a:xfrm>
              <a:off x="5576575" y="3535975"/>
              <a:ext cx="101525" cy="71100"/>
            </a:xfrm>
            <a:custGeom>
              <a:avLst/>
              <a:gdLst/>
              <a:ahLst/>
              <a:cxnLst/>
              <a:rect l="l" t="t" r="r" b="b"/>
              <a:pathLst>
                <a:path w="4061" h="2844" extrusionOk="0">
                  <a:moveTo>
                    <a:pt x="2965" y="1"/>
                  </a:moveTo>
                  <a:cubicBezTo>
                    <a:pt x="2858" y="13"/>
                    <a:pt x="2727" y="36"/>
                    <a:pt x="2608" y="60"/>
                  </a:cubicBezTo>
                  <a:cubicBezTo>
                    <a:pt x="2382" y="108"/>
                    <a:pt x="2144" y="179"/>
                    <a:pt x="1894" y="298"/>
                  </a:cubicBezTo>
                  <a:cubicBezTo>
                    <a:pt x="1548" y="453"/>
                    <a:pt x="1239" y="656"/>
                    <a:pt x="953" y="894"/>
                  </a:cubicBezTo>
                  <a:cubicBezTo>
                    <a:pt x="822" y="1013"/>
                    <a:pt x="703" y="1132"/>
                    <a:pt x="584" y="1263"/>
                  </a:cubicBezTo>
                  <a:cubicBezTo>
                    <a:pt x="489" y="1370"/>
                    <a:pt x="429" y="1477"/>
                    <a:pt x="370" y="1560"/>
                  </a:cubicBezTo>
                  <a:cubicBezTo>
                    <a:pt x="346" y="1441"/>
                    <a:pt x="286" y="1310"/>
                    <a:pt x="227" y="1144"/>
                  </a:cubicBezTo>
                  <a:cubicBezTo>
                    <a:pt x="215" y="1108"/>
                    <a:pt x="167" y="1084"/>
                    <a:pt x="120" y="1084"/>
                  </a:cubicBezTo>
                  <a:cubicBezTo>
                    <a:pt x="108" y="1084"/>
                    <a:pt x="96" y="1084"/>
                    <a:pt x="72" y="1108"/>
                  </a:cubicBezTo>
                  <a:cubicBezTo>
                    <a:pt x="13" y="1132"/>
                    <a:pt x="1" y="1191"/>
                    <a:pt x="13" y="1251"/>
                  </a:cubicBezTo>
                  <a:cubicBezTo>
                    <a:pt x="72" y="1370"/>
                    <a:pt x="120" y="1501"/>
                    <a:pt x="167" y="1620"/>
                  </a:cubicBezTo>
                  <a:cubicBezTo>
                    <a:pt x="286" y="1965"/>
                    <a:pt x="346" y="2299"/>
                    <a:pt x="370" y="2608"/>
                  </a:cubicBezTo>
                  <a:lnTo>
                    <a:pt x="370" y="2787"/>
                  </a:lnTo>
                  <a:cubicBezTo>
                    <a:pt x="477" y="2799"/>
                    <a:pt x="572" y="2811"/>
                    <a:pt x="667" y="2834"/>
                  </a:cubicBezTo>
                  <a:cubicBezTo>
                    <a:pt x="727" y="2840"/>
                    <a:pt x="786" y="2843"/>
                    <a:pt x="846" y="2843"/>
                  </a:cubicBezTo>
                  <a:cubicBezTo>
                    <a:pt x="905" y="2843"/>
                    <a:pt x="965" y="2840"/>
                    <a:pt x="1025" y="2834"/>
                  </a:cubicBezTo>
                  <a:cubicBezTo>
                    <a:pt x="1167" y="2811"/>
                    <a:pt x="1298" y="2799"/>
                    <a:pt x="1417" y="2787"/>
                  </a:cubicBezTo>
                  <a:cubicBezTo>
                    <a:pt x="1548" y="2751"/>
                    <a:pt x="1667" y="2727"/>
                    <a:pt x="1798" y="2680"/>
                  </a:cubicBezTo>
                  <a:cubicBezTo>
                    <a:pt x="1953" y="2632"/>
                    <a:pt x="2096" y="2572"/>
                    <a:pt x="2239" y="2501"/>
                  </a:cubicBezTo>
                  <a:cubicBezTo>
                    <a:pt x="2370" y="2430"/>
                    <a:pt x="2513" y="2358"/>
                    <a:pt x="2632" y="2263"/>
                  </a:cubicBezTo>
                  <a:cubicBezTo>
                    <a:pt x="2787" y="2156"/>
                    <a:pt x="2918" y="2061"/>
                    <a:pt x="3049" y="1953"/>
                  </a:cubicBezTo>
                  <a:cubicBezTo>
                    <a:pt x="3191" y="1834"/>
                    <a:pt x="3311" y="1715"/>
                    <a:pt x="3430" y="1596"/>
                  </a:cubicBezTo>
                  <a:cubicBezTo>
                    <a:pt x="3549" y="1465"/>
                    <a:pt x="3644" y="1322"/>
                    <a:pt x="3751" y="1179"/>
                  </a:cubicBezTo>
                  <a:cubicBezTo>
                    <a:pt x="3846" y="1048"/>
                    <a:pt x="3930" y="894"/>
                    <a:pt x="4025" y="751"/>
                  </a:cubicBezTo>
                  <a:cubicBezTo>
                    <a:pt x="4037" y="715"/>
                    <a:pt x="4049" y="667"/>
                    <a:pt x="4061" y="644"/>
                  </a:cubicBezTo>
                  <a:lnTo>
                    <a:pt x="4061" y="453"/>
                  </a:lnTo>
                  <a:cubicBezTo>
                    <a:pt x="4061" y="394"/>
                    <a:pt x="4025" y="334"/>
                    <a:pt x="3965" y="334"/>
                  </a:cubicBezTo>
                  <a:cubicBezTo>
                    <a:pt x="3918" y="334"/>
                    <a:pt x="3870" y="358"/>
                    <a:pt x="3846" y="394"/>
                  </a:cubicBezTo>
                  <a:cubicBezTo>
                    <a:pt x="3846" y="370"/>
                    <a:pt x="3823" y="358"/>
                    <a:pt x="3799" y="334"/>
                  </a:cubicBezTo>
                  <a:cubicBezTo>
                    <a:pt x="3668" y="179"/>
                    <a:pt x="3489" y="72"/>
                    <a:pt x="3275" y="36"/>
                  </a:cubicBezTo>
                  <a:cubicBezTo>
                    <a:pt x="3168" y="13"/>
                    <a:pt x="3084" y="1"/>
                    <a:pt x="2965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6"/>
            <p:cNvSpPr/>
            <p:nvPr/>
          </p:nvSpPr>
          <p:spPr>
            <a:xfrm>
              <a:off x="5602175" y="360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85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6"/>
            <p:cNvSpPr/>
            <p:nvPr/>
          </p:nvSpPr>
          <p:spPr>
            <a:xfrm>
              <a:off x="5602025" y="360682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7" y="0"/>
                  </a:moveTo>
                  <a:cubicBezTo>
                    <a:pt x="1" y="6"/>
                    <a:pt x="1" y="9"/>
                    <a:pt x="2" y="9"/>
                  </a:cubicBezTo>
                  <a:cubicBezTo>
                    <a:pt x="4" y="9"/>
                    <a:pt x="7" y="6"/>
                    <a:pt x="7" y="0"/>
                  </a:cubicBezTo>
                  <a:close/>
                </a:path>
              </a:pathLst>
            </a:custGeom>
            <a:solidFill>
              <a:srgbClr val="C85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6"/>
            <p:cNvSpPr/>
            <p:nvPr/>
          </p:nvSpPr>
          <p:spPr>
            <a:xfrm>
              <a:off x="5385475" y="3382100"/>
              <a:ext cx="65225" cy="96750"/>
            </a:xfrm>
            <a:custGeom>
              <a:avLst/>
              <a:gdLst/>
              <a:ahLst/>
              <a:cxnLst/>
              <a:rect l="l" t="t" r="r" b="b"/>
              <a:pathLst>
                <a:path w="2609" h="3870" extrusionOk="0">
                  <a:moveTo>
                    <a:pt x="965" y="0"/>
                  </a:moveTo>
                  <a:cubicBezTo>
                    <a:pt x="918" y="0"/>
                    <a:pt x="894" y="0"/>
                    <a:pt x="846" y="12"/>
                  </a:cubicBezTo>
                  <a:cubicBezTo>
                    <a:pt x="787" y="24"/>
                    <a:pt x="727" y="36"/>
                    <a:pt x="656" y="72"/>
                  </a:cubicBezTo>
                  <a:cubicBezTo>
                    <a:pt x="537" y="119"/>
                    <a:pt x="429" y="203"/>
                    <a:pt x="322" y="334"/>
                  </a:cubicBezTo>
                  <a:cubicBezTo>
                    <a:pt x="251" y="441"/>
                    <a:pt x="179" y="572"/>
                    <a:pt x="120" y="738"/>
                  </a:cubicBezTo>
                  <a:cubicBezTo>
                    <a:pt x="72" y="893"/>
                    <a:pt x="37" y="1048"/>
                    <a:pt x="13" y="1250"/>
                  </a:cubicBezTo>
                  <a:cubicBezTo>
                    <a:pt x="1" y="1429"/>
                    <a:pt x="1" y="1608"/>
                    <a:pt x="25" y="1798"/>
                  </a:cubicBezTo>
                  <a:cubicBezTo>
                    <a:pt x="72" y="2215"/>
                    <a:pt x="191" y="2584"/>
                    <a:pt x="382" y="2917"/>
                  </a:cubicBezTo>
                  <a:cubicBezTo>
                    <a:pt x="572" y="3239"/>
                    <a:pt x="834" y="3489"/>
                    <a:pt x="1144" y="3655"/>
                  </a:cubicBezTo>
                  <a:cubicBezTo>
                    <a:pt x="1299" y="3751"/>
                    <a:pt x="1489" y="3810"/>
                    <a:pt x="1680" y="3834"/>
                  </a:cubicBezTo>
                  <a:cubicBezTo>
                    <a:pt x="1787" y="3846"/>
                    <a:pt x="1882" y="3870"/>
                    <a:pt x="1989" y="3870"/>
                  </a:cubicBezTo>
                  <a:cubicBezTo>
                    <a:pt x="2096" y="3870"/>
                    <a:pt x="2192" y="3846"/>
                    <a:pt x="2334" y="3834"/>
                  </a:cubicBezTo>
                  <a:cubicBezTo>
                    <a:pt x="2358" y="3834"/>
                    <a:pt x="2394" y="3810"/>
                    <a:pt x="2406" y="3775"/>
                  </a:cubicBezTo>
                  <a:cubicBezTo>
                    <a:pt x="2418" y="3751"/>
                    <a:pt x="2418" y="3715"/>
                    <a:pt x="2418" y="3691"/>
                  </a:cubicBezTo>
                  <a:cubicBezTo>
                    <a:pt x="2406" y="3655"/>
                    <a:pt x="2394" y="3632"/>
                    <a:pt x="2358" y="3608"/>
                  </a:cubicBezTo>
                  <a:cubicBezTo>
                    <a:pt x="2346" y="3596"/>
                    <a:pt x="2334" y="3596"/>
                    <a:pt x="2299" y="3596"/>
                  </a:cubicBezTo>
                  <a:cubicBezTo>
                    <a:pt x="2430" y="3358"/>
                    <a:pt x="2525" y="3072"/>
                    <a:pt x="2573" y="2774"/>
                  </a:cubicBezTo>
                  <a:cubicBezTo>
                    <a:pt x="2608" y="2453"/>
                    <a:pt x="2608" y="2108"/>
                    <a:pt x="2537" y="1786"/>
                  </a:cubicBezTo>
                  <a:cubicBezTo>
                    <a:pt x="2477" y="1453"/>
                    <a:pt x="2346" y="1143"/>
                    <a:pt x="2180" y="857"/>
                  </a:cubicBezTo>
                  <a:cubicBezTo>
                    <a:pt x="2013" y="596"/>
                    <a:pt x="1799" y="369"/>
                    <a:pt x="1537" y="203"/>
                  </a:cubicBezTo>
                  <a:cubicBezTo>
                    <a:pt x="1382" y="95"/>
                    <a:pt x="1215" y="36"/>
                    <a:pt x="1060" y="12"/>
                  </a:cubicBezTo>
                  <a:cubicBezTo>
                    <a:pt x="1049" y="0"/>
                    <a:pt x="1025" y="0"/>
                    <a:pt x="965" y="0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6"/>
            <p:cNvSpPr/>
            <p:nvPr/>
          </p:nvSpPr>
          <p:spPr>
            <a:xfrm>
              <a:off x="5400950" y="3397275"/>
              <a:ext cx="38125" cy="28400"/>
            </a:xfrm>
            <a:custGeom>
              <a:avLst/>
              <a:gdLst/>
              <a:ahLst/>
              <a:cxnLst/>
              <a:rect l="l" t="t" r="r" b="b"/>
              <a:pathLst>
                <a:path w="1525" h="1136" extrusionOk="0">
                  <a:moveTo>
                    <a:pt x="37" y="0"/>
                  </a:moveTo>
                  <a:cubicBezTo>
                    <a:pt x="13" y="0"/>
                    <a:pt x="1" y="12"/>
                    <a:pt x="1" y="48"/>
                  </a:cubicBezTo>
                  <a:cubicBezTo>
                    <a:pt x="1" y="60"/>
                    <a:pt x="13" y="72"/>
                    <a:pt x="49" y="72"/>
                  </a:cubicBezTo>
                  <a:lnTo>
                    <a:pt x="120" y="72"/>
                  </a:lnTo>
                  <a:cubicBezTo>
                    <a:pt x="203" y="72"/>
                    <a:pt x="299" y="84"/>
                    <a:pt x="382" y="120"/>
                  </a:cubicBezTo>
                  <a:cubicBezTo>
                    <a:pt x="477" y="143"/>
                    <a:pt x="549" y="179"/>
                    <a:pt x="620" y="227"/>
                  </a:cubicBezTo>
                  <a:cubicBezTo>
                    <a:pt x="726" y="286"/>
                    <a:pt x="821" y="357"/>
                    <a:pt x="904" y="439"/>
                  </a:cubicBezTo>
                  <a:lnTo>
                    <a:pt x="904" y="439"/>
                  </a:lnTo>
                  <a:cubicBezTo>
                    <a:pt x="950" y="485"/>
                    <a:pt x="1004" y="540"/>
                    <a:pt x="1049" y="596"/>
                  </a:cubicBezTo>
                  <a:cubicBezTo>
                    <a:pt x="1084" y="655"/>
                    <a:pt x="1132" y="727"/>
                    <a:pt x="1180" y="786"/>
                  </a:cubicBezTo>
                  <a:lnTo>
                    <a:pt x="1180" y="774"/>
                  </a:lnTo>
                  <a:cubicBezTo>
                    <a:pt x="1239" y="858"/>
                    <a:pt x="1287" y="965"/>
                    <a:pt x="1311" y="1072"/>
                  </a:cubicBezTo>
                  <a:cubicBezTo>
                    <a:pt x="1320" y="1118"/>
                    <a:pt x="1372" y="1136"/>
                    <a:pt x="1412" y="1136"/>
                  </a:cubicBezTo>
                  <a:cubicBezTo>
                    <a:pt x="1423" y="1136"/>
                    <a:pt x="1434" y="1134"/>
                    <a:pt x="1442" y="1132"/>
                  </a:cubicBezTo>
                  <a:cubicBezTo>
                    <a:pt x="1501" y="1096"/>
                    <a:pt x="1525" y="1036"/>
                    <a:pt x="1501" y="1001"/>
                  </a:cubicBezTo>
                  <a:cubicBezTo>
                    <a:pt x="1382" y="715"/>
                    <a:pt x="1180" y="441"/>
                    <a:pt x="930" y="262"/>
                  </a:cubicBezTo>
                  <a:cubicBezTo>
                    <a:pt x="811" y="179"/>
                    <a:pt x="656" y="120"/>
                    <a:pt x="513" y="72"/>
                  </a:cubicBezTo>
                  <a:cubicBezTo>
                    <a:pt x="394" y="48"/>
                    <a:pt x="251" y="12"/>
                    <a:pt x="132" y="12"/>
                  </a:cubicBezTo>
                  <a:cubicBezTo>
                    <a:pt x="108" y="0"/>
                    <a:pt x="60" y="0"/>
                    <a:pt x="37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6"/>
            <p:cNvSpPr/>
            <p:nvPr/>
          </p:nvSpPr>
          <p:spPr>
            <a:xfrm>
              <a:off x="5424775" y="3168675"/>
              <a:ext cx="411075" cy="414950"/>
            </a:xfrm>
            <a:custGeom>
              <a:avLst/>
              <a:gdLst/>
              <a:ahLst/>
              <a:cxnLst/>
              <a:rect l="l" t="t" r="r" b="b"/>
              <a:pathLst>
                <a:path w="16443" h="16598" extrusionOk="0">
                  <a:moveTo>
                    <a:pt x="6561" y="0"/>
                  </a:moveTo>
                  <a:cubicBezTo>
                    <a:pt x="6358" y="0"/>
                    <a:pt x="6168" y="24"/>
                    <a:pt x="5977" y="60"/>
                  </a:cubicBezTo>
                  <a:cubicBezTo>
                    <a:pt x="5823" y="96"/>
                    <a:pt x="5656" y="143"/>
                    <a:pt x="5477" y="203"/>
                  </a:cubicBezTo>
                  <a:cubicBezTo>
                    <a:pt x="5323" y="250"/>
                    <a:pt x="5180" y="310"/>
                    <a:pt x="5013" y="405"/>
                  </a:cubicBezTo>
                  <a:cubicBezTo>
                    <a:pt x="4751" y="548"/>
                    <a:pt x="4477" y="751"/>
                    <a:pt x="4180" y="1001"/>
                  </a:cubicBezTo>
                  <a:cubicBezTo>
                    <a:pt x="3882" y="1251"/>
                    <a:pt x="3620" y="1536"/>
                    <a:pt x="3394" y="1774"/>
                  </a:cubicBezTo>
                  <a:cubicBezTo>
                    <a:pt x="3275" y="1905"/>
                    <a:pt x="3144" y="2036"/>
                    <a:pt x="3025" y="2179"/>
                  </a:cubicBezTo>
                  <a:lnTo>
                    <a:pt x="2906" y="2322"/>
                  </a:lnTo>
                  <a:cubicBezTo>
                    <a:pt x="2834" y="2417"/>
                    <a:pt x="2739" y="2525"/>
                    <a:pt x="2667" y="2608"/>
                  </a:cubicBezTo>
                  <a:cubicBezTo>
                    <a:pt x="2536" y="2763"/>
                    <a:pt x="2417" y="2882"/>
                    <a:pt x="2310" y="2977"/>
                  </a:cubicBezTo>
                  <a:cubicBezTo>
                    <a:pt x="2096" y="3179"/>
                    <a:pt x="1917" y="3322"/>
                    <a:pt x="1727" y="3429"/>
                  </a:cubicBezTo>
                  <a:cubicBezTo>
                    <a:pt x="1620" y="3489"/>
                    <a:pt x="1513" y="3537"/>
                    <a:pt x="1417" y="3560"/>
                  </a:cubicBezTo>
                  <a:cubicBezTo>
                    <a:pt x="1382" y="3572"/>
                    <a:pt x="1370" y="3596"/>
                    <a:pt x="1358" y="3620"/>
                  </a:cubicBezTo>
                  <a:cubicBezTo>
                    <a:pt x="1346" y="3656"/>
                    <a:pt x="1346" y="3679"/>
                    <a:pt x="1358" y="3715"/>
                  </a:cubicBezTo>
                  <a:cubicBezTo>
                    <a:pt x="870" y="5025"/>
                    <a:pt x="512" y="6216"/>
                    <a:pt x="298" y="7370"/>
                  </a:cubicBezTo>
                  <a:cubicBezTo>
                    <a:pt x="36" y="8811"/>
                    <a:pt x="0" y="10061"/>
                    <a:pt x="191" y="11228"/>
                  </a:cubicBezTo>
                  <a:cubicBezTo>
                    <a:pt x="298" y="11847"/>
                    <a:pt x="477" y="12442"/>
                    <a:pt x="751" y="13002"/>
                  </a:cubicBezTo>
                  <a:cubicBezTo>
                    <a:pt x="1012" y="13562"/>
                    <a:pt x="1370" y="14086"/>
                    <a:pt x="1822" y="14550"/>
                  </a:cubicBezTo>
                  <a:cubicBezTo>
                    <a:pt x="2275" y="15038"/>
                    <a:pt x="2858" y="15455"/>
                    <a:pt x="3513" y="15800"/>
                  </a:cubicBezTo>
                  <a:cubicBezTo>
                    <a:pt x="4168" y="16133"/>
                    <a:pt x="4870" y="16372"/>
                    <a:pt x="5596" y="16491"/>
                  </a:cubicBezTo>
                  <a:cubicBezTo>
                    <a:pt x="6013" y="16574"/>
                    <a:pt x="6442" y="16598"/>
                    <a:pt x="6858" y="16598"/>
                  </a:cubicBezTo>
                  <a:cubicBezTo>
                    <a:pt x="7156" y="16598"/>
                    <a:pt x="7478" y="16586"/>
                    <a:pt x="7775" y="16538"/>
                  </a:cubicBezTo>
                  <a:cubicBezTo>
                    <a:pt x="8144" y="16491"/>
                    <a:pt x="8501" y="16419"/>
                    <a:pt x="8859" y="16336"/>
                  </a:cubicBezTo>
                  <a:cubicBezTo>
                    <a:pt x="9204" y="16241"/>
                    <a:pt x="9537" y="16110"/>
                    <a:pt x="9895" y="15955"/>
                  </a:cubicBezTo>
                  <a:cubicBezTo>
                    <a:pt x="10573" y="15657"/>
                    <a:pt x="11204" y="15264"/>
                    <a:pt x="11776" y="14752"/>
                  </a:cubicBezTo>
                  <a:cubicBezTo>
                    <a:pt x="12073" y="14490"/>
                    <a:pt x="12371" y="14169"/>
                    <a:pt x="12633" y="13835"/>
                  </a:cubicBezTo>
                  <a:cubicBezTo>
                    <a:pt x="12907" y="13478"/>
                    <a:pt x="13145" y="13121"/>
                    <a:pt x="13324" y="12740"/>
                  </a:cubicBezTo>
                  <a:cubicBezTo>
                    <a:pt x="13419" y="12526"/>
                    <a:pt x="13526" y="12300"/>
                    <a:pt x="13609" y="12073"/>
                  </a:cubicBezTo>
                  <a:cubicBezTo>
                    <a:pt x="13800" y="12133"/>
                    <a:pt x="14002" y="12181"/>
                    <a:pt x="14181" y="12181"/>
                  </a:cubicBezTo>
                  <a:lnTo>
                    <a:pt x="14264" y="12181"/>
                  </a:lnTo>
                  <a:cubicBezTo>
                    <a:pt x="14455" y="12181"/>
                    <a:pt x="14633" y="12145"/>
                    <a:pt x="14812" y="12109"/>
                  </a:cubicBezTo>
                  <a:cubicBezTo>
                    <a:pt x="15002" y="12050"/>
                    <a:pt x="15181" y="11954"/>
                    <a:pt x="15359" y="11835"/>
                  </a:cubicBezTo>
                  <a:cubicBezTo>
                    <a:pt x="15514" y="11728"/>
                    <a:pt x="15645" y="11597"/>
                    <a:pt x="15788" y="11430"/>
                  </a:cubicBezTo>
                  <a:cubicBezTo>
                    <a:pt x="15907" y="11288"/>
                    <a:pt x="16014" y="11121"/>
                    <a:pt x="16121" y="10930"/>
                  </a:cubicBezTo>
                  <a:cubicBezTo>
                    <a:pt x="16205" y="10764"/>
                    <a:pt x="16264" y="10573"/>
                    <a:pt x="16324" y="10383"/>
                  </a:cubicBezTo>
                  <a:cubicBezTo>
                    <a:pt x="16431" y="9978"/>
                    <a:pt x="16443" y="9573"/>
                    <a:pt x="16383" y="9216"/>
                  </a:cubicBezTo>
                  <a:cubicBezTo>
                    <a:pt x="16312" y="8847"/>
                    <a:pt x="16145" y="8513"/>
                    <a:pt x="15907" y="8299"/>
                  </a:cubicBezTo>
                  <a:cubicBezTo>
                    <a:pt x="15776" y="8180"/>
                    <a:pt x="15610" y="8073"/>
                    <a:pt x="15455" y="8013"/>
                  </a:cubicBezTo>
                  <a:cubicBezTo>
                    <a:pt x="15300" y="7954"/>
                    <a:pt x="15121" y="7942"/>
                    <a:pt x="14931" y="7942"/>
                  </a:cubicBezTo>
                  <a:lnTo>
                    <a:pt x="14859" y="7942"/>
                  </a:lnTo>
                  <a:cubicBezTo>
                    <a:pt x="14764" y="7942"/>
                    <a:pt x="14657" y="7954"/>
                    <a:pt x="14574" y="7966"/>
                  </a:cubicBezTo>
                  <a:cubicBezTo>
                    <a:pt x="14467" y="7978"/>
                    <a:pt x="14359" y="8013"/>
                    <a:pt x="14228" y="8061"/>
                  </a:cubicBezTo>
                  <a:cubicBezTo>
                    <a:pt x="14181" y="8073"/>
                    <a:pt x="14157" y="8085"/>
                    <a:pt x="14121" y="8097"/>
                  </a:cubicBezTo>
                  <a:cubicBezTo>
                    <a:pt x="14157" y="7954"/>
                    <a:pt x="14169" y="7787"/>
                    <a:pt x="14169" y="7609"/>
                  </a:cubicBezTo>
                  <a:cubicBezTo>
                    <a:pt x="14181" y="7406"/>
                    <a:pt x="14169" y="7180"/>
                    <a:pt x="14169" y="6942"/>
                  </a:cubicBezTo>
                  <a:cubicBezTo>
                    <a:pt x="14157" y="6632"/>
                    <a:pt x="14097" y="6311"/>
                    <a:pt x="14002" y="5977"/>
                  </a:cubicBezTo>
                  <a:cubicBezTo>
                    <a:pt x="13847" y="5358"/>
                    <a:pt x="13562" y="4739"/>
                    <a:pt x="13145" y="4096"/>
                  </a:cubicBezTo>
                  <a:cubicBezTo>
                    <a:pt x="12776" y="3513"/>
                    <a:pt x="12300" y="2965"/>
                    <a:pt x="11740" y="2429"/>
                  </a:cubicBezTo>
                  <a:cubicBezTo>
                    <a:pt x="11204" y="1929"/>
                    <a:pt x="10633" y="1477"/>
                    <a:pt x="10002" y="1108"/>
                  </a:cubicBezTo>
                  <a:cubicBezTo>
                    <a:pt x="9359" y="715"/>
                    <a:pt x="8740" y="441"/>
                    <a:pt x="8097" y="239"/>
                  </a:cubicBezTo>
                  <a:cubicBezTo>
                    <a:pt x="7489" y="84"/>
                    <a:pt x="7013" y="0"/>
                    <a:pt x="6561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6"/>
            <p:cNvSpPr/>
            <p:nvPr/>
          </p:nvSpPr>
          <p:spPr>
            <a:xfrm>
              <a:off x="5429525" y="3168800"/>
              <a:ext cx="357825" cy="209450"/>
            </a:xfrm>
            <a:custGeom>
              <a:avLst/>
              <a:gdLst/>
              <a:ahLst/>
              <a:cxnLst/>
              <a:rect l="l" t="t" r="r" b="b"/>
              <a:pathLst>
                <a:path w="14313" h="8378" extrusionOk="0">
                  <a:moveTo>
                    <a:pt x="6118" y="1"/>
                  </a:moveTo>
                  <a:cubicBezTo>
                    <a:pt x="5999" y="1"/>
                    <a:pt x="5889" y="16"/>
                    <a:pt x="5775" y="43"/>
                  </a:cubicBezTo>
                  <a:cubicBezTo>
                    <a:pt x="5621" y="79"/>
                    <a:pt x="5454" y="115"/>
                    <a:pt x="5275" y="174"/>
                  </a:cubicBezTo>
                  <a:cubicBezTo>
                    <a:pt x="5121" y="222"/>
                    <a:pt x="4990" y="293"/>
                    <a:pt x="4811" y="388"/>
                  </a:cubicBezTo>
                  <a:cubicBezTo>
                    <a:pt x="4549" y="531"/>
                    <a:pt x="4275" y="722"/>
                    <a:pt x="3978" y="984"/>
                  </a:cubicBezTo>
                  <a:cubicBezTo>
                    <a:pt x="3692" y="1234"/>
                    <a:pt x="3430" y="1519"/>
                    <a:pt x="3192" y="1758"/>
                  </a:cubicBezTo>
                  <a:cubicBezTo>
                    <a:pt x="3073" y="1889"/>
                    <a:pt x="2942" y="2020"/>
                    <a:pt x="2823" y="2162"/>
                  </a:cubicBezTo>
                  <a:lnTo>
                    <a:pt x="2704" y="2305"/>
                  </a:lnTo>
                  <a:cubicBezTo>
                    <a:pt x="2620" y="2401"/>
                    <a:pt x="2537" y="2496"/>
                    <a:pt x="2466" y="2591"/>
                  </a:cubicBezTo>
                  <a:cubicBezTo>
                    <a:pt x="2323" y="2734"/>
                    <a:pt x="2204" y="2853"/>
                    <a:pt x="2108" y="2960"/>
                  </a:cubicBezTo>
                  <a:cubicBezTo>
                    <a:pt x="1894" y="3151"/>
                    <a:pt x="1715" y="3305"/>
                    <a:pt x="1525" y="3413"/>
                  </a:cubicBezTo>
                  <a:cubicBezTo>
                    <a:pt x="1418" y="3472"/>
                    <a:pt x="1311" y="3508"/>
                    <a:pt x="1215" y="3544"/>
                  </a:cubicBezTo>
                  <a:cubicBezTo>
                    <a:pt x="1180" y="3555"/>
                    <a:pt x="1168" y="3567"/>
                    <a:pt x="1156" y="3603"/>
                  </a:cubicBezTo>
                  <a:cubicBezTo>
                    <a:pt x="1132" y="3627"/>
                    <a:pt x="1132" y="3663"/>
                    <a:pt x="1156" y="3686"/>
                  </a:cubicBezTo>
                  <a:cubicBezTo>
                    <a:pt x="644" y="4996"/>
                    <a:pt x="299" y="6187"/>
                    <a:pt x="96" y="7354"/>
                  </a:cubicBezTo>
                  <a:cubicBezTo>
                    <a:pt x="60" y="7544"/>
                    <a:pt x="25" y="7735"/>
                    <a:pt x="1" y="7937"/>
                  </a:cubicBezTo>
                  <a:cubicBezTo>
                    <a:pt x="215" y="7639"/>
                    <a:pt x="441" y="7365"/>
                    <a:pt x="691" y="7103"/>
                  </a:cubicBezTo>
                  <a:cubicBezTo>
                    <a:pt x="1001" y="6758"/>
                    <a:pt x="1358" y="6461"/>
                    <a:pt x="1715" y="6163"/>
                  </a:cubicBezTo>
                  <a:cubicBezTo>
                    <a:pt x="2311" y="5675"/>
                    <a:pt x="2954" y="5222"/>
                    <a:pt x="3561" y="4758"/>
                  </a:cubicBezTo>
                  <a:cubicBezTo>
                    <a:pt x="3870" y="4520"/>
                    <a:pt x="4168" y="4282"/>
                    <a:pt x="4466" y="4020"/>
                  </a:cubicBezTo>
                  <a:cubicBezTo>
                    <a:pt x="4621" y="3889"/>
                    <a:pt x="4763" y="3746"/>
                    <a:pt x="4918" y="3603"/>
                  </a:cubicBezTo>
                  <a:cubicBezTo>
                    <a:pt x="5061" y="3448"/>
                    <a:pt x="5204" y="3305"/>
                    <a:pt x="5335" y="3151"/>
                  </a:cubicBezTo>
                  <a:lnTo>
                    <a:pt x="5561" y="2841"/>
                  </a:lnTo>
                  <a:cubicBezTo>
                    <a:pt x="5633" y="2722"/>
                    <a:pt x="5692" y="2615"/>
                    <a:pt x="5752" y="2496"/>
                  </a:cubicBezTo>
                  <a:cubicBezTo>
                    <a:pt x="5764" y="2484"/>
                    <a:pt x="5764" y="2460"/>
                    <a:pt x="5775" y="2436"/>
                  </a:cubicBezTo>
                  <a:cubicBezTo>
                    <a:pt x="5775" y="2424"/>
                    <a:pt x="5799" y="2424"/>
                    <a:pt x="5799" y="2424"/>
                  </a:cubicBezTo>
                  <a:lnTo>
                    <a:pt x="5823" y="2424"/>
                  </a:lnTo>
                  <a:cubicBezTo>
                    <a:pt x="5835" y="2424"/>
                    <a:pt x="5835" y="2436"/>
                    <a:pt x="5835" y="2436"/>
                  </a:cubicBezTo>
                  <a:lnTo>
                    <a:pt x="5835" y="2460"/>
                  </a:lnTo>
                  <a:cubicBezTo>
                    <a:pt x="5835" y="2460"/>
                    <a:pt x="5847" y="2460"/>
                    <a:pt x="5847" y="2472"/>
                  </a:cubicBezTo>
                  <a:cubicBezTo>
                    <a:pt x="5954" y="2639"/>
                    <a:pt x="6061" y="2793"/>
                    <a:pt x="6180" y="2960"/>
                  </a:cubicBezTo>
                  <a:cubicBezTo>
                    <a:pt x="6287" y="3091"/>
                    <a:pt x="6406" y="3234"/>
                    <a:pt x="6526" y="3365"/>
                  </a:cubicBezTo>
                  <a:cubicBezTo>
                    <a:pt x="6728" y="3591"/>
                    <a:pt x="6954" y="3782"/>
                    <a:pt x="7180" y="3960"/>
                  </a:cubicBezTo>
                  <a:cubicBezTo>
                    <a:pt x="7419" y="4139"/>
                    <a:pt x="7657" y="4306"/>
                    <a:pt x="7895" y="4448"/>
                  </a:cubicBezTo>
                  <a:cubicBezTo>
                    <a:pt x="8252" y="4675"/>
                    <a:pt x="8621" y="4865"/>
                    <a:pt x="8978" y="5079"/>
                  </a:cubicBezTo>
                  <a:cubicBezTo>
                    <a:pt x="9300" y="5258"/>
                    <a:pt x="9633" y="5449"/>
                    <a:pt x="9955" y="5651"/>
                  </a:cubicBezTo>
                  <a:cubicBezTo>
                    <a:pt x="10157" y="5770"/>
                    <a:pt x="10336" y="5913"/>
                    <a:pt x="10514" y="6044"/>
                  </a:cubicBezTo>
                  <a:cubicBezTo>
                    <a:pt x="10693" y="6175"/>
                    <a:pt x="10848" y="6330"/>
                    <a:pt x="11014" y="6461"/>
                  </a:cubicBezTo>
                  <a:cubicBezTo>
                    <a:pt x="11348" y="6758"/>
                    <a:pt x="11669" y="7068"/>
                    <a:pt x="11979" y="7377"/>
                  </a:cubicBezTo>
                  <a:cubicBezTo>
                    <a:pt x="12074" y="7473"/>
                    <a:pt x="12145" y="7544"/>
                    <a:pt x="12241" y="7615"/>
                  </a:cubicBezTo>
                  <a:cubicBezTo>
                    <a:pt x="12300" y="7675"/>
                    <a:pt x="12372" y="7735"/>
                    <a:pt x="12431" y="7794"/>
                  </a:cubicBezTo>
                  <a:cubicBezTo>
                    <a:pt x="12574" y="7937"/>
                    <a:pt x="12729" y="8056"/>
                    <a:pt x="12895" y="8151"/>
                  </a:cubicBezTo>
                  <a:lnTo>
                    <a:pt x="12872" y="8151"/>
                  </a:lnTo>
                  <a:cubicBezTo>
                    <a:pt x="12931" y="8199"/>
                    <a:pt x="13014" y="8235"/>
                    <a:pt x="13086" y="8258"/>
                  </a:cubicBezTo>
                  <a:cubicBezTo>
                    <a:pt x="13145" y="8294"/>
                    <a:pt x="13205" y="8306"/>
                    <a:pt x="13264" y="8330"/>
                  </a:cubicBezTo>
                  <a:cubicBezTo>
                    <a:pt x="13312" y="8354"/>
                    <a:pt x="13372" y="8366"/>
                    <a:pt x="13419" y="8366"/>
                  </a:cubicBezTo>
                  <a:cubicBezTo>
                    <a:pt x="13455" y="8366"/>
                    <a:pt x="13503" y="8377"/>
                    <a:pt x="13526" y="8377"/>
                  </a:cubicBezTo>
                  <a:lnTo>
                    <a:pt x="13634" y="8377"/>
                  </a:lnTo>
                  <a:cubicBezTo>
                    <a:pt x="13669" y="8377"/>
                    <a:pt x="13717" y="8366"/>
                    <a:pt x="13741" y="8366"/>
                  </a:cubicBezTo>
                  <a:cubicBezTo>
                    <a:pt x="13776" y="8354"/>
                    <a:pt x="13800" y="8354"/>
                    <a:pt x="13848" y="8330"/>
                  </a:cubicBezTo>
                  <a:cubicBezTo>
                    <a:pt x="13872" y="8318"/>
                    <a:pt x="13919" y="8306"/>
                    <a:pt x="13955" y="8294"/>
                  </a:cubicBezTo>
                  <a:cubicBezTo>
                    <a:pt x="13991" y="8258"/>
                    <a:pt x="14050" y="8235"/>
                    <a:pt x="14098" y="8199"/>
                  </a:cubicBezTo>
                  <a:cubicBezTo>
                    <a:pt x="14134" y="8175"/>
                    <a:pt x="14157" y="8151"/>
                    <a:pt x="14193" y="8127"/>
                  </a:cubicBezTo>
                  <a:cubicBezTo>
                    <a:pt x="14229" y="8080"/>
                    <a:pt x="14265" y="8032"/>
                    <a:pt x="14312" y="8008"/>
                  </a:cubicBezTo>
                  <a:lnTo>
                    <a:pt x="14312" y="8008"/>
                  </a:lnTo>
                  <a:cubicBezTo>
                    <a:pt x="14217" y="8020"/>
                    <a:pt x="14110" y="8056"/>
                    <a:pt x="14015" y="8092"/>
                  </a:cubicBezTo>
                  <a:cubicBezTo>
                    <a:pt x="13967" y="8116"/>
                    <a:pt x="13931" y="8127"/>
                    <a:pt x="13907" y="8139"/>
                  </a:cubicBezTo>
                  <a:cubicBezTo>
                    <a:pt x="13931" y="8008"/>
                    <a:pt x="13943" y="7842"/>
                    <a:pt x="13967" y="7651"/>
                  </a:cubicBezTo>
                  <a:cubicBezTo>
                    <a:pt x="13979" y="7437"/>
                    <a:pt x="13967" y="7223"/>
                    <a:pt x="13967" y="6984"/>
                  </a:cubicBezTo>
                  <a:cubicBezTo>
                    <a:pt x="13955" y="6663"/>
                    <a:pt x="13896" y="6353"/>
                    <a:pt x="13800" y="6008"/>
                  </a:cubicBezTo>
                  <a:cubicBezTo>
                    <a:pt x="13634" y="5401"/>
                    <a:pt x="13360" y="4782"/>
                    <a:pt x="12943" y="4139"/>
                  </a:cubicBezTo>
                  <a:cubicBezTo>
                    <a:pt x="12562" y="3555"/>
                    <a:pt x="12086" y="3008"/>
                    <a:pt x="11538" y="2472"/>
                  </a:cubicBezTo>
                  <a:cubicBezTo>
                    <a:pt x="11002" y="1960"/>
                    <a:pt x="10419" y="1519"/>
                    <a:pt x="9800" y="1150"/>
                  </a:cubicBezTo>
                  <a:cubicBezTo>
                    <a:pt x="9157" y="757"/>
                    <a:pt x="8538" y="472"/>
                    <a:pt x="7895" y="281"/>
                  </a:cubicBezTo>
                  <a:cubicBezTo>
                    <a:pt x="7347" y="115"/>
                    <a:pt x="6871" y="31"/>
                    <a:pt x="6418" y="31"/>
                  </a:cubicBezTo>
                  <a:cubicBezTo>
                    <a:pt x="6309" y="10"/>
                    <a:pt x="6211" y="1"/>
                    <a:pt x="6118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6"/>
            <p:cNvSpPr/>
            <p:nvPr/>
          </p:nvSpPr>
          <p:spPr>
            <a:xfrm>
              <a:off x="5778400" y="3386925"/>
              <a:ext cx="21750" cy="68275"/>
            </a:xfrm>
            <a:custGeom>
              <a:avLst/>
              <a:gdLst/>
              <a:ahLst/>
              <a:cxnLst/>
              <a:rect l="l" t="t" r="r" b="b"/>
              <a:pathLst>
                <a:path w="870" h="2731" extrusionOk="0">
                  <a:moveTo>
                    <a:pt x="464" y="1"/>
                  </a:moveTo>
                  <a:cubicBezTo>
                    <a:pt x="455" y="1"/>
                    <a:pt x="447" y="4"/>
                    <a:pt x="441" y="10"/>
                  </a:cubicBezTo>
                  <a:cubicBezTo>
                    <a:pt x="393" y="45"/>
                    <a:pt x="369" y="105"/>
                    <a:pt x="393" y="164"/>
                  </a:cubicBezTo>
                  <a:cubicBezTo>
                    <a:pt x="452" y="260"/>
                    <a:pt x="512" y="367"/>
                    <a:pt x="572" y="486"/>
                  </a:cubicBezTo>
                  <a:cubicBezTo>
                    <a:pt x="631" y="617"/>
                    <a:pt x="667" y="772"/>
                    <a:pt x="691" y="903"/>
                  </a:cubicBezTo>
                  <a:cubicBezTo>
                    <a:pt x="714" y="1057"/>
                    <a:pt x="714" y="1212"/>
                    <a:pt x="691" y="1367"/>
                  </a:cubicBezTo>
                  <a:cubicBezTo>
                    <a:pt x="679" y="1450"/>
                    <a:pt x="667" y="1546"/>
                    <a:pt x="631" y="1629"/>
                  </a:cubicBezTo>
                  <a:lnTo>
                    <a:pt x="548" y="1903"/>
                  </a:lnTo>
                  <a:lnTo>
                    <a:pt x="548" y="1879"/>
                  </a:lnTo>
                  <a:cubicBezTo>
                    <a:pt x="476" y="2058"/>
                    <a:pt x="369" y="2236"/>
                    <a:pt x="250" y="2403"/>
                  </a:cubicBezTo>
                  <a:lnTo>
                    <a:pt x="250" y="2391"/>
                  </a:lnTo>
                  <a:cubicBezTo>
                    <a:pt x="179" y="2474"/>
                    <a:pt x="95" y="2569"/>
                    <a:pt x="12" y="2653"/>
                  </a:cubicBezTo>
                  <a:cubicBezTo>
                    <a:pt x="0" y="2677"/>
                    <a:pt x="0" y="2700"/>
                    <a:pt x="12" y="2712"/>
                  </a:cubicBezTo>
                  <a:cubicBezTo>
                    <a:pt x="18" y="2724"/>
                    <a:pt x="30" y="2730"/>
                    <a:pt x="42" y="2730"/>
                  </a:cubicBezTo>
                  <a:cubicBezTo>
                    <a:pt x="54" y="2730"/>
                    <a:pt x="66" y="2724"/>
                    <a:pt x="71" y="2712"/>
                  </a:cubicBezTo>
                  <a:cubicBezTo>
                    <a:pt x="417" y="2379"/>
                    <a:pt x="714" y="1962"/>
                    <a:pt x="833" y="1486"/>
                  </a:cubicBezTo>
                  <a:cubicBezTo>
                    <a:pt x="857" y="1367"/>
                    <a:pt x="869" y="1248"/>
                    <a:pt x="869" y="1141"/>
                  </a:cubicBezTo>
                  <a:cubicBezTo>
                    <a:pt x="869" y="1022"/>
                    <a:pt x="869" y="903"/>
                    <a:pt x="857" y="784"/>
                  </a:cubicBezTo>
                  <a:cubicBezTo>
                    <a:pt x="833" y="534"/>
                    <a:pt x="726" y="272"/>
                    <a:pt x="572" y="57"/>
                  </a:cubicBezTo>
                  <a:cubicBezTo>
                    <a:pt x="560" y="22"/>
                    <a:pt x="548" y="10"/>
                    <a:pt x="512" y="10"/>
                  </a:cubicBezTo>
                  <a:lnTo>
                    <a:pt x="488" y="10"/>
                  </a:lnTo>
                  <a:cubicBezTo>
                    <a:pt x="482" y="4"/>
                    <a:pt x="473" y="1"/>
                    <a:pt x="464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6"/>
            <p:cNvSpPr/>
            <p:nvPr/>
          </p:nvSpPr>
          <p:spPr>
            <a:xfrm>
              <a:off x="5787925" y="3380900"/>
              <a:ext cx="35425" cy="10450"/>
            </a:xfrm>
            <a:custGeom>
              <a:avLst/>
              <a:gdLst/>
              <a:ahLst/>
              <a:cxnLst/>
              <a:rect l="l" t="t" r="r" b="b"/>
              <a:pathLst>
                <a:path w="1417" h="418" extrusionOk="0">
                  <a:moveTo>
                    <a:pt x="667" y="1"/>
                  </a:moveTo>
                  <a:cubicBezTo>
                    <a:pt x="536" y="1"/>
                    <a:pt x="417" y="24"/>
                    <a:pt x="286" y="72"/>
                  </a:cubicBezTo>
                  <a:cubicBezTo>
                    <a:pt x="226" y="84"/>
                    <a:pt x="179" y="120"/>
                    <a:pt x="131" y="167"/>
                  </a:cubicBezTo>
                  <a:cubicBezTo>
                    <a:pt x="95" y="191"/>
                    <a:pt x="48" y="239"/>
                    <a:pt x="12" y="298"/>
                  </a:cubicBezTo>
                  <a:cubicBezTo>
                    <a:pt x="0" y="310"/>
                    <a:pt x="0" y="322"/>
                    <a:pt x="0" y="322"/>
                  </a:cubicBezTo>
                  <a:cubicBezTo>
                    <a:pt x="0" y="346"/>
                    <a:pt x="0" y="370"/>
                    <a:pt x="12" y="382"/>
                  </a:cubicBezTo>
                  <a:cubicBezTo>
                    <a:pt x="36" y="405"/>
                    <a:pt x="48" y="417"/>
                    <a:pt x="60" y="417"/>
                  </a:cubicBezTo>
                  <a:cubicBezTo>
                    <a:pt x="71" y="417"/>
                    <a:pt x="107" y="417"/>
                    <a:pt x="119" y="405"/>
                  </a:cubicBezTo>
                  <a:cubicBezTo>
                    <a:pt x="167" y="358"/>
                    <a:pt x="226" y="310"/>
                    <a:pt x="286" y="263"/>
                  </a:cubicBezTo>
                  <a:cubicBezTo>
                    <a:pt x="357" y="227"/>
                    <a:pt x="429" y="191"/>
                    <a:pt x="512" y="179"/>
                  </a:cubicBezTo>
                  <a:lnTo>
                    <a:pt x="488" y="179"/>
                  </a:lnTo>
                  <a:cubicBezTo>
                    <a:pt x="607" y="143"/>
                    <a:pt x="714" y="132"/>
                    <a:pt x="833" y="132"/>
                  </a:cubicBezTo>
                  <a:cubicBezTo>
                    <a:pt x="929" y="132"/>
                    <a:pt x="1024" y="143"/>
                    <a:pt x="1119" y="167"/>
                  </a:cubicBezTo>
                  <a:cubicBezTo>
                    <a:pt x="1179" y="179"/>
                    <a:pt x="1226" y="191"/>
                    <a:pt x="1286" y="227"/>
                  </a:cubicBezTo>
                  <a:cubicBezTo>
                    <a:pt x="1298" y="239"/>
                    <a:pt x="1322" y="251"/>
                    <a:pt x="1345" y="263"/>
                  </a:cubicBezTo>
                  <a:cubicBezTo>
                    <a:pt x="1351" y="273"/>
                    <a:pt x="1359" y="279"/>
                    <a:pt x="1368" y="279"/>
                  </a:cubicBezTo>
                  <a:cubicBezTo>
                    <a:pt x="1379" y="279"/>
                    <a:pt x="1392" y="270"/>
                    <a:pt x="1405" y="251"/>
                  </a:cubicBezTo>
                  <a:cubicBezTo>
                    <a:pt x="1417" y="239"/>
                    <a:pt x="1417" y="203"/>
                    <a:pt x="1381" y="191"/>
                  </a:cubicBezTo>
                  <a:cubicBezTo>
                    <a:pt x="1298" y="120"/>
                    <a:pt x="1191" y="72"/>
                    <a:pt x="1072" y="48"/>
                  </a:cubicBezTo>
                  <a:cubicBezTo>
                    <a:pt x="953" y="13"/>
                    <a:pt x="833" y="1"/>
                    <a:pt x="703" y="1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6"/>
            <p:cNvSpPr/>
            <p:nvPr/>
          </p:nvSpPr>
          <p:spPr>
            <a:xfrm>
              <a:off x="5146175" y="3661300"/>
              <a:ext cx="333700" cy="215825"/>
            </a:xfrm>
            <a:custGeom>
              <a:avLst/>
              <a:gdLst/>
              <a:ahLst/>
              <a:cxnLst/>
              <a:rect l="l" t="t" r="r" b="b"/>
              <a:pathLst>
                <a:path w="13348" h="8633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105"/>
                    <a:pt x="49" y="209"/>
                    <a:pt x="74" y="313"/>
                  </a:cubicBezTo>
                  <a:lnTo>
                    <a:pt x="74" y="313"/>
                  </a:lnTo>
                  <a:cubicBezTo>
                    <a:pt x="51" y="207"/>
                    <a:pt x="27" y="102"/>
                    <a:pt x="0" y="0"/>
                  </a:cubicBezTo>
                  <a:close/>
                  <a:moveTo>
                    <a:pt x="74" y="313"/>
                  </a:moveTo>
                  <a:cubicBezTo>
                    <a:pt x="100" y="442"/>
                    <a:pt x="123" y="572"/>
                    <a:pt x="143" y="703"/>
                  </a:cubicBezTo>
                  <a:cubicBezTo>
                    <a:pt x="345" y="1691"/>
                    <a:pt x="536" y="2489"/>
                    <a:pt x="750" y="3215"/>
                  </a:cubicBezTo>
                  <a:cubicBezTo>
                    <a:pt x="1036" y="4144"/>
                    <a:pt x="1369" y="4918"/>
                    <a:pt x="1750" y="5596"/>
                  </a:cubicBezTo>
                  <a:cubicBezTo>
                    <a:pt x="2203" y="6370"/>
                    <a:pt x="2727" y="7013"/>
                    <a:pt x="3322" y="7489"/>
                  </a:cubicBezTo>
                  <a:cubicBezTo>
                    <a:pt x="3477" y="7620"/>
                    <a:pt x="3655" y="7739"/>
                    <a:pt x="3822" y="7846"/>
                  </a:cubicBezTo>
                  <a:cubicBezTo>
                    <a:pt x="3989" y="7954"/>
                    <a:pt x="4179" y="8037"/>
                    <a:pt x="4370" y="8132"/>
                  </a:cubicBezTo>
                  <a:cubicBezTo>
                    <a:pt x="4751" y="8299"/>
                    <a:pt x="5167" y="8418"/>
                    <a:pt x="5608" y="8501"/>
                  </a:cubicBezTo>
                  <a:cubicBezTo>
                    <a:pt x="6084" y="8597"/>
                    <a:pt x="6596" y="8632"/>
                    <a:pt x="7108" y="8632"/>
                  </a:cubicBezTo>
                  <a:cubicBezTo>
                    <a:pt x="7489" y="8632"/>
                    <a:pt x="7882" y="8608"/>
                    <a:pt x="8299" y="8561"/>
                  </a:cubicBezTo>
                  <a:cubicBezTo>
                    <a:pt x="9168" y="8454"/>
                    <a:pt x="10049" y="8263"/>
                    <a:pt x="10906" y="7977"/>
                  </a:cubicBezTo>
                  <a:cubicBezTo>
                    <a:pt x="11240" y="7882"/>
                    <a:pt x="11573" y="7739"/>
                    <a:pt x="11906" y="7608"/>
                  </a:cubicBezTo>
                  <a:cubicBezTo>
                    <a:pt x="11930" y="7596"/>
                    <a:pt x="11954" y="7561"/>
                    <a:pt x="11966" y="7537"/>
                  </a:cubicBezTo>
                  <a:cubicBezTo>
                    <a:pt x="11978" y="7501"/>
                    <a:pt x="11966" y="7477"/>
                    <a:pt x="11954" y="7442"/>
                  </a:cubicBezTo>
                  <a:lnTo>
                    <a:pt x="11906" y="7406"/>
                  </a:lnTo>
                  <a:cubicBezTo>
                    <a:pt x="12335" y="7168"/>
                    <a:pt x="12680" y="6882"/>
                    <a:pt x="12966" y="6573"/>
                  </a:cubicBezTo>
                  <a:cubicBezTo>
                    <a:pt x="13109" y="6394"/>
                    <a:pt x="13240" y="6192"/>
                    <a:pt x="13347" y="5977"/>
                  </a:cubicBezTo>
                  <a:lnTo>
                    <a:pt x="13347" y="5977"/>
                  </a:lnTo>
                  <a:cubicBezTo>
                    <a:pt x="13180" y="6049"/>
                    <a:pt x="13038" y="6108"/>
                    <a:pt x="12871" y="6180"/>
                  </a:cubicBezTo>
                  <a:cubicBezTo>
                    <a:pt x="11859" y="6608"/>
                    <a:pt x="10847" y="7001"/>
                    <a:pt x="9811" y="7346"/>
                  </a:cubicBezTo>
                  <a:lnTo>
                    <a:pt x="9406" y="7477"/>
                  </a:lnTo>
                  <a:cubicBezTo>
                    <a:pt x="9287" y="7513"/>
                    <a:pt x="9168" y="7549"/>
                    <a:pt x="9049" y="7596"/>
                  </a:cubicBezTo>
                  <a:cubicBezTo>
                    <a:pt x="8811" y="7668"/>
                    <a:pt x="8573" y="7727"/>
                    <a:pt x="8311" y="7775"/>
                  </a:cubicBezTo>
                  <a:cubicBezTo>
                    <a:pt x="7894" y="7848"/>
                    <a:pt x="7477" y="7884"/>
                    <a:pt x="7069" y="7884"/>
                  </a:cubicBezTo>
                  <a:cubicBezTo>
                    <a:pt x="7010" y="7884"/>
                    <a:pt x="6952" y="7884"/>
                    <a:pt x="6894" y="7882"/>
                  </a:cubicBezTo>
                  <a:cubicBezTo>
                    <a:pt x="6406" y="7846"/>
                    <a:pt x="5953" y="7787"/>
                    <a:pt x="5501" y="7656"/>
                  </a:cubicBezTo>
                  <a:cubicBezTo>
                    <a:pt x="5060" y="7525"/>
                    <a:pt x="4608" y="7346"/>
                    <a:pt x="4191" y="7120"/>
                  </a:cubicBezTo>
                  <a:cubicBezTo>
                    <a:pt x="3774" y="6882"/>
                    <a:pt x="3382" y="6596"/>
                    <a:pt x="3024" y="6263"/>
                  </a:cubicBezTo>
                  <a:cubicBezTo>
                    <a:pt x="2655" y="5941"/>
                    <a:pt x="2346" y="5596"/>
                    <a:pt x="2060" y="5215"/>
                  </a:cubicBezTo>
                  <a:cubicBezTo>
                    <a:pt x="1786" y="4834"/>
                    <a:pt x="1548" y="4441"/>
                    <a:pt x="1334" y="4001"/>
                  </a:cubicBezTo>
                  <a:cubicBezTo>
                    <a:pt x="1131" y="3584"/>
                    <a:pt x="953" y="3155"/>
                    <a:pt x="786" y="2715"/>
                  </a:cubicBezTo>
                  <a:cubicBezTo>
                    <a:pt x="490" y="1933"/>
                    <a:pt x="269" y="1132"/>
                    <a:pt x="74" y="313"/>
                  </a:cubicBezTo>
                  <a:close/>
                </a:path>
              </a:pathLst>
            </a:custGeom>
            <a:solidFill>
              <a:srgbClr val="C85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6"/>
            <p:cNvSpPr/>
            <p:nvPr/>
          </p:nvSpPr>
          <p:spPr>
            <a:xfrm>
              <a:off x="5090200" y="3415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D9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6"/>
            <p:cNvSpPr/>
            <p:nvPr/>
          </p:nvSpPr>
          <p:spPr>
            <a:xfrm>
              <a:off x="5070550" y="3408000"/>
              <a:ext cx="416750" cy="466750"/>
            </a:xfrm>
            <a:custGeom>
              <a:avLst/>
              <a:gdLst/>
              <a:ahLst/>
              <a:cxnLst/>
              <a:rect l="l" t="t" r="r" b="b"/>
              <a:pathLst>
                <a:path w="16670" h="18670" extrusionOk="0">
                  <a:moveTo>
                    <a:pt x="1239" y="0"/>
                  </a:moveTo>
                  <a:cubicBezTo>
                    <a:pt x="1215" y="0"/>
                    <a:pt x="1192" y="0"/>
                    <a:pt x="1180" y="12"/>
                  </a:cubicBezTo>
                  <a:cubicBezTo>
                    <a:pt x="1156" y="12"/>
                    <a:pt x="1132" y="24"/>
                    <a:pt x="1120" y="24"/>
                  </a:cubicBezTo>
                  <a:cubicBezTo>
                    <a:pt x="1073" y="48"/>
                    <a:pt x="1025" y="72"/>
                    <a:pt x="977" y="107"/>
                  </a:cubicBezTo>
                  <a:lnTo>
                    <a:pt x="906" y="179"/>
                  </a:lnTo>
                  <a:cubicBezTo>
                    <a:pt x="882" y="226"/>
                    <a:pt x="846" y="250"/>
                    <a:pt x="834" y="298"/>
                  </a:cubicBezTo>
                  <a:cubicBezTo>
                    <a:pt x="799" y="357"/>
                    <a:pt x="787" y="429"/>
                    <a:pt x="787" y="488"/>
                  </a:cubicBezTo>
                  <a:cubicBezTo>
                    <a:pt x="775" y="607"/>
                    <a:pt x="775" y="726"/>
                    <a:pt x="787" y="834"/>
                  </a:cubicBezTo>
                  <a:cubicBezTo>
                    <a:pt x="787" y="857"/>
                    <a:pt x="799" y="881"/>
                    <a:pt x="799" y="905"/>
                  </a:cubicBezTo>
                  <a:cubicBezTo>
                    <a:pt x="799" y="941"/>
                    <a:pt x="823" y="964"/>
                    <a:pt x="823" y="1000"/>
                  </a:cubicBezTo>
                  <a:lnTo>
                    <a:pt x="823" y="1012"/>
                  </a:lnTo>
                  <a:lnTo>
                    <a:pt x="823" y="1036"/>
                  </a:lnTo>
                  <a:lnTo>
                    <a:pt x="823" y="1072"/>
                  </a:lnTo>
                  <a:lnTo>
                    <a:pt x="823" y="1084"/>
                  </a:lnTo>
                  <a:lnTo>
                    <a:pt x="823" y="1107"/>
                  </a:lnTo>
                  <a:cubicBezTo>
                    <a:pt x="823" y="1119"/>
                    <a:pt x="834" y="1131"/>
                    <a:pt x="834" y="1143"/>
                  </a:cubicBezTo>
                  <a:cubicBezTo>
                    <a:pt x="834" y="1167"/>
                    <a:pt x="846" y="1179"/>
                    <a:pt x="846" y="1191"/>
                  </a:cubicBezTo>
                  <a:cubicBezTo>
                    <a:pt x="846" y="1215"/>
                    <a:pt x="858" y="1238"/>
                    <a:pt x="858" y="1262"/>
                  </a:cubicBezTo>
                  <a:lnTo>
                    <a:pt x="858" y="1274"/>
                  </a:lnTo>
                  <a:cubicBezTo>
                    <a:pt x="882" y="1334"/>
                    <a:pt x="906" y="1393"/>
                    <a:pt x="918" y="1465"/>
                  </a:cubicBezTo>
                  <a:lnTo>
                    <a:pt x="918" y="1476"/>
                  </a:lnTo>
                  <a:cubicBezTo>
                    <a:pt x="942" y="1512"/>
                    <a:pt x="953" y="1560"/>
                    <a:pt x="977" y="1619"/>
                  </a:cubicBezTo>
                  <a:cubicBezTo>
                    <a:pt x="1001" y="1667"/>
                    <a:pt x="1013" y="1703"/>
                    <a:pt x="1025" y="1738"/>
                  </a:cubicBezTo>
                  <a:cubicBezTo>
                    <a:pt x="1061" y="1810"/>
                    <a:pt x="1084" y="1893"/>
                    <a:pt x="1120" y="1953"/>
                  </a:cubicBezTo>
                  <a:lnTo>
                    <a:pt x="1120" y="1965"/>
                  </a:lnTo>
                  <a:cubicBezTo>
                    <a:pt x="1144" y="2036"/>
                    <a:pt x="1192" y="2107"/>
                    <a:pt x="1239" y="2191"/>
                  </a:cubicBezTo>
                  <a:cubicBezTo>
                    <a:pt x="1263" y="2227"/>
                    <a:pt x="1299" y="2298"/>
                    <a:pt x="1311" y="2334"/>
                  </a:cubicBezTo>
                  <a:lnTo>
                    <a:pt x="1358" y="2429"/>
                  </a:lnTo>
                  <a:lnTo>
                    <a:pt x="1358" y="2441"/>
                  </a:lnTo>
                  <a:lnTo>
                    <a:pt x="1370" y="2453"/>
                  </a:lnTo>
                  <a:cubicBezTo>
                    <a:pt x="1370" y="2477"/>
                    <a:pt x="1382" y="2477"/>
                    <a:pt x="1382" y="2488"/>
                  </a:cubicBezTo>
                  <a:lnTo>
                    <a:pt x="1382" y="2512"/>
                  </a:lnTo>
                  <a:cubicBezTo>
                    <a:pt x="1382" y="2512"/>
                    <a:pt x="1382" y="2536"/>
                    <a:pt x="1370" y="2536"/>
                  </a:cubicBezTo>
                  <a:lnTo>
                    <a:pt x="1334" y="2536"/>
                  </a:lnTo>
                  <a:cubicBezTo>
                    <a:pt x="1334" y="2536"/>
                    <a:pt x="1323" y="2536"/>
                    <a:pt x="1323" y="2512"/>
                  </a:cubicBezTo>
                  <a:cubicBezTo>
                    <a:pt x="1275" y="2488"/>
                    <a:pt x="1251" y="2441"/>
                    <a:pt x="1204" y="2417"/>
                  </a:cubicBezTo>
                  <a:cubicBezTo>
                    <a:pt x="1180" y="2393"/>
                    <a:pt x="1156" y="2381"/>
                    <a:pt x="1132" y="2358"/>
                  </a:cubicBezTo>
                  <a:cubicBezTo>
                    <a:pt x="1096" y="2334"/>
                    <a:pt x="1084" y="2310"/>
                    <a:pt x="1061" y="2274"/>
                  </a:cubicBezTo>
                  <a:lnTo>
                    <a:pt x="894" y="2119"/>
                  </a:lnTo>
                  <a:cubicBezTo>
                    <a:pt x="763" y="1977"/>
                    <a:pt x="644" y="1857"/>
                    <a:pt x="489" y="1738"/>
                  </a:cubicBezTo>
                  <a:cubicBezTo>
                    <a:pt x="430" y="1703"/>
                    <a:pt x="358" y="1655"/>
                    <a:pt x="287" y="1619"/>
                  </a:cubicBezTo>
                  <a:cubicBezTo>
                    <a:pt x="251" y="1607"/>
                    <a:pt x="239" y="1607"/>
                    <a:pt x="203" y="1607"/>
                  </a:cubicBezTo>
                  <a:lnTo>
                    <a:pt x="132" y="1607"/>
                  </a:lnTo>
                  <a:cubicBezTo>
                    <a:pt x="120" y="1607"/>
                    <a:pt x="120" y="1619"/>
                    <a:pt x="108" y="1619"/>
                  </a:cubicBezTo>
                  <a:lnTo>
                    <a:pt x="72" y="1655"/>
                  </a:lnTo>
                  <a:cubicBezTo>
                    <a:pt x="61" y="1667"/>
                    <a:pt x="61" y="1679"/>
                    <a:pt x="49" y="1715"/>
                  </a:cubicBezTo>
                  <a:cubicBezTo>
                    <a:pt x="25" y="1762"/>
                    <a:pt x="13" y="1798"/>
                    <a:pt x="13" y="1846"/>
                  </a:cubicBezTo>
                  <a:cubicBezTo>
                    <a:pt x="13" y="1905"/>
                    <a:pt x="1" y="1965"/>
                    <a:pt x="1" y="2012"/>
                  </a:cubicBezTo>
                  <a:cubicBezTo>
                    <a:pt x="1" y="2060"/>
                    <a:pt x="1" y="2119"/>
                    <a:pt x="13" y="2155"/>
                  </a:cubicBezTo>
                  <a:cubicBezTo>
                    <a:pt x="49" y="2322"/>
                    <a:pt x="84" y="2488"/>
                    <a:pt x="144" y="2631"/>
                  </a:cubicBezTo>
                  <a:cubicBezTo>
                    <a:pt x="227" y="2834"/>
                    <a:pt x="322" y="3012"/>
                    <a:pt x="430" y="3167"/>
                  </a:cubicBezTo>
                  <a:cubicBezTo>
                    <a:pt x="477" y="3250"/>
                    <a:pt x="525" y="3322"/>
                    <a:pt x="584" y="3393"/>
                  </a:cubicBezTo>
                  <a:cubicBezTo>
                    <a:pt x="680" y="3524"/>
                    <a:pt x="775" y="3631"/>
                    <a:pt x="858" y="3739"/>
                  </a:cubicBezTo>
                  <a:cubicBezTo>
                    <a:pt x="1073" y="4001"/>
                    <a:pt x="1263" y="4286"/>
                    <a:pt x="1442" y="4584"/>
                  </a:cubicBezTo>
                  <a:cubicBezTo>
                    <a:pt x="1608" y="4858"/>
                    <a:pt x="1751" y="5167"/>
                    <a:pt x="1894" y="5477"/>
                  </a:cubicBezTo>
                  <a:cubicBezTo>
                    <a:pt x="2275" y="6406"/>
                    <a:pt x="2501" y="7358"/>
                    <a:pt x="2644" y="8168"/>
                  </a:cubicBezTo>
                  <a:cubicBezTo>
                    <a:pt x="2739" y="8608"/>
                    <a:pt x="2811" y="9049"/>
                    <a:pt x="2882" y="9466"/>
                  </a:cubicBezTo>
                  <a:cubicBezTo>
                    <a:pt x="2966" y="9882"/>
                    <a:pt x="3037" y="10311"/>
                    <a:pt x="3120" y="10751"/>
                  </a:cubicBezTo>
                  <a:cubicBezTo>
                    <a:pt x="3323" y="11728"/>
                    <a:pt x="3513" y="12537"/>
                    <a:pt x="3740" y="13252"/>
                  </a:cubicBezTo>
                  <a:cubicBezTo>
                    <a:pt x="4013" y="14168"/>
                    <a:pt x="4347" y="14942"/>
                    <a:pt x="4728" y="15633"/>
                  </a:cubicBezTo>
                  <a:cubicBezTo>
                    <a:pt x="5180" y="16407"/>
                    <a:pt x="5704" y="17038"/>
                    <a:pt x="6299" y="17514"/>
                  </a:cubicBezTo>
                  <a:cubicBezTo>
                    <a:pt x="6454" y="17657"/>
                    <a:pt x="6633" y="17776"/>
                    <a:pt x="6799" y="17871"/>
                  </a:cubicBezTo>
                  <a:cubicBezTo>
                    <a:pt x="6966" y="17978"/>
                    <a:pt x="7157" y="18074"/>
                    <a:pt x="7347" y="18157"/>
                  </a:cubicBezTo>
                  <a:cubicBezTo>
                    <a:pt x="7728" y="18324"/>
                    <a:pt x="8145" y="18443"/>
                    <a:pt x="8585" y="18526"/>
                  </a:cubicBezTo>
                  <a:cubicBezTo>
                    <a:pt x="9062" y="18621"/>
                    <a:pt x="9574" y="18669"/>
                    <a:pt x="10086" y="18669"/>
                  </a:cubicBezTo>
                  <a:cubicBezTo>
                    <a:pt x="10467" y="18669"/>
                    <a:pt x="10859" y="18633"/>
                    <a:pt x="11276" y="18586"/>
                  </a:cubicBezTo>
                  <a:cubicBezTo>
                    <a:pt x="12145" y="18490"/>
                    <a:pt x="13026" y="18312"/>
                    <a:pt x="13884" y="18026"/>
                  </a:cubicBezTo>
                  <a:cubicBezTo>
                    <a:pt x="14217" y="17919"/>
                    <a:pt x="14550" y="17788"/>
                    <a:pt x="14884" y="17657"/>
                  </a:cubicBezTo>
                  <a:cubicBezTo>
                    <a:pt x="14908" y="17633"/>
                    <a:pt x="14931" y="17609"/>
                    <a:pt x="14931" y="17597"/>
                  </a:cubicBezTo>
                  <a:cubicBezTo>
                    <a:pt x="14943" y="17562"/>
                    <a:pt x="14931" y="17538"/>
                    <a:pt x="14908" y="17502"/>
                  </a:cubicBezTo>
                  <a:lnTo>
                    <a:pt x="14872" y="17455"/>
                  </a:lnTo>
                  <a:cubicBezTo>
                    <a:pt x="15301" y="17205"/>
                    <a:pt x="15658" y="16943"/>
                    <a:pt x="15920" y="16621"/>
                  </a:cubicBezTo>
                  <a:cubicBezTo>
                    <a:pt x="16122" y="16407"/>
                    <a:pt x="16265" y="16145"/>
                    <a:pt x="16384" y="15883"/>
                  </a:cubicBezTo>
                  <a:cubicBezTo>
                    <a:pt x="16503" y="15597"/>
                    <a:pt x="16563" y="15288"/>
                    <a:pt x="16598" y="14942"/>
                  </a:cubicBezTo>
                  <a:cubicBezTo>
                    <a:pt x="16670" y="14811"/>
                    <a:pt x="16658" y="14621"/>
                    <a:pt x="16646" y="14454"/>
                  </a:cubicBezTo>
                  <a:cubicBezTo>
                    <a:pt x="16622" y="14288"/>
                    <a:pt x="16574" y="14121"/>
                    <a:pt x="16527" y="13966"/>
                  </a:cubicBezTo>
                  <a:cubicBezTo>
                    <a:pt x="16420" y="13680"/>
                    <a:pt x="16229" y="13430"/>
                    <a:pt x="15967" y="13204"/>
                  </a:cubicBezTo>
                  <a:cubicBezTo>
                    <a:pt x="15765" y="13025"/>
                    <a:pt x="15515" y="12871"/>
                    <a:pt x="15217" y="12752"/>
                  </a:cubicBezTo>
                  <a:cubicBezTo>
                    <a:pt x="14943" y="12656"/>
                    <a:pt x="14658" y="12573"/>
                    <a:pt x="14324" y="12514"/>
                  </a:cubicBezTo>
                  <a:cubicBezTo>
                    <a:pt x="14050" y="12478"/>
                    <a:pt x="13765" y="12442"/>
                    <a:pt x="13455" y="12442"/>
                  </a:cubicBezTo>
                  <a:cubicBezTo>
                    <a:pt x="13741" y="12394"/>
                    <a:pt x="14003" y="12335"/>
                    <a:pt x="14288" y="12275"/>
                  </a:cubicBezTo>
                  <a:lnTo>
                    <a:pt x="14479" y="12240"/>
                  </a:lnTo>
                  <a:lnTo>
                    <a:pt x="14515" y="12240"/>
                  </a:lnTo>
                  <a:cubicBezTo>
                    <a:pt x="14574" y="12216"/>
                    <a:pt x="14622" y="12156"/>
                    <a:pt x="14598" y="12097"/>
                  </a:cubicBezTo>
                  <a:cubicBezTo>
                    <a:pt x="14598" y="12037"/>
                    <a:pt x="14539" y="12002"/>
                    <a:pt x="14491" y="12002"/>
                  </a:cubicBezTo>
                  <a:lnTo>
                    <a:pt x="14479" y="12002"/>
                  </a:lnTo>
                  <a:cubicBezTo>
                    <a:pt x="13384" y="12240"/>
                    <a:pt x="12514" y="12383"/>
                    <a:pt x="11717" y="12490"/>
                  </a:cubicBezTo>
                  <a:lnTo>
                    <a:pt x="11657" y="12490"/>
                  </a:lnTo>
                  <a:cubicBezTo>
                    <a:pt x="11014" y="12561"/>
                    <a:pt x="10419" y="12609"/>
                    <a:pt x="9836" y="12621"/>
                  </a:cubicBezTo>
                  <a:lnTo>
                    <a:pt x="9681" y="12621"/>
                  </a:lnTo>
                  <a:cubicBezTo>
                    <a:pt x="9335" y="12621"/>
                    <a:pt x="8990" y="12609"/>
                    <a:pt x="8645" y="12585"/>
                  </a:cubicBezTo>
                  <a:cubicBezTo>
                    <a:pt x="8573" y="12371"/>
                    <a:pt x="8490" y="12144"/>
                    <a:pt x="8395" y="11918"/>
                  </a:cubicBezTo>
                  <a:cubicBezTo>
                    <a:pt x="8312" y="11680"/>
                    <a:pt x="8204" y="11454"/>
                    <a:pt x="8109" y="11251"/>
                  </a:cubicBezTo>
                  <a:lnTo>
                    <a:pt x="7526" y="9954"/>
                  </a:lnTo>
                  <a:cubicBezTo>
                    <a:pt x="7133" y="9073"/>
                    <a:pt x="6692" y="8215"/>
                    <a:pt x="6276" y="7394"/>
                  </a:cubicBezTo>
                  <a:cubicBezTo>
                    <a:pt x="5847" y="6548"/>
                    <a:pt x="5383" y="5715"/>
                    <a:pt x="4930" y="4929"/>
                  </a:cubicBezTo>
                  <a:lnTo>
                    <a:pt x="4883" y="4882"/>
                  </a:lnTo>
                  <a:cubicBezTo>
                    <a:pt x="4847" y="4810"/>
                    <a:pt x="4835" y="4727"/>
                    <a:pt x="4811" y="4655"/>
                  </a:cubicBezTo>
                  <a:cubicBezTo>
                    <a:pt x="4775" y="4548"/>
                    <a:pt x="4728" y="4429"/>
                    <a:pt x="4704" y="4334"/>
                  </a:cubicBezTo>
                  <a:cubicBezTo>
                    <a:pt x="4633" y="4132"/>
                    <a:pt x="4549" y="3941"/>
                    <a:pt x="4454" y="3751"/>
                  </a:cubicBezTo>
                  <a:cubicBezTo>
                    <a:pt x="4299" y="3417"/>
                    <a:pt x="4097" y="3096"/>
                    <a:pt x="3835" y="2739"/>
                  </a:cubicBezTo>
                  <a:cubicBezTo>
                    <a:pt x="3632" y="2441"/>
                    <a:pt x="3406" y="2143"/>
                    <a:pt x="3180" y="1857"/>
                  </a:cubicBezTo>
                  <a:lnTo>
                    <a:pt x="3144" y="1798"/>
                  </a:lnTo>
                  <a:cubicBezTo>
                    <a:pt x="2882" y="1476"/>
                    <a:pt x="2632" y="1143"/>
                    <a:pt x="2406" y="822"/>
                  </a:cubicBezTo>
                  <a:cubicBezTo>
                    <a:pt x="2406" y="798"/>
                    <a:pt x="2394" y="798"/>
                    <a:pt x="2394" y="786"/>
                  </a:cubicBezTo>
                  <a:cubicBezTo>
                    <a:pt x="2382" y="762"/>
                    <a:pt x="2347" y="738"/>
                    <a:pt x="2335" y="714"/>
                  </a:cubicBezTo>
                  <a:cubicBezTo>
                    <a:pt x="2192" y="536"/>
                    <a:pt x="2025" y="357"/>
                    <a:pt x="1835" y="226"/>
                  </a:cubicBezTo>
                  <a:cubicBezTo>
                    <a:pt x="1739" y="143"/>
                    <a:pt x="1632" y="83"/>
                    <a:pt x="1537" y="48"/>
                  </a:cubicBezTo>
                  <a:cubicBezTo>
                    <a:pt x="1477" y="24"/>
                    <a:pt x="1418" y="0"/>
                    <a:pt x="1358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6"/>
            <p:cNvSpPr/>
            <p:nvPr/>
          </p:nvSpPr>
          <p:spPr>
            <a:xfrm>
              <a:off x="5107775" y="340887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1"/>
                  </a:moveTo>
                  <a:cubicBezTo>
                    <a:pt x="0" y="7"/>
                    <a:pt x="3" y="10"/>
                    <a:pt x="5" y="10"/>
                  </a:cubicBezTo>
                  <a:cubicBezTo>
                    <a:pt x="6" y="10"/>
                    <a:pt x="6" y="7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6"/>
            <p:cNvSpPr/>
            <p:nvPr/>
          </p:nvSpPr>
          <p:spPr>
            <a:xfrm>
              <a:off x="5118175" y="3474375"/>
              <a:ext cx="23850" cy="16375"/>
            </a:xfrm>
            <a:custGeom>
              <a:avLst/>
              <a:gdLst/>
              <a:ahLst/>
              <a:cxnLst/>
              <a:rect l="l" t="t" r="r" b="b"/>
              <a:pathLst>
                <a:path w="954" h="655" extrusionOk="0">
                  <a:moveTo>
                    <a:pt x="953" y="655"/>
                  </a:moveTo>
                  <a:cubicBezTo>
                    <a:pt x="584" y="655"/>
                    <a:pt x="215" y="393"/>
                    <a:pt x="1" y="0"/>
                  </a:cubicBezTo>
                  <a:cubicBezTo>
                    <a:pt x="215" y="393"/>
                    <a:pt x="584" y="655"/>
                    <a:pt x="953" y="655"/>
                  </a:cubicBezTo>
                  <a:close/>
                </a:path>
              </a:pathLst>
            </a:custGeom>
            <a:solidFill>
              <a:srgbClr val="519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6"/>
            <p:cNvSpPr/>
            <p:nvPr/>
          </p:nvSpPr>
          <p:spPr>
            <a:xfrm>
              <a:off x="5068775" y="3261025"/>
              <a:ext cx="183675" cy="229675"/>
            </a:xfrm>
            <a:custGeom>
              <a:avLst/>
              <a:gdLst/>
              <a:ahLst/>
              <a:cxnLst/>
              <a:rect l="l" t="t" r="r" b="b"/>
              <a:pathLst>
                <a:path w="7347" h="9187" extrusionOk="0">
                  <a:moveTo>
                    <a:pt x="4417" y="0"/>
                  </a:moveTo>
                  <a:cubicBezTo>
                    <a:pt x="4341" y="0"/>
                    <a:pt x="4266" y="11"/>
                    <a:pt x="4192" y="33"/>
                  </a:cubicBezTo>
                  <a:lnTo>
                    <a:pt x="2382" y="557"/>
                  </a:lnTo>
                  <a:lnTo>
                    <a:pt x="786" y="1009"/>
                  </a:lnTo>
                  <a:cubicBezTo>
                    <a:pt x="274" y="1164"/>
                    <a:pt x="1" y="1819"/>
                    <a:pt x="179" y="2438"/>
                  </a:cubicBezTo>
                  <a:lnTo>
                    <a:pt x="1870" y="8272"/>
                  </a:lnTo>
                  <a:cubicBezTo>
                    <a:pt x="2023" y="8812"/>
                    <a:pt x="2472" y="9186"/>
                    <a:pt x="2926" y="9186"/>
                  </a:cubicBezTo>
                  <a:cubicBezTo>
                    <a:pt x="3003" y="9186"/>
                    <a:pt x="3080" y="9176"/>
                    <a:pt x="3156" y="9153"/>
                  </a:cubicBezTo>
                  <a:lnTo>
                    <a:pt x="6561" y="8153"/>
                  </a:lnTo>
                  <a:cubicBezTo>
                    <a:pt x="7073" y="8010"/>
                    <a:pt x="7347" y="7355"/>
                    <a:pt x="7168" y="6724"/>
                  </a:cubicBezTo>
                  <a:lnTo>
                    <a:pt x="5466" y="914"/>
                  </a:lnTo>
                  <a:cubicBezTo>
                    <a:pt x="5313" y="374"/>
                    <a:pt x="4864" y="0"/>
                    <a:pt x="4417" y="0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6"/>
            <p:cNvSpPr/>
            <p:nvPr/>
          </p:nvSpPr>
          <p:spPr>
            <a:xfrm>
              <a:off x="5103300" y="340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6"/>
            <p:cNvSpPr/>
            <p:nvPr/>
          </p:nvSpPr>
          <p:spPr>
            <a:xfrm>
              <a:off x="5103300" y="340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6"/>
            <p:cNvSpPr/>
            <p:nvPr/>
          </p:nvSpPr>
          <p:spPr>
            <a:xfrm>
              <a:off x="5092000" y="341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6"/>
            <p:cNvSpPr/>
            <p:nvPr/>
          </p:nvSpPr>
          <p:spPr>
            <a:xfrm>
              <a:off x="5115200" y="3413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6"/>
            <p:cNvSpPr/>
            <p:nvPr/>
          </p:nvSpPr>
          <p:spPr>
            <a:xfrm>
              <a:off x="5115200" y="34136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13" y="0"/>
                    <a:pt x="1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D9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6"/>
            <p:cNvSpPr/>
            <p:nvPr/>
          </p:nvSpPr>
          <p:spPr>
            <a:xfrm>
              <a:off x="5089325" y="34202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cubicBezTo>
                    <a:pt x="0" y="0"/>
                    <a:pt x="0" y="0"/>
                    <a:pt x="0" y="24"/>
                  </a:cubicBezTo>
                  <a:lnTo>
                    <a:pt x="0" y="24"/>
                  </a:lnTo>
                  <a:cubicBezTo>
                    <a:pt x="0" y="0"/>
                    <a:pt x="0" y="0"/>
                    <a:pt x="0" y="24"/>
                  </a:cubicBezTo>
                  <a:close/>
                </a:path>
              </a:pathLst>
            </a:custGeom>
            <a:solidFill>
              <a:srgbClr val="D9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6"/>
            <p:cNvSpPr/>
            <p:nvPr/>
          </p:nvSpPr>
          <p:spPr>
            <a:xfrm>
              <a:off x="5179200" y="3260950"/>
              <a:ext cx="23850" cy="16400"/>
            </a:xfrm>
            <a:custGeom>
              <a:avLst/>
              <a:gdLst/>
              <a:ahLst/>
              <a:cxnLst/>
              <a:rect l="l" t="t" r="r" b="b"/>
              <a:pathLst>
                <a:path w="954" h="656" extrusionOk="0">
                  <a:moveTo>
                    <a:pt x="1" y="0"/>
                  </a:moveTo>
                  <a:cubicBezTo>
                    <a:pt x="370" y="0"/>
                    <a:pt x="751" y="274"/>
                    <a:pt x="953" y="655"/>
                  </a:cubicBezTo>
                  <a:cubicBezTo>
                    <a:pt x="751" y="250"/>
                    <a:pt x="370" y="0"/>
                    <a:pt x="1" y="0"/>
                  </a:cubicBezTo>
                  <a:close/>
                </a:path>
              </a:pathLst>
            </a:custGeom>
            <a:solidFill>
              <a:srgbClr val="519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6"/>
            <p:cNvSpPr/>
            <p:nvPr/>
          </p:nvSpPr>
          <p:spPr>
            <a:xfrm>
              <a:off x="5070850" y="3288925"/>
              <a:ext cx="12525" cy="26525"/>
            </a:xfrm>
            <a:custGeom>
              <a:avLst/>
              <a:gdLst/>
              <a:ahLst/>
              <a:cxnLst/>
              <a:rect l="l" t="t" r="r" b="b"/>
              <a:pathLst>
                <a:path w="501" h="1061" extrusionOk="0">
                  <a:moveTo>
                    <a:pt x="49" y="1060"/>
                  </a:moveTo>
                  <a:cubicBezTo>
                    <a:pt x="1" y="608"/>
                    <a:pt x="179" y="191"/>
                    <a:pt x="501" y="1"/>
                  </a:cubicBezTo>
                  <a:cubicBezTo>
                    <a:pt x="179" y="191"/>
                    <a:pt x="1" y="608"/>
                    <a:pt x="49" y="1060"/>
                  </a:cubicBezTo>
                  <a:close/>
                </a:path>
              </a:pathLst>
            </a:custGeom>
            <a:solidFill>
              <a:srgbClr val="519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6"/>
            <p:cNvSpPr/>
            <p:nvPr/>
          </p:nvSpPr>
          <p:spPr>
            <a:xfrm>
              <a:off x="5237550" y="3436275"/>
              <a:ext cx="12825" cy="26500"/>
            </a:xfrm>
            <a:custGeom>
              <a:avLst/>
              <a:gdLst/>
              <a:ahLst/>
              <a:cxnLst/>
              <a:rect l="l" t="t" r="r" b="b"/>
              <a:pathLst>
                <a:path w="513" h="1060" extrusionOk="0">
                  <a:moveTo>
                    <a:pt x="453" y="0"/>
                  </a:moveTo>
                  <a:cubicBezTo>
                    <a:pt x="500" y="429"/>
                    <a:pt x="322" y="869"/>
                    <a:pt x="0" y="1060"/>
                  </a:cubicBezTo>
                  <a:cubicBezTo>
                    <a:pt x="334" y="869"/>
                    <a:pt x="512" y="453"/>
                    <a:pt x="453" y="0"/>
                  </a:cubicBezTo>
                  <a:close/>
                </a:path>
              </a:pathLst>
            </a:custGeom>
            <a:solidFill>
              <a:srgbClr val="519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6"/>
            <p:cNvSpPr/>
            <p:nvPr/>
          </p:nvSpPr>
          <p:spPr>
            <a:xfrm>
              <a:off x="5158375" y="3439550"/>
              <a:ext cx="42000" cy="102100"/>
            </a:xfrm>
            <a:custGeom>
              <a:avLst/>
              <a:gdLst/>
              <a:ahLst/>
              <a:cxnLst/>
              <a:rect l="l" t="t" r="r" b="b"/>
              <a:pathLst>
                <a:path w="1680" h="4084" extrusionOk="0">
                  <a:moveTo>
                    <a:pt x="1167" y="0"/>
                  </a:moveTo>
                  <a:cubicBezTo>
                    <a:pt x="1048" y="24"/>
                    <a:pt x="905" y="60"/>
                    <a:pt x="774" y="143"/>
                  </a:cubicBezTo>
                  <a:cubicBezTo>
                    <a:pt x="643" y="226"/>
                    <a:pt x="524" y="345"/>
                    <a:pt x="417" y="512"/>
                  </a:cubicBezTo>
                  <a:cubicBezTo>
                    <a:pt x="310" y="655"/>
                    <a:pt x="238" y="834"/>
                    <a:pt x="167" y="1048"/>
                  </a:cubicBezTo>
                  <a:cubicBezTo>
                    <a:pt x="107" y="1226"/>
                    <a:pt x="60" y="1417"/>
                    <a:pt x="36" y="1631"/>
                  </a:cubicBezTo>
                  <a:cubicBezTo>
                    <a:pt x="0" y="1810"/>
                    <a:pt x="0" y="1965"/>
                    <a:pt x="12" y="2119"/>
                  </a:cubicBezTo>
                  <a:cubicBezTo>
                    <a:pt x="12" y="2143"/>
                    <a:pt x="36" y="2179"/>
                    <a:pt x="60" y="2191"/>
                  </a:cubicBezTo>
                  <a:cubicBezTo>
                    <a:pt x="155" y="2596"/>
                    <a:pt x="286" y="2965"/>
                    <a:pt x="453" y="3286"/>
                  </a:cubicBezTo>
                  <a:cubicBezTo>
                    <a:pt x="524" y="3429"/>
                    <a:pt x="596" y="3560"/>
                    <a:pt x="679" y="3679"/>
                  </a:cubicBezTo>
                  <a:cubicBezTo>
                    <a:pt x="774" y="3798"/>
                    <a:pt x="846" y="3882"/>
                    <a:pt x="953" y="3965"/>
                  </a:cubicBezTo>
                  <a:cubicBezTo>
                    <a:pt x="1012" y="4024"/>
                    <a:pt x="1120" y="4084"/>
                    <a:pt x="1215" y="4084"/>
                  </a:cubicBezTo>
                  <a:cubicBezTo>
                    <a:pt x="1274" y="4084"/>
                    <a:pt x="1322" y="4060"/>
                    <a:pt x="1358" y="4048"/>
                  </a:cubicBezTo>
                  <a:cubicBezTo>
                    <a:pt x="1393" y="4024"/>
                    <a:pt x="1441" y="3989"/>
                    <a:pt x="1477" y="3929"/>
                  </a:cubicBezTo>
                  <a:cubicBezTo>
                    <a:pt x="1548" y="3798"/>
                    <a:pt x="1572" y="3643"/>
                    <a:pt x="1572" y="3501"/>
                  </a:cubicBezTo>
                  <a:lnTo>
                    <a:pt x="1572" y="3191"/>
                  </a:lnTo>
                  <a:lnTo>
                    <a:pt x="1572" y="3167"/>
                  </a:lnTo>
                  <a:cubicBezTo>
                    <a:pt x="1572" y="3036"/>
                    <a:pt x="1572" y="2917"/>
                    <a:pt x="1560" y="2786"/>
                  </a:cubicBezTo>
                  <a:lnTo>
                    <a:pt x="1560" y="2631"/>
                  </a:lnTo>
                  <a:cubicBezTo>
                    <a:pt x="1560" y="2512"/>
                    <a:pt x="1548" y="2393"/>
                    <a:pt x="1548" y="2274"/>
                  </a:cubicBezTo>
                  <a:lnTo>
                    <a:pt x="1548" y="1941"/>
                  </a:lnTo>
                  <a:cubicBezTo>
                    <a:pt x="1548" y="1846"/>
                    <a:pt x="1548" y="1762"/>
                    <a:pt x="1560" y="1655"/>
                  </a:cubicBezTo>
                  <a:cubicBezTo>
                    <a:pt x="1572" y="1584"/>
                    <a:pt x="1596" y="1488"/>
                    <a:pt x="1596" y="1417"/>
                  </a:cubicBezTo>
                  <a:lnTo>
                    <a:pt x="1608" y="1369"/>
                  </a:lnTo>
                  <a:lnTo>
                    <a:pt x="1608" y="1346"/>
                  </a:lnTo>
                  <a:cubicBezTo>
                    <a:pt x="1655" y="1119"/>
                    <a:pt x="1679" y="893"/>
                    <a:pt x="1679" y="667"/>
                  </a:cubicBezTo>
                  <a:cubicBezTo>
                    <a:pt x="1679" y="488"/>
                    <a:pt x="1667" y="238"/>
                    <a:pt x="1477" y="107"/>
                  </a:cubicBezTo>
                  <a:cubicBezTo>
                    <a:pt x="1405" y="36"/>
                    <a:pt x="1310" y="0"/>
                    <a:pt x="1203" y="0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6"/>
            <p:cNvSpPr/>
            <p:nvPr/>
          </p:nvSpPr>
          <p:spPr>
            <a:xfrm>
              <a:off x="5350350" y="3629450"/>
              <a:ext cx="642975" cy="589375"/>
            </a:xfrm>
            <a:custGeom>
              <a:avLst/>
              <a:gdLst/>
              <a:ahLst/>
              <a:cxnLst/>
              <a:rect l="l" t="t" r="r" b="b"/>
              <a:pathLst>
                <a:path w="25719" h="23575" extrusionOk="0">
                  <a:moveTo>
                    <a:pt x="16943" y="0"/>
                  </a:moveTo>
                  <a:cubicBezTo>
                    <a:pt x="16828" y="41"/>
                    <a:pt x="16747" y="54"/>
                    <a:pt x="16681" y="54"/>
                  </a:cubicBezTo>
                  <a:cubicBezTo>
                    <a:pt x="16651" y="54"/>
                    <a:pt x="16624" y="52"/>
                    <a:pt x="16598" y="48"/>
                  </a:cubicBezTo>
                  <a:lnTo>
                    <a:pt x="16479" y="48"/>
                  </a:lnTo>
                  <a:cubicBezTo>
                    <a:pt x="16479" y="60"/>
                    <a:pt x="16467" y="60"/>
                    <a:pt x="16467" y="72"/>
                  </a:cubicBezTo>
                  <a:cubicBezTo>
                    <a:pt x="16420" y="191"/>
                    <a:pt x="16372" y="322"/>
                    <a:pt x="16324" y="441"/>
                  </a:cubicBezTo>
                  <a:cubicBezTo>
                    <a:pt x="16205" y="715"/>
                    <a:pt x="16062" y="977"/>
                    <a:pt x="15884" y="1274"/>
                  </a:cubicBezTo>
                  <a:cubicBezTo>
                    <a:pt x="15729" y="1512"/>
                    <a:pt x="15574" y="1751"/>
                    <a:pt x="15396" y="1977"/>
                  </a:cubicBezTo>
                  <a:lnTo>
                    <a:pt x="15408" y="1965"/>
                  </a:lnTo>
                  <a:lnTo>
                    <a:pt x="15408" y="1965"/>
                  </a:lnTo>
                  <a:cubicBezTo>
                    <a:pt x="14943" y="2560"/>
                    <a:pt x="14419" y="3084"/>
                    <a:pt x="13872" y="3513"/>
                  </a:cubicBezTo>
                  <a:cubicBezTo>
                    <a:pt x="13383" y="3894"/>
                    <a:pt x="12848" y="4191"/>
                    <a:pt x="12312" y="4429"/>
                  </a:cubicBezTo>
                  <a:lnTo>
                    <a:pt x="12336" y="4418"/>
                  </a:lnTo>
                  <a:lnTo>
                    <a:pt x="12336" y="4418"/>
                  </a:lnTo>
                  <a:cubicBezTo>
                    <a:pt x="12121" y="4513"/>
                    <a:pt x="11883" y="4596"/>
                    <a:pt x="11645" y="4668"/>
                  </a:cubicBezTo>
                  <a:cubicBezTo>
                    <a:pt x="11407" y="4751"/>
                    <a:pt x="11193" y="4787"/>
                    <a:pt x="10990" y="4822"/>
                  </a:cubicBezTo>
                  <a:cubicBezTo>
                    <a:pt x="10824" y="4834"/>
                    <a:pt x="10657" y="4846"/>
                    <a:pt x="10490" y="4846"/>
                  </a:cubicBezTo>
                  <a:cubicBezTo>
                    <a:pt x="10347" y="4846"/>
                    <a:pt x="10181" y="4834"/>
                    <a:pt x="10038" y="4822"/>
                  </a:cubicBezTo>
                  <a:cubicBezTo>
                    <a:pt x="9752" y="4775"/>
                    <a:pt x="9478" y="4715"/>
                    <a:pt x="9240" y="4608"/>
                  </a:cubicBezTo>
                  <a:cubicBezTo>
                    <a:pt x="9002" y="4513"/>
                    <a:pt x="8800" y="4394"/>
                    <a:pt x="8609" y="4239"/>
                  </a:cubicBezTo>
                  <a:cubicBezTo>
                    <a:pt x="8430" y="4108"/>
                    <a:pt x="8264" y="3941"/>
                    <a:pt x="8133" y="3763"/>
                  </a:cubicBezTo>
                  <a:cubicBezTo>
                    <a:pt x="7990" y="3584"/>
                    <a:pt x="7895" y="3405"/>
                    <a:pt x="7799" y="3203"/>
                  </a:cubicBezTo>
                  <a:cubicBezTo>
                    <a:pt x="7716" y="2989"/>
                    <a:pt x="7657" y="2763"/>
                    <a:pt x="7621" y="2548"/>
                  </a:cubicBezTo>
                  <a:lnTo>
                    <a:pt x="7621" y="2524"/>
                  </a:lnTo>
                  <a:lnTo>
                    <a:pt x="7621" y="2513"/>
                  </a:lnTo>
                  <a:cubicBezTo>
                    <a:pt x="7609" y="2441"/>
                    <a:pt x="7609" y="2370"/>
                    <a:pt x="7609" y="2286"/>
                  </a:cubicBezTo>
                  <a:cubicBezTo>
                    <a:pt x="7597" y="2167"/>
                    <a:pt x="7573" y="2048"/>
                    <a:pt x="7573" y="1929"/>
                  </a:cubicBezTo>
                  <a:cubicBezTo>
                    <a:pt x="7573" y="1786"/>
                    <a:pt x="7573" y="1631"/>
                    <a:pt x="7597" y="1489"/>
                  </a:cubicBezTo>
                  <a:lnTo>
                    <a:pt x="7597" y="1417"/>
                  </a:lnTo>
                  <a:cubicBezTo>
                    <a:pt x="7180" y="1548"/>
                    <a:pt x="6740" y="1667"/>
                    <a:pt x="6299" y="1774"/>
                  </a:cubicBezTo>
                  <a:cubicBezTo>
                    <a:pt x="5835" y="1905"/>
                    <a:pt x="5335" y="2036"/>
                    <a:pt x="4799" y="2155"/>
                  </a:cubicBezTo>
                  <a:cubicBezTo>
                    <a:pt x="4394" y="2251"/>
                    <a:pt x="3966" y="2322"/>
                    <a:pt x="3454" y="2393"/>
                  </a:cubicBezTo>
                  <a:cubicBezTo>
                    <a:pt x="3311" y="2429"/>
                    <a:pt x="3144" y="2441"/>
                    <a:pt x="2989" y="2465"/>
                  </a:cubicBezTo>
                  <a:lnTo>
                    <a:pt x="2799" y="2501"/>
                  </a:lnTo>
                  <a:cubicBezTo>
                    <a:pt x="2573" y="2524"/>
                    <a:pt x="2334" y="2572"/>
                    <a:pt x="2120" y="2608"/>
                  </a:cubicBezTo>
                  <a:lnTo>
                    <a:pt x="2084" y="2608"/>
                  </a:lnTo>
                  <a:cubicBezTo>
                    <a:pt x="1727" y="2643"/>
                    <a:pt x="1430" y="2667"/>
                    <a:pt x="1180" y="2667"/>
                  </a:cubicBezTo>
                  <a:cubicBezTo>
                    <a:pt x="965" y="2667"/>
                    <a:pt x="775" y="2643"/>
                    <a:pt x="584" y="2620"/>
                  </a:cubicBezTo>
                  <a:cubicBezTo>
                    <a:pt x="525" y="2608"/>
                    <a:pt x="465" y="2608"/>
                    <a:pt x="406" y="2584"/>
                  </a:cubicBezTo>
                  <a:cubicBezTo>
                    <a:pt x="299" y="2870"/>
                    <a:pt x="227" y="3155"/>
                    <a:pt x="168" y="3441"/>
                  </a:cubicBezTo>
                  <a:cubicBezTo>
                    <a:pt x="108" y="3739"/>
                    <a:pt x="60" y="4048"/>
                    <a:pt x="37" y="4346"/>
                  </a:cubicBezTo>
                  <a:lnTo>
                    <a:pt x="37" y="4334"/>
                  </a:lnTo>
                  <a:cubicBezTo>
                    <a:pt x="1" y="4691"/>
                    <a:pt x="1" y="5060"/>
                    <a:pt x="13" y="5418"/>
                  </a:cubicBezTo>
                  <a:cubicBezTo>
                    <a:pt x="37" y="5775"/>
                    <a:pt x="72" y="6132"/>
                    <a:pt x="132" y="6489"/>
                  </a:cubicBezTo>
                  <a:cubicBezTo>
                    <a:pt x="251" y="7168"/>
                    <a:pt x="465" y="7823"/>
                    <a:pt x="763" y="8454"/>
                  </a:cubicBezTo>
                  <a:cubicBezTo>
                    <a:pt x="1013" y="8978"/>
                    <a:pt x="1322" y="9466"/>
                    <a:pt x="1703" y="9894"/>
                  </a:cubicBezTo>
                  <a:cubicBezTo>
                    <a:pt x="1834" y="10061"/>
                    <a:pt x="1977" y="10204"/>
                    <a:pt x="2144" y="10359"/>
                  </a:cubicBezTo>
                  <a:cubicBezTo>
                    <a:pt x="2215" y="10430"/>
                    <a:pt x="2311" y="10502"/>
                    <a:pt x="2382" y="10561"/>
                  </a:cubicBezTo>
                  <a:cubicBezTo>
                    <a:pt x="3037" y="10430"/>
                    <a:pt x="3632" y="10263"/>
                    <a:pt x="4168" y="10049"/>
                  </a:cubicBezTo>
                  <a:cubicBezTo>
                    <a:pt x="4704" y="9823"/>
                    <a:pt x="5216" y="9537"/>
                    <a:pt x="5644" y="9216"/>
                  </a:cubicBezTo>
                  <a:lnTo>
                    <a:pt x="5644" y="9216"/>
                  </a:lnTo>
                  <a:cubicBezTo>
                    <a:pt x="5633" y="9454"/>
                    <a:pt x="5633" y="9668"/>
                    <a:pt x="5644" y="9894"/>
                  </a:cubicBezTo>
                  <a:cubicBezTo>
                    <a:pt x="5704" y="11156"/>
                    <a:pt x="6061" y="12311"/>
                    <a:pt x="6680" y="13216"/>
                  </a:cubicBezTo>
                  <a:cubicBezTo>
                    <a:pt x="6835" y="13419"/>
                    <a:pt x="6978" y="13621"/>
                    <a:pt x="7157" y="13800"/>
                  </a:cubicBezTo>
                  <a:cubicBezTo>
                    <a:pt x="7323" y="13978"/>
                    <a:pt x="7514" y="14133"/>
                    <a:pt x="7728" y="14288"/>
                  </a:cubicBezTo>
                  <a:cubicBezTo>
                    <a:pt x="7919" y="14431"/>
                    <a:pt x="8145" y="14574"/>
                    <a:pt x="8371" y="14693"/>
                  </a:cubicBezTo>
                  <a:cubicBezTo>
                    <a:pt x="8490" y="14752"/>
                    <a:pt x="8609" y="14812"/>
                    <a:pt x="8740" y="14847"/>
                  </a:cubicBezTo>
                  <a:cubicBezTo>
                    <a:pt x="8859" y="14895"/>
                    <a:pt x="8966" y="14943"/>
                    <a:pt x="9085" y="14966"/>
                  </a:cubicBezTo>
                  <a:lnTo>
                    <a:pt x="9109" y="14990"/>
                  </a:lnTo>
                  <a:cubicBezTo>
                    <a:pt x="9288" y="15705"/>
                    <a:pt x="9502" y="16633"/>
                    <a:pt x="9585" y="17610"/>
                  </a:cubicBezTo>
                  <a:lnTo>
                    <a:pt x="9585" y="17574"/>
                  </a:lnTo>
                  <a:cubicBezTo>
                    <a:pt x="9621" y="18026"/>
                    <a:pt x="9633" y="18419"/>
                    <a:pt x="9597" y="18800"/>
                  </a:cubicBezTo>
                  <a:cubicBezTo>
                    <a:pt x="9597" y="18836"/>
                    <a:pt x="9633" y="18884"/>
                    <a:pt x="9657" y="18895"/>
                  </a:cubicBezTo>
                  <a:cubicBezTo>
                    <a:pt x="9657" y="18919"/>
                    <a:pt x="9681" y="18919"/>
                    <a:pt x="9681" y="18931"/>
                  </a:cubicBezTo>
                  <a:cubicBezTo>
                    <a:pt x="10228" y="19419"/>
                    <a:pt x="10907" y="19836"/>
                    <a:pt x="11776" y="20229"/>
                  </a:cubicBezTo>
                  <a:cubicBezTo>
                    <a:pt x="12514" y="20562"/>
                    <a:pt x="13288" y="20836"/>
                    <a:pt x="14145" y="21122"/>
                  </a:cubicBezTo>
                  <a:cubicBezTo>
                    <a:pt x="14467" y="21217"/>
                    <a:pt x="14800" y="21336"/>
                    <a:pt x="15122" y="21455"/>
                  </a:cubicBezTo>
                  <a:lnTo>
                    <a:pt x="15360" y="21539"/>
                  </a:lnTo>
                  <a:cubicBezTo>
                    <a:pt x="15836" y="21693"/>
                    <a:pt x="16312" y="21860"/>
                    <a:pt x="16801" y="22015"/>
                  </a:cubicBezTo>
                  <a:cubicBezTo>
                    <a:pt x="17836" y="22336"/>
                    <a:pt x="18789" y="22610"/>
                    <a:pt x="19741" y="22825"/>
                  </a:cubicBezTo>
                  <a:cubicBezTo>
                    <a:pt x="20194" y="22944"/>
                    <a:pt x="20670" y="23051"/>
                    <a:pt x="21170" y="23146"/>
                  </a:cubicBezTo>
                  <a:cubicBezTo>
                    <a:pt x="21718" y="23241"/>
                    <a:pt x="22182" y="23337"/>
                    <a:pt x="22599" y="23396"/>
                  </a:cubicBezTo>
                  <a:cubicBezTo>
                    <a:pt x="23135" y="23479"/>
                    <a:pt x="23587" y="23527"/>
                    <a:pt x="24040" y="23563"/>
                  </a:cubicBezTo>
                  <a:cubicBezTo>
                    <a:pt x="24266" y="23575"/>
                    <a:pt x="24480" y="23575"/>
                    <a:pt x="24694" y="23575"/>
                  </a:cubicBezTo>
                  <a:cubicBezTo>
                    <a:pt x="24980" y="23575"/>
                    <a:pt x="25254" y="23563"/>
                    <a:pt x="25516" y="23527"/>
                  </a:cubicBezTo>
                  <a:cubicBezTo>
                    <a:pt x="25540" y="23527"/>
                    <a:pt x="25575" y="23515"/>
                    <a:pt x="25587" y="23503"/>
                  </a:cubicBezTo>
                  <a:cubicBezTo>
                    <a:pt x="25599" y="23479"/>
                    <a:pt x="25599" y="23467"/>
                    <a:pt x="25611" y="23456"/>
                  </a:cubicBezTo>
                  <a:cubicBezTo>
                    <a:pt x="25671" y="23456"/>
                    <a:pt x="25718" y="23396"/>
                    <a:pt x="25718" y="23337"/>
                  </a:cubicBezTo>
                  <a:cubicBezTo>
                    <a:pt x="25659" y="21955"/>
                    <a:pt x="25516" y="20491"/>
                    <a:pt x="25242" y="18836"/>
                  </a:cubicBezTo>
                  <a:cubicBezTo>
                    <a:pt x="25040" y="17550"/>
                    <a:pt x="24766" y="16193"/>
                    <a:pt x="24361" y="14431"/>
                  </a:cubicBezTo>
                  <a:cubicBezTo>
                    <a:pt x="24040" y="13002"/>
                    <a:pt x="23670" y="11597"/>
                    <a:pt x="23230" y="10240"/>
                  </a:cubicBezTo>
                  <a:cubicBezTo>
                    <a:pt x="22789" y="8811"/>
                    <a:pt x="22266" y="7430"/>
                    <a:pt x="21718" y="6156"/>
                  </a:cubicBezTo>
                  <a:cubicBezTo>
                    <a:pt x="21539" y="5739"/>
                    <a:pt x="21349" y="5310"/>
                    <a:pt x="21134" y="4882"/>
                  </a:cubicBezTo>
                  <a:cubicBezTo>
                    <a:pt x="20908" y="4406"/>
                    <a:pt x="20706" y="3989"/>
                    <a:pt x="20492" y="3596"/>
                  </a:cubicBezTo>
                  <a:cubicBezTo>
                    <a:pt x="20241" y="3120"/>
                    <a:pt x="19980" y="2691"/>
                    <a:pt x="19706" y="2286"/>
                  </a:cubicBezTo>
                  <a:cubicBezTo>
                    <a:pt x="19396" y="1846"/>
                    <a:pt x="19098" y="1477"/>
                    <a:pt x="18765" y="1131"/>
                  </a:cubicBezTo>
                  <a:cubicBezTo>
                    <a:pt x="18170" y="536"/>
                    <a:pt x="17563" y="143"/>
                    <a:pt x="16943" y="0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6"/>
            <p:cNvSpPr/>
            <p:nvPr/>
          </p:nvSpPr>
          <p:spPr>
            <a:xfrm>
              <a:off x="5534300" y="3664150"/>
              <a:ext cx="2425" cy="1050"/>
            </a:xfrm>
            <a:custGeom>
              <a:avLst/>
              <a:gdLst/>
              <a:ahLst/>
              <a:cxnLst/>
              <a:rect l="l" t="t" r="r" b="b"/>
              <a:pathLst>
                <a:path w="97" h="42" extrusionOk="0">
                  <a:moveTo>
                    <a:pt x="83" y="0"/>
                  </a:moveTo>
                  <a:cubicBezTo>
                    <a:pt x="74" y="0"/>
                    <a:pt x="60" y="5"/>
                    <a:pt x="37" y="5"/>
                  </a:cubicBezTo>
                  <a:cubicBezTo>
                    <a:pt x="25" y="5"/>
                    <a:pt x="25" y="5"/>
                    <a:pt x="13" y="29"/>
                  </a:cubicBezTo>
                  <a:lnTo>
                    <a:pt x="1" y="41"/>
                  </a:lnTo>
                  <a:cubicBezTo>
                    <a:pt x="25" y="29"/>
                    <a:pt x="60" y="29"/>
                    <a:pt x="96" y="5"/>
                  </a:cubicBezTo>
                  <a:cubicBezTo>
                    <a:pt x="92" y="1"/>
                    <a:pt x="88" y="0"/>
                    <a:pt x="83" y="0"/>
                  </a:cubicBezTo>
                  <a:close/>
                </a:path>
              </a:pathLst>
            </a:custGeom>
            <a:solidFill>
              <a:srgbClr val="FF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6"/>
            <p:cNvSpPr/>
            <p:nvPr/>
          </p:nvSpPr>
          <p:spPr>
            <a:xfrm>
              <a:off x="5369100" y="38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6"/>
            <p:cNvSpPr/>
            <p:nvPr/>
          </p:nvSpPr>
          <p:spPr>
            <a:xfrm>
              <a:off x="5734625" y="3679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6"/>
            <p:cNvSpPr/>
            <p:nvPr/>
          </p:nvSpPr>
          <p:spPr>
            <a:xfrm>
              <a:off x="5534300" y="3664150"/>
              <a:ext cx="2425" cy="1050"/>
            </a:xfrm>
            <a:custGeom>
              <a:avLst/>
              <a:gdLst/>
              <a:ahLst/>
              <a:cxnLst/>
              <a:rect l="l" t="t" r="r" b="b"/>
              <a:pathLst>
                <a:path w="97" h="42" extrusionOk="0">
                  <a:moveTo>
                    <a:pt x="83" y="0"/>
                  </a:moveTo>
                  <a:cubicBezTo>
                    <a:pt x="74" y="0"/>
                    <a:pt x="60" y="5"/>
                    <a:pt x="37" y="5"/>
                  </a:cubicBezTo>
                  <a:cubicBezTo>
                    <a:pt x="25" y="5"/>
                    <a:pt x="25" y="5"/>
                    <a:pt x="13" y="29"/>
                  </a:cubicBezTo>
                  <a:lnTo>
                    <a:pt x="1" y="41"/>
                  </a:lnTo>
                  <a:cubicBezTo>
                    <a:pt x="25" y="29"/>
                    <a:pt x="60" y="29"/>
                    <a:pt x="96" y="5"/>
                  </a:cubicBezTo>
                  <a:cubicBezTo>
                    <a:pt x="92" y="1"/>
                    <a:pt x="88" y="0"/>
                    <a:pt x="83" y="0"/>
                  </a:cubicBezTo>
                  <a:close/>
                </a:path>
              </a:pathLst>
            </a:custGeom>
            <a:solidFill>
              <a:srgbClr val="FF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6"/>
            <p:cNvSpPr/>
            <p:nvPr/>
          </p:nvSpPr>
          <p:spPr>
            <a:xfrm>
              <a:off x="5734625" y="3679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6"/>
            <p:cNvSpPr/>
            <p:nvPr/>
          </p:nvSpPr>
          <p:spPr>
            <a:xfrm>
              <a:off x="5372100" y="3802675"/>
              <a:ext cx="134250" cy="92000"/>
            </a:xfrm>
            <a:custGeom>
              <a:avLst/>
              <a:gdLst/>
              <a:ahLst/>
              <a:cxnLst/>
              <a:rect l="l" t="t" r="r" b="b"/>
              <a:pathLst>
                <a:path w="5370" h="3680" extrusionOk="0">
                  <a:moveTo>
                    <a:pt x="5370" y="1"/>
                  </a:moveTo>
                  <a:lnTo>
                    <a:pt x="5370" y="1"/>
                  </a:lnTo>
                  <a:cubicBezTo>
                    <a:pt x="5263" y="120"/>
                    <a:pt x="5155" y="239"/>
                    <a:pt x="5013" y="358"/>
                  </a:cubicBezTo>
                  <a:cubicBezTo>
                    <a:pt x="4846" y="513"/>
                    <a:pt x="4703" y="644"/>
                    <a:pt x="4560" y="751"/>
                  </a:cubicBezTo>
                  <a:cubicBezTo>
                    <a:pt x="4262" y="977"/>
                    <a:pt x="3953" y="1179"/>
                    <a:pt x="3631" y="1358"/>
                  </a:cubicBezTo>
                  <a:cubicBezTo>
                    <a:pt x="3274" y="1549"/>
                    <a:pt x="2929" y="1703"/>
                    <a:pt x="2584" y="1810"/>
                  </a:cubicBezTo>
                  <a:cubicBezTo>
                    <a:pt x="2203" y="1930"/>
                    <a:pt x="1845" y="2001"/>
                    <a:pt x="1500" y="2013"/>
                  </a:cubicBezTo>
                  <a:cubicBezTo>
                    <a:pt x="1405" y="2013"/>
                    <a:pt x="1310" y="2025"/>
                    <a:pt x="1214" y="2025"/>
                  </a:cubicBezTo>
                  <a:cubicBezTo>
                    <a:pt x="929" y="2025"/>
                    <a:pt x="667" y="2001"/>
                    <a:pt x="429" y="1941"/>
                  </a:cubicBezTo>
                  <a:cubicBezTo>
                    <a:pt x="262" y="1894"/>
                    <a:pt x="131" y="1846"/>
                    <a:pt x="0" y="1810"/>
                  </a:cubicBezTo>
                  <a:lnTo>
                    <a:pt x="0" y="1810"/>
                  </a:lnTo>
                  <a:cubicBezTo>
                    <a:pt x="214" y="2239"/>
                    <a:pt x="500" y="2656"/>
                    <a:pt x="798" y="3013"/>
                  </a:cubicBezTo>
                  <a:cubicBezTo>
                    <a:pt x="953" y="3180"/>
                    <a:pt x="1095" y="3334"/>
                    <a:pt x="1250" y="3477"/>
                  </a:cubicBezTo>
                  <a:cubicBezTo>
                    <a:pt x="1322" y="3549"/>
                    <a:pt x="1405" y="3620"/>
                    <a:pt x="1488" y="3680"/>
                  </a:cubicBezTo>
                  <a:cubicBezTo>
                    <a:pt x="2143" y="3549"/>
                    <a:pt x="2738" y="3382"/>
                    <a:pt x="3274" y="3156"/>
                  </a:cubicBezTo>
                  <a:cubicBezTo>
                    <a:pt x="3810" y="2942"/>
                    <a:pt x="4310" y="2656"/>
                    <a:pt x="4739" y="2322"/>
                  </a:cubicBezTo>
                  <a:lnTo>
                    <a:pt x="4739" y="2322"/>
                  </a:lnTo>
                  <a:cubicBezTo>
                    <a:pt x="4727" y="2406"/>
                    <a:pt x="4727" y="2477"/>
                    <a:pt x="4727" y="2561"/>
                  </a:cubicBezTo>
                  <a:cubicBezTo>
                    <a:pt x="4739" y="2358"/>
                    <a:pt x="4774" y="2144"/>
                    <a:pt x="4798" y="1953"/>
                  </a:cubicBezTo>
                  <a:cubicBezTo>
                    <a:pt x="4917" y="1275"/>
                    <a:pt x="5120" y="632"/>
                    <a:pt x="5370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6"/>
            <p:cNvSpPr/>
            <p:nvPr/>
          </p:nvSpPr>
          <p:spPr>
            <a:xfrm>
              <a:off x="5778975" y="3633025"/>
              <a:ext cx="213750" cy="586400"/>
            </a:xfrm>
            <a:custGeom>
              <a:avLst/>
              <a:gdLst/>
              <a:ahLst/>
              <a:cxnLst/>
              <a:rect l="l" t="t" r="r" b="b"/>
              <a:pathLst>
                <a:path w="8550" h="23456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334"/>
                    <a:pt x="668" y="691"/>
                    <a:pt x="1001" y="1119"/>
                  </a:cubicBezTo>
                  <a:cubicBezTo>
                    <a:pt x="1370" y="1631"/>
                    <a:pt x="1727" y="2179"/>
                    <a:pt x="2084" y="2834"/>
                  </a:cubicBezTo>
                  <a:cubicBezTo>
                    <a:pt x="2727" y="3989"/>
                    <a:pt x="3227" y="5227"/>
                    <a:pt x="3644" y="6275"/>
                  </a:cubicBezTo>
                  <a:cubicBezTo>
                    <a:pt x="3751" y="6537"/>
                    <a:pt x="3858" y="6811"/>
                    <a:pt x="3966" y="7061"/>
                  </a:cubicBezTo>
                  <a:cubicBezTo>
                    <a:pt x="4097" y="7418"/>
                    <a:pt x="4228" y="7775"/>
                    <a:pt x="4335" y="8120"/>
                  </a:cubicBezTo>
                  <a:cubicBezTo>
                    <a:pt x="4573" y="8858"/>
                    <a:pt x="4763" y="9608"/>
                    <a:pt x="4894" y="10347"/>
                  </a:cubicBezTo>
                  <a:cubicBezTo>
                    <a:pt x="5049" y="11109"/>
                    <a:pt x="5132" y="11871"/>
                    <a:pt x="5192" y="12609"/>
                  </a:cubicBezTo>
                  <a:cubicBezTo>
                    <a:pt x="5252" y="13383"/>
                    <a:pt x="5252" y="14097"/>
                    <a:pt x="5204" y="14788"/>
                  </a:cubicBezTo>
                  <a:cubicBezTo>
                    <a:pt x="5168" y="15443"/>
                    <a:pt x="5097" y="16097"/>
                    <a:pt x="4978" y="16717"/>
                  </a:cubicBezTo>
                  <a:cubicBezTo>
                    <a:pt x="4859" y="17383"/>
                    <a:pt x="4692" y="18038"/>
                    <a:pt x="4501" y="18681"/>
                  </a:cubicBezTo>
                  <a:cubicBezTo>
                    <a:pt x="4299" y="19324"/>
                    <a:pt x="4061" y="19967"/>
                    <a:pt x="3799" y="20562"/>
                  </a:cubicBezTo>
                  <a:cubicBezTo>
                    <a:pt x="3513" y="21193"/>
                    <a:pt x="3204" y="21789"/>
                    <a:pt x="2858" y="22348"/>
                  </a:cubicBezTo>
                  <a:cubicBezTo>
                    <a:pt x="2787" y="22479"/>
                    <a:pt x="2692" y="22610"/>
                    <a:pt x="2620" y="22729"/>
                  </a:cubicBezTo>
                  <a:cubicBezTo>
                    <a:pt x="3037" y="22836"/>
                    <a:pt x="3501" y="22943"/>
                    <a:pt x="3978" y="23027"/>
                  </a:cubicBezTo>
                  <a:cubicBezTo>
                    <a:pt x="4537" y="23134"/>
                    <a:pt x="4990" y="23217"/>
                    <a:pt x="5406" y="23277"/>
                  </a:cubicBezTo>
                  <a:cubicBezTo>
                    <a:pt x="5942" y="23372"/>
                    <a:pt x="6418" y="23420"/>
                    <a:pt x="6847" y="23444"/>
                  </a:cubicBezTo>
                  <a:cubicBezTo>
                    <a:pt x="7085" y="23455"/>
                    <a:pt x="7311" y="23455"/>
                    <a:pt x="7502" y="23455"/>
                  </a:cubicBezTo>
                  <a:cubicBezTo>
                    <a:pt x="7788" y="23455"/>
                    <a:pt x="8049" y="23444"/>
                    <a:pt x="8323" y="23420"/>
                  </a:cubicBezTo>
                  <a:cubicBezTo>
                    <a:pt x="8347" y="23420"/>
                    <a:pt x="8383" y="23396"/>
                    <a:pt x="8407" y="23384"/>
                  </a:cubicBezTo>
                  <a:cubicBezTo>
                    <a:pt x="8419" y="23372"/>
                    <a:pt x="8419" y="23360"/>
                    <a:pt x="8442" y="23336"/>
                  </a:cubicBezTo>
                  <a:cubicBezTo>
                    <a:pt x="8502" y="23336"/>
                    <a:pt x="8550" y="23277"/>
                    <a:pt x="8550" y="23217"/>
                  </a:cubicBezTo>
                  <a:cubicBezTo>
                    <a:pt x="8478" y="21836"/>
                    <a:pt x="8335" y="20360"/>
                    <a:pt x="8073" y="18729"/>
                  </a:cubicBezTo>
                  <a:cubicBezTo>
                    <a:pt x="7859" y="17443"/>
                    <a:pt x="7585" y="16074"/>
                    <a:pt x="7192" y="14311"/>
                  </a:cubicBezTo>
                  <a:cubicBezTo>
                    <a:pt x="6859" y="12883"/>
                    <a:pt x="6490" y="11466"/>
                    <a:pt x="6061" y="10109"/>
                  </a:cubicBezTo>
                  <a:cubicBezTo>
                    <a:pt x="5609" y="8680"/>
                    <a:pt x="5097" y="7299"/>
                    <a:pt x="4537" y="6037"/>
                  </a:cubicBezTo>
                  <a:cubicBezTo>
                    <a:pt x="4359" y="5620"/>
                    <a:pt x="4168" y="5203"/>
                    <a:pt x="3954" y="4751"/>
                  </a:cubicBezTo>
                  <a:cubicBezTo>
                    <a:pt x="3739" y="4286"/>
                    <a:pt x="3525" y="3858"/>
                    <a:pt x="3323" y="3477"/>
                  </a:cubicBezTo>
                  <a:cubicBezTo>
                    <a:pt x="3061" y="3001"/>
                    <a:pt x="2799" y="2560"/>
                    <a:pt x="2525" y="2167"/>
                  </a:cubicBezTo>
                  <a:cubicBezTo>
                    <a:pt x="2215" y="1715"/>
                    <a:pt x="1918" y="1334"/>
                    <a:pt x="1596" y="1000"/>
                  </a:cubicBezTo>
                  <a:cubicBezTo>
                    <a:pt x="1072" y="536"/>
                    <a:pt x="537" y="203"/>
                    <a:pt x="1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6"/>
            <p:cNvSpPr/>
            <p:nvPr/>
          </p:nvSpPr>
          <p:spPr>
            <a:xfrm>
              <a:off x="5489075" y="3793725"/>
              <a:ext cx="88725" cy="213525"/>
            </a:xfrm>
            <a:custGeom>
              <a:avLst/>
              <a:gdLst/>
              <a:ahLst/>
              <a:cxnLst/>
              <a:rect l="l" t="t" r="r" b="b"/>
              <a:pathLst>
                <a:path w="3549" h="8541" extrusionOk="0">
                  <a:moveTo>
                    <a:pt x="835" y="0"/>
                  </a:moveTo>
                  <a:cubicBezTo>
                    <a:pt x="831" y="0"/>
                    <a:pt x="826" y="2"/>
                    <a:pt x="822" y="2"/>
                  </a:cubicBezTo>
                  <a:cubicBezTo>
                    <a:pt x="631" y="347"/>
                    <a:pt x="476" y="704"/>
                    <a:pt x="357" y="1073"/>
                  </a:cubicBezTo>
                  <a:cubicBezTo>
                    <a:pt x="238" y="1466"/>
                    <a:pt x="155" y="1847"/>
                    <a:pt x="107" y="2252"/>
                  </a:cubicBezTo>
                  <a:cubicBezTo>
                    <a:pt x="0" y="3038"/>
                    <a:pt x="48" y="3859"/>
                    <a:pt x="214" y="4645"/>
                  </a:cubicBezTo>
                  <a:cubicBezTo>
                    <a:pt x="393" y="5407"/>
                    <a:pt x="715" y="6133"/>
                    <a:pt x="1167" y="6764"/>
                  </a:cubicBezTo>
                  <a:cubicBezTo>
                    <a:pt x="1393" y="7086"/>
                    <a:pt x="1655" y="7383"/>
                    <a:pt x="1953" y="7657"/>
                  </a:cubicBezTo>
                  <a:cubicBezTo>
                    <a:pt x="2108" y="7788"/>
                    <a:pt x="2250" y="7907"/>
                    <a:pt x="2417" y="8026"/>
                  </a:cubicBezTo>
                  <a:cubicBezTo>
                    <a:pt x="2584" y="8145"/>
                    <a:pt x="2762" y="8241"/>
                    <a:pt x="2917" y="8324"/>
                  </a:cubicBezTo>
                  <a:cubicBezTo>
                    <a:pt x="3001" y="8372"/>
                    <a:pt x="3072" y="8395"/>
                    <a:pt x="3143" y="8431"/>
                  </a:cubicBezTo>
                  <a:cubicBezTo>
                    <a:pt x="3239" y="8455"/>
                    <a:pt x="3310" y="8503"/>
                    <a:pt x="3393" y="8538"/>
                  </a:cubicBezTo>
                  <a:cubicBezTo>
                    <a:pt x="3400" y="8540"/>
                    <a:pt x="3406" y="8541"/>
                    <a:pt x="3413" y="8541"/>
                  </a:cubicBezTo>
                  <a:cubicBezTo>
                    <a:pt x="3454" y="8541"/>
                    <a:pt x="3492" y="8511"/>
                    <a:pt x="3513" y="8491"/>
                  </a:cubicBezTo>
                  <a:cubicBezTo>
                    <a:pt x="3548" y="8443"/>
                    <a:pt x="3536" y="8384"/>
                    <a:pt x="3489" y="8360"/>
                  </a:cubicBezTo>
                  <a:cubicBezTo>
                    <a:pt x="3382" y="8300"/>
                    <a:pt x="3274" y="8253"/>
                    <a:pt x="3155" y="8205"/>
                  </a:cubicBezTo>
                  <a:cubicBezTo>
                    <a:pt x="3060" y="8157"/>
                    <a:pt x="2941" y="8098"/>
                    <a:pt x="2834" y="8038"/>
                  </a:cubicBezTo>
                  <a:cubicBezTo>
                    <a:pt x="2643" y="7943"/>
                    <a:pt x="2477" y="7800"/>
                    <a:pt x="2298" y="7681"/>
                  </a:cubicBezTo>
                  <a:cubicBezTo>
                    <a:pt x="1929" y="7407"/>
                    <a:pt x="1596" y="7062"/>
                    <a:pt x="1310" y="6705"/>
                  </a:cubicBezTo>
                  <a:lnTo>
                    <a:pt x="1310" y="6705"/>
                  </a:lnTo>
                  <a:lnTo>
                    <a:pt x="1334" y="6717"/>
                  </a:lnTo>
                  <a:cubicBezTo>
                    <a:pt x="1036" y="6336"/>
                    <a:pt x="774" y="5895"/>
                    <a:pt x="584" y="5455"/>
                  </a:cubicBezTo>
                  <a:cubicBezTo>
                    <a:pt x="393" y="4990"/>
                    <a:pt x="262" y="4490"/>
                    <a:pt x="203" y="3990"/>
                  </a:cubicBezTo>
                  <a:lnTo>
                    <a:pt x="203" y="4014"/>
                  </a:lnTo>
                  <a:cubicBezTo>
                    <a:pt x="119" y="3395"/>
                    <a:pt x="119" y="2788"/>
                    <a:pt x="203" y="2180"/>
                  </a:cubicBezTo>
                  <a:cubicBezTo>
                    <a:pt x="274" y="1645"/>
                    <a:pt x="405" y="1109"/>
                    <a:pt x="619" y="597"/>
                  </a:cubicBezTo>
                  <a:lnTo>
                    <a:pt x="619" y="621"/>
                  </a:lnTo>
                  <a:cubicBezTo>
                    <a:pt x="691" y="442"/>
                    <a:pt x="774" y="263"/>
                    <a:pt x="869" y="85"/>
                  </a:cubicBezTo>
                  <a:cubicBezTo>
                    <a:pt x="881" y="61"/>
                    <a:pt x="869" y="37"/>
                    <a:pt x="857" y="37"/>
                  </a:cubicBezTo>
                  <a:lnTo>
                    <a:pt x="834" y="37"/>
                  </a:lnTo>
                  <a:cubicBezTo>
                    <a:pt x="849" y="6"/>
                    <a:pt x="844" y="0"/>
                    <a:pt x="835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6"/>
            <p:cNvSpPr/>
            <p:nvPr/>
          </p:nvSpPr>
          <p:spPr>
            <a:xfrm>
              <a:off x="5537875" y="3632425"/>
              <a:ext cx="226250" cy="122100"/>
            </a:xfrm>
            <a:custGeom>
              <a:avLst/>
              <a:gdLst/>
              <a:ahLst/>
              <a:cxnLst/>
              <a:rect l="l" t="t" r="r" b="b"/>
              <a:pathLst>
                <a:path w="9050" h="4884" extrusionOk="0">
                  <a:moveTo>
                    <a:pt x="4789" y="4228"/>
                  </a:moveTo>
                  <a:cubicBezTo>
                    <a:pt x="4783" y="4229"/>
                    <a:pt x="4779" y="4231"/>
                    <a:pt x="4776" y="4234"/>
                  </a:cubicBezTo>
                  <a:lnTo>
                    <a:pt x="4776" y="4234"/>
                  </a:lnTo>
                  <a:cubicBezTo>
                    <a:pt x="4780" y="4232"/>
                    <a:pt x="4785" y="4230"/>
                    <a:pt x="4789" y="4228"/>
                  </a:cubicBezTo>
                  <a:close/>
                  <a:moveTo>
                    <a:pt x="4776" y="4234"/>
                  </a:moveTo>
                  <a:cubicBezTo>
                    <a:pt x="4772" y="4235"/>
                    <a:pt x="4767" y="4237"/>
                    <a:pt x="4763" y="4239"/>
                  </a:cubicBezTo>
                  <a:cubicBezTo>
                    <a:pt x="4769" y="4239"/>
                    <a:pt x="4772" y="4236"/>
                    <a:pt x="4776" y="4234"/>
                  </a:cubicBezTo>
                  <a:close/>
                  <a:moveTo>
                    <a:pt x="8978" y="0"/>
                  </a:moveTo>
                  <a:cubicBezTo>
                    <a:pt x="8942" y="0"/>
                    <a:pt x="8930" y="12"/>
                    <a:pt x="8919" y="48"/>
                  </a:cubicBezTo>
                  <a:cubicBezTo>
                    <a:pt x="8907" y="72"/>
                    <a:pt x="8907" y="84"/>
                    <a:pt x="8883" y="119"/>
                  </a:cubicBezTo>
                  <a:cubicBezTo>
                    <a:pt x="8728" y="489"/>
                    <a:pt x="8502" y="834"/>
                    <a:pt x="8288" y="1155"/>
                  </a:cubicBezTo>
                  <a:cubicBezTo>
                    <a:pt x="8097" y="1477"/>
                    <a:pt x="7895" y="1774"/>
                    <a:pt x="7657" y="2072"/>
                  </a:cubicBezTo>
                  <a:lnTo>
                    <a:pt x="7668" y="2048"/>
                  </a:lnTo>
                  <a:lnTo>
                    <a:pt x="7668" y="2048"/>
                  </a:lnTo>
                  <a:cubicBezTo>
                    <a:pt x="7490" y="2274"/>
                    <a:pt x="7311" y="2501"/>
                    <a:pt x="7109" y="2691"/>
                  </a:cubicBezTo>
                  <a:cubicBezTo>
                    <a:pt x="6918" y="2905"/>
                    <a:pt x="6716" y="3084"/>
                    <a:pt x="6490" y="3251"/>
                  </a:cubicBezTo>
                  <a:cubicBezTo>
                    <a:pt x="6240" y="3453"/>
                    <a:pt x="5954" y="3632"/>
                    <a:pt x="5668" y="3798"/>
                  </a:cubicBezTo>
                  <a:cubicBezTo>
                    <a:pt x="5379" y="3949"/>
                    <a:pt x="5090" y="4099"/>
                    <a:pt x="4789" y="4228"/>
                  </a:cubicBezTo>
                  <a:lnTo>
                    <a:pt x="4789" y="4228"/>
                  </a:lnTo>
                  <a:cubicBezTo>
                    <a:pt x="4792" y="4227"/>
                    <a:pt x="4795" y="4227"/>
                    <a:pt x="4799" y="4227"/>
                  </a:cubicBezTo>
                  <a:cubicBezTo>
                    <a:pt x="4335" y="4418"/>
                    <a:pt x="3835" y="4560"/>
                    <a:pt x="3346" y="4644"/>
                  </a:cubicBezTo>
                  <a:cubicBezTo>
                    <a:pt x="3176" y="4663"/>
                    <a:pt x="3006" y="4672"/>
                    <a:pt x="2837" y="4672"/>
                  </a:cubicBezTo>
                  <a:cubicBezTo>
                    <a:pt x="2700" y="4672"/>
                    <a:pt x="2563" y="4666"/>
                    <a:pt x="2430" y="4656"/>
                  </a:cubicBezTo>
                  <a:cubicBezTo>
                    <a:pt x="2203" y="4620"/>
                    <a:pt x="1977" y="4560"/>
                    <a:pt x="1751" y="4477"/>
                  </a:cubicBezTo>
                  <a:cubicBezTo>
                    <a:pt x="1561" y="4382"/>
                    <a:pt x="1382" y="4287"/>
                    <a:pt x="1203" y="4168"/>
                  </a:cubicBezTo>
                  <a:lnTo>
                    <a:pt x="1203" y="4168"/>
                  </a:lnTo>
                  <a:lnTo>
                    <a:pt x="1215" y="4179"/>
                  </a:lnTo>
                  <a:cubicBezTo>
                    <a:pt x="1037" y="4048"/>
                    <a:pt x="894" y="3882"/>
                    <a:pt x="739" y="3703"/>
                  </a:cubicBezTo>
                  <a:cubicBezTo>
                    <a:pt x="596" y="3513"/>
                    <a:pt x="477" y="3298"/>
                    <a:pt x="382" y="3072"/>
                  </a:cubicBezTo>
                  <a:cubicBezTo>
                    <a:pt x="263" y="2775"/>
                    <a:pt x="179" y="2465"/>
                    <a:pt x="132" y="2155"/>
                  </a:cubicBezTo>
                  <a:lnTo>
                    <a:pt x="132" y="2167"/>
                  </a:lnTo>
                  <a:cubicBezTo>
                    <a:pt x="108" y="1905"/>
                    <a:pt x="84" y="1632"/>
                    <a:pt x="108" y="1370"/>
                  </a:cubicBezTo>
                  <a:cubicBezTo>
                    <a:pt x="108" y="1334"/>
                    <a:pt x="72" y="1322"/>
                    <a:pt x="60" y="1322"/>
                  </a:cubicBezTo>
                  <a:cubicBezTo>
                    <a:pt x="25" y="1322"/>
                    <a:pt x="13" y="1334"/>
                    <a:pt x="13" y="1370"/>
                  </a:cubicBezTo>
                  <a:cubicBezTo>
                    <a:pt x="1" y="1691"/>
                    <a:pt x="13" y="2024"/>
                    <a:pt x="60" y="2334"/>
                  </a:cubicBezTo>
                  <a:cubicBezTo>
                    <a:pt x="108" y="2655"/>
                    <a:pt x="191" y="2977"/>
                    <a:pt x="322" y="3275"/>
                  </a:cubicBezTo>
                  <a:cubicBezTo>
                    <a:pt x="441" y="3572"/>
                    <a:pt x="620" y="3834"/>
                    <a:pt x="846" y="4072"/>
                  </a:cubicBezTo>
                  <a:cubicBezTo>
                    <a:pt x="1072" y="4310"/>
                    <a:pt x="1334" y="4501"/>
                    <a:pt x="1632" y="4644"/>
                  </a:cubicBezTo>
                  <a:cubicBezTo>
                    <a:pt x="1977" y="4787"/>
                    <a:pt x="2346" y="4858"/>
                    <a:pt x="2727" y="4882"/>
                  </a:cubicBezTo>
                  <a:cubicBezTo>
                    <a:pt x="2761" y="4883"/>
                    <a:pt x="2794" y="4883"/>
                    <a:pt x="2828" y="4883"/>
                  </a:cubicBezTo>
                  <a:cubicBezTo>
                    <a:pt x="3189" y="4883"/>
                    <a:pt x="3558" y="4826"/>
                    <a:pt x="3918" y="4739"/>
                  </a:cubicBezTo>
                  <a:cubicBezTo>
                    <a:pt x="4311" y="4656"/>
                    <a:pt x="4704" y="4501"/>
                    <a:pt x="5085" y="4346"/>
                  </a:cubicBezTo>
                  <a:cubicBezTo>
                    <a:pt x="5442" y="4191"/>
                    <a:pt x="5799" y="4001"/>
                    <a:pt x="6133" y="3787"/>
                  </a:cubicBezTo>
                  <a:cubicBezTo>
                    <a:pt x="6454" y="3584"/>
                    <a:pt x="6752" y="3346"/>
                    <a:pt x="7037" y="3072"/>
                  </a:cubicBezTo>
                  <a:cubicBezTo>
                    <a:pt x="7323" y="2798"/>
                    <a:pt x="7573" y="2501"/>
                    <a:pt x="7811" y="2179"/>
                  </a:cubicBezTo>
                  <a:cubicBezTo>
                    <a:pt x="8038" y="1870"/>
                    <a:pt x="8240" y="1548"/>
                    <a:pt x="8442" y="1215"/>
                  </a:cubicBezTo>
                  <a:lnTo>
                    <a:pt x="8752" y="679"/>
                  </a:lnTo>
                  <a:cubicBezTo>
                    <a:pt x="8859" y="489"/>
                    <a:pt x="8954" y="274"/>
                    <a:pt x="9038" y="72"/>
                  </a:cubicBezTo>
                  <a:cubicBezTo>
                    <a:pt x="9050" y="36"/>
                    <a:pt x="9014" y="12"/>
                    <a:pt x="8990" y="0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6"/>
            <p:cNvSpPr/>
            <p:nvPr/>
          </p:nvSpPr>
          <p:spPr>
            <a:xfrm>
              <a:off x="5417025" y="3159150"/>
              <a:ext cx="376875" cy="228325"/>
            </a:xfrm>
            <a:custGeom>
              <a:avLst/>
              <a:gdLst/>
              <a:ahLst/>
              <a:cxnLst/>
              <a:rect l="l" t="t" r="r" b="b"/>
              <a:pathLst>
                <a:path w="15075" h="9133" extrusionOk="0">
                  <a:moveTo>
                    <a:pt x="7395" y="0"/>
                  </a:moveTo>
                  <a:cubicBezTo>
                    <a:pt x="7049" y="0"/>
                    <a:pt x="6716" y="24"/>
                    <a:pt x="6383" y="72"/>
                  </a:cubicBezTo>
                  <a:cubicBezTo>
                    <a:pt x="5656" y="191"/>
                    <a:pt x="4906" y="429"/>
                    <a:pt x="4180" y="798"/>
                  </a:cubicBezTo>
                  <a:cubicBezTo>
                    <a:pt x="3501" y="1155"/>
                    <a:pt x="2846" y="1608"/>
                    <a:pt x="2251" y="2155"/>
                  </a:cubicBezTo>
                  <a:cubicBezTo>
                    <a:pt x="1668" y="2691"/>
                    <a:pt x="1180" y="3287"/>
                    <a:pt x="787" y="3930"/>
                  </a:cubicBezTo>
                  <a:cubicBezTo>
                    <a:pt x="549" y="4311"/>
                    <a:pt x="370" y="4703"/>
                    <a:pt x="251" y="5108"/>
                  </a:cubicBezTo>
                  <a:cubicBezTo>
                    <a:pt x="144" y="5465"/>
                    <a:pt x="72" y="5846"/>
                    <a:pt x="25" y="6263"/>
                  </a:cubicBezTo>
                  <a:cubicBezTo>
                    <a:pt x="1" y="6656"/>
                    <a:pt x="1" y="7037"/>
                    <a:pt x="1" y="7359"/>
                  </a:cubicBezTo>
                  <a:cubicBezTo>
                    <a:pt x="1" y="7525"/>
                    <a:pt x="1" y="7692"/>
                    <a:pt x="13" y="7859"/>
                  </a:cubicBezTo>
                  <a:cubicBezTo>
                    <a:pt x="13" y="8097"/>
                    <a:pt x="25" y="8335"/>
                    <a:pt x="25" y="8573"/>
                  </a:cubicBezTo>
                  <a:cubicBezTo>
                    <a:pt x="25" y="8597"/>
                    <a:pt x="25" y="8632"/>
                    <a:pt x="60" y="8644"/>
                  </a:cubicBezTo>
                  <a:cubicBezTo>
                    <a:pt x="72" y="8656"/>
                    <a:pt x="84" y="8668"/>
                    <a:pt x="108" y="8668"/>
                  </a:cubicBezTo>
                  <a:cubicBezTo>
                    <a:pt x="120" y="8692"/>
                    <a:pt x="132" y="8704"/>
                    <a:pt x="168" y="8716"/>
                  </a:cubicBezTo>
                  <a:lnTo>
                    <a:pt x="203" y="8716"/>
                  </a:lnTo>
                  <a:cubicBezTo>
                    <a:pt x="251" y="8716"/>
                    <a:pt x="299" y="8692"/>
                    <a:pt x="310" y="8644"/>
                  </a:cubicBezTo>
                  <a:cubicBezTo>
                    <a:pt x="418" y="8287"/>
                    <a:pt x="560" y="7930"/>
                    <a:pt x="739" y="7585"/>
                  </a:cubicBezTo>
                  <a:lnTo>
                    <a:pt x="739" y="7585"/>
                  </a:lnTo>
                  <a:lnTo>
                    <a:pt x="727" y="7620"/>
                  </a:lnTo>
                  <a:cubicBezTo>
                    <a:pt x="1013" y="7097"/>
                    <a:pt x="1394" y="6561"/>
                    <a:pt x="1870" y="6049"/>
                  </a:cubicBezTo>
                  <a:cubicBezTo>
                    <a:pt x="2144" y="5775"/>
                    <a:pt x="2442" y="5489"/>
                    <a:pt x="2787" y="5203"/>
                  </a:cubicBezTo>
                  <a:cubicBezTo>
                    <a:pt x="3096" y="4942"/>
                    <a:pt x="3394" y="4703"/>
                    <a:pt x="3692" y="4489"/>
                  </a:cubicBezTo>
                  <a:cubicBezTo>
                    <a:pt x="3858" y="4370"/>
                    <a:pt x="4037" y="4239"/>
                    <a:pt x="4216" y="4120"/>
                  </a:cubicBezTo>
                  <a:cubicBezTo>
                    <a:pt x="4609" y="3834"/>
                    <a:pt x="5013" y="3549"/>
                    <a:pt x="5382" y="3227"/>
                  </a:cubicBezTo>
                  <a:cubicBezTo>
                    <a:pt x="5644" y="3001"/>
                    <a:pt x="5847" y="2798"/>
                    <a:pt x="6025" y="2572"/>
                  </a:cubicBezTo>
                  <a:cubicBezTo>
                    <a:pt x="6156" y="2406"/>
                    <a:pt x="6275" y="2227"/>
                    <a:pt x="6371" y="2048"/>
                  </a:cubicBezTo>
                  <a:cubicBezTo>
                    <a:pt x="6454" y="2275"/>
                    <a:pt x="6597" y="2477"/>
                    <a:pt x="6740" y="2679"/>
                  </a:cubicBezTo>
                  <a:cubicBezTo>
                    <a:pt x="6918" y="2894"/>
                    <a:pt x="7133" y="3120"/>
                    <a:pt x="7407" y="3346"/>
                  </a:cubicBezTo>
                  <a:cubicBezTo>
                    <a:pt x="7883" y="3751"/>
                    <a:pt x="8419" y="4025"/>
                    <a:pt x="9062" y="4382"/>
                  </a:cubicBezTo>
                  <a:lnTo>
                    <a:pt x="9228" y="4477"/>
                  </a:lnTo>
                  <a:cubicBezTo>
                    <a:pt x="9562" y="4656"/>
                    <a:pt x="9931" y="4846"/>
                    <a:pt x="10252" y="5061"/>
                  </a:cubicBezTo>
                  <a:cubicBezTo>
                    <a:pt x="10443" y="5180"/>
                    <a:pt x="10621" y="5299"/>
                    <a:pt x="10788" y="5418"/>
                  </a:cubicBezTo>
                  <a:cubicBezTo>
                    <a:pt x="11014" y="5573"/>
                    <a:pt x="11217" y="5775"/>
                    <a:pt x="11455" y="5977"/>
                  </a:cubicBezTo>
                  <a:lnTo>
                    <a:pt x="11443" y="5965"/>
                  </a:lnTo>
                  <a:lnTo>
                    <a:pt x="11443" y="5965"/>
                  </a:lnTo>
                  <a:cubicBezTo>
                    <a:pt x="11967" y="6454"/>
                    <a:pt x="12395" y="6978"/>
                    <a:pt x="12741" y="7513"/>
                  </a:cubicBezTo>
                  <a:cubicBezTo>
                    <a:pt x="12800" y="7620"/>
                    <a:pt x="12848" y="7716"/>
                    <a:pt x="12907" y="7811"/>
                  </a:cubicBezTo>
                  <a:lnTo>
                    <a:pt x="12943" y="7882"/>
                  </a:lnTo>
                  <a:cubicBezTo>
                    <a:pt x="12991" y="7990"/>
                    <a:pt x="13050" y="8097"/>
                    <a:pt x="13098" y="8192"/>
                  </a:cubicBezTo>
                  <a:cubicBezTo>
                    <a:pt x="13169" y="8347"/>
                    <a:pt x="13241" y="8466"/>
                    <a:pt x="13324" y="8585"/>
                  </a:cubicBezTo>
                  <a:cubicBezTo>
                    <a:pt x="13395" y="8704"/>
                    <a:pt x="13503" y="8811"/>
                    <a:pt x="13598" y="8906"/>
                  </a:cubicBezTo>
                  <a:cubicBezTo>
                    <a:pt x="13705" y="9002"/>
                    <a:pt x="13812" y="9061"/>
                    <a:pt x="13931" y="9109"/>
                  </a:cubicBezTo>
                  <a:cubicBezTo>
                    <a:pt x="13991" y="9121"/>
                    <a:pt x="14062" y="9133"/>
                    <a:pt x="14122" y="9133"/>
                  </a:cubicBezTo>
                  <a:cubicBezTo>
                    <a:pt x="14193" y="9133"/>
                    <a:pt x="14276" y="9121"/>
                    <a:pt x="14348" y="9109"/>
                  </a:cubicBezTo>
                  <a:cubicBezTo>
                    <a:pt x="14407" y="9085"/>
                    <a:pt x="14467" y="9061"/>
                    <a:pt x="14526" y="9013"/>
                  </a:cubicBezTo>
                  <a:cubicBezTo>
                    <a:pt x="14586" y="8966"/>
                    <a:pt x="14634" y="8930"/>
                    <a:pt x="14693" y="8883"/>
                  </a:cubicBezTo>
                  <a:cubicBezTo>
                    <a:pt x="14765" y="8787"/>
                    <a:pt x="14836" y="8668"/>
                    <a:pt x="14896" y="8525"/>
                  </a:cubicBezTo>
                  <a:cubicBezTo>
                    <a:pt x="14955" y="8371"/>
                    <a:pt x="14991" y="8216"/>
                    <a:pt x="15015" y="8097"/>
                  </a:cubicBezTo>
                  <a:cubicBezTo>
                    <a:pt x="15050" y="7954"/>
                    <a:pt x="15062" y="7811"/>
                    <a:pt x="15074" y="7680"/>
                  </a:cubicBezTo>
                  <a:cubicBezTo>
                    <a:pt x="15074" y="7656"/>
                    <a:pt x="15074" y="7632"/>
                    <a:pt x="15062" y="7620"/>
                  </a:cubicBezTo>
                  <a:cubicBezTo>
                    <a:pt x="15074" y="7156"/>
                    <a:pt x="14931" y="6692"/>
                    <a:pt x="14812" y="6323"/>
                  </a:cubicBezTo>
                  <a:lnTo>
                    <a:pt x="14753" y="6156"/>
                  </a:lnTo>
                  <a:cubicBezTo>
                    <a:pt x="14705" y="6025"/>
                    <a:pt x="14657" y="5894"/>
                    <a:pt x="14610" y="5775"/>
                  </a:cubicBezTo>
                  <a:cubicBezTo>
                    <a:pt x="14574" y="5620"/>
                    <a:pt x="14515" y="5454"/>
                    <a:pt x="14431" y="5275"/>
                  </a:cubicBezTo>
                  <a:cubicBezTo>
                    <a:pt x="14181" y="4644"/>
                    <a:pt x="13848" y="4013"/>
                    <a:pt x="13479" y="3453"/>
                  </a:cubicBezTo>
                  <a:cubicBezTo>
                    <a:pt x="13110" y="2882"/>
                    <a:pt x="12681" y="2370"/>
                    <a:pt x="12181" y="1905"/>
                  </a:cubicBezTo>
                  <a:cubicBezTo>
                    <a:pt x="11693" y="1441"/>
                    <a:pt x="11157" y="1048"/>
                    <a:pt x="10562" y="751"/>
                  </a:cubicBezTo>
                  <a:cubicBezTo>
                    <a:pt x="9966" y="441"/>
                    <a:pt x="9312" y="239"/>
                    <a:pt x="8633" y="120"/>
                  </a:cubicBezTo>
                  <a:cubicBezTo>
                    <a:pt x="8204" y="24"/>
                    <a:pt x="7788" y="0"/>
                    <a:pt x="7395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6"/>
            <p:cNvSpPr/>
            <p:nvPr/>
          </p:nvSpPr>
          <p:spPr>
            <a:xfrm>
              <a:off x="5418825" y="3209750"/>
              <a:ext cx="157475" cy="164150"/>
            </a:xfrm>
            <a:custGeom>
              <a:avLst/>
              <a:gdLst/>
              <a:ahLst/>
              <a:cxnLst/>
              <a:rect l="l" t="t" r="r" b="b"/>
              <a:pathLst>
                <a:path w="6299" h="6566" extrusionOk="0">
                  <a:moveTo>
                    <a:pt x="6251" y="1"/>
                  </a:moveTo>
                  <a:cubicBezTo>
                    <a:pt x="6227" y="1"/>
                    <a:pt x="6203" y="1"/>
                    <a:pt x="6192" y="12"/>
                  </a:cubicBezTo>
                  <a:cubicBezTo>
                    <a:pt x="5953" y="370"/>
                    <a:pt x="5691" y="715"/>
                    <a:pt x="5370" y="1013"/>
                  </a:cubicBezTo>
                  <a:cubicBezTo>
                    <a:pt x="5108" y="1263"/>
                    <a:pt x="4810" y="1501"/>
                    <a:pt x="4513" y="1727"/>
                  </a:cubicBezTo>
                  <a:cubicBezTo>
                    <a:pt x="4203" y="1953"/>
                    <a:pt x="3882" y="2167"/>
                    <a:pt x="3572" y="2382"/>
                  </a:cubicBezTo>
                  <a:cubicBezTo>
                    <a:pt x="3263" y="2608"/>
                    <a:pt x="2953" y="2822"/>
                    <a:pt x="2655" y="3060"/>
                  </a:cubicBezTo>
                  <a:cubicBezTo>
                    <a:pt x="2334" y="3322"/>
                    <a:pt x="2036" y="3584"/>
                    <a:pt x="1762" y="3870"/>
                  </a:cubicBezTo>
                  <a:cubicBezTo>
                    <a:pt x="1381" y="4239"/>
                    <a:pt x="1048" y="4632"/>
                    <a:pt x="750" y="5061"/>
                  </a:cubicBezTo>
                  <a:cubicBezTo>
                    <a:pt x="596" y="5263"/>
                    <a:pt x="465" y="5489"/>
                    <a:pt x="334" y="5716"/>
                  </a:cubicBezTo>
                  <a:cubicBezTo>
                    <a:pt x="274" y="5823"/>
                    <a:pt x="215" y="5942"/>
                    <a:pt x="167" y="6061"/>
                  </a:cubicBezTo>
                  <a:cubicBezTo>
                    <a:pt x="107" y="6168"/>
                    <a:pt x="60" y="6299"/>
                    <a:pt x="12" y="6430"/>
                  </a:cubicBezTo>
                  <a:cubicBezTo>
                    <a:pt x="0" y="6454"/>
                    <a:pt x="0" y="6466"/>
                    <a:pt x="12" y="6501"/>
                  </a:cubicBezTo>
                  <a:cubicBezTo>
                    <a:pt x="36" y="6537"/>
                    <a:pt x="48" y="6549"/>
                    <a:pt x="72" y="6561"/>
                  </a:cubicBezTo>
                  <a:cubicBezTo>
                    <a:pt x="83" y="6564"/>
                    <a:pt x="95" y="6565"/>
                    <a:pt x="107" y="6565"/>
                  </a:cubicBezTo>
                  <a:cubicBezTo>
                    <a:pt x="146" y="6565"/>
                    <a:pt x="187" y="6550"/>
                    <a:pt x="215" y="6513"/>
                  </a:cubicBezTo>
                  <a:cubicBezTo>
                    <a:pt x="238" y="6442"/>
                    <a:pt x="286" y="6370"/>
                    <a:pt x="310" y="6299"/>
                  </a:cubicBezTo>
                  <a:cubicBezTo>
                    <a:pt x="346" y="6216"/>
                    <a:pt x="393" y="6144"/>
                    <a:pt x="417" y="6073"/>
                  </a:cubicBezTo>
                  <a:cubicBezTo>
                    <a:pt x="488" y="5918"/>
                    <a:pt x="572" y="5775"/>
                    <a:pt x="655" y="5620"/>
                  </a:cubicBezTo>
                  <a:cubicBezTo>
                    <a:pt x="1060" y="4954"/>
                    <a:pt x="1584" y="4346"/>
                    <a:pt x="2143" y="3811"/>
                  </a:cubicBezTo>
                  <a:lnTo>
                    <a:pt x="2596" y="3406"/>
                  </a:lnTo>
                  <a:cubicBezTo>
                    <a:pt x="2739" y="3287"/>
                    <a:pt x="2894" y="3156"/>
                    <a:pt x="3036" y="3037"/>
                  </a:cubicBezTo>
                  <a:cubicBezTo>
                    <a:pt x="3334" y="2798"/>
                    <a:pt x="3644" y="2572"/>
                    <a:pt x="3965" y="2346"/>
                  </a:cubicBezTo>
                  <a:cubicBezTo>
                    <a:pt x="4108" y="2227"/>
                    <a:pt x="4275" y="2120"/>
                    <a:pt x="4418" y="2001"/>
                  </a:cubicBezTo>
                  <a:lnTo>
                    <a:pt x="4870" y="1644"/>
                  </a:lnTo>
                  <a:cubicBezTo>
                    <a:pt x="5168" y="1405"/>
                    <a:pt x="5430" y="1144"/>
                    <a:pt x="5691" y="858"/>
                  </a:cubicBezTo>
                  <a:cubicBezTo>
                    <a:pt x="5906" y="620"/>
                    <a:pt x="6108" y="358"/>
                    <a:pt x="6287" y="72"/>
                  </a:cubicBezTo>
                  <a:cubicBezTo>
                    <a:pt x="6299" y="60"/>
                    <a:pt x="6299" y="24"/>
                    <a:pt x="6287" y="12"/>
                  </a:cubicBezTo>
                  <a:cubicBezTo>
                    <a:pt x="6287" y="12"/>
                    <a:pt x="6263" y="1"/>
                    <a:pt x="6251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6"/>
            <p:cNvSpPr/>
            <p:nvPr/>
          </p:nvSpPr>
          <p:spPr>
            <a:xfrm>
              <a:off x="5420000" y="3216000"/>
              <a:ext cx="131900" cy="123475"/>
            </a:xfrm>
            <a:custGeom>
              <a:avLst/>
              <a:gdLst/>
              <a:ahLst/>
              <a:cxnLst/>
              <a:rect l="l" t="t" r="r" b="b"/>
              <a:pathLst>
                <a:path w="5276" h="4939" extrusionOk="0">
                  <a:moveTo>
                    <a:pt x="5240" y="1"/>
                  </a:moveTo>
                  <a:cubicBezTo>
                    <a:pt x="5192" y="48"/>
                    <a:pt x="5180" y="48"/>
                    <a:pt x="5180" y="60"/>
                  </a:cubicBezTo>
                  <a:cubicBezTo>
                    <a:pt x="5085" y="167"/>
                    <a:pt x="5002" y="251"/>
                    <a:pt x="4894" y="358"/>
                  </a:cubicBezTo>
                  <a:cubicBezTo>
                    <a:pt x="4668" y="572"/>
                    <a:pt x="4430" y="763"/>
                    <a:pt x="4180" y="941"/>
                  </a:cubicBezTo>
                  <a:cubicBezTo>
                    <a:pt x="4049" y="1024"/>
                    <a:pt x="3930" y="1120"/>
                    <a:pt x="3799" y="1203"/>
                  </a:cubicBezTo>
                  <a:cubicBezTo>
                    <a:pt x="3656" y="1298"/>
                    <a:pt x="3525" y="1382"/>
                    <a:pt x="3394" y="1465"/>
                  </a:cubicBezTo>
                  <a:cubicBezTo>
                    <a:pt x="3120" y="1644"/>
                    <a:pt x="2847" y="1798"/>
                    <a:pt x="2573" y="1965"/>
                  </a:cubicBezTo>
                  <a:cubicBezTo>
                    <a:pt x="2311" y="2144"/>
                    <a:pt x="2037" y="2310"/>
                    <a:pt x="1775" y="2501"/>
                  </a:cubicBezTo>
                  <a:cubicBezTo>
                    <a:pt x="1382" y="2787"/>
                    <a:pt x="1013" y="3108"/>
                    <a:pt x="703" y="3489"/>
                  </a:cubicBezTo>
                  <a:cubicBezTo>
                    <a:pt x="549" y="3680"/>
                    <a:pt x="418" y="3870"/>
                    <a:pt x="299" y="4084"/>
                  </a:cubicBezTo>
                  <a:cubicBezTo>
                    <a:pt x="180" y="4287"/>
                    <a:pt x="72" y="4525"/>
                    <a:pt x="13" y="4763"/>
                  </a:cubicBezTo>
                  <a:lnTo>
                    <a:pt x="13" y="4775"/>
                  </a:lnTo>
                  <a:cubicBezTo>
                    <a:pt x="1" y="4811"/>
                    <a:pt x="1" y="4834"/>
                    <a:pt x="13" y="4870"/>
                  </a:cubicBezTo>
                  <a:cubicBezTo>
                    <a:pt x="25" y="4894"/>
                    <a:pt x="37" y="4930"/>
                    <a:pt x="72" y="4930"/>
                  </a:cubicBezTo>
                  <a:cubicBezTo>
                    <a:pt x="90" y="4936"/>
                    <a:pt x="105" y="4939"/>
                    <a:pt x="118" y="4939"/>
                  </a:cubicBezTo>
                  <a:cubicBezTo>
                    <a:pt x="132" y="4939"/>
                    <a:pt x="144" y="4936"/>
                    <a:pt x="156" y="4930"/>
                  </a:cubicBezTo>
                  <a:cubicBezTo>
                    <a:pt x="191" y="4918"/>
                    <a:pt x="215" y="4894"/>
                    <a:pt x="215" y="4870"/>
                  </a:cubicBezTo>
                  <a:cubicBezTo>
                    <a:pt x="251" y="4799"/>
                    <a:pt x="263" y="4739"/>
                    <a:pt x="299" y="4656"/>
                  </a:cubicBezTo>
                  <a:cubicBezTo>
                    <a:pt x="322" y="4596"/>
                    <a:pt x="358" y="4525"/>
                    <a:pt x="382" y="4465"/>
                  </a:cubicBezTo>
                  <a:cubicBezTo>
                    <a:pt x="441" y="4346"/>
                    <a:pt x="501" y="4239"/>
                    <a:pt x="561" y="4120"/>
                  </a:cubicBezTo>
                  <a:cubicBezTo>
                    <a:pt x="775" y="3787"/>
                    <a:pt x="1025" y="3465"/>
                    <a:pt x="1323" y="3191"/>
                  </a:cubicBezTo>
                  <a:cubicBezTo>
                    <a:pt x="1442" y="3084"/>
                    <a:pt x="1549" y="2977"/>
                    <a:pt x="1668" y="2870"/>
                  </a:cubicBezTo>
                  <a:cubicBezTo>
                    <a:pt x="1787" y="2775"/>
                    <a:pt x="1906" y="2679"/>
                    <a:pt x="2037" y="2572"/>
                  </a:cubicBezTo>
                  <a:cubicBezTo>
                    <a:pt x="2287" y="2382"/>
                    <a:pt x="2561" y="2191"/>
                    <a:pt x="2811" y="2013"/>
                  </a:cubicBezTo>
                  <a:cubicBezTo>
                    <a:pt x="3073" y="1834"/>
                    <a:pt x="3347" y="1656"/>
                    <a:pt x="3609" y="1465"/>
                  </a:cubicBezTo>
                  <a:cubicBezTo>
                    <a:pt x="3882" y="1286"/>
                    <a:pt x="4132" y="1084"/>
                    <a:pt x="4382" y="894"/>
                  </a:cubicBezTo>
                  <a:cubicBezTo>
                    <a:pt x="4704" y="643"/>
                    <a:pt x="5002" y="370"/>
                    <a:pt x="5263" y="72"/>
                  </a:cubicBezTo>
                  <a:cubicBezTo>
                    <a:pt x="5275" y="60"/>
                    <a:pt x="5275" y="36"/>
                    <a:pt x="5263" y="12"/>
                  </a:cubicBezTo>
                  <a:cubicBezTo>
                    <a:pt x="5263" y="12"/>
                    <a:pt x="5252" y="1"/>
                    <a:pt x="5240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6"/>
            <p:cNvSpPr/>
            <p:nvPr/>
          </p:nvSpPr>
          <p:spPr>
            <a:xfrm>
              <a:off x="5431025" y="3153800"/>
              <a:ext cx="134575" cy="94900"/>
            </a:xfrm>
            <a:custGeom>
              <a:avLst/>
              <a:gdLst/>
              <a:ahLst/>
              <a:cxnLst/>
              <a:rect l="l" t="t" r="r" b="b"/>
              <a:pathLst>
                <a:path w="5383" h="3796" extrusionOk="0">
                  <a:moveTo>
                    <a:pt x="5323" y="0"/>
                  </a:moveTo>
                  <a:cubicBezTo>
                    <a:pt x="5144" y="24"/>
                    <a:pt x="4965" y="48"/>
                    <a:pt x="4763" y="83"/>
                  </a:cubicBezTo>
                  <a:cubicBezTo>
                    <a:pt x="4584" y="107"/>
                    <a:pt x="4406" y="155"/>
                    <a:pt x="4227" y="214"/>
                  </a:cubicBezTo>
                  <a:cubicBezTo>
                    <a:pt x="3858" y="322"/>
                    <a:pt x="3501" y="453"/>
                    <a:pt x="3156" y="631"/>
                  </a:cubicBezTo>
                  <a:cubicBezTo>
                    <a:pt x="2977" y="715"/>
                    <a:pt x="2822" y="810"/>
                    <a:pt x="2644" y="905"/>
                  </a:cubicBezTo>
                  <a:lnTo>
                    <a:pt x="2144" y="1226"/>
                  </a:lnTo>
                  <a:cubicBezTo>
                    <a:pt x="1989" y="1334"/>
                    <a:pt x="1834" y="1465"/>
                    <a:pt x="1691" y="1584"/>
                  </a:cubicBezTo>
                  <a:cubicBezTo>
                    <a:pt x="1536" y="1703"/>
                    <a:pt x="1393" y="1834"/>
                    <a:pt x="1239" y="1988"/>
                  </a:cubicBezTo>
                  <a:cubicBezTo>
                    <a:pt x="1001" y="2227"/>
                    <a:pt x="774" y="2477"/>
                    <a:pt x="572" y="2739"/>
                  </a:cubicBezTo>
                  <a:cubicBezTo>
                    <a:pt x="465" y="2881"/>
                    <a:pt x="381" y="3012"/>
                    <a:pt x="286" y="3143"/>
                  </a:cubicBezTo>
                  <a:lnTo>
                    <a:pt x="155" y="3370"/>
                  </a:lnTo>
                  <a:cubicBezTo>
                    <a:pt x="143" y="3417"/>
                    <a:pt x="108" y="3441"/>
                    <a:pt x="96" y="3489"/>
                  </a:cubicBezTo>
                  <a:cubicBezTo>
                    <a:pt x="84" y="3524"/>
                    <a:pt x="60" y="3560"/>
                    <a:pt x="36" y="3608"/>
                  </a:cubicBezTo>
                  <a:cubicBezTo>
                    <a:pt x="0" y="3679"/>
                    <a:pt x="36" y="3751"/>
                    <a:pt x="108" y="3786"/>
                  </a:cubicBezTo>
                  <a:cubicBezTo>
                    <a:pt x="125" y="3792"/>
                    <a:pt x="143" y="3795"/>
                    <a:pt x="161" y="3795"/>
                  </a:cubicBezTo>
                  <a:cubicBezTo>
                    <a:pt x="179" y="3795"/>
                    <a:pt x="197" y="3792"/>
                    <a:pt x="215" y="3786"/>
                  </a:cubicBezTo>
                  <a:cubicBezTo>
                    <a:pt x="262" y="3774"/>
                    <a:pt x="274" y="3739"/>
                    <a:pt x="286" y="3715"/>
                  </a:cubicBezTo>
                  <a:cubicBezTo>
                    <a:pt x="286" y="3715"/>
                    <a:pt x="286" y="3691"/>
                    <a:pt x="298" y="3691"/>
                  </a:cubicBezTo>
                  <a:cubicBezTo>
                    <a:pt x="358" y="3608"/>
                    <a:pt x="405" y="3512"/>
                    <a:pt x="465" y="3429"/>
                  </a:cubicBezTo>
                  <a:cubicBezTo>
                    <a:pt x="631" y="3155"/>
                    <a:pt x="810" y="2893"/>
                    <a:pt x="1012" y="2643"/>
                  </a:cubicBezTo>
                  <a:cubicBezTo>
                    <a:pt x="1120" y="2500"/>
                    <a:pt x="1239" y="2381"/>
                    <a:pt x="1346" y="2250"/>
                  </a:cubicBezTo>
                  <a:cubicBezTo>
                    <a:pt x="1465" y="2131"/>
                    <a:pt x="1560" y="2012"/>
                    <a:pt x="1679" y="1893"/>
                  </a:cubicBezTo>
                  <a:cubicBezTo>
                    <a:pt x="1905" y="1691"/>
                    <a:pt x="2155" y="1477"/>
                    <a:pt x="2417" y="1298"/>
                  </a:cubicBezTo>
                  <a:cubicBezTo>
                    <a:pt x="2679" y="1107"/>
                    <a:pt x="2953" y="929"/>
                    <a:pt x="3239" y="774"/>
                  </a:cubicBezTo>
                  <a:cubicBezTo>
                    <a:pt x="3346" y="715"/>
                    <a:pt x="3453" y="655"/>
                    <a:pt x="3572" y="595"/>
                  </a:cubicBezTo>
                  <a:cubicBezTo>
                    <a:pt x="3691" y="536"/>
                    <a:pt x="3834" y="476"/>
                    <a:pt x="3941" y="441"/>
                  </a:cubicBezTo>
                  <a:cubicBezTo>
                    <a:pt x="4180" y="334"/>
                    <a:pt x="4441" y="250"/>
                    <a:pt x="4692" y="203"/>
                  </a:cubicBezTo>
                  <a:lnTo>
                    <a:pt x="4680" y="203"/>
                  </a:lnTo>
                  <a:cubicBezTo>
                    <a:pt x="4870" y="155"/>
                    <a:pt x="5084" y="107"/>
                    <a:pt x="5287" y="95"/>
                  </a:cubicBezTo>
                  <a:cubicBezTo>
                    <a:pt x="5382" y="60"/>
                    <a:pt x="5358" y="0"/>
                    <a:pt x="5323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6"/>
            <p:cNvSpPr/>
            <p:nvPr/>
          </p:nvSpPr>
          <p:spPr>
            <a:xfrm>
              <a:off x="5598600" y="3216600"/>
              <a:ext cx="153625" cy="133500"/>
            </a:xfrm>
            <a:custGeom>
              <a:avLst/>
              <a:gdLst/>
              <a:ahLst/>
              <a:cxnLst/>
              <a:rect l="l" t="t" r="r" b="b"/>
              <a:pathLst>
                <a:path w="6145" h="5340" extrusionOk="0">
                  <a:moveTo>
                    <a:pt x="13" y="0"/>
                  </a:moveTo>
                  <a:cubicBezTo>
                    <a:pt x="24" y="12"/>
                    <a:pt x="24" y="12"/>
                    <a:pt x="13" y="12"/>
                  </a:cubicBezTo>
                  <a:cubicBezTo>
                    <a:pt x="1" y="24"/>
                    <a:pt x="1" y="48"/>
                    <a:pt x="13" y="72"/>
                  </a:cubicBezTo>
                  <a:cubicBezTo>
                    <a:pt x="120" y="179"/>
                    <a:pt x="239" y="286"/>
                    <a:pt x="358" y="405"/>
                  </a:cubicBezTo>
                  <a:cubicBezTo>
                    <a:pt x="477" y="512"/>
                    <a:pt x="608" y="619"/>
                    <a:pt x="739" y="703"/>
                  </a:cubicBezTo>
                  <a:cubicBezTo>
                    <a:pt x="1025" y="893"/>
                    <a:pt x="1310" y="1072"/>
                    <a:pt x="1608" y="1239"/>
                  </a:cubicBezTo>
                  <a:cubicBezTo>
                    <a:pt x="1906" y="1405"/>
                    <a:pt x="2203" y="1560"/>
                    <a:pt x="2489" y="1727"/>
                  </a:cubicBezTo>
                  <a:cubicBezTo>
                    <a:pt x="2632" y="1822"/>
                    <a:pt x="2787" y="1905"/>
                    <a:pt x="2918" y="2001"/>
                  </a:cubicBezTo>
                  <a:cubicBezTo>
                    <a:pt x="3049" y="2084"/>
                    <a:pt x="3180" y="2191"/>
                    <a:pt x="3323" y="2286"/>
                  </a:cubicBezTo>
                  <a:cubicBezTo>
                    <a:pt x="3477" y="2417"/>
                    <a:pt x="3644" y="2548"/>
                    <a:pt x="3811" y="2703"/>
                  </a:cubicBezTo>
                  <a:cubicBezTo>
                    <a:pt x="3977" y="2846"/>
                    <a:pt x="4132" y="3013"/>
                    <a:pt x="4287" y="3179"/>
                  </a:cubicBezTo>
                  <a:cubicBezTo>
                    <a:pt x="4585" y="3489"/>
                    <a:pt x="4882" y="3834"/>
                    <a:pt x="5144" y="4191"/>
                  </a:cubicBezTo>
                  <a:cubicBezTo>
                    <a:pt x="5287" y="4346"/>
                    <a:pt x="5406" y="4525"/>
                    <a:pt x="5525" y="4703"/>
                  </a:cubicBezTo>
                  <a:lnTo>
                    <a:pt x="5704" y="4977"/>
                  </a:lnTo>
                  <a:cubicBezTo>
                    <a:pt x="5763" y="5084"/>
                    <a:pt x="5823" y="5168"/>
                    <a:pt x="5894" y="5275"/>
                  </a:cubicBezTo>
                  <a:cubicBezTo>
                    <a:pt x="5906" y="5299"/>
                    <a:pt x="5942" y="5322"/>
                    <a:pt x="5966" y="5334"/>
                  </a:cubicBezTo>
                  <a:cubicBezTo>
                    <a:pt x="5976" y="5338"/>
                    <a:pt x="5987" y="5339"/>
                    <a:pt x="5997" y="5339"/>
                  </a:cubicBezTo>
                  <a:cubicBezTo>
                    <a:pt x="6022" y="5339"/>
                    <a:pt x="6048" y="5331"/>
                    <a:pt x="6073" y="5322"/>
                  </a:cubicBezTo>
                  <a:cubicBezTo>
                    <a:pt x="6097" y="5299"/>
                    <a:pt x="6132" y="5275"/>
                    <a:pt x="6132" y="5239"/>
                  </a:cubicBezTo>
                  <a:cubicBezTo>
                    <a:pt x="6144" y="5215"/>
                    <a:pt x="6132" y="5180"/>
                    <a:pt x="6120" y="5144"/>
                  </a:cubicBezTo>
                  <a:cubicBezTo>
                    <a:pt x="6025" y="4941"/>
                    <a:pt x="5918" y="4763"/>
                    <a:pt x="5799" y="4584"/>
                  </a:cubicBezTo>
                  <a:cubicBezTo>
                    <a:pt x="5704" y="4406"/>
                    <a:pt x="5585" y="4227"/>
                    <a:pt x="5466" y="4072"/>
                  </a:cubicBezTo>
                  <a:cubicBezTo>
                    <a:pt x="5228" y="3727"/>
                    <a:pt x="4942" y="3394"/>
                    <a:pt x="4656" y="3096"/>
                  </a:cubicBezTo>
                  <a:cubicBezTo>
                    <a:pt x="4358" y="2798"/>
                    <a:pt x="4049" y="2524"/>
                    <a:pt x="3704" y="2263"/>
                  </a:cubicBezTo>
                  <a:cubicBezTo>
                    <a:pt x="3561" y="2143"/>
                    <a:pt x="3394" y="2048"/>
                    <a:pt x="3227" y="1941"/>
                  </a:cubicBezTo>
                  <a:cubicBezTo>
                    <a:pt x="3061" y="1834"/>
                    <a:pt x="2906" y="1751"/>
                    <a:pt x="2727" y="1655"/>
                  </a:cubicBezTo>
                  <a:cubicBezTo>
                    <a:pt x="1977" y="1251"/>
                    <a:pt x="1179" y="941"/>
                    <a:pt x="489" y="417"/>
                  </a:cubicBezTo>
                  <a:cubicBezTo>
                    <a:pt x="346" y="298"/>
                    <a:pt x="191" y="167"/>
                    <a:pt x="48" y="24"/>
                  </a:cubicBezTo>
                  <a:cubicBezTo>
                    <a:pt x="48" y="0"/>
                    <a:pt x="24" y="0"/>
                    <a:pt x="13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6"/>
            <p:cNvSpPr/>
            <p:nvPr/>
          </p:nvSpPr>
          <p:spPr>
            <a:xfrm>
              <a:off x="5738800" y="3303800"/>
              <a:ext cx="35750" cy="56875"/>
            </a:xfrm>
            <a:custGeom>
              <a:avLst/>
              <a:gdLst/>
              <a:ahLst/>
              <a:cxnLst/>
              <a:rect l="l" t="t" r="r" b="b"/>
              <a:pathLst>
                <a:path w="1430" h="2275" extrusionOk="0">
                  <a:moveTo>
                    <a:pt x="60" y="1"/>
                  </a:moveTo>
                  <a:cubicBezTo>
                    <a:pt x="36" y="13"/>
                    <a:pt x="12" y="37"/>
                    <a:pt x="12" y="37"/>
                  </a:cubicBezTo>
                  <a:cubicBezTo>
                    <a:pt x="1" y="49"/>
                    <a:pt x="1" y="60"/>
                    <a:pt x="12" y="96"/>
                  </a:cubicBezTo>
                  <a:cubicBezTo>
                    <a:pt x="60" y="132"/>
                    <a:pt x="96" y="179"/>
                    <a:pt x="131" y="239"/>
                  </a:cubicBezTo>
                  <a:cubicBezTo>
                    <a:pt x="334" y="513"/>
                    <a:pt x="524" y="775"/>
                    <a:pt x="691" y="1061"/>
                  </a:cubicBezTo>
                  <a:cubicBezTo>
                    <a:pt x="870" y="1346"/>
                    <a:pt x="1013" y="1644"/>
                    <a:pt x="1144" y="1954"/>
                  </a:cubicBezTo>
                  <a:cubicBezTo>
                    <a:pt x="1179" y="2037"/>
                    <a:pt x="1203" y="2132"/>
                    <a:pt x="1239" y="2204"/>
                  </a:cubicBezTo>
                  <a:cubicBezTo>
                    <a:pt x="1251" y="2239"/>
                    <a:pt x="1251" y="2251"/>
                    <a:pt x="1274" y="2263"/>
                  </a:cubicBezTo>
                  <a:cubicBezTo>
                    <a:pt x="1298" y="2275"/>
                    <a:pt x="1322" y="2275"/>
                    <a:pt x="1358" y="2275"/>
                  </a:cubicBezTo>
                  <a:cubicBezTo>
                    <a:pt x="1382" y="2275"/>
                    <a:pt x="1394" y="2263"/>
                    <a:pt x="1417" y="2239"/>
                  </a:cubicBezTo>
                  <a:cubicBezTo>
                    <a:pt x="1429" y="2215"/>
                    <a:pt x="1429" y="2192"/>
                    <a:pt x="1429" y="2156"/>
                  </a:cubicBezTo>
                  <a:cubicBezTo>
                    <a:pt x="1274" y="1775"/>
                    <a:pt x="1072" y="1406"/>
                    <a:pt x="846" y="1049"/>
                  </a:cubicBezTo>
                  <a:cubicBezTo>
                    <a:pt x="608" y="691"/>
                    <a:pt x="358" y="358"/>
                    <a:pt x="84" y="13"/>
                  </a:cubicBezTo>
                  <a:cubicBezTo>
                    <a:pt x="84" y="1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1421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6"/>
            <p:cNvSpPr/>
            <p:nvPr/>
          </p:nvSpPr>
          <p:spPr>
            <a:xfrm>
              <a:off x="5651300" y="3149425"/>
              <a:ext cx="362250" cy="351200"/>
            </a:xfrm>
            <a:custGeom>
              <a:avLst/>
              <a:gdLst/>
              <a:ahLst/>
              <a:cxnLst/>
              <a:rect l="l" t="t" r="r" b="b"/>
              <a:pathLst>
                <a:path w="14490" h="14048" extrusionOk="0">
                  <a:moveTo>
                    <a:pt x="12" y="1"/>
                  </a:moveTo>
                  <a:cubicBezTo>
                    <a:pt x="5" y="1"/>
                    <a:pt x="0" y="9"/>
                    <a:pt x="0" y="20"/>
                  </a:cubicBezTo>
                  <a:cubicBezTo>
                    <a:pt x="0" y="32"/>
                    <a:pt x="24" y="44"/>
                    <a:pt x="36" y="56"/>
                  </a:cubicBezTo>
                  <a:lnTo>
                    <a:pt x="441" y="104"/>
                  </a:lnTo>
                  <a:cubicBezTo>
                    <a:pt x="857" y="163"/>
                    <a:pt x="1250" y="282"/>
                    <a:pt x="1631" y="449"/>
                  </a:cubicBezTo>
                  <a:lnTo>
                    <a:pt x="1607" y="449"/>
                  </a:lnTo>
                  <a:cubicBezTo>
                    <a:pt x="2060" y="639"/>
                    <a:pt x="2465" y="878"/>
                    <a:pt x="2834" y="1175"/>
                  </a:cubicBezTo>
                  <a:cubicBezTo>
                    <a:pt x="3477" y="1675"/>
                    <a:pt x="4012" y="2294"/>
                    <a:pt x="4501" y="2949"/>
                  </a:cubicBezTo>
                  <a:lnTo>
                    <a:pt x="4489" y="2925"/>
                  </a:lnTo>
                  <a:lnTo>
                    <a:pt x="4489" y="2925"/>
                  </a:lnTo>
                  <a:cubicBezTo>
                    <a:pt x="5215" y="3902"/>
                    <a:pt x="5822" y="4938"/>
                    <a:pt x="6465" y="5962"/>
                  </a:cubicBezTo>
                  <a:cubicBezTo>
                    <a:pt x="6775" y="6462"/>
                    <a:pt x="7084" y="6950"/>
                    <a:pt x="7430" y="7426"/>
                  </a:cubicBezTo>
                  <a:cubicBezTo>
                    <a:pt x="7763" y="7867"/>
                    <a:pt x="8096" y="8319"/>
                    <a:pt x="8501" y="8700"/>
                  </a:cubicBezTo>
                  <a:cubicBezTo>
                    <a:pt x="8727" y="8914"/>
                    <a:pt x="8954" y="9105"/>
                    <a:pt x="9204" y="9295"/>
                  </a:cubicBezTo>
                  <a:cubicBezTo>
                    <a:pt x="9454" y="9498"/>
                    <a:pt x="9704" y="9676"/>
                    <a:pt x="9978" y="9831"/>
                  </a:cubicBezTo>
                  <a:cubicBezTo>
                    <a:pt x="10525" y="10188"/>
                    <a:pt x="11073" y="10522"/>
                    <a:pt x="11632" y="10879"/>
                  </a:cubicBezTo>
                  <a:cubicBezTo>
                    <a:pt x="11883" y="11046"/>
                    <a:pt x="12121" y="11200"/>
                    <a:pt x="12359" y="11403"/>
                  </a:cubicBezTo>
                  <a:cubicBezTo>
                    <a:pt x="12764" y="11712"/>
                    <a:pt x="13133" y="12058"/>
                    <a:pt x="13442" y="12450"/>
                  </a:cubicBezTo>
                  <a:cubicBezTo>
                    <a:pt x="13633" y="12724"/>
                    <a:pt x="13799" y="13010"/>
                    <a:pt x="13930" y="13308"/>
                  </a:cubicBezTo>
                  <a:cubicBezTo>
                    <a:pt x="13966" y="13379"/>
                    <a:pt x="13990" y="13451"/>
                    <a:pt x="14014" y="13546"/>
                  </a:cubicBezTo>
                  <a:lnTo>
                    <a:pt x="14097" y="13903"/>
                  </a:lnTo>
                  <a:cubicBezTo>
                    <a:pt x="14108" y="13990"/>
                    <a:pt x="14209" y="14047"/>
                    <a:pt x="14308" y="14047"/>
                  </a:cubicBezTo>
                  <a:cubicBezTo>
                    <a:pt x="14317" y="14047"/>
                    <a:pt x="14326" y="14047"/>
                    <a:pt x="14335" y="14046"/>
                  </a:cubicBezTo>
                  <a:cubicBezTo>
                    <a:pt x="14383" y="14034"/>
                    <a:pt x="14430" y="13998"/>
                    <a:pt x="14454" y="13963"/>
                  </a:cubicBezTo>
                  <a:cubicBezTo>
                    <a:pt x="14490" y="13915"/>
                    <a:pt x="14490" y="13867"/>
                    <a:pt x="14466" y="13808"/>
                  </a:cubicBezTo>
                  <a:cubicBezTo>
                    <a:pt x="14442" y="13629"/>
                    <a:pt x="14383" y="13451"/>
                    <a:pt x="14311" y="13284"/>
                  </a:cubicBezTo>
                  <a:cubicBezTo>
                    <a:pt x="14252" y="13141"/>
                    <a:pt x="14169" y="12986"/>
                    <a:pt x="14097" y="12843"/>
                  </a:cubicBezTo>
                  <a:cubicBezTo>
                    <a:pt x="13954" y="12558"/>
                    <a:pt x="13776" y="12308"/>
                    <a:pt x="13561" y="12069"/>
                  </a:cubicBezTo>
                  <a:cubicBezTo>
                    <a:pt x="13145" y="11593"/>
                    <a:pt x="12645" y="11188"/>
                    <a:pt x="12121" y="10831"/>
                  </a:cubicBezTo>
                  <a:cubicBezTo>
                    <a:pt x="11644" y="10510"/>
                    <a:pt x="11156" y="10212"/>
                    <a:pt x="10680" y="9914"/>
                  </a:cubicBezTo>
                  <a:cubicBezTo>
                    <a:pt x="10204" y="9617"/>
                    <a:pt x="9727" y="9319"/>
                    <a:pt x="9275" y="8974"/>
                  </a:cubicBezTo>
                  <a:cubicBezTo>
                    <a:pt x="8965" y="8736"/>
                    <a:pt x="8680" y="8462"/>
                    <a:pt x="8418" y="8164"/>
                  </a:cubicBezTo>
                  <a:cubicBezTo>
                    <a:pt x="8144" y="7867"/>
                    <a:pt x="7894" y="7569"/>
                    <a:pt x="7656" y="7247"/>
                  </a:cubicBezTo>
                  <a:cubicBezTo>
                    <a:pt x="7311" y="6783"/>
                    <a:pt x="6989" y="6307"/>
                    <a:pt x="6668" y="5819"/>
                  </a:cubicBezTo>
                  <a:cubicBezTo>
                    <a:pt x="6346" y="5307"/>
                    <a:pt x="6013" y="4807"/>
                    <a:pt x="5679" y="4295"/>
                  </a:cubicBezTo>
                  <a:cubicBezTo>
                    <a:pt x="5025" y="3318"/>
                    <a:pt x="4322" y="2354"/>
                    <a:pt x="3441" y="1556"/>
                  </a:cubicBezTo>
                  <a:cubicBezTo>
                    <a:pt x="3024" y="1187"/>
                    <a:pt x="2584" y="866"/>
                    <a:pt x="2084" y="604"/>
                  </a:cubicBezTo>
                  <a:cubicBezTo>
                    <a:pt x="1584" y="342"/>
                    <a:pt x="1048" y="175"/>
                    <a:pt x="476" y="92"/>
                  </a:cubicBezTo>
                  <a:lnTo>
                    <a:pt x="36" y="44"/>
                  </a:lnTo>
                  <a:cubicBezTo>
                    <a:pt x="29" y="12"/>
                    <a:pt x="20" y="1"/>
                    <a:pt x="12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6"/>
            <p:cNvSpPr/>
            <p:nvPr/>
          </p:nvSpPr>
          <p:spPr>
            <a:xfrm>
              <a:off x="5956375" y="3463350"/>
              <a:ext cx="112250" cy="299950"/>
            </a:xfrm>
            <a:custGeom>
              <a:avLst/>
              <a:gdLst/>
              <a:ahLst/>
              <a:cxnLst/>
              <a:rect l="l" t="t" r="r" b="b"/>
              <a:pathLst>
                <a:path w="4490" h="11998" extrusionOk="0">
                  <a:moveTo>
                    <a:pt x="49" y="1"/>
                  </a:moveTo>
                  <a:cubicBezTo>
                    <a:pt x="49" y="24"/>
                    <a:pt x="37" y="24"/>
                    <a:pt x="37" y="36"/>
                  </a:cubicBezTo>
                  <a:cubicBezTo>
                    <a:pt x="25" y="60"/>
                    <a:pt x="1" y="108"/>
                    <a:pt x="37" y="120"/>
                  </a:cubicBezTo>
                  <a:cubicBezTo>
                    <a:pt x="215" y="263"/>
                    <a:pt x="394" y="417"/>
                    <a:pt x="537" y="596"/>
                  </a:cubicBezTo>
                  <a:cubicBezTo>
                    <a:pt x="703" y="798"/>
                    <a:pt x="858" y="1013"/>
                    <a:pt x="953" y="1239"/>
                  </a:cubicBezTo>
                  <a:cubicBezTo>
                    <a:pt x="1132" y="1608"/>
                    <a:pt x="1239" y="2013"/>
                    <a:pt x="1311" y="2418"/>
                  </a:cubicBezTo>
                  <a:cubicBezTo>
                    <a:pt x="1454" y="3096"/>
                    <a:pt x="1489" y="3811"/>
                    <a:pt x="1644" y="4501"/>
                  </a:cubicBezTo>
                  <a:cubicBezTo>
                    <a:pt x="1692" y="4680"/>
                    <a:pt x="1727" y="4858"/>
                    <a:pt x="1775" y="5025"/>
                  </a:cubicBezTo>
                  <a:cubicBezTo>
                    <a:pt x="1835" y="5204"/>
                    <a:pt x="1906" y="5382"/>
                    <a:pt x="2001" y="5537"/>
                  </a:cubicBezTo>
                  <a:cubicBezTo>
                    <a:pt x="2168" y="5870"/>
                    <a:pt x="2370" y="6168"/>
                    <a:pt x="2597" y="6454"/>
                  </a:cubicBezTo>
                  <a:cubicBezTo>
                    <a:pt x="2978" y="6954"/>
                    <a:pt x="3394" y="7466"/>
                    <a:pt x="3692" y="8037"/>
                  </a:cubicBezTo>
                  <a:cubicBezTo>
                    <a:pt x="3847" y="8359"/>
                    <a:pt x="3954" y="8680"/>
                    <a:pt x="4013" y="9026"/>
                  </a:cubicBezTo>
                  <a:cubicBezTo>
                    <a:pt x="4073" y="9335"/>
                    <a:pt x="4085" y="9645"/>
                    <a:pt x="4049" y="9966"/>
                  </a:cubicBezTo>
                  <a:cubicBezTo>
                    <a:pt x="4025" y="10276"/>
                    <a:pt x="3954" y="10573"/>
                    <a:pt x="3847" y="10871"/>
                  </a:cubicBezTo>
                  <a:cubicBezTo>
                    <a:pt x="3740" y="11157"/>
                    <a:pt x="3597" y="11431"/>
                    <a:pt x="3430" y="11693"/>
                  </a:cubicBezTo>
                  <a:cubicBezTo>
                    <a:pt x="3394" y="11728"/>
                    <a:pt x="3394" y="11812"/>
                    <a:pt x="3418" y="11847"/>
                  </a:cubicBezTo>
                  <a:cubicBezTo>
                    <a:pt x="3430" y="11907"/>
                    <a:pt x="3478" y="11954"/>
                    <a:pt x="3513" y="11966"/>
                  </a:cubicBezTo>
                  <a:cubicBezTo>
                    <a:pt x="3551" y="11989"/>
                    <a:pt x="3589" y="11997"/>
                    <a:pt x="3624" y="11997"/>
                  </a:cubicBezTo>
                  <a:cubicBezTo>
                    <a:pt x="3644" y="11997"/>
                    <a:pt x="3663" y="11995"/>
                    <a:pt x="3680" y="11990"/>
                  </a:cubicBezTo>
                  <a:cubicBezTo>
                    <a:pt x="3740" y="11966"/>
                    <a:pt x="3775" y="11931"/>
                    <a:pt x="3799" y="11883"/>
                  </a:cubicBezTo>
                  <a:cubicBezTo>
                    <a:pt x="4037" y="11514"/>
                    <a:pt x="4216" y="11109"/>
                    <a:pt x="4335" y="10681"/>
                  </a:cubicBezTo>
                  <a:cubicBezTo>
                    <a:pt x="4442" y="10264"/>
                    <a:pt x="4490" y="9847"/>
                    <a:pt x="4454" y="9407"/>
                  </a:cubicBezTo>
                  <a:cubicBezTo>
                    <a:pt x="4442" y="9192"/>
                    <a:pt x="4394" y="8966"/>
                    <a:pt x="4347" y="8752"/>
                  </a:cubicBezTo>
                  <a:cubicBezTo>
                    <a:pt x="4311" y="8549"/>
                    <a:pt x="4228" y="8335"/>
                    <a:pt x="4156" y="8133"/>
                  </a:cubicBezTo>
                  <a:cubicBezTo>
                    <a:pt x="4025" y="7775"/>
                    <a:pt x="3811" y="7442"/>
                    <a:pt x="3597" y="7144"/>
                  </a:cubicBezTo>
                  <a:cubicBezTo>
                    <a:pt x="3335" y="6811"/>
                    <a:pt x="3061" y="6513"/>
                    <a:pt x="2799" y="6180"/>
                  </a:cubicBezTo>
                  <a:cubicBezTo>
                    <a:pt x="2537" y="5847"/>
                    <a:pt x="2299" y="5513"/>
                    <a:pt x="2108" y="5144"/>
                  </a:cubicBezTo>
                  <a:cubicBezTo>
                    <a:pt x="2013" y="4930"/>
                    <a:pt x="1942" y="4727"/>
                    <a:pt x="1882" y="4513"/>
                  </a:cubicBezTo>
                  <a:cubicBezTo>
                    <a:pt x="1823" y="4311"/>
                    <a:pt x="1775" y="4084"/>
                    <a:pt x="1727" y="3858"/>
                  </a:cubicBezTo>
                  <a:lnTo>
                    <a:pt x="1727" y="3846"/>
                  </a:lnTo>
                  <a:lnTo>
                    <a:pt x="1727" y="3811"/>
                  </a:lnTo>
                  <a:cubicBezTo>
                    <a:pt x="1668" y="3465"/>
                    <a:pt x="1608" y="3144"/>
                    <a:pt x="1549" y="2799"/>
                  </a:cubicBezTo>
                  <a:cubicBezTo>
                    <a:pt x="1489" y="2465"/>
                    <a:pt x="1418" y="2132"/>
                    <a:pt x="1311" y="1798"/>
                  </a:cubicBezTo>
                  <a:cubicBezTo>
                    <a:pt x="1215" y="1477"/>
                    <a:pt x="1073" y="1179"/>
                    <a:pt x="894" y="882"/>
                  </a:cubicBezTo>
                  <a:cubicBezTo>
                    <a:pt x="703" y="572"/>
                    <a:pt x="453" y="298"/>
                    <a:pt x="168" y="72"/>
                  </a:cubicBezTo>
                  <a:cubicBezTo>
                    <a:pt x="144" y="60"/>
                    <a:pt x="120" y="36"/>
                    <a:pt x="96" y="13"/>
                  </a:cubicBezTo>
                  <a:cubicBezTo>
                    <a:pt x="84" y="1"/>
                    <a:pt x="61" y="1"/>
                    <a:pt x="49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6"/>
            <p:cNvSpPr/>
            <p:nvPr/>
          </p:nvSpPr>
          <p:spPr>
            <a:xfrm>
              <a:off x="5574200" y="3471975"/>
              <a:ext cx="46750" cy="34575"/>
            </a:xfrm>
            <a:custGeom>
              <a:avLst/>
              <a:gdLst/>
              <a:ahLst/>
              <a:cxnLst/>
              <a:rect l="l" t="t" r="r" b="b"/>
              <a:pathLst>
                <a:path w="1870" h="1383" extrusionOk="0">
                  <a:moveTo>
                    <a:pt x="1572" y="1"/>
                  </a:moveTo>
                  <a:cubicBezTo>
                    <a:pt x="1489" y="1"/>
                    <a:pt x="1429" y="37"/>
                    <a:pt x="1381" y="49"/>
                  </a:cubicBezTo>
                  <a:cubicBezTo>
                    <a:pt x="1262" y="96"/>
                    <a:pt x="1120" y="156"/>
                    <a:pt x="977" y="227"/>
                  </a:cubicBezTo>
                  <a:cubicBezTo>
                    <a:pt x="822" y="299"/>
                    <a:pt x="703" y="370"/>
                    <a:pt x="596" y="430"/>
                  </a:cubicBezTo>
                  <a:cubicBezTo>
                    <a:pt x="489" y="513"/>
                    <a:pt x="393" y="596"/>
                    <a:pt x="298" y="703"/>
                  </a:cubicBezTo>
                  <a:cubicBezTo>
                    <a:pt x="262" y="763"/>
                    <a:pt x="215" y="811"/>
                    <a:pt x="191" y="870"/>
                  </a:cubicBezTo>
                  <a:cubicBezTo>
                    <a:pt x="143" y="930"/>
                    <a:pt x="119" y="989"/>
                    <a:pt x="96" y="1025"/>
                  </a:cubicBezTo>
                  <a:cubicBezTo>
                    <a:pt x="84" y="1025"/>
                    <a:pt x="48" y="1049"/>
                    <a:pt x="36" y="1072"/>
                  </a:cubicBezTo>
                  <a:cubicBezTo>
                    <a:pt x="24" y="1108"/>
                    <a:pt x="0" y="1132"/>
                    <a:pt x="24" y="1168"/>
                  </a:cubicBezTo>
                  <a:cubicBezTo>
                    <a:pt x="24" y="1192"/>
                    <a:pt x="48" y="1227"/>
                    <a:pt x="72" y="1239"/>
                  </a:cubicBezTo>
                  <a:cubicBezTo>
                    <a:pt x="167" y="1287"/>
                    <a:pt x="250" y="1311"/>
                    <a:pt x="334" y="1346"/>
                  </a:cubicBezTo>
                  <a:cubicBezTo>
                    <a:pt x="417" y="1370"/>
                    <a:pt x="524" y="1382"/>
                    <a:pt x="631" y="1382"/>
                  </a:cubicBezTo>
                  <a:lnTo>
                    <a:pt x="643" y="1382"/>
                  </a:lnTo>
                  <a:cubicBezTo>
                    <a:pt x="822" y="1382"/>
                    <a:pt x="1012" y="1346"/>
                    <a:pt x="1179" y="1251"/>
                  </a:cubicBezTo>
                  <a:cubicBezTo>
                    <a:pt x="1251" y="1203"/>
                    <a:pt x="1346" y="1168"/>
                    <a:pt x="1417" y="1084"/>
                  </a:cubicBezTo>
                  <a:cubicBezTo>
                    <a:pt x="1465" y="1061"/>
                    <a:pt x="1489" y="1013"/>
                    <a:pt x="1524" y="965"/>
                  </a:cubicBezTo>
                  <a:cubicBezTo>
                    <a:pt x="1596" y="870"/>
                    <a:pt x="1667" y="763"/>
                    <a:pt x="1727" y="656"/>
                  </a:cubicBezTo>
                  <a:cubicBezTo>
                    <a:pt x="1786" y="549"/>
                    <a:pt x="1846" y="430"/>
                    <a:pt x="1870" y="287"/>
                  </a:cubicBezTo>
                  <a:cubicBezTo>
                    <a:pt x="1870" y="227"/>
                    <a:pt x="1870" y="168"/>
                    <a:pt x="1834" y="120"/>
                  </a:cubicBezTo>
                  <a:cubicBezTo>
                    <a:pt x="1810" y="60"/>
                    <a:pt x="1762" y="37"/>
                    <a:pt x="1691" y="1"/>
                  </a:cubicBezTo>
                  <a:cubicBezTo>
                    <a:pt x="1691" y="5"/>
                    <a:pt x="1687" y="6"/>
                    <a:pt x="1681" y="6"/>
                  </a:cubicBezTo>
                  <a:cubicBezTo>
                    <a:pt x="1669" y="6"/>
                    <a:pt x="1647" y="1"/>
                    <a:pt x="1632" y="1"/>
                  </a:cubicBezTo>
                  <a:close/>
                </a:path>
              </a:pathLst>
            </a:custGeom>
            <a:solidFill>
              <a:srgbClr val="FD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6"/>
            <p:cNvSpPr/>
            <p:nvPr/>
          </p:nvSpPr>
          <p:spPr>
            <a:xfrm>
              <a:off x="5556925" y="3454425"/>
              <a:ext cx="65525" cy="54200"/>
            </a:xfrm>
            <a:custGeom>
              <a:avLst/>
              <a:gdLst/>
              <a:ahLst/>
              <a:cxnLst/>
              <a:rect l="l" t="t" r="r" b="b"/>
              <a:pathLst>
                <a:path w="2621" h="2168" extrusionOk="0">
                  <a:moveTo>
                    <a:pt x="2465" y="858"/>
                  </a:moveTo>
                  <a:cubicBezTo>
                    <a:pt x="2465" y="929"/>
                    <a:pt x="2453" y="1012"/>
                    <a:pt x="2442" y="1108"/>
                  </a:cubicBezTo>
                  <a:cubicBezTo>
                    <a:pt x="2406" y="1227"/>
                    <a:pt x="2382" y="1334"/>
                    <a:pt x="2334" y="1429"/>
                  </a:cubicBezTo>
                  <a:lnTo>
                    <a:pt x="2334" y="1453"/>
                  </a:lnTo>
                  <a:cubicBezTo>
                    <a:pt x="2287" y="1524"/>
                    <a:pt x="2251" y="1596"/>
                    <a:pt x="2203" y="1655"/>
                  </a:cubicBezTo>
                  <a:cubicBezTo>
                    <a:pt x="2144" y="1715"/>
                    <a:pt x="2084" y="1774"/>
                    <a:pt x="2025" y="1822"/>
                  </a:cubicBezTo>
                  <a:cubicBezTo>
                    <a:pt x="1953" y="1870"/>
                    <a:pt x="1870" y="1905"/>
                    <a:pt x="1799" y="1941"/>
                  </a:cubicBezTo>
                  <a:cubicBezTo>
                    <a:pt x="1691" y="1965"/>
                    <a:pt x="1584" y="2001"/>
                    <a:pt x="1477" y="2013"/>
                  </a:cubicBezTo>
                  <a:lnTo>
                    <a:pt x="1382" y="2013"/>
                  </a:lnTo>
                  <a:cubicBezTo>
                    <a:pt x="1322" y="2013"/>
                    <a:pt x="1251" y="2013"/>
                    <a:pt x="1191" y="2001"/>
                  </a:cubicBezTo>
                  <a:cubicBezTo>
                    <a:pt x="1096" y="1989"/>
                    <a:pt x="1025" y="1953"/>
                    <a:pt x="941" y="1905"/>
                  </a:cubicBezTo>
                  <a:cubicBezTo>
                    <a:pt x="906" y="1894"/>
                    <a:pt x="882" y="1882"/>
                    <a:pt x="834" y="1846"/>
                  </a:cubicBezTo>
                  <a:lnTo>
                    <a:pt x="882" y="1715"/>
                  </a:lnTo>
                  <a:cubicBezTo>
                    <a:pt x="906" y="1644"/>
                    <a:pt x="953" y="1584"/>
                    <a:pt x="1013" y="1513"/>
                  </a:cubicBezTo>
                  <a:cubicBezTo>
                    <a:pt x="1084" y="1417"/>
                    <a:pt x="1180" y="1346"/>
                    <a:pt x="1275" y="1251"/>
                  </a:cubicBezTo>
                  <a:cubicBezTo>
                    <a:pt x="1441" y="1132"/>
                    <a:pt x="1620" y="1048"/>
                    <a:pt x="1811" y="977"/>
                  </a:cubicBezTo>
                  <a:cubicBezTo>
                    <a:pt x="2025" y="917"/>
                    <a:pt x="2215" y="870"/>
                    <a:pt x="2406" y="858"/>
                  </a:cubicBezTo>
                  <a:close/>
                  <a:moveTo>
                    <a:pt x="2418" y="0"/>
                  </a:moveTo>
                  <a:cubicBezTo>
                    <a:pt x="2287" y="60"/>
                    <a:pt x="2144" y="143"/>
                    <a:pt x="1989" y="203"/>
                  </a:cubicBezTo>
                  <a:cubicBezTo>
                    <a:pt x="1775" y="286"/>
                    <a:pt x="1549" y="358"/>
                    <a:pt x="1322" y="441"/>
                  </a:cubicBezTo>
                  <a:cubicBezTo>
                    <a:pt x="894" y="584"/>
                    <a:pt x="465" y="751"/>
                    <a:pt x="1" y="822"/>
                  </a:cubicBezTo>
                  <a:lnTo>
                    <a:pt x="1" y="858"/>
                  </a:lnTo>
                  <a:cubicBezTo>
                    <a:pt x="60" y="1191"/>
                    <a:pt x="227" y="1524"/>
                    <a:pt x="465" y="1763"/>
                  </a:cubicBezTo>
                  <a:cubicBezTo>
                    <a:pt x="501" y="1822"/>
                    <a:pt x="560" y="1870"/>
                    <a:pt x="644" y="1929"/>
                  </a:cubicBezTo>
                  <a:cubicBezTo>
                    <a:pt x="703" y="1965"/>
                    <a:pt x="775" y="2013"/>
                    <a:pt x="858" y="2060"/>
                  </a:cubicBezTo>
                  <a:cubicBezTo>
                    <a:pt x="1013" y="2132"/>
                    <a:pt x="1180" y="2167"/>
                    <a:pt x="1358" y="2167"/>
                  </a:cubicBezTo>
                  <a:cubicBezTo>
                    <a:pt x="1513" y="2167"/>
                    <a:pt x="1680" y="2132"/>
                    <a:pt x="1846" y="2072"/>
                  </a:cubicBezTo>
                  <a:cubicBezTo>
                    <a:pt x="1977" y="2013"/>
                    <a:pt x="2108" y="1941"/>
                    <a:pt x="2227" y="1822"/>
                  </a:cubicBezTo>
                  <a:cubicBezTo>
                    <a:pt x="2334" y="1715"/>
                    <a:pt x="2418" y="1596"/>
                    <a:pt x="2477" y="1429"/>
                  </a:cubicBezTo>
                  <a:cubicBezTo>
                    <a:pt x="2549" y="1286"/>
                    <a:pt x="2584" y="1108"/>
                    <a:pt x="2596" y="893"/>
                  </a:cubicBezTo>
                  <a:cubicBezTo>
                    <a:pt x="2620" y="762"/>
                    <a:pt x="2596" y="620"/>
                    <a:pt x="2584" y="465"/>
                  </a:cubicBezTo>
                  <a:cubicBezTo>
                    <a:pt x="2573" y="322"/>
                    <a:pt x="2525" y="167"/>
                    <a:pt x="2453" y="36"/>
                  </a:cubicBezTo>
                  <a:cubicBezTo>
                    <a:pt x="2453" y="24"/>
                    <a:pt x="2442" y="24"/>
                    <a:pt x="2418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6"/>
            <p:cNvSpPr/>
            <p:nvPr/>
          </p:nvSpPr>
          <p:spPr>
            <a:xfrm>
              <a:off x="5645925" y="3382325"/>
              <a:ext cx="24725" cy="40575"/>
            </a:xfrm>
            <a:custGeom>
              <a:avLst/>
              <a:gdLst/>
              <a:ahLst/>
              <a:cxnLst/>
              <a:rect l="l" t="t" r="r" b="b"/>
              <a:pathLst>
                <a:path w="989" h="1623" extrusionOk="0">
                  <a:moveTo>
                    <a:pt x="453" y="1"/>
                  </a:moveTo>
                  <a:cubicBezTo>
                    <a:pt x="441" y="1"/>
                    <a:pt x="429" y="1"/>
                    <a:pt x="417" y="3"/>
                  </a:cubicBezTo>
                  <a:cubicBezTo>
                    <a:pt x="156" y="27"/>
                    <a:pt x="1" y="420"/>
                    <a:pt x="36" y="860"/>
                  </a:cubicBezTo>
                  <a:cubicBezTo>
                    <a:pt x="83" y="1305"/>
                    <a:pt x="314" y="1623"/>
                    <a:pt x="559" y="1623"/>
                  </a:cubicBezTo>
                  <a:cubicBezTo>
                    <a:pt x="563" y="1623"/>
                    <a:pt x="568" y="1623"/>
                    <a:pt x="572" y="1622"/>
                  </a:cubicBezTo>
                  <a:cubicBezTo>
                    <a:pt x="834" y="1599"/>
                    <a:pt x="989" y="1206"/>
                    <a:pt x="953" y="765"/>
                  </a:cubicBezTo>
                  <a:cubicBezTo>
                    <a:pt x="908" y="334"/>
                    <a:pt x="690" y="1"/>
                    <a:pt x="453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6"/>
            <p:cNvSpPr/>
            <p:nvPr/>
          </p:nvSpPr>
          <p:spPr>
            <a:xfrm>
              <a:off x="5483125" y="3399325"/>
              <a:ext cx="25025" cy="40875"/>
            </a:xfrm>
            <a:custGeom>
              <a:avLst/>
              <a:gdLst/>
              <a:ahLst/>
              <a:cxnLst/>
              <a:rect l="l" t="t" r="r" b="b"/>
              <a:pathLst>
                <a:path w="1001" h="1635" extrusionOk="0">
                  <a:moveTo>
                    <a:pt x="441" y="1"/>
                  </a:moveTo>
                  <a:cubicBezTo>
                    <a:pt x="433" y="1"/>
                    <a:pt x="425" y="1"/>
                    <a:pt x="417" y="2"/>
                  </a:cubicBezTo>
                  <a:cubicBezTo>
                    <a:pt x="167" y="38"/>
                    <a:pt x="0" y="419"/>
                    <a:pt x="48" y="871"/>
                  </a:cubicBezTo>
                  <a:cubicBezTo>
                    <a:pt x="94" y="1297"/>
                    <a:pt x="318" y="1634"/>
                    <a:pt x="559" y="1634"/>
                  </a:cubicBezTo>
                  <a:cubicBezTo>
                    <a:pt x="567" y="1634"/>
                    <a:pt x="575" y="1634"/>
                    <a:pt x="583" y="1633"/>
                  </a:cubicBezTo>
                  <a:cubicBezTo>
                    <a:pt x="833" y="1597"/>
                    <a:pt x="1000" y="1216"/>
                    <a:pt x="953" y="764"/>
                  </a:cubicBezTo>
                  <a:cubicBezTo>
                    <a:pt x="918" y="338"/>
                    <a:pt x="683" y="1"/>
                    <a:pt x="441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6"/>
            <p:cNvSpPr/>
            <p:nvPr/>
          </p:nvSpPr>
          <p:spPr>
            <a:xfrm>
              <a:off x="5546800" y="3368700"/>
              <a:ext cx="29500" cy="80975"/>
            </a:xfrm>
            <a:custGeom>
              <a:avLst/>
              <a:gdLst/>
              <a:ahLst/>
              <a:cxnLst/>
              <a:rect l="l" t="t" r="r" b="b"/>
              <a:pathLst>
                <a:path w="1180" h="3239" extrusionOk="0">
                  <a:moveTo>
                    <a:pt x="965" y="0"/>
                  </a:moveTo>
                  <a:cubicBezTo>
                    <a:pt x="953" y="0"/>
                    <a:pt x="942" y="0"/>
                    <a:pt x="942" y="12"/>
                  </a:cubicBezTo>
                  <a:cubicBezTo>
                    <a:pt x="942" y="12"/>
                    <a:pt x="930" y="24"/>
                    <a:pt x="930" y="36"/>
                  </a:cubicBezTo>
                  <a:cubicBezTo>
                    <a:pt x="953" y="417"/>
                    <a:pt x="989" y="715"/>
                    <a:pt x="989" y="977"/>
                  </a:cubicBezTo>
                  <a:lnTo>
                    <a:pt x="989" y="1441"/>
                  </a:lnTo>
                  <a:cubicBezTo>
                    <a:pt x="989" y="1572"/>
                    <a:pt x="965" y="1691"/>
                    <a:pt x="965" y="1810"/>
                  </a:cubicBezTo>
                  <a:cubicBezTo>
                    <a:pt x="906" y="1763"/>
                    <a:pt x="846" y="1727"/>
                    <a:pt x="775" y="1691"/>
                  </a:cubicBezTo>
                  <a:cubicBezTo>
                    <a:pt x="692" y="1667"/>
                    <a:pt x="608" y="1632"/>
                    <a:pt x="537" y="1632"/>
                  </a:cubicBezTo>
                  <a:cubicBezTo>
                    <a:pt x="465" y="1632"/>
                    <a:pt x="394" y="1644"/>
                    <a:pt x="334" y="1691"/>
                  </a:cubicBezTo>
                  <a:cubicBezTo>
                    <a:pt x="275" y="1727"/>
                    <a:pt x="227" y="1763"/>
                    <a:pt x="168" y="1846"/>
                  </a:cubicBezTo>
                  <a:cubicBezTo>
                    <a:pt x="120" y="1905"/>
                    <a:pt x="96" y="1965"/>
                    <a:pt x="61" y="2048"/>
                  </a:cubicBezTo>
                  <a:cubicBezTo>
                    <a:pt x="37" y="2120"/>
                    <a:pt x="13" y="2203"/>
                    <a:pt x="13" y="2286"/>
                  </a:cubicBezTo>
                  <a:cubicBezTo>
                    <a:pt x="1" y="2465"/>
                    <a:pt x="49" y="2632"/>
                    <a:pt x="120" y="2798"/>
                  </a:cubicBezTo>
                  <a:cubicBezTo>
                    <a:pt x="191" y="2941"/>
                    <a:pt x="311" y="3060"/>
                    <a:pt x="465" y="3132"/>
                  </a:cubicBezTo>
                  <a:cubicBezTo>
                    <a:pt x="596" y="3215"/>
                    <a:pt x="751" y="3239"/>
                    <a:pt x="930" y="3239"/>
                  </a:cubicBezTo>
                  <a:cubicBezTo>
                    <a:pt x="965" y="3239"/>
                    <a:pt x="1013" y="3239"/>
                    <a:pt x="1073" y="3227"/>
                  </a:cubicBezTo>
                  <a:lnTo>
                    <a:pt x="1108" y="3227"/>
                  </a:lnTo>
                  <a:cubicBezTo>
                    <a:pt x="1120" y="3227"/>
                    <a:pt x="1132" y="3215"/>
                    <a:pt x="1144" y="3191"/>
                  </a:cubicBezTo>
                  <a:cubicBezTo>
                    <a:pt x="1168" y="3179"/>
                    <a:pt x="1180" y="3156"/>
                    <a:pt x="1180" y="3120"/>
                  </a:cubicBezTo>
                  <a:cubicBezTo>
                    <a:pt x="1180" y="3084"/>
                    <a:pt x="1168" y="3060"/>
                    <a:pt x="1144" y="3048"/>
                  </a:cubicBezTo>
                  <a:cubicBezTo>
                    <a:pt x="1132" y="3037"/>
                    <a:pt x="1120" y="3037"/>
                    <a:pt x="1108" y="3013"/>
                  </a:cubicBezTo>
                  <a:lnTo>
                    <a:pt x="1013" y="3013"/>
                  </a:lnTo>
                  <a:cubicBezTo>
                    <a:pt x="965" y="3013"/>
                    <a:pt x="906" y="3037"/>
                    <a:pt x="870" y="3037"/>
                  </a:cubicBezTo>
                  <a:lnTo>
                    <a:pt x="763" y="3037"/>
                  </a:lnTo>
                  <a:cubicBezTo>
                    <a:pt x="703" y="3013"/>
                    <a:pt x="644" y="3001"/>
                    <a:pt x="596" y="2989"/>
                  </a:cubicBezTo>
                  <a:cubicBezTo>
                    <a:pt x="549" y="2977"/>
                    <a:pt x="513" y="2941"/>
                    <a:pt x="465" y="2917"/>
                  </a:cubicBezTo>
                  <a:cubicBezTo>
                    <a:pt x="418" y="2882"/>
                    <a:pt x="394" y="2834"/>
                    <a:pt x="346" y="2798"/>
                  </a:cubicBezTo>
                  <a:cubicBezTo>
                    <a:pt x="311" y="2751"/>
                    <a:pt x="275" y="2691"/>
                    <a:pt x="251" y="2632"/>
                  </a:cubicBezTo>
                  <a:cubicBezTo>
                    <a:pt x="227" y="2560"/>
                    <a:pt x="215" y="2501"/>
                    <a:pt x="191" y="2417"/>
                  </a:cubicBezTo>
                  <a:cubicBezTo>
                    <a:pt x="180" y="2334"/>
                    <a:pt x="180" y="2263"/>
                    <a:pt x="191" y="2179"/>
                  </a:cubicBezTo>
                  <a:lnTo>
                    <a:pt x="239" y="2001"/>
                  </a:lnTo>
                  <a:cubicBezTo>
                    <a:pt x="251" y="1965"/>
                    <a:pt x="287" y="1917"/>
                    <a:pt x="311" y="1882"/>
                  </a:cubicBezTo>
                  <a:cubicBezTo>
                    <a:pt x="334" y="1858"/>
                    <a:pt x="358" y="1846"/>
                    <a:pt x="370" y="1822"/>
                  </a:cubicBezTo>
                  <a:cubicBezTo>
                    <a:pt x="394" y="1810"/>
                    <a:pt x="418" y="1798"/>
                    <a:pt x="430" y="1786"/>
                  </a:cubicBezTo>
                  <a:cubicBezTo>
                    <a:pt x="465" y="1763"/>
                    <a:pt x="489" y="1763"/>
                    <a:pt x="525" y="1751"/>
                  </a:cubicBezTo>
                  <a:lnTo>
                    <a:pt x="632" y="1751"/>
                  </a:lnTo>
                  <a:cubicBezTo>
                    <a:pt x="668" y="1751"/>
                    <a:pt x="715" y="1763"/>
                    <a:pt x="763" y="1798"/>
                  </a:cubicBezTo>
                  <a:cubicBezTo>
                    <a:pt x="846" y="1846"/>
                    <a:pt x="930" y="1882"/>
                    <a:pt x="1001" y="1941"/>
                  </a:cubicBezTo>
                  <a:lnTo>
                    <a:pt x="1061" y="1941"/>
                  </a:lnTo>
                  <a:cubicBezTo>
                    <a:pt x="1073" y="1929"/>
                    <a:pt x="1084" y="1917"/>
                    <a:pt x="1084" y="1905"/>
                  </a:cubicBezTo>
                  <a:cubicBezTo>
                    <a:pt x="1108" y="1751"/>
                    <a:pt x="1108" y="1584"/>
                    <a:pt x="1108" y="1441"/>
                  </a:cubicBezTo>
                  <a:cubicBezTo>
                    <a:pt x="1108" y="1286"/>
                    <a:pt x="1108" y="1143"/>
                    <a:pt x="1084" y="977"/>
                  </a:cubicBezTo>
                  <a:cubicBezTo>
                    <a:pt x="1073" y="667"/>
                    <a:pt x="1049" y="358"/>
                    <a:pt x="1013" y="60"/>
                  </a:cubicBezTo>
                  <a:cubicBezTo>
                    <a:pt x="1001" y="12"/>
                    <a:pt x="989" y="0"/>
                    <a:pt x="965" y="0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6"/>
            <p:cNvSpPr/>
            <p:nvPr/>
          </p:nvSpPr>
          <p:spPr>
            <a:xfrm>
              <a:off x="5461075" y="3336550"/>
              <a:ext cx="53625" cy="30675"/>
            </a:xfrm>
            <a:custGeom>
              <a:avLst/>
              <a:gdLst/>
              <a:ahLst/>
              <a:cxnLst/>
              <a:rect l="l" t="t" r="r" b="b"/>
              <a:pathLst>
                <a:path w="2145" h="1227" extrusionOk="0">
                  <a:moveTo>
                    <a:pt x="1644" y="1"/>
                  </a:moveTo>
                  <a:cubicBezTo>
                    <a:pt x="1418" y="1"/>
                    <a:pt x="1144" y="60"/>
                    <a:pt x="870" y="179"/>
                  </a:cubicBezTo>
                  <a:cubicBezTo>
                    <a:pt x="608" y="298"/>
                    <a:pt x="382" y="453"/>
                    <a:pt x="215" y="608"/>
                  </a:cubicBezTo>
                  <a:cubicBezTo>
                    <a:pt x="61" y="774"/>
                    <a:pt x="1" y="929"/>
                    <a:pt x="49" y="1048"/>
                  </a:cubicBezTo>
                  <a:cubicBezTo>
                    <a:pt x="96" y="1167"/>
                    <a:pt x="251" y="1227"/>
                    <a:pt x="465" y="1227"/>
                  </a:cubicBezTo>
                  <a:cubicBezTo>
                    <a:pt x="692" y="1227"/>
                    <a:pt x="977" y="1167"/>
                    <a:pt x="1239" y="1048"/>
                  </a:cubicBezTo>
                  <a:cubicBezTo>
                    <a:pt x="1799" y="810"/>
                    <a:pt x="2144" y="417"/>
                    <a:pt x="2049" y="179"/>
                  </a:cubicBezTo>
                  <a:cubicBezTo>
                    <a:pt x="2001" y="60"/>
                    <a:pt x="1870" y="1"/>
                    <a:pt x="1644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6"/>
            <p:cNvSpPr/>
            <p:nvPr/>
          </p:nvSpPr>
          <p:spPr>
            <a:xfrm>
              <a:off x="5635525" y="3328825"/>
              <a:ext cx="57450" cy="27100"/>
            </a:xfrm>
            <a:custGeom>
              <a:avLst/>
              <a:gdLst/>
              <a:ahLst/>
              <a:cxnLst/>
              <a:rect l="l" t="t" r="r" b="b"/>
              <a:pathLst>
                <a:path w="2298" h="1084" extrusionOk="0">
                  <a:moveTo>
                    <a:pt x="714" y="0"/>
                  </a:moveTo>
                  <a:cubicBezTo>
                    <a:pt x="322" y="0"/>
                    <a:pt x="60" y="107"/>
                    <a:pt x="12" y="286"/>
                  </a:cubicBezTo>
                  <a:cubicBezTo>
                    <a:pt x="0" y="345"/>
                    <a:pt x="12" y="417"/>
                    <a:pt x="60" y="488"/>
                  </a:cubicBezTo>
                  <a:cubicBezTo>
                    <a:pt x="191" y="714"/>
                    <a:pt x="572" y="917"/>
                    <a:pt x="1024" y="1024"/>
                  </a:cubicBezTo>
                  <a:cubicBezTo>
                    <a:pt x="1214" y="1072"/>
                    <a:pt x="1393" y="1083"/>
                    <a:pt x="1572" y="1083"/>
                  </a:cubicBezTo>
                  <a:cubicBezTo>
                    <a:pt x="1965" y="1083"/>
                    <a:pt x="2227" y="976"/>
                    <a:pt x="2274" y="798"/>
                  </a:cubicBezTo>
                  <a:cubicBezTo>
                    <a:pt x="2298" y="667"/>
                    <a:pt x="2215" y="524"/>
                    <a:pt x="2024" y="381"/>
                  </a:cubicBezTo>
                  <a:cubicBezTo>
                    <a:pt x="1822" y="250"/>
                    <a:pt x="1560" y="131"/>
                    <a:pt x="1262" y="60"/>
                  </a:cubicBezTo>
                  <a:cubicBezTo>
                    <a:pt x="1072" y="24"/>
                    <a:pt x="893" y="0"/>
                    <a:pt x="714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6"/>
            <p:cNvSpPr/>
            <p:nvPr/>
          </p:nvSpPr>
          <p:spPr>
            <a:xfrm>
              <a:off x="4165975" y="43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9B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16"/>
            <p:cNvSpPr/>
            <p:nvPr/>
          </p:nvSpPr>
          <p:spPr>
            <a:xfrm>
              <a:off x="4112400" y="4011625"/>
              <a:ext cx="1995525" cy="584925"/>
            </a:xfrm>
            <a:custGeom>
              <a:avLst/>
              <a:gdLst/>
              <a:ahLst/>
              <a:cxnLst/>
              <a:rect l="l" t="t" r="r" b="b"/>
              <a:pathLst>
                <a:path w="79821" h="23397" extrusionOk="0">
                  <a:moveTo>
                    <a:pt x="38994" y="1"/>
                  </a:moveTo>
                  <a:cubicBezTo>
                    <a:pt x="38339" y="1"/>
                    <a:pt x="37696" y="13"/>
                    <a:pt x="37089" y="25"/>
                  </a:cubicBezTo>
                  <a:lnTo>
                    <a:pt x="36910" y="25"/>
                  </a:lnTo>
                  <a:cubicBezTo>
                    <a:pt x="35803" y="60"/>
                    <a:pt x="34648" y="84"/>
                    <a:pt x="33505" y="144"/>
                  </a:cubicBezTo>
                  <a:lnTo>
                    <a:pt x="33314" y="144"/>
                  </a:lnTo>
                  <a:cubicBezTo>
                    <a:pt x="32731" y="179"/>
                    <a:pt x="32183" y="203"/>
                    <a:pt x="31648" y="239"/>
                  </a:cubicBezTo>
                  <a:cubicBezTo>
                    <a:pt x="30778" y="299"/>
                    <a:pt x="29885" y="358"/>
                    <a:pt x="28992" y="430"/>
                  </a:cubicBezTo>
                  <a:cubicBezTo>
                    <a:pt x="28100" y="501"/>
                    <a:pt x="27218" y="596"/>
                    <a:pt x="26361" y="680"/>
                  </a:cubicBezTo>
                  <a:cubicBezTo>
                    <a:pt x="25659" y="751"/>
                    <a:pt x="24944" y="846"/>
                    <a:pt x="24230" y="918"/>
                  </a:cubicBezTo>
                  <a:cubicBezTo>
                    <a:pt x="23385" y="1025"/>
                    <a:pt x="22551" y="1144"/>
                    <a:pt x="21730" y="1263"/>
                  </a:cubicBezTo>
                  <a:cubicBezTo>
                    <a:pt x="20360" y="1465"/>
                    <a:pt x="19003" y="1692"/>
                    <a:pt x="17717" y="1942"/>
                  </a:cubicBezTo>
                  <a:lnTo>
                    <a:pt x="17039" y="2084"/>
                  </a:lnTo>
                  <a:cubicBezTo>
                    <a:pt x="16181" y="2263"/>
                    <a:pt x="15312" y="2454"/>
                    <a:pt x="14503" y="2644"/>
                  </a:cubicBezTo>
                  <a:cubicBezTo>
                    <a:pt x="13086" y="2989"/>
                    <a:pt x="11728" y="3358"/>
                    <a:pt x="10466" y="3763"/>
                  </a:cubicBezTo>
                  <a:cubicBezTo>
                    <a:pt x="10359" y="3787"/>
                    <a:pt x="10252" y="3823"/>
                    <a:pt x="10157" y="3870"/>
                  </a:cubicBezTo>
                  <a:cubicBezTo>
                    <a:pt x="9681" y="4013"/>
                    <a:pt x="9192" y="4192"/>
                    <a:pt x="8680" y="4370"/>
                  </a:cubicBezTo>
                  <a:cubicBezTo>
                    <a:pt x="8133" y="4561"/>
                    <a:pt x="7609" y="4775"/>
                    <a:pt x="7109" y="5002"/>
                  </a:cubicBezTo>
                  <a:cubicBezTo>
                    <a:pt x="6633" y="5192"/>
                    <a:pt x="6168" y="5394"/>
                    <a:pt x="5716" y="5621"/>
                  </a:cubicBezTo>
                  <a:lnTo>
                    <a:pt x="5454" y="5752"/>
                  </a:lnTo>
                  <a:cubicBezTo>
                    <a:pt x="5228" y="5871"/>
                    <a:pt x="5001" y="5978"/>
                    <a:pt x="4799" y="6097"/>
                  </a:cubicBezTo>
                  <a:cubicBezTo>
                    <a:pt x="4489" y="6264"/>
                    <a:pt x="4168" y="6442"/>
                    <a:pt x="3870" y="6633"/>
                  </a:cubicBezTo>
                  <a:cubicBezTo>
                    <a:pt x="3632" y="6787"/>
                    <a:pt x="3394" y="6930"/>
                    <a:pt x="3156" y="7097"/>
                  </a:cubicBezTo>
                  <a:cubicBezTo>
                    <a:pt x="3061" y="7168"/>
                    <a:pt x="2954" y="7240"/>
                    <a:pt x="2834" y="7323"/>
                  </a:cubicBezTo>
                  <a:cubicBezTo>
                    <a:pt x="2656" y="7454"/>
                    <a:pt x="2489" y="7573"/>
                    <a:pt x="2346" y="7704"/>
                  </a:cubicBezTo>
                  <a:cubicBezTo>
                    <a:pt x="2275" y="7752"/>
                    <a:pt x="2227" y="7799"/>
                    <a:pt x="2180" y="7835"/>
                  </a:cubicBezTo>
                  <a:cubicBezTo>
                    <a:pt x="2108" y="7895"/>
                    <a:pt x="2049" y="7954"/>
                    <a:pt x="1965" y="8014"/>
                  </a:cubicBezTo>
                  <a:cubicBezTo>
                    <a:pt x="1906" y="8061"/>
                    <a:pt x="1870" y="8121"/>
                    <a:pt x="1811" y="8169"/>
                  </a:cubicBezTo>
                  <a:cubicBezTo>
                    <a:pt x="1691" y="8288"/>
                    <a:pt x="1549" y="8407"/>
                    <a:pt x="1430" y="8538"/>
                  </a:cubicBezTo>
                  <a:lnTo>
                    <a:pt x="1370" y="8597"/>
                  </a:lnTo>
                  <a:cubicBezTo>
                    <a:pt x="1179" y="8823"/>
                    <a:pt x="989" y="9050"/>
                    <a:pt x="834" y="9264"/>
                  </a:cubicBezTo>
                  <a:cubicBezTo>
                    <a:pt x="739" y="9419"/>
                    <a:pt x="632" y="9585"/>
                    <a:pt x="525" y="9776"/>
                  </a:cubicBezTo>
                  <a:lnTo>
                    <a:pt x="513" y="9788"/>
                  </a:lnTo>
                  <a:cubicBezTo>
                    <a:pt x="477" y="9847"/>
                    <a:pt x="453" y="9895"/>
                    <a:pt x="417" y="9954"/>
                  </a:cubicBezTo>
                  <a:lnTo>
                    <a:pt x="417" y="9966"/>
                  </a:lnTo>
                  <a:cubicBezTo>
                    <a:pt x="394" y="10014"/>
                    <a:pt x="382" y="10062"/>
                    <a:pt x="346" y="10121"/>
                  </a:cubicBezTo>
                  <a:lnTo>
                    <a:pt x="334" y="10133"/>
                  </a:lnTo>
                  <a:cubicBezTo>
                    <a:pt x="287" y="10240"/>
                    <a:pt x="239" y="10335"/>
                    <a:pt x="203" y="10478"/>
                  </a:cubicBezTo>
                  <a:lnTo>
                    <a:pt x="203" y="10490"/>
                  </a:lnTo>
                  <a:lnTo>
                    <a:pt x="203" y="10502"/>
                  </a:lnTo>
                  <a:cubicBezTo>
                    <a:pt x="167" y="10574"/>
                    <a:pt x="156" y="10633"/>
                    <a:pt x="144" y="10716"/>
                  </a:cubicBezTo>
                  <a:cubicBezTo>
                    <a:pt x="108" y="10812"/>
                    <a:pt x="84" y="10919"/>
                    <a:pt x="60" y="11038"/>
                  </a:cubicBezTo>
                  <a:cubicBezTo>
                    <a:pt x="60" y="11074"/>
                    <a:pt x="48" y="11086"/>
                    <a:pt x="48" y="11109"/>
                  </a:cubicBezTo>
                  <a:cubicBezTo>
                    <a:pt x="36" y="11193"/>
                    <a:pt x="36" y="11264"/>
                    <a:pt x="25" y="11336"/>
                  </a:cubicBezTo>
                  <a:cubicBezTo>
                    <a:pt x="1" y="11467"/>
                    <a:pt x="1" y="11621"/>
                    <a:pt x="1" y="11752"/>
                  </a:cubicBezTo>
                  <a:cubicBezTo>
                    <a:pt x="1" y="11824"/>
                    <a:pt x="1" y="11907"/>
                    <a:pt x="25" y="11967"/>
                  </a:cubicBezTo>
                  <a:lnTo>
                    <a:pt x="60" y="12276"/>
                  </a:lnTo>
                  <a:lnTo>
                    <a:pt x="84" y="12336"/>
                  </a:lnTo>
                  <a:cubicBezTo>
                    <a:pt x="96" y="12455"/>
                    <a:pt x="144" y="12586"/>
                    <a:pt x="167" y="12717"/>
                  </a:cubicBezTo>
                  <a:lnTo>
                    <a:pt x="167" y="12741"/>
                  </a:lnTo>
                  <a:lnTo>
                    <a:pt x="167" y="12752"/>
                  </a:lnTo>
                  <a:cubicBezTo>
                    <a:pt x="203" y="12836"/>
                    <a:pt x="227" y="12919"/>
                    <a:pt x="263" y="13002"/>
                  </a:cubicBezTo>
                  <a:cubicBezTo>
                    <a:pt x="298" y="13098"/>
                    <a:pt x="334" y="13181"/>
                    <a:pt x="382" y="13276"/>
                  </a:cubicBezTo>
                  <a:cubicBezTo>
                    <a:pt x="406" y="13312"/>
                    <a:pt x="417" y="13372"/>
                    <a:pt x="453" y="13419"/>
                  </a:cubicBezTo>
                  <a:cubicBezTo>
                    <a:pt x="465" y="13467"/>
                    <a:pt x="489" y="13491"/>
                    <a:pt x="513" y="13538"/>
                  </a:cubicBezTo>
                  <a:lnTo>
                    <a:pt x="525" y="13550"/>
                  </a:lnTo>
                  <a:cubicBezTo>
                    <a:pt x="572" y="13645"/>
                    <a:pt x="632" y="13729"/>
                    <a:pt x="691" y="13824"/>
                  </a:cubicBezTo>
                  <a:cubicBezTo>
                    <a:pt x="727" y="13895"/>
                    <a:pt x="775" y="13955"/>
                    <a:pt x="822" y="14026"/>
                  </a:cubicBezTo>
                  <a:lnTo>
                    <a:pt x="870" y="14086"/>
                  </a:lnTo>
                  <a:cubicBezTo>
                    <a:pt x="929" y="14181"/>
                    <a:pt x="1001" y="14265"/>
                    <a:pt x="1072" y="14372"/>
                  </a:cubicBezTo>
                  <a:cubicBezTo>
                    <a:pt x="1168" y="14491"/>
                    <a:pt x="1275" y="14610"/>
                    <a:pt x="1370" y="14729"/>
                  </a:cubicBezTo>
                  <a:cubicBezTo>
                    <a:pt x="1477" y="14848"/>
                    <a:pt x="1596" y="14955"/>
                    <a:pt x="1727" y="15086"/>
                  </a:cubicBezTo>
                  <a:lnTo>
                    <a:pt x="1822" y="15181"/>
                  </a:lnTo>
                  <a:lnTo>
                    <a:pt x="1846" y="15205"/>
                  </a:lnTo>
                  <a:lnTo>
                    <a:pt x="1894" y="15253"/>
                  </a:lnTo>
                  <a:lnTo>
                    <a:pt x="1941" y="15300"/>
                  </a:lnTo>
                  <a:cubicBezTo>
                    <a:pt x="2025" y="15384"/>
                    <a:pt x="2120" y="15455"/>
                    <a:pt x="2203" y="15539"/>
                  </a:cubicBezTo>
                  <a:cubicBezTo>
                    <a:pt x="2608" y="15872"/>
                    <a:pt x="3061" y="16205"/>
                    <a:pt x="3573" y="16527"/>
                  </a:cubicBezTo>
                  <a:cubicBezTo>
                    <a:pt x="3668" y="16586"/>
                    <a:pt x="3751" y="16646"/>
                    <a:pt x="3846" y="16693"/>
                  </a:cubicBezTo>
                  <a:lnTo>
                    <a:pt x="4287" y="16967"/>
                  </a:lnTo>
                  <a:cubicBezTo>
                    <a:pt x="4620" y="17158"/>
                    <a:pt x="4978" y="17348"/>
                    <a:pt x="5347" y="17527"/>
                  </a:cubicBezTo>
                  <a:cubicBezTo>
                    <a:pt x="5585" y="17646"/>
                    <a:pt x="5847" y="17777"/>
                    <a:pt x="6132" y="17920"/>
                  </a:cubicBezTo>
                  <a:cubicBezTo>
                    <a:pt x="6561" y="18110"/>
                    <a:pt x="7014" y="18301"/>
                    <a:pt x="7490" y="18491"/>
                  </a:cubicBezTo>
                  <a:cubicBezTo>
                    <a:pt x="7811" y="18634"/>
                    <a:pt x="8168" y="18765"/>
                    <a:pt x="8549" y="18908"/>
                  </a:cubicBezTo>
                  <a:cubicBezTo>
                    <a:pt x="9061" y="19098"/>
                    <a:pt x="9633" y="19301"/>
                    <a:pt x="10193" y="19491"/>
                  </a:cubicBezTo>
                  <a:lnTo>
                    <a:pt x="10228" y="19503"/>
                  </a:lnTo>
                  <a:cubicBezTo>
                    <a:pt x="10704" y="19670"/>
                    <a:pt x="11205" y="19825"/>
                    <a:pt x="11728" y="19968"/>
                  </a:cubicBezTo>
                  <a:cubicBezTo>
                    <a:pt x="12383" y="20158"/>
                    <a:pt x="13074" y="20337"/>
                    <a:pt x="13764" y="20515"/>
                  </a:cubicBezTo>
                  <a:cubicBezTo>
                    <a:pt x="14919" y="20813"/>
                    <a:pt x="16110" y="21087"/>
                    <a:pt x="17432" y="21349"/>
                  </a:cubicBezTo>
                  <a:cubicBezTo>
                    <a:pt x="19658" y="21801"/>
                    <a:pt x="22027" y="22170"/>
                    <a:pt x="24635" y="22504"/>
                  </a:cubicBezTo>
                  <a:cubicBezTo>
                    <a:pt x="27040" y="22801"/>
                    <a:pt x="29528" y="23004"/>
                    <a:pt x="32219" y="23170"/>
                  </a:cubicBezTo>
                  <a:cubicBezTo>
                    <a:pt x="34648" y="23301"/>
                    <a:pt x="37196" y="23373"/>
                    <a:pt x="39780" y="23397"/>
                  </a:cubicBezTo>
                  <a:lnTo>
                    <a:pt x="39994" y="23397"/>
                  </a:lnTo>
                  <a:cubicBezTo>
                    <a:pt x="42399" y="23397"/>
                    <a:pt x="44864" y="23313"/>
                    <a:pt x="47328" y="23194"/>
                  </a:cubicBezTo>
                  <a:cubicBezTo>
                    <a:pt x="49840" y="23063"/>
                    <a:pt x="52376" y="22837"/>
                    <a:pt x="54829" y="22563"/>
                  </a:cubicBezTo>
                  <a:cubicBezTo>
                    <a:pt x="57329" y="22266"/>
                    <a:pt x="59770" y="21885"/>
                    <a:pt x="62092" y="21444"/>
                  </a:cubicBezTo>
                  <a:cubicBezTo>
                    <a:pt x="64687" y="20932"/>
                    <a:pt x="67021" y="20361"/>
                    <a:pt x="69224" y="19658"/>
                  </a:cubicBezTo>
                  <a:cubicBezTo>
                    <a:pt x="70379" y="19289"/>
                    <a:pt x="71510" y="18884"/>
                    <a:pt x="72581" y="18432"/>
                  </a:cubicBezTo>
                  <a:cubicBezTo>
                    <a:pt x="73736" y="17955"/>
                    <a:pt x="74748" y="17467"/>
                    <a:pt x="75701" y="16908"/>
                  </a:cubicBezTo>
                  <a:cubicBezTo>
                    <a:pt x="76606" y="16372"/>
                    <a:pt x="77379" y="15812"/>
                    <a:pt x="78034" y="15193"/>
                  </a:cubicBezTo>
                  <a:cubicBezTo>
                    <a:pt x="78320" y="14919"/>
                    <a:pt x="78594" y="14622"/>
                    <a:pt x="78856" y="14300"/>
                  </a:cubicBezTo>
                  <a:cubicBezTo>
                    <a:pt x="79070" y="14003"/>
                    <a:pt x="79273" y="13693"/>
                    <a:pt x="79427" y="13360"/>
                  </a:cubicBezTo>
                  <a:cubicBezTo>
                    <a:pt x="79570" y="13098"/>
                    <a:pt x="79665" y="12776"/>
                    <a:pt x="79749" y="12467"/>
                  </a:cubicBezTo>
                  <a:cubicBezTo>
                    <a:pt x="79773" y="12324"/>
                    <a:pt x="79785" y="12169"/>
                    <a:pt x="79808" y="12038"/>
                  </a:cubicBezTo>
                  <a:cubicBezTo>
                    <a:pt x="79820" y="11871"/>
                    <a:pt x="79820" y="11693"/>
                    <a:pt x="79808" y="11490"/>
                  </a:cubicBezTo>
                  <a:cubicBezTo>
                    <a:pt x="79796" y="11217"/>
                    <a:pt x="79725" y="10919"/>
                    <a:pt x="79642" y="10609"/>
                  </a:cubicBezTo>
                  <a:cubicBezTo>
                    <a:pt x="79594" y="10478"/>
                    <a:pt x="79535" y="10324"/>
                    <a:pt x="79499" y="10205"/>
                  </a:cubicBezTo>
                  <a:cubicBezTo>
                    <a:pt x="79415" y="10038"/>
                    <a:pt x="79344" y="9883"/>
                    <a:pt x="79225" y="9681"/>
                  </a:cubicBezTo>
                  <a:cubicBezTo>
                    <a:pt x="79082" y="9431"/>
                    <a:pt x="78880" y="9169"/>
                    <a:pt x="78618" y="8847"/>
                  </a:cubicBezTo>
                  <a:cubicBezTo>
                    <a:pt x="78368" y="8550"/>
                    <a:pt x="78070" y="8252"/>
                    <a:pt x="77677" y="7919"/>
                  </a:cubicBezTo>
                  <a:cubicBezTo>
                    <a:pt x="77391" y="7657"/>
                    <a:pt x="77070" y="7418"/>
                    <a:pt x="76653" y="7145"/>
                  </a:cubicBezTo>
                  <a:cubicBezTo>
                    <a:pt x="76248" y="6859"/>
                    <a:pt x="75808" y="6585"/>
                    <a:pt x="75236" y="6275"/>
                  </a:cubicBezTo>
                  <a:cubicBezTo>
                    <a:pt x="74808" y="6037"/>
                    <a:pt x="74331" y="5799"/>
                    <a:pt x="73736" y="5513"/>
                  </a:cubicBezTo>
                  <a:cubicBezTo>
                    <a:pt x="73260" y="5299"/>
                    <a:pt x="72748" y="5073"/>
                    <a:pt x="72141" y="4835"/>
                  </a:cubicBezTo>
                  <a:cubicBezTo>
                    <a:pt x="71117" y="4418"/>
                    <a:pt x="69974" y="4025"/>
                    <a:pt x="68664" y="3632"/>
                  </a:cubicBezTo>
                  <a:cubicBezTo>
                    <a:pt x="67569" y="3299"/>
                    <a:pt x="66414" y="2989"/>
                    <a:pt x="65104" y="2680"/>
                  </a:cubicBezTo>
                  <a:cubicBezTo>
                    <a:pt x="63949" y="2406"/>
                    <a:pt x="62747" y="2156"/>
                    <a:pt x="61413" y="1906"/>
                  </a:cubicBezTo>
                  <a:cubicBezTo>
                    <a:pt x="59175" y="1489"/>
                    <a:pt x="56841" y="1144"/>
                    <a:pt x="54258" y="846"/>
                  </a:cubicBezTo>
                  <a:cubicBezTo>
                    <a:pt x="51876" y="572"/>
                    <a:pt x="49328" y="370"/>
                    <a:pt x="46697" y="239"/>
                  </a:cubicBezTo>
                  <a:cubicBezTo>
                    <a:pt x="44471" y="60"/>
                    <a:pt x="42185" y="1"/>
                    <a:pt x="39875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16"/>
            <p:cNvSpPr/>
            <p:nvPr/>
          </p:nvSpPr>
          <p:spPr>
            <a:xfrm>
              <a:off x="4116575" y="4011625"/>
              <a:ext cx="1988375" cy="555150"/>
            </a:xfrm>
            <a:custGeom>
              <a:avLst/>
              <a:gdLst/>
              <a:ahLst/>
              <a:cxnLst/>
              <a:rect l="l" t="t" r="r" b="b"/>
              <a:pathLst>
                <a:path w="79535" h="22206" extrusionOk="0">
                  <a:moveTo>
                    <a:pt x="38827" y="1"/>
                  </a:moveTo>
                  <a:cubicBezTo>
                    <a:pt x="38124" y="1"/>
                    <a:pt x="37493" y="13"/>
                    <a:pt x="36922" y="25"/>
                  </a:cubicBezTo>
                  <a:lnTo>
                    <a:pt x="36743" y="25"/>
                  </a:lnTo>
                  <a:cubicBezTo>
                    <a:pt x="35648" y="60"/>
                    <a:pt x="34517" y="84"/>
                    <a:pt x="33338" y="144"/>
                  </a:cubicBezTo>
                  <a:lnTo>
                    <a:pt x="33147" y="144"/>
                  </a:lnTo>
                  <a:cubicBezTo>
                    <a:pt x="32564" y="179"/>
                    <a:pt x="32016" y="203"/>
                    <a:pt x="31481" y="239"/>
                  </a:cubicBezTo>
                  <a:cubicBezTo>
                    <a:pt x="30623" y="299"/>
                    <a:pt x="29730" y="358"/>
                    <a:pt x="28825" y="430"/>
                  </a:cubicBezTo>
                  <a:cubicBezTo>
                    <a:pt x="27921" y="501"/>
                    <a:pt x="27040" y="596"/>
                    <a:pt x="26194" y="680"/>
                  </a:cubicBezTo>
                  <a:cubicBezTo>
                    <a:pt x="25492" y="751"/>
                    <a:pt x="24777" y="846"/>
                    <a:pt x="24063" y="918"/>
                  </a:cubicBezTo>
                  <a:cubicBezTo>
                    <a:pt x="23218" y="1025"/>
                    <a:pt x="22384" y="1144"/>
                    <a:pt x="21563" y="1263"/>
                  </a:cubicBezTo>
                  <a:cubicBezTo>
                    <a:pt x="20182" y="1465"/>
                    <a:pt x="18824" y="1703"/>
                    <a:pt x="17550" y="1942"/>
                  </a:cubicBezTo>
                  <a:lnTo>
                    <a:pt x="16872" y="2084"/>
                  </a:lnTo>
                  <a:cubicBezTo>
                    <a:pt x="16002" y="2263"/>
                    <a:pt x="15133" y="2454"/>
                    <a:pt x="14336" y="2644"/>
                  </a:cubicBezTo>
                  <a:cubicBezTo>
                    <a:pt x="12931" y="2989"/>
                    <a:pt x="11561" y="3358"/>
                    <a:pt x="10299" y="3763"/>
                  </a:cubicBezTo>
                  <a:cubicBezTo>
                    <a:pt x="10192" y="3787"/>
                    <a:pt x="10085" y="3823"/>
                    <a:pt x="9990" y="3870"/>
                  </a:cubicBezTo>
                  <a:cubicBezTo>
                    <a:pt x="9514" y="4013"/>
                    <a:pt x="9002" y="4192"/>
                    <a:pt x="8513" y="4370"/>
                  </a:cubicBezTo>
                  <a:cubicBezTo>
                    <a:pt x="7978" y="4561"/>
                    <a:pt x="7442" y="4775"/>
                    <a:pt x="6942" y="5002"/>
                  </a:cubicBezTo>
                  <a:cubicBezTo>
                    <a:pt x="6477" y="5192"/>
                    <a:pt x="6001" y="5394"/>
                    <a:pt x="5549" y="5621"/>
                  </a:cubicBezTo>
                  <a:lnTo>
                    <a:pt x="5287" y="5752"/>
                  </a:lnTo>
                  <a:cubicBezTo>
                    <a:pt x="5061" y="5871"/>
                    <a:pt x="4834" y="5978"/>
                    <a:pt x="4632" y="6097"/>
                  </a:cubicBezTo>
                  <a:cubicBezTo>
                    <a:pt x="4322" y="6264"/>
                    <a:pt x="4001" y="6442"/>
                    <a:pt x="3703" y="6633"/>
                  </a:cubicBezTo>
                  <a:cubicBezTo>
                    <a:pt x="3465" y="6787"/>
                    <a:pt x="3227" y="6930"/>
                    <a:pt x="2989" y="7097"/>
                  </a:cubicBezTo>
                  <a:cubicBezTo>
                    <a:pt x="2894" y="7168"/>
                    <a:pt x="2787" y="7240"/>
                    <a:pt x="2667" y="7323"/>
                  </a:cubicBezTo>
                  <a:cubicBezTo>
                    <a:pt x="2489" y="7454"/>
                    <a:pt x="2322" y="7573"/>
                    <a:pt x="2179" y="7704"/>
                  </a:cubicBezTo>
                  <a:cubicBezTo>
                    <a:pt x="2108" y="7752"/>
                    <a:pt x="2060" y="7799"/>
                    <a:pt x="2013" y="7835"/>
                  </a:cubicBezTo>
                  <a:cubicBezTo>
                    <a:pt x="1941" y="7895"/>
                    <a:pt x="1882" y="7954"/>
                    <a:pt x="1798" y="8014"/>
                  </a:cubicBezTo>
                  <a:lnTo>
                    <a:pt x="1786" y="8038"/>
                  </a:lnTo>
                  <a:lnTo>
                    <a:pt x="1655" y="8169"/>
                  </a:lnTo>
                  <a:cubicBezTo>
                    <a:pt x="1513" y="8288"/>
                    <a:pt x="1405" y="8407"/>
                    <a:pt x="1286" y="8538"/>
                  </a:cubicBezTo>
                  <a:lnTo>
                    <a:pt x="1215" y="8597"/>
                  </a:lnTo>
                  <a:cubicBezTo>
                    <a:pt x="1012" y="8823"/>
                    <a:pt x="834" y="9050"/>
                    <a:pt x="691" y="9264"/>
                  </a:cubicBezTo>
                  <a:cubicBezTo>
                    <a:pt x="572" y="9419"/>
                    <a:pt x="477" y="9585"/>
                    <a:pt x="370" y="9776"/>
                  </a:cubicBezTo>
                  <a:lnTo>
                    <a:pt x="358" y="9788"/>
                  </a:lnTo>
                  <a:cubicBezTo>
                    <a:pt x="334" y="9847"/>
                    <a:pt x="298" y="9895"/>
                    <a:pt x="274" y="9954"/>
                  </a:cubicBezTo>
                  <a:lnTo>
                    <a:pt x="274" y="9966"/>
                  </a:lnTo>
                  <a:cubicBezTo>
                    <a:pt x="239" y="10014"/>
                    <a:pt x="227" y="10062"/>
                    <a:pt x="191" y="10121"/>
                  </a:cubicBezTo>
                  <a:lnTo>
                    <a:pt x="179" y="10133"/>
                  </a:lnTo>
                  <a:cubicBezTo>
                    <a:pt x="131" y="10240"/>
                    <a:pt x="96" y="10335"/>
                    <a:pt x="48" y="10478"/>
                  </a:cubicBezTo>
                  <a:lnTo>
                    <a:pt x="48" y="10490"/>
                  </a:lnTo>
                  <a:lnTo>
                    <a:pt x="48" y="10502"/>
                  </a:lnTo>
                  <a:lnTo>
                    <a:pt x="0" y="10633"/>
                  </a:lnTo>
                  <a:lnTo>
                    <a:pt x="0" y="10657"/>
                  </a:lnTo>
                  <a:cubicBezTo>
                    <a:pt x="0" y="10728"/>
                    <a:pt x="0" y="10812"/>
                    <a:pt x="12" y="10895"/>
                  </a:cubicBezTo>
                  <a:cubicBezTo>
                    <a:pt x="12" y="10978"/>
                    <a:pt x="36" y="11050"/>
                    <a:pt x="48" y="11133"/>
                  </a:cubicBezTo>
                  <a:lnTo>
                    <a:pt x="96" y="11395"/>
                  </a:lnTo>
                  <a:cubicBezTo>
                    <a:pt x="108" y="11490"/>
                    <a:pt x="131" y="11562"/>
                    <a:pt x="155" y="11645"/>
                  </a:cubicBezTo>
                  <a:cubicBezTo>
                    <a:pt x="179" y="11740"/>
                    <a:pt x="215" y="11812"/>
                    <a:pt x="239" y="11907"/>
                  </a:cubicBezTo>
                  <a:lnTo>
                    <a:pt x="286" y="12038"/>
                  </a:lnTo>
                  <a:cubicBezTo>
                    <a:pt x="310" y="12121"/>
                    <a:pt x="358" y="12205"/>
                    <a:pt x="405" y="12288"/>
                  </a:cubicBezTo>
                  <a:lnTo>
                    <a:pt x="477" y="12419"/>
                  </a:lnTo>
                  <a:cubicBezTo>
                    <a:pt x="512" y="12479"/>
                    <a:pt x="548" y="12538"/>
                    <a:pt x="584" y="12598"/>
                  </a:cubicBezTo>
                  <a:cubicBezTo>
                    <a:pt x="643" y="12705"/>
                    <a:pt x="715" y="12824"/>
                    <a:pt x="810" y="12943"/>
                  </a:cubicBezTo>
                  <a:cubicBezTo>
                    <a:pt x="846" y="13014"/>
                    <a:pt x="893" y="13074"/>
                    <a:pt x="953" y="13133"/>
                  </a:cubicBezTo>
                  <a:cubicBezTo>
                    <a:pt x="1012" y="13217"/>
                    <a:pt x="1060" y="13276"/>
                    <a:pt x="1120" y="13348"/>
                  </a:cubicBezTo>
                  <a:cubicBezTo>
                    <a:pt x="1179" y="13419"/>
                    <a:pt x="1239" y="13479"/>
                    <a:pt x="1298" y="13550"/>
                  </a:cubicBezTo>
                  <a:cubicBezTo>
                    <a:pt x="1405" y="13669"/>
                    <a:pt x="1536" y="13812"/>
                    <a:pt x="1655" y="13931"/>
                  </a:cubicBezTo>
                  <a:cubicBezTo>
                    <a:pt x="1774" y="14050"/>
                    <a:pt x="1905" y="14181"/>
                    <a:pt x="2060" y="14300"/>
                  </a:cubicBezTo>
                  <a:cubicBezTo>
                    <a:pt x="2132" y="14360"/>
                    <a:pt x="2203" y="14431"/>
                    <a:pt x="2275" y="14491"/>
                  </a:cubicBezTo>
                  <a:lnTo>
                    <a:pt x="2501" y="14669"/>
                  </a:lnTo>
                  <a:cubicBezTo>
                    <a:pt x="2691" y="14824"/>
                    <a:pt x="2894" y="14967"/>
                    <a:pt x="3108" y="15122"/>
                  </a:cubicBezTo>
                  <a:cubicBezTo>
                    <a:pt x="3346" y="15277"/>
                    <a:pt x="3549" y="15396"/>
                    <a:pt x="3739" y="15539"/>
                  </a:cubicBezTo>
                  <a:cubicBezTo>
                    <a:pt x="3918" y="15634"/>
                    <a:pt x="4108" y="15753"/>
                    <a:pt x="4299" y="15872"/>
                  </a:cubicBezTo>
                  <a:cubicBezTo>
                    <a:pt x="4453" y="15955"/>
                    <a:pt x="4584" y="16039"/>
                    <a:pt x="4739" y="16110"/>
                  </a:cubicBezTo>
                  <a:cubicBezTo>
                    <a:pt x="5132" y="16336"/>
                    <a:pt x="5525" y="16515"/>
                    <a:pt x="5894" y="16693"/>
                  </a:cubicBezTo>
                  <a:cubicBezTo>
                    <a:pt x="6108" y="16789"/>
                    <a:pt x="6311" y="16884"/>
                    <a:pt x="6525" y="16979"/>
                  </a:cubicBezTo>
                  <a:cubicBezTo>
                    <a:pt x="6680" y="17051"/>
                    <a:pt x="6858" y="17122"/>
                    <a:pt x="7037" y="17205"/>
                  </a:cubicBezTo>
                  <a:cubicBezTo>
                    <a:pt x="7668" y="17467"/>
                    <a:pt x="8311" y="17705"/>
                    <a:pt x="8930" y="17932"/>
                  </a:cubicBezTo>
                  <a:cubicBezTo>
                    <a:pt x="9633" y="18182"/>
                    <a:pt x="10335" y="18408"/>
                    <a:pt x="11002" y="18610"/>
                  </a:cubicBezTo>
                  <a:cubicBezTo>
                    <a:pt x="12300" y="19003"/>
                    <a:pt x="13645" y="19360"/>
                    <a:pt x="15014" y="19682"/>
                  </a:cubicBezTo>
                  <a:cubicBezTo>
                    <a:pt x="16312" y="19980"/>
                    <a:pt x="17634" y="20253"/>
                    <a:pt x="18967" y="20492"/>
                  </a:cubicBezTo>
                  <a:cubicBezTo>
                    <a:pt x="19741" y="20622"/>
                    <a:pt x="20432" y="20742"/>
                    <a:pt x="21110" y="20849"/>
                  </a:cubicBezTo>
                  <a:cubicBezTo>
                    <a:pt x="21777" y="20956"/>
                    <a:pt x="22456" y="21051"/>
                    <a:pt x="23134" y="21146"/>
                  </a:cubicBezTo>
                  <a:cubicBezTo>
                    <a:pt x="24420" y="21325"/>
                    <a:pt x="25706" y="21468"/>
                    <a:pt x="26909" y="21587"/>
                  </a:cubicBezTo>
                  <a:cubicBezTo>
                    <a:pt x="29349" y="21825"/>
                    <a:pt x="31838" y="22004"/>
                    <a:pt x="34290" y="22099"/>
                  </a:cubicBezTo>
                  <a:cubicBezTo>
                    <a:pt x="36136" y="22170"/>
                    <a:pt x="37969" y="22206"/>
                    <a:pt x="39767" y="22206"/>
                  </a:cubicBezTo>
                  <a:cubicBezTo>
                    <a:pt x="40339" y="22206"/>
                    <a:pt x="40898" y="22206"/>
                    <a:pt x="41446" y="22182"/>
                  </a:cubicBezTo>
                  <a:cubicBezTo>
                    <a:pt x="44054" y="22158"/>
                    <a:pt x="46613" y="22051"/>
                    <a:pt x="49030" y="21885"/>
                  </a:cubicBezTo>
                  <a:cubicBezTo>
                    <a:pt x="50376" y="21801"/>
                    <a:pt x="51614" y="21694"/>
                    <a:pt x="52793" y="21575"/>
                  </a:cubicBezTo>
                  <a:cubicBezTo>
                    <a:pt x="53471" y="21504"/>
                    <a:pt x="54102" y="21444"/>
                    <a:pt x="54686" y="21373"/>
                  </a:cubicBezTo>
                  <a:cubicBezTo>
                    <a:pt x="55245" y="21289"/>
                    <a:pt x="55817" y="21230"/>
                    <a:pt x="56377" y="21158"/>
                  </a:cubicBezTo>
                  <a:cubicBezTo>
                    <a:pt x="57877" y="20956"/>
                    <a:pt x="59270" y="20742"/>
                    <a:pt x="60579" y="20503"/>
                  </a:cubicBezTo>
                  <a:cubicBezTo>
                    <a:pt x="62032" y="20241"/>
                    <a:pt x="63342" y="19968"/>
                    <a:pt x="64580" y="19682"/>
                  </a:cubicBezTo>
                  <a:cubicBezTo>
                    <a:pt x="65318" y="19503"/>
                    <a:pt x="65973" y="19349"/>
                    <a:pt x="66568" y="19194"/>
                  </a:cubicBezTo>
                  <a:cubicBezTo>
                    <a:pt x="67318" y="19003"/>
                    <a:pt x="67973" y="18813"/>
                    <a:pt x="68580" y="18610"/>
                  </a:cubicBezTo>
                  <a:cubicBezTo>
                    <a:pt x="69354" y="18372"/>
                    <a:pt x="70021" y="18158"/>
                    <a:pt x="70616" y="17944"/>
                  </a:cubicBezTo>
                  <a:cubicBezTo>
                    <a:pt x="71009" y="17813"/>
                    <a:pt x="71319" y="17694"/>
                    <a:pt x="71593" y="17586"/>
                  </a:cubicBezTo>
                  <a:cubicBezTo>
                    <a:pt x="71771" y="17515"/>
                    <a:pt x="71926" y="17455"/>
                    <a:pt x="72105" y="17384"/>
                  </a:cubicBezTo>
                  <a:cubicBezTo>
                    <a:pt x="72248" y="17324"/>
                    <a:pt x="72379" y="17265"/>
                    <a:pt x="72510" y="17217"/>
                  </a:cubicBezTo>
                  <a:cubicBezTo>
                    <a:pt x="72974" y="17027"/>
                    <a:pt x="73355" y="16848"/>
                    <a:pt x="73712" y="16682"/>
                  </a:cubicBezTo>
                  <a:cubicBezTo>
                    <a:pt x="74176" y="16455"/>
                    <a:pt x="74545" y="16265"/>
                    <a:pt x="74879" y="16086"/>
                  </a:cubicBezTo>
                  <a:cubicBezTo>
                    <a:pt x="75296" y="15848"/>
                    <a:pt x="75641" y="15658"/>
                    <a:pt x="75950" y="15455"/>
                  </a:cubicBezTo>
                  <a:cubicBezTo>
                    <a:pt x="76129" y="15336"/>
                    <a:pt x="76320" y="15217"/>
                    <a:pt x="76534" y="15074"/>
                  </a:cubicBezTo>
                  <a:cubicBezTo>
                    <a:pt x="76605" y="15015"/>
                    <a:pt x="76689" y="14967"/>
                    <a:pt x="76772" y="14907"/>
                  </a:cubicBezTo>
                  <a:cubicBezTo>
                    <a:pt x="76843" y="14848"/>
                    <a:pt x="76915" y="14800"/>
                    <a:pt x="76986" y="14741"/>
                  </a:cubicBezTo>
                  <a:cubicBezTo>
                    <a:pt x="77141" y="14622"/>
                    <a:pt x="77308" y="14503"/>
                    <a:pt x="77451" y="14372"/>
                  </a:cubicBezTo>
                  <a:cubicBezTo>
                    <a:pt x="77605" y="14241"/>
                    <a:pt x="77748" y="14110"/>
                    <a:pt x="77879" y="13967"/>
                  </a:cubicBezTo>
                  <a:lnTo>
                    <a:pt x="78094" y="13764"/>
                  </a:lnTo>
                  <a:cubicBezTo>
                    <a:pt x="78153" y="13693"/>
                    <a:pt x="78225" y="13634"/>
                    <a:pt x="78284" y="13550"/>
                  </a:cubicBezTo>
                  <a:cubicBezTo>
                    <a:pt x="78344" y="13479"/>
                    <a:pt x="78403" y="13419"/>
                    <a:pt x="78463" y="13348"/>
                  </a:cubicBezTo>
                  <a:lnTo>
                    <a:pt x="78510" y="13288"/>
                  </a:lnTo>
                  <a:lnTo>
                    <a:pt x="78558" y="13229"/>
                  </a:lnTo>
                  <a:cubicBezTo>
                    <a:pt x="78629" y="13122"/>
                    <a:pt x="78713" y="13014"/>
                    <a:pt x="78796" y="12919"/>
                  </a:cubicBezTo>
                  <a:cubicBezTo>
                    <a:pt x="78856" y="12836"/>
                    <a:pt x="78891" y="12752"/>
                    <a:pt x="78939" y="12681"/>
                  </a:cubicBezTo>
                  <a:cubicBezTo>
                    <a:pt x="78998" y="12574"/>
                    <a:pt x="79070" y="12455"/>
                    <a:pt x="79129" y="12336"/>
                  </a:cubicBezTo>
                  <a:cubicBezTo>
                    <a:pt x="79165" y="12264"/>
                    <a:pt x="79213" y="12181"/>
                    <a:pt x="79237" y="12110"/>
                  </a:cubicBezTo>
                  <a:lnTo>
                    <a:pt x="79332" y="11883"/>
                  </a:lnTo>
                  <a:cubicBezTo>
                    <a:pt x="79356" y="11800"/>
                    <a:pt x="79391" y="11729"/>
                    <a:pt x="79403" y="11633"/>
                  </a:cubicBezTo>
                  <a:cubicBezTo>
                    <a:pt x="79415" y="11562"/>
                    <a:pt x="79451" y="11490"/>
                    <a:pt x="79463" y="11407"/>
                  </a:cubicBezTo>
                  <a:lnTo>
                    <a:pt x="79510" y="11193"/>
                  </a:lnTo>
                  <a:lnTo>
                    <a:pt x="79510" y="11157"/>
                  </a:lnTo>
                  <a:lnTo>
                    <a:pt x="79510" y="11133"/>
                  </a:lnTo>
                  <a:cubicBezTo>
                    <a:pt x="79510" y="11086"/>
                    <a:pt x="79522" y="11026"/>
                    <a:pt x="79522" y="10978"/>
                  </a:cubicBezTo>
                  <a:cubicBezTo>
                    <a:pt x="79522" y="10919"/>
                    <a:pt x="79534" y="10847"/>
                    <a:pt x="79534" y="10788"/>
                  </a:cubicBezTo>
                  <a:lnTo>
                    <a:pt x="79534" y="10740"/>
                  </a:lnTo>
                  <a:lnTo>
                    <a:pt x="79534" y="10693"/>
                  </a:lnTo>
                  <a:lnTo>
                    <a:pt x="79522" y="10621"/>
                  </a:lnTo>
                  <a:lnTo>
                    <a:pt x="79522" y="10609"/>
                  </a:lnTo>
                  <a:cubicBezTo>
                    <a:pt x="79475" y="10455"/>
                    <a:pt x="79403" y="10300"/>
                    <a:pt x="79368" y="10205"/>
                  </a:cubicBezTo>
                  <a:cubicBezTo>
                    <a:pt x="79296" y="10038"/>
                    <a:pt x="79225" y="9883"/>
                    <a:pt x="79106" y="9681"/>
                  </a:cubicBezTo>
                  <a:cubicBezTo>
                    <a:pt x="78951" y="9431"/>
                    <a:pt x="78760" y="9169"/>
                    <a:pt x="78498" y="8847"/>
                  </a:cubicBezTo>
                  <a:cubicBezTo>
                    <a:pt x="78236" y="8550"/>
                    <a:pt x="77939" y="8252"/>
                    <a:pt x="77546" y="7919"/>
                  </a:cubicBezTo>
                  <a:cubicBezTo>
                    <a:pt x="77248" y="7657"/>
                    <a:pt x="76927" y="7418"/>
                    <a:pt x="76510" y="7145"/>
                  </a:cubicBezTo>
                  <a:cubicBezTo>
                    <a:pt x="76117" y="6859"/>
                    <a:pt x="75665" y="6585"/>
                    <a:pt x="75105" y="6275"/>
                  </a:cubicBezTo>
                  <a:cubicBezTo>
                    <a:pt x="74688" y="6037"/>
                    <a:pt x="74188" y="5799"/>
                    <a:pt x="73593" y="5513"/>
                  </a:cubicBezTo>
                  <a:cubicBezTo>
                    <a:pt x="73141" y="5311"/>
                    <a:pt x="72629" y="5085"/>
                    <a:pt x="72009" y="4835"/>
                  </a:cubicBezTo>
                  <a:cubicBezTo>
                    <a:pt x="70962" y="4418"/>
                    <a:pt x="69819" y="4013"/>
                    <a:pt x="68521" y="3632"/>
                  </a:cubicBezTo>
                  <a:cubicBezTo>
                    <a:pt x="67437" y="3299"/>
                    <a:pt x="66271" y="2989"/>
                    <a:pt x="64961" y="2680"/>
                  </a:cubicBezTo>
                  <a:cubicBezTo>
                    <a:pt x="63818" y="2406"/>
                    <a:pt x="62604" y="2144"/>
                    <a:pt x="61270" y="1906"/>
                  </a:cubicBezTo>
                  <a:cubicBezTo>
                    <a:pt x="59044" y="1489"/>
                    <a:pt x="56710" y="1144"/>
                    <a:pt x="54114" y="846"/>
                  </a:cubicBezTo>
                  <a:cubicBezTo>
                    <a:pt x="51733" y="572"/>
                    <a:pt x="49185" y="370"/>
                    <a:pt x="46554" y="239"/>
                  </a:cubicBezTo>
                  <a:cubicBezTo>
                    <a:pt x="44292" y="60"/>
                    <a:pt x="42018" y="1"/>
                    <a:pt x="39708" y="1"/>
                  </a:cubicBezTo>
                  <a:close/>
                </a:path>
              </a:pathLst>
            </a:custGeom>
            <a:solidFill>
              <a:srgbClr val="A09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16"/>
            <p:cNvSpPr/>
            <p:nvPr/>
          </p:nvSpPr>
          <p:spPr>
            <a:xfrm>
              <a:off x="4591625" y="4422400"/>
              <a:ext cx="111350" cy="25"/>
            </a:xfrm>
            <a:custGeom>
              <a:avLst/>
              <a:gdLst/>
              <a:ahLst/>
              <a:cxnLst/>
              <a:rect l="l" t="t" r="r" b="b"/>
              <a:pathLst>
                <a:path w="4454" h="1" extrusionOk="0">
                  <a:moveTo>
                    <a:pt x="1" y="0"/>
                  </a:moveTo>
                  <a:lnTo>
                    <a:pt x="4454" y="0"/>
                  </a:lnTo>
                  <a:lnTo>
                    <a:pt x="4454" y="0"/>
                  </a:lnTo>
                  <a:lnTo>
                    <a:pt x="1" y="0"/>
                  </a:lnTo>
                  <a:cubicBezTo>
                    <a:pt x="25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6"/>
            <p:cNvSpPr/>
            <p:nvPr/>
          </p:nvSpPr>
          <p:spPr>
            <a:xfrm>
              <a:off x="4704750" y="4422400"/>
              <a:ext cx="78600" cy="25"/>
            </a:xfrm>
            <a:custGeom>
              <a:avLst/>
              <a:gdLst/>
              <a:ahLst/>
              <a:cxnLst/>
              <a:rect l="l" t="t" r="r" b="b"/>
              <a:pathLst>
                <a:path w="3144" h="1" extrusionOk="0">
                  <a:moveTo>
                    <a:pt x="0" y="0"/>
                  </a:moveTo>
                  <a:lnTo>
                    <a:pt x="3143" y="0"/>
                  </a:lnTo>
                  <a:lnTo>
                    <a:pt x="20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6"/>
            <p:cNvSpPr/>
            <p:nvPr/>
          </p:nvSpPr>
          <p:spPr>
            <a:xfrm>
              <a:off x="4590750" y="4398875"/>
              <a:ext cx="1037650" cy="42000"/>
            </a:xfrm>
            <a:custGeom>
              <a:avLst/>
              <a:gdLst/>
              <a:ahLst/>
              <a:cxnLst/>
              <a:rect l="l" t="t" r="r" b="b"/>
              <a:pathLst>
                <a:path w="41506" h="1680" extrusionOk="0">
                  <a:moveTo>
                    <a:pt x="5977" y="1"/>
                  </a:moveTo>
                  <a:cubicBezTo>
                    <a:pt x="5632" y="1"/>
                    <a:pt x="5275" y="1"/>
                    <a:pt x="4894" y="13"/>
                  </a:cubicBezTo>
                  <a:cubicBezTo>
                    <a:pt x="4072" y="49"/>
                    <a:pt x="3310" y="108"/>
                    <a:pt x="2560" y="203"/>
                  </a:cubicBezTo>
                  <a:cubicBezTo>
                    <a:pt x="2179" y="251"/>
                    <a:pt x="1798" y="322"/>
                    <a:pt x="1429" y="406"/>
                  </a:cubicBezTo>
                  <a:cubicBezTo>
                    <a:pt x="1072" y="477"/>
                    <a:pt x="679" y="560"/>
                    <a:pt x="262" y="680"/>
                  </a:cubicBezTo>
                  <a:cubicBezTo>
                    <a:pt x="250" y="668"/>
                    <a:pt x="238" y="668"/>
                    <a:pt x="214" y="668"/>
                  </a:cubicBezTo>
                  <a:cubicBezTo>
                    <a:pt x="179" y="668"/>
                    <a:pt x="143" y="680"/>
                    <a:pt x="119" y="727"/>
                  </a:cubicBezTo>
                  <a:cubicBezTo>
                    <a:pt x="36" y="846"/>
                    <a:pt x="0" y="989"/>
                    <a:pt x="0" y="1156"/>
                  </a:cubicBezTo>
                  <a:cubicBezTo>
                    <a:pt x="0" y="1227"/>
                    <a:pt x="12" y="1322"/>
                    <a:pt x="24" y="1394"/>
                  </a:cubicBezTo>
                  <a:cubicBezTo>
                    <a:pt x="36" y="1465"/>
                    <a:pt x="83" y="1549"/>
                    <a:pt x="119" y="1608"/>
                  </a:cubicBezTo>
                  <a:cubicBezTo>
                    <a:pt x="131" y="1632"/>
                    <a:pt x="179" y="1668"/>
                    <a:pt x="203" y="1668"/>
                  </a:cubicBezTo>
                  <a:cubicBezTo>
                    <a:pt x="214" y="1668"/>
                    <a:pt x="238" y="1680"/>
                    <a:pt x="250" y="1680"/>
                  </a:cubicBezTo>
                  <a:lnTo>
                    <a:pt x="41112" y="1680"/>
                  </a:lnTo>
                  <a:cubicBezTo>
                    <a:pt x="41124" y="1680"/>
                    <a:pt x="41160" y="1680"/>
                    <a:pt x="41172" y="1668"/>
                  </a:cubicBezTo>
                  <a:cubicBezTo>
                    <a:pt x="41208" y="1668"/>
                    <a:pt x="41231" y="1644"/>
                    <a:pt x="41255" y="1632"/>
                  </a:cubicBezTo>
                  <a:cubicBezTo>
                    <a:pt x="41339" y="1561"/>
                    <a:pt x="41398" y="1453"/>
                    <a:pt x="41446" y="1311"/>
                  </a:cubicBezTo>
                  <a:cubicBezTo>
                    <a:pt x="41458" y="1251"/>
                    <a:pt x="41470" y="1168"/>
                    <a:pt x="41493" y="1108"/>
                  </a:cubicBezTo>
                  <a:cubicBezTo>
                    <a:pt x="41505" y="1049"/>
                    <a:pt x="41505" y="989"/>
                    <a:pt x="41493" y="918"/>
                  </a:cubicBezTo>
                  <a:cubicBezTo>
                    <a:pt x="41493" y="894"/>
                    <a:pt x="41470" y="858"/>
                    <a:pt x="41458" y="834"/>
                  </a:cubicBezTo>
                  <a:cubicBezTo>
                    <a:pt x="41446" y="811"/>
                    <a:pt x="41398" y="799"/>
                    <a:pt x="41374" y="799"/>
                  </a:cubicBezTo>
                  <a:cubicBezTo>
                    <a:pt x="41339" y="775"/>
                    <a:pt x="41327" y="751"/>
                    <a:pt x="41279" y="739"/>
                  </a:cubicBezTo>
                  <a:cubicBezTo>
                    <a:pt x="38957" y="179"/>
                    <a:pt x="36528" y="96"/>
                    <a:pt x="34254" y="96"/>
                  </a:cubicBezTo>
                  <a:lnTo>
                    <a:pt x="33766" y="96"/>
                  </a:lnTo>
                  <a:cubicBezTo>
                    <a:pt x="33361" y="96"/>
                    <a:pt x="32945" y="96"/>
                    <a:pt x="32540" y="120"/>
                  </a:cubicBezTo>
                  <a:lnTo>
                    <a:pt x="31873" y="120"/>
                  </a:lnTo>
                  <a:cubicBezTo>
                    <a:pt x="31194" y="120"/>
                    <a:pt x="30516" y="132"/>
                    <a:pt x="29837" y="132"/>
                  </a:cubicBezTo>
                  <a:cubicBezTo>
                    <a:pt x="28468" y="144"/>
                    <a:pt x="27099" y="144"/>
                    <a:pt x="25741" y="168"/>
                  </a:cubicBezTo>
                  <a:cubicBezTo>
                    <a:pt x="23015" y="179"/>
                    <a:pt x="20300" y="179"/>
                    <a:pt x="17574" y="191"/>
                  </a:cubicBezTo>
                  <a:cubicBezTo>
                    <a:pt x="16205" y="191"/>
                    <a:pt x="14847" y="203"/>
                    <a:pt x="13478" y="203"/>
                  </a:cubicBezTo>
                  <a:lnTo>
                    <a:pt x="12525" y="203"/>
                  </a:lnTo>
                  <a:cubicBezTo>
                    <a:pt x="12192" y="203"/>
                    <a:pt x="11883" y="203"/>
                    <a:pt x="11561" y="191"/>
                  </a:cubicBezTo>
                  <a:cubicBezTo>
                    <a:pt x="10918" y="179"/>
                    <a:pt x="10275" y="144"/>
                    <a:pt x="9668" y="120"/>
                  </a:cubicBezTo>
                  <a:lnTo>
                    <a:pt x="9323" y="108"/>
                  </a:lnTo>
                  <a:lnTo>
                    <a:pt x="9275" y="108"/>
                  </a:lnTo>
                  <a:cubicBezTo>
                    <a:pt x="8215" y="49"/>
                    <a:pt x="7084" y="1"/>
                    <a:pt x="5977" y="1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6"/>
            <p:cNvSpPr/>
            <p:nvPr/>
          </p:nvSpPr>
          <p:spPr>
            <a:xfrm>
              <a:off x="4591050" y="4089025"/>
              <a:ext cx="1037950" cy="334000"/>
            </a:xfrm>
            <a:custGeom>
              <a:avLst/>
              <a:gdLst/>
              <a:ahLst/>
              <a:cxnLst/>
              <a:rect l="l" t="t" r="r" b="b"/>
              <a:pathLst>
                <a:path w="41518" h="13360" extrusionOk="0">
                  <a:moveTo>
                    <a:pt x="6941" y="1"/>
                  </a:moveTo>
                  <a:lnTo>
                    <a:pt x="5751" y="2263"/>
                  </a:lnTo>
                  <a:lnTo>
                    <a:pt x="4501" y="4656"/>
                  </a:lnTo>
                  <a:cubicBezTo>
                    <a:pt x="3953" y="5692"/>
                    <a:pt x="3417" y="6728"/>
                    <a:pt x="2881" y="7763"/>
                  </a:cubicBezTo>
                  <a:lnTo>
                    <a:pt x="2762" y="7990"/>
                  </a:lnTo>
                  <a:lnTo>
                    <a:pt x="2643" y="8216"/>
                  </a:lnTo>
                  <a:lnTo>
                    <a:pt x="2322" y="8835"/>
                  </a:lnTo>
                  <a:lnTo>
                    <a:pt x="1988" y="9466"/>
                  </a:lnTo>
                  <a:lnTo>
                    <a:pt x="1012" y="11335"/>
                  </a:lnTo>
                  <a:lnTo>
                    <a:pt x="24" y="13216"/>
                  </a:lnTo>
                  <a:cubicBezTo>
                    <a:pt x="0" y="13252"/>
                    <a:pt x="12" y="13300"/>
                    <a:pt x="36" y="13347"/>
                  </a:cubicBezTo>
                  <a:lnTo>
                    <a:pt x="24" y="13359"/>
                  </a:lnTo>
                  <a:lnTo>
                    <a:pt x="41517" y="13359"/>
                  </a:lnTo>
                  <a:cubicBezTo>
                    <a:pt x="41517" y="13347"/>
                    <a:pt x="41517" y="13312"/>
                    <a:pt x="41505" y="13300"/>
                  </a:cubicBezTo>
                  <a:lnTo>
                    <a:pt x="40529" y="11430"/>
                  </a:lnTo>
                  <a:lnTo>
                    <a:pt x="39541" y="9549"/>
                  </a:lnTo>
                  <a:lnTo>
                    <a:pt x="39219" y="8942"/>
                  </a:lnTo>
                  <a:lnTo>
                    <a:pt x="38886" y="8299"/>
                  </a:lnTo>
                  <a:lnTo>
                    <a:pt x="38648" y="7859"/>
                  </a:lnTo>
                  <a:cubicBezTo>
                    <a:pt x="38100" y="6811"/>
                    <a:pt x="37564" y="5787"/>
                    <a:pt x="37017" y="4739"/>
                  </a:cubicBezTo>
                  <a:lnTo>
                    <a:pt x="35326" y="1548"/>
                  </a:lnTo>
                  <a:lnTo>
                    <a:pt x="34540" y="36"/>
                  </a:lnTo>
                  <a:cubicBezTo>
                    <a:pt x="34540" y="24"/>
                    <a:pt x="34552" y="24"/>
                    <a:pt x="34552" y="12"/>
                  </a:cubicBezTo>
                  <a:lnTo>
                    <a:pt x="30313" y="12"/>
                  </a:lnTo>
                  <a:lnTo>
                    <a:pt x="30313" y="1"/>
                  </a:lnTo>
                  <a:close/>
                </a:path>
              </a:pathLst>
            </a:custGeom>
            <a:solidFill>
              <a:srgbClr val="FFF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6"/>
            <p:cNvSpPr/>
            <p:nvPr/>
          </p:nvSpPr>
          <p:spPr>
            <a:xfrm>
              <a:off x="5384300" y="4088425"/>
              <a:ext cx="94375" cy="47050"/>
            </a:xfrm>
            <a:custGeom>
              <a:avLst/>
              <a:gdLst/>
              <a:ahLst/>
              <a:cxnLst/>
              <a:rect l="l" t="t" r="r" b="b"/>
              <a:pathLst>
                <a:path w="3775" h="1882" extrusionOk="0">
                  <a:moveTo>
                    <a:pt x="0" y="1"/>
                  </a:moveTo>
                  <a:lnTo>
                    <a:pt x="0" y="13"/>
                  </a:lnTo>
                  <a:lnTo>
                    <a:pt x="6" y="13"/>
                  </a:lnTo>
                  <a:cubicBezTo>
                    <a:pt x="4" y="9"/>
                    <a:pt x="2" y="5"/>
                    <a:pt x="0" y="1"/>
                  </a:cubicBezTo>
                  <a:close/>
                  <a:moveTo>
                    <a:pt x="6" y="13"/>
                  </a:moveTo>
                  <a:lnTo>
                    <a:pt x="6" y="13"/>
                  </a:lnTo>
                  <a:cubicBezTo>
                    <a:pt x="16" y="32"/>
                    <a:pt x="24" y="50"/>
                    <a:pt x="24" y="60"/>
                  </a:cubicBezTo>
                  <a:cubicBezTo>
                    <a:pt x="107" y="191"/>
                    <a:pt x="191" y="334"/>
                    <a:pt x="298" y="453"/>
                  </a:cubicBezTo>
                  <a:cubicBezTo>
                    <a:pt x="405" y="572"/>
                    <a:pt x="488" y="691"/>
                    <a:pt x="607" y="810"/>
                  </a:cubicBezTo>
                  <a:cubicBezTo>
                    <a:pt x="726" y="929"/>
                    <a:pt x="846" y="1037"/>
                    <a:pt x="965" y="1120"/>
                  </a:cubicBezTo>
                  <a:cubicBezTo>
                    <a:pt x="1096" y="1227"/>
                    <a:pt x="1215" y="1310"/>
                    <a:pt x="1369" y="1382"/>
                  </a:cubicBezTo>
                  <a:cubicBezTo>
                    <a:pt x="1500" y="1465"/>
                    <a:pt x="1655" y="1537"/>
                    <a:pt x="1798" y="1596"/>
                  </a:cubicBezTo>
                  <a:lnTo>
                    <a:pt x="1786" y="1596"/>
                  </a:lnTo>
                  <a:cubicBezTo>
                    <a:pt x="1929" y="1656"/>
                    <a:pt x="2096" y="1715"/>
                    <a:pt x="2262" y="1763"/>
                  </a:cubicBezTo>
                  <a:cubicBezTo>
                    <a:pt x="2405" y="1799"/>
                    <a:pt x="2572" y="1834"/>
                    <a:pt x="2727" y="1846"/>
                  </a:cubicBezTo>
                  <a:cubicBezTo>
                    <a:pt x="2881" y="1870"/>
                    <a:pt x="3048" y="1882"/>
                    <a:pt x="3215" y="1882"/>
                  </a:cubicBezTo>
                  <a:cubicBezTo>
                    <a:pt x="3382" y="1882"/>
                    <a:pt x="3536" y="1870"/>
                    <a:pt x="3691" y="1846"/>
                  </a:cubicBezTo>
                  <a:lnTo>
                    <a:pt x="3703" y="1846"/>
                  </a:lnTo>
                  <a:cubicBezTo>
                    <a:pt x="3739" y="1846"/>
                    <a:pt x="3751" y="1834"/>
                    <a:pt x="3774" y="1834"/>
                  </a:cubicBezTo>
                  <a:lnTo>
                    <a:pt x="3632" y="1537"/>
                  </a:lnTo>
                  <a:lnTo>
                    <a:pt x="2846" y="36"/>
                  </a:lnTo>
                  <a:lnTo>
                    <a:pt x="2858" y="13"/>
                  </a:ln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6"/>
            <p:cNvSpPr/>
            <p:nvPr/>
          </p:nvSpPr>
          <p:spPr>
            <a:xfrm>
              <a:off x="4740750" y="4088125"/>
              <a:ext cx="93500" cy="46475"/>
            </a:xfrm>
            <a:custGeom>
              <a:avLst/>
              <a:gdLst/>
              <a:ahLst/>
              <a:cxnLst/>
              <a:rect l="l" t="t" r="r" b="b"/>
              <a:pathLst>
                <a:path w="3740" h="1859" extrusionOk="0">
                  <a:moveTo>
                    <a:pt x="953" y="1"/>
                  </a:moveTo>
                  <a:lnTo>
                    <a:pt x="953" y="13"/>
                  </a:lnTo>
                  <a:lnTo>
                    <a:pt x="1" y="1834"/>
                  </a:lnTo>
                  <a:lnTo>
                    <a:pt x="48" y="1834"/>
                  </a:lnTo>
                  <a:cubicBezTo>
                    <a:pt x="215" y="1846"/>
                    <a:pt x="382" y="1858"/>
                    <a:pt x="537" y="1858"/>
                  </a:cubicBezTo>
                  <a:cubicBezTo>
                    <a:pt x="703" y="1858"/>
                    <a:pt x="870" y="1846"/>
                    <a:pt x="1037" y="1834"/>
                  </a:cubicBezTo>
                  <a:lnTo>
                    <a:pt x="1013" y="1834"/>
                  </a:lnTo>
                  <a:cubicBezTo>
                    <a:pt x="1180" y="1799"/>
                    <a:pt x="1358" y="1775"/>
                    <a:pt x="1525" y="1727"/>
                  </a:cubicBezTo>
                  <a:cubicBezTo>
                    <a:pt x="1668" y="1680"/>
                    <a:pt x="1823" y="1644"/>
                    <a:pt x="1965" y="1584"/>
                  </a:cubicBezTo>
                  <a:cubicBezTo>
                    <a:pt x="2120" y="1525"/>
                    <a:pt x="2251" y="1441"/>
                    <a:pt x="2382" y="1370"/>
                  </a:cubicBezTo>
                  <a:cubicBezTo>
                    <a:pt x="2525" y="1299"/>
                    <a:pt x="2656" y="1203"/>
                    <a:pt x="2787" y="1108"/>
                  </a:cubicBezTo>
                  <a:cubicBezTo>
                    <a:pt x="2930" y="1001"/>
                    <a:pt x="3037" y="894"/>
                    <a:pt x="3156" y="775"/>
                  </a:cubicBezTo>
                  <a:cubicBezTo>
                    <a:pt x="3263" y="668"/>
                    <a:pt x="3370" y="548"/>
                    <a:pt x="3477" y="418"/>
                  </a:cubicBezTo>
                  <a:cubicBezTo>
                    <a:pt x="3561" y="287"/>
                    <a:pt x="3656" y="167"/>
                    <a:pt x="3739" y="13"/>
                  </a:cubicBezTo>
                  <a:lnTo>
                    <a:pt x="3739" y="1"/>
                  </a:ln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6"/>
            <p:cNvSpPr/>
            <p:nvPr/>
          </p:nvSpPr>
          <p:spPr>
            <a:xfrm>
              <a:off x="4993475" y="4104500"/>
              <a:ext cx="183075" cy="53600"/>
            </a:xfrm>
            <a:custGeom>
              <a:avLst/>
              <a:gdLst/>
              <a:ahLst/>
              <a:cxnLst/>
              <a:rect l="l" t="t" r="r" b="b"/>
              <a:pathLst>
                <a:path w="7323" h="2144" extrusionOk="0">
                  <a:moveTo>
                    <a:pt x="1000" y="1"/>
                  </a:moveTo>
                  <a:cubicBezTo>
                    <a:pt x="536" y="1"/>
                    <a:pt x="167" y="346"/>
                    <a:pt x="107" y="810"/>
                  </a:cubicBezTo>
                  <a:lnTo>
                    <a:pt x="60" y="1144"/>
                  </a:lnTo>
                  <a:cubicBezTo>
                    <a:pt x="0" y="1679"/>
                    <a:pt x="417" y="2144"/>
                    <a:pt x="953" y="2144"/>
                  </a:cubicBezTo>
                  <a:lnTo>
                    <a:pt x="6370" y="2144"/>
                  </a:lnTo>
                  <a:cubicBezTo>
                    <a:pt x="6906" y="2132"/>
                    <a:pt x="7323" y="1668"/>
                    <a:pt x="7287" y="1144"/>
                  </a:cubicBezTo>
                  <a:lnTo>
                    <a:pt x="7251" y="810"/>
                  </a:lnTo>
                  <a:cubicBezTo>
                    <a:pt x="7204" y="346"/>
                    <a:pt x="6823" y="1"/>
                    <a:pt x="6358" y="1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6"/>
            <p:cNvSpPr/>
            <p:nvPr/>
          </p:nvSpPr>
          <p:spPr>
            <a:xfrm>
              <a:off x="4746125" y="4173850"/>
              <a:ext cx="218500" cy="88150"/>
            </a:xfrm>
            <a:custGeom>
              <a:avLst/>
              <a:gdLst/>
              <a:ahLst/>
              <a:cxnLst/>
              <a:rect l="l" t="t" r="r" b="b"/>
              <a:pathLst>
                <a:path w="8740" h="3526" extrusionOk="0">
                  <a:moveTo>
                    <a:pt x="2012" y="1"/>
                  </a:moveTo>
                  <a:cubicBezTo>
                    <a:pt x="1715" y="1"/>
                    <a:pt x="1429" y="156"/>
                    <a:pt x="1274" y="429"/>
                  </a:cubicBezTo>
                  <a:lnTo>
                    <a:pt x="917" y="1108"/>
                  </a:lnTo>
                  <a:cubicBezTo>
                    <a:pt x="715" y="1513"/>
                    <a:pt x="488" y="1930"/>
                    <a:pt x="286" y="2334"/>
                  </a:cubicBezTo>
                  <a:cubicBezTo>
                    <a:pt x="0" y="2882"/>
                    <a:pt x="381" y="3525"/>
                    <a:pt x="1012" y="3525"/>
                  </a:cubicBezTo>
                  <a:lnTo>
                    <a:pt x="7668" y="3525"/>
                  </a:lnTo>
                  <a:cubicBezTo>
                    <a:pt x="8085" y="3525"/>
                    <a:pt x="8418" y="3215"/>
                    <a:pt x="8477" y="2799"/>
                  </a:cubicBezTo>
                  <a:lnTo>
                    <a:pt x="8692" y="894"/>
                  </a:lnTo>
                  <a:cubicBezTo>
                    <a:pt x="8739" y="429"/>
                    <a:pt x="8346" y="1"/>
                    <a:pt x="7870" y="1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6"/>
            <p:cNvSpPr/>
            <p:nvPr/>
          </p:nvSpPr>
          <p:spPr>
            <a:xfrm>
              <a:off x="4792550" y="4104500"/>
              <a:ext cx="179225" cy="53000"/>
            </a:xfrm>
            <a:custGeom>
              <a:avLst/>
              <a:gdLst/>
              <a:ahLst/>
              <a:cxnLst/>
              <a:rect l="l" t="t" r="r" b="b"/>
              <a:pathLst>
                <a:path w="7169" h="2120" extrusionOk="0">
                  <a:moveTo>
                    <a:pt x="1763" y="1"/>
                  </a:moveTo>
                  <a:cubicBezTo>
                    <a:pt x="1358" y="1"/>
                    <a:pt x="1001" y="227"/>
                    <a:pt x="822" y="572"/>
                  </a:cubicBezTo>
                  <a:lnTo>
                    <a:pt x="120" y="1894"/>
                  </a:lnTo>
                  <a:lnTo>
                    <a:pt x="1" y="2120"/>
                  </a:lnTo>
                  <a:lnTo>
                    <a:pt x="6049" y="2120"/>
                  </a:lnTo>
                  <a:cubicBezTo>
                    <a:pt x="6585" y="2120"/>
                    <a:pt x="7049" y="1715"/>
                    <a:pt x="7109" y="1167"/>
                  </a:cubicBezTo>
                  <a:cubicBezTo>
                    <a:pt x="7168" y="548"/>
                    <a:pt x="6668" y="1"/>
                    <a:pt x="6049" y="1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6"/>
            <p:cNvSpPr/>
            <p:nvPr/>
          </p:nvSpPr>
          <p:spPr>
            <a:xfrm>
              <a:off x="5207475" y="4173850"/>
              <a:ext cx="266725" cy="88425"/>
            </a:xfrm>
            <a:custGeom>
              <a:avLst/>
              <a:gdLst/>
              <a:ahLst/>
              <a:cxnLst/>
              <a:rect l="l" t="t" r="r" b="b"/>
              <a:pathLst>
                <a:path w="10669" h="3537" extrusionOk="0">
                  <a:moveTo>
                    <a:pt x="763" y="1"/>
                  </a:moveTo>
                  <a:cubicBezTo>
                    <a:pt x="346" y="1"/>
                    <a:pt x="1" y="370"/>
                    <a:pt x="48" y="787"/>
                  </a:cubicBezTo>
                  <a:lnTo>
                    <a:pt x="251" y="2894"/>
                  </a:lnTo>
                  <a:cubicBezTo>
                    <a:pt x="310" y="3275"/>
                    <a:pt x="608" y="3537"/>
                    <a:pt x="989" y="3537"/>
                  </a:cubicBezTo>
                  <a:lnTo>
                    <a:pt x="9800" y="3537"/>
                  </a:lnTo>
                  <a:cubicBezTo>
                    <a:pt x="10335" y="3537"/>
                    <a:pt x="10669" y="2977"/>
                    <a:pt x="10419" y="2501"/>
                  </a:cubicBezTo>
                  <a:cubicBezTo>
                    <a:pt x="10193" y="2061"/>
                    <a:pt x="9954" y="1632"/>
                    <a:pt x="9740" y="1203"/>
                  </a:cubicBezTo>
                  <a:lnTo>
                    <a:pt x="9300" y="382"/>
                  </a:lnTo>
                  <a:cubicBezTo>
                    <a:pt x="9181" y="144"/>
                    <a:pt x="8931" y="1"/>
                    <a:pt x="8681" y="1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6"/>
            <p:cNvSpPr/>
            <p:nvPr/>
          </p:nvSpPr>
          <p:spPr>
            <a:xfrm>
              <a:off x="5200050" y="4104500"/>
              <a:ext cx="221175" cy="53600"/>
            </a:xfrm>
            <a:custGeom>
              <a:avLst/>
              <a:gdLst/>
              <a:ahLst/>
              <a:cxnLst/>
              <a:rect l="l" t="t" r="r" b="b"/>
              <a:pathLst>
                <a:path w="8847" h="2144" extrusionOk="0">
                  <a:moveTo>
                    <a:pt x="607" y="1"/>
                  </a:moveTo>
                  <a:cubicBezTo>
                    <a:pt x="274" y="1"/>
                    <a:pt x="0" y="298"/>
                    <a:pt x="48" y="644"/>
                  </a:cubicBezTo>
                  <a:lnTo>
                    <a:pt x="155" y="1620"/>
                  </a:lnTo>
                  <a:cubicBezTo>
                    <a:pt x="179" y="1918"/>
                    <a:pt x="429" y="2144"/>
                    <a:pt x="715" y="2144"/>
                  </a:cubicBezTo>
                  <a:lnTo>
                    <a:pt x="8132" y="2144"/>
                  </a:lnTo>
                  <a:lnTo>
                    <a:pt x="8132" y="2132"/>
                  </a:lnTo>
                  <a:cubicBezTo>
                    <a:pt x="8561" y="2132"/>
                    <a:pt x="8847" y="1668"/>
                    <a:pt x="8632" y="1287"/>
                  </a:cubicBezTo>
                  <a:lnTo>
                    <a:pt x="7965" y="13"/>
                  </a:lnTo>
                  <a:lnTo>
                    <a:pt x="7977" y="1"/>
                  </a:ln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6"/>
            <p:cNvSpPr/>
            <p:nvPr/>
          </p:nvSpPr>
          <p:spPr>
            <a:xfrm>
              <a:off x="4968775" y="4287550"/>
              <a:ext cx="231000" cy="97075"/>
            </a:xfrm>
            <a:custGeom>
              <a:avLst/>
              <a:gdLst/>
              <a:ahLst/>
              <a:cxnLst/>
              <a:rect l="l" t="t" r="r" b="b"/>
              <a:pathLst>
                <a:path w="9240" h="3883" extrusionOk="0">
                  <a:moveTo>
                    <a:pt x="1143" y="1"/>
                  </a:moveTo>
                  <a:cubicBezTo>
                    <a:pt x="714" y="1"/>
                    <a:pt x="333" y="334"/>
                    <a:pt x="298" y="763"/>
                  </a:cubicBezTo>
                  <a:lnTo>
                    <a:pt x="60" y="2930"/>
                  </a:lnTo>
                  <a:cubicBezTo>
                    <a:pt x="0" y="3442"/>
                    <a:pt x="393" y="3882"/>
                    <a:pt x="905" y="3882"/>
                  </a:cubicBezTo>
                  <a:lnTo>
                    <a:pt x="8346" y="3882"/>
                  </a:lnTo>
                  <a:cubicBezTo>
                    <a:pt x="8846" y="3882"/>
                    <a:pt x="9239" y="3454"/>
                    <a:pt x="9192" y="2954"/>
                  </a:cubicBezTo>
                  <a:lnTo>
                    <a:pt x="8965" y="775"/>
                  </a:lnTo>
                  <a:cubicBezTo>
                    <a:pt x="8930" y="346"/>
                    <a:pt x="8549" y="1"/>
                    <a:pt x="8120" y="1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6"/>
            <p:cNvSpPr/>
            <p:nvPr/>
          </p:nvSpPr>
          <p:spPr>
            <a:xfrm>
              <a:off x="5218800" y="4287850"/>
              <a:ext cx="326550" cy="96775"/>
            </a:xfrm>
            <a:custGeom>
              <a:avLst/>
              <a:gdLst/>
              <a:ahLst/>
              <a:cxnLst/>
              <a:rect l="l" t="t" r="r" b="b"/>
              <a:pathLst>
                <a:path w="13062" h="3871" extrusionOk="0">
                  <a:moveTo>
                    <a:pt x="334" y="1"/>
                  </a:moveTo>
                  <a:cubicBezTo>
                    <a:pt x="143" y="1"/>
                    <a:pt x="0" y="168"/>
                    <a:pt x="24" y="358"/>
                  </a:cubicBezTo>
                  <a:lnTo>
                    <a:pt x="357" y="3597"/>
                  </a:lnTo>
                  <a:cubicBezTo>
                    <a:pt x="369" y="3751"/>
                    <a:pt x="500" y="3870"/>
                    <a:pt x="667" y="3870"/>
                  </a:cubicBezTo>
                  <a:lnTo>
                    <a:pt x="13061" y="3870"/>
                  </a:lnTo>
                  <a:lnTo>
                    <a:pt x="13061" y="3858"/>
                  </a:lnTo>
                  <a:cubicBezTo>
                    <a:pt x="13061" y="3847"/>
                    <a:pt x="13061" y="3823"/>
                    <a:pt x="13050" y="3811"/>
                  </a:cubicBezTo>
                  <a:lnTo>
                    <a:pt x="12228" y="2251"/>
                  </a:lnTo>
                  <a:lnTo>
                    <a:pt x="11406" y="691"/>
                  </a:lnTo>
                  <a:lnTo>
                    <a:pt x="11145" y="168"/>
                  </a:lnTo>
                  <a:cubicBezTo>
                    <a:pt x="11085" y="60"/>
                    <a:pt x="10978" y="1"/>
                    <a:pt x="10859" y="1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6"/>
            <p:cNvSpPr/>
            <p:nvPr/>
          </p:nvSpPr>
          <p:spPr>
            <a:xfrm>
              <a:off x="4982450" y="4174150"/>
              <a:ext cx="205425" cy="88125"/>
            </a:xfrm>
            <a:custGeom>
              <a:avLst/>
              <a:gdLst/>
              <a:ahLst/>
              <a:cxnLst/>
              <a:rect l="l" t="t" r="r" b="b"/>
              <a:pathLst>
                <a:path w="8217" h="3525" extrusionOk="0">
                  <a:moveTo>
                    <a:pt x="1120" y="0"/>
                  </a:moveTo>
                  <a:cubicBezTo>
                    <a:pt x="666" y="0"/>
                    <a:pt x="298" y="330"/>
                    <a:pt x="251" y="787"/>
                  </a:cubicBezTo>
                  <a:lnTo>
                    <a:pt x="60" y="2525"/>
                  </a:lnTo>
                  <a:cubicBezTo>
                    <a:pt x="1" y="3061"/>
                    <a:pt x="417" y="3525"/>
                    <a:pt x="953" y="3525"/>
                  </a:cubicBezTo>
                  <a:lnTo>
                    <a:pt x="7264" y="3525"/>
                  </a:lnTo>
                  <a:cubicBezTo>
                    <a:pt x="7799" y="3525"/>
                    <a:pt x="8216" y="3061"/>
                    <a:pt x="8157" y="2549"/>
                  </a:cubicBezTo>
                  <a:lnTo>
                    <a:pt x="7978" y="798"/>
                  </a:lnTo>
                  <a:cubicBezTo>
                    <a:pt x="7930" y="346"/>
                    <a:pt x="7549" y="1"/>
                    <a:pt x="7085" y="1"/>
                  </a:cubicBezTo>
                  <a:lnTo>
                    <a:pt x="1144" y="1"/>
                  </a:lnTo>
                  <a:cubicBezTo>
                    <a:pt x="1136" y="0"/>
                    <a:pt x="1128" y="0"/>
                    <a:pt x="1120" y="0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6"/>
            <p:cNvSpPr/>
            <p:nvPr/>
          </p:nvSpPr>
          <p:spPr>
            <a:xfrm>
              <a:off x="4674975" y="4287275"/>
              <a:ext cx="276850" cy="96750"/>
            </a:xfrm>
            <a:custGeom>
              <a:avLst/>
              <a:gdLst/>
              <a:ahLst/>
              <a:cxnLst/>
              <a:rect l="l" t="t" r="r" b="b"/>
              <a:pathLst>
                <a:path w="11074" h="3870" extrusionOk="0">
                  <a:moveTo>
                    <a:pt x="1989" y="0"/>
                  </a:moveTo>
                  <a:lnTo>
                    <a:pt x="1989" y="12"/>
                  </a:lnTo>
                  <a:lnTo>
                    <a:pt x="1941" y="107"/>
                  </a:lnTo>
                  <a:lnTo>
                    <a:pt x="1656" y="619"/>
                  </a:lnTo>
                  <a:lnTo>
                    <a:pt x="834" y="2191"/>
                  </a:lnTo>
                  <a:lnTo>
                    <a:pt x="12" y="3751"/>
                  </a:lnTo>
                  <a:cubicBezTo>
                    <a:pt x="1" y="3774"/>
                    <a:pt x="1" y="3822"/>
                    <a:pt x="36" y="3858"/>
                  </a:cubicBezTo>
                  <a:lnTo>
                    <a:pt x="12" y="3870"/>
                  </a:lnTo>
                  <a:lnTo>
                    <a:pt x="10061" y="3870"/>
                  </a:lnTo>
                  <a:cubicBezTo>
                    <a:pt x="10419" y="3870"/>
                    <a:pt x="10728" y="3596"/>
                    <a:pt x="10764" y="3239"/>
                  </a:cubicBezTo>
                  <a:lnTo>
                    <a:pt x="11026" y="786"/>
                  </a:lnTo>
                  <a:cubicBezTo>
                    <a:pt x="11073" y="369"/>
                    <a:pt x="10752" y="0"/>
                    <a:pt x="10335" y="0"/>
                  </a:cubicBezTo>
                  <a:close/>
                </a:path>
              </a:pathLst>
            </a:custGeom>
            <a:solidFill>
              <a:srgbClr val="FBD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6"/>
            <p:cNvSpPr/>
            <p:nvPr/>
          </p:nvSpPr>
          <p:spPr>
            <a:xfrm>
              <a:off x="5511100" y="4347975"/>
              <a:ext cx="118775" cy="74750"/>
            </a:xfrm>
            <a:custGeom>
              <a:avLst/>
              <a:gdLst/>
              <a:ahLst/>
              <a:cxnLst/>
              <a:rect l="l" t="t" r="r" b="b"/>
              <a:pathLst>
                <a:path w="4751" h="2990" extrusionOk="0">
                  <a:moveTo>
                    <a:pt x="3203" y="1"/>
                  </a:moveTo>
                  <a:cubicBezTo>
                    <a:pt x="3143" y="1"/>
                    <a:pt x="3108" y="13"/>
                    <a:pt x="3084" y="13"/>
                  </a:cubicBezTo>
                  <a:cubicBezTo>
                    <a:pt x="2929" y="25"/>
                    <a:pt x="2774" y="72"/>
                    <a:pt x="2608" y="120"/>
                  </a:cubicBezTo>
                  <a:cubicBezTo>
                    <a:pt x="2453" y="156"/>
                    <a:pt x="2310" y="203"/>
                    <a:pt x="2155" y="275"/>
                  </a:cubicBezTo>
                  <a:lnTo>
                    <a:pt x="2179" y="275"/>
                  </a:lnTo>
                  <a:cubicBezTo>
                    <a:pt x="2024" y="334"/>
                    <a:pt x="1881" y="418"/>
                    <a:pt x="1739" y="501"/>
                  </a:cubicBezTo>
                  <a:cubicBezTo>
                    <a:pt x="1608" y="572"/>
                    <a:pt x="1489" y="668"/>
                    <a:pt x="1369" y="751"/>
                  </a:cubicBezTo>
                  <a:cubicBezTo>
                    <a:pt x="1238" y="858"/>
                    <a:pt x="1119" y="965"/>
                    <a:pt x="1012" y="1072"/>
                  </a:cubicBezTo>
                  <a:cubicBezTo>
                    <a:pt x="893" y="1192"/>
                    <a:pt x="786" y="1311"/>
                    <a:pt x="703" y="1430"/>
                  </a:cubicBezTo>
                  <a:cubicBezTo>
                    <a:pt x="596" y="1561"/>
                    <a:pt x="512" y="1692"/>
                    <a:pt x="429" y="1846"/>
                  </a:cubicBezTo>
                  <a:cubicBezTo>
                    <a:pt x="357" y="1977"/>
                    <a:pt x="286" y="2108"/>
                    <a:pt x="226" y="2263"/>
                  </a:cubicBezTo>
                  <a:lnTo>
                    <a:pt x="226" y="2239"/>
                  </a:lnTo>
                  <a:cubicBezTo>
                    <a:pt x="167" y="2394"/>
                    <a:pt x="107" y="2537"/>
                    <a:pt x="60" y="2704"/>
                  </a:cubicBezTo>
                  <a:cubicBezTo>
                    <a:pt x="36" y="2799"/>
                    <a:pt x="12" y="2894"/>
                    <a:pt x="0" y="2989"/>
                  </a:cubicBezTo>
                  <a:lnTo>
                    <a:pt x="4751" y="2989"/>
                  </a:lnTo>
                  <a:cubicBezTo>
                    <a:pt x="4751" y="2954"/>
                    <a:pt x="4751" y="2942"/>
                    <a:pt x="4739" y="2930"/>
                  </a:cubicBezTo>
                  <a:lnTo>
                    <a:pt x="3751" y="1049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6"/>
            <p:cNvSpPr/>
            <p:nvPr/>
          </p:nvSpPr>
          <p:spPr>
            <a:xfrm>
              <a:off x="4591050" y="4350075"/>
              <a:ext cx="111925" cy="72350"/>
            </a:xfrm>
            <a:custGeom>
              <a:avLst/>
              <a:gdLst/>
              <a:ahLst/>
              <a:cxnLst/>
              <a:rect l="l" t="t" r="r" b="b"/>
              <a:pathLst>
                <a:path w="4477" h="2894" extrusionOk="0">
                  <a:moveTo>
                    <a:pt x="1488" y="0"/>
                  </a:moveTo>
                  <a:lnTo>
                    <a:pt x="1012" y="881"/>
                  </a:lnTo>
                  <a:lnTo>
                    <a:pt x="24" y="2751"/>
                  </a:lnTo>
                  <a:cubicBezTo>
                    <a:pt x="0" y="2798"/>
                    <a:pt x="12" y="2846"/>
                    <a:pt x="48" y="2893"/>
                  </a:cubicBezTo>
                  <a:lnTo>
                    <a:pt x="4477" y="2893"/>
                  </a:lnTo>
                  <a:cubicBezTo>
                    <a:pt x="4465" y="2810"/>
                    <a:pt x="4453" y="2727"/>
                    <a:pt x="4417" y="2655"/>
                  </a:cubicBezTo>
                  <a:cubicBezTo>
                    <a:pt x="4370" y="2489"/>
                    <a:pt x="4310" y="2334"/>
                    <a:pt x="4251" y="2191"/>
                  </a:cubicBezTo>
                  <a:cubicBezTo>
                    <a:pt x="4191" y="2036"/>
                    <a:pt x="4120" y="1893"/>
                    <a:pt x="4036" y="1762"/>
                  </a:cubicBezTo>
                  <a:cubicBezTo>
                    <a:pt x="3953" y="1620"/>
                    <a:pt x="3870" y="1500"/>
                    <a:pt x="3774" y="1381"/>
                  </a:cubicBezTo>
                  <a:cubicBezTo>
                    <a:pt x="3667" y="1250"/>
                    <a:pt x="3572" y="1131"/>
                    <a:pt x="3453" y="1012"/>
                  </a:cubicBezTo>
                  <a:cubicBezTo>
                    <a:pt x="3346" y="905"/>
                    <a:pt x="3227" y="810"/>
                    <a:pt x="3108" y="715"/>
                  </a:cubicBezTo>
                  <a:cubicBezTo>
                    <a:pt x="2988" y="631"/>
                    <a:pt x="2858" y="536"/>
                    <a:pt x="2738" y="465"/>
                  </a:cubicBezTo>
                  <a:cubicBezTo>
                    <a:pt x="2596" y="369"/>
                    <a:pt x="2453" y="310"/>
                    <a:pt x="2298" y="238"/>
                  </a:cubicBezTo>
                  <a:lnTo>
                    <a:pt x="2322" y="238"/>
                  </a:lnTo>
                  <a:cubicBezTo>
                    <a:pt x="2155" y="167"/>
                    <a:pt x="1988" y="107"/>
                    <a:pt x="1810" y="72"/>
                  </a:cubicBezTo>
                  <a:cubicBezTo>
                    <a:pt x="1703" y="48"/>
                    <a:pt x="1584" y="36"/>
                    <a:pt x="1488" y="0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6"/>
            <p:cNvSpPr/>
            <p:nvPr/>
          </p:nvSpPr>
          <p:spPr>
            <a:xfrm>
              <a:off x="4668725" y="436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3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16"/>
            <p:cNvSpPr/>
            <p:nvPr/>
          </p:nvSpPr>
          <p:spPr>
            <a:xfrm>
              <a:off x="4827075" y="4273875"/>
              <a:ext cx="56575" cy="93775"/>
            </a:xfrm>
            <a:custGeom>
              <a:avLst/>
              <a:gdLst/>
              <a:ahLst/>
              <a:cxnLst/>
              <a:rect l="l" t="t" r="r" b="b"/>
              <a:pathLst>
                <a:path w="2263" h="3751" extrusionOk="0">
                  <a:moveTo>
                    <a:pt x="1179" y="0"/>
                  </a:moveTo>
                  <a:cubicBezTo>
                    <a:pt x="691" y="0"/>
                    <a:pt x="286" y="405"/>
                    <a:pt x="286" y="893"/>
                  </a:cubicBezTo>
                  <a:cubicBezTo>
                    <a:pt x="286" y="1131"/>
                    <a:pt x="382" y="1358"/>
                    <a:pt x="560" y="1536"/>
                  </a:cubicBezTo>
                  <a:cubicBezTo>
                    <a:pt x="405" y="1774"/>
                    <a:pt x="286" y="2012"/>
                    <a:pt x="203" y="2262"/>
                  </a:cubicBezTo>
                  <a:cubicBezTo>
                    <a:pt x="84" y="2560"/>
                    <a:pt x="24" y="2846"/>
                    <a:pt x="1" y="3096"/>
                  </a:cubicBezTo>
                  <a:lnTo>
                    <a:pt x="1" y="3144"/>
                  </a:lnTo>
                  <a:lnTo>
                    <a:pt x="1" y="3167"/>
                  </a:lnTo>
                  <a:lnTo>
                    <a:pt x="1" y="3203"/>
                  </a:lnTo>
                  <a:cubicBezTo>
                    <a:pt x="72" y="3513"/>
                    <a:pt x="560" y="3751"/>
                    <a:pt x="1132" y="3751"/>
                  </a:cubicBezTo>
                  <a:cubicBezTo>
                    <a:pt x="1727" y="3751"/>
                    <a:pt x="2227" y="3501"/>
                    <a:pt x="2263" y="3167"/>
                  </a:cubicBezTo>
                  <a:lnTo>
                    <a:pt x="2263" y="3144"/>
                  </a:lnTo>
                  <a:cubicBezTo>
                    <a:pt x="2263" y="3060"/>
                    <a:pt x="2263" y="2989"/>
                    <a:pt x="2251" y="2917"/>
                  </a:cubicBezTo>
                  <a:cubicBezTo>
                    <a:pt x="2251" y="2846"/>
                    <a:pt x="2239" y="2763"/>
                    <a:pt x="2227" y="2679"/>
                  </a:cubicBezTo>
                  <a:cubicBezTo>
                    <a:pt x="2191" y="2548"/>
                    <a:pt x="2168" y="2405"/>
                    <a:pt x="2108" y="2251"/>
                  </a:cubicBezTo>
                  <a:cubicBezTo>
                    <a:pt x="2025" y="2024"/>
                    <a:pt x="1941" y="1786"/>
                    <a:pt x="1810" y="1500"/>
                  </a:cubicBezTo>
                  <a:cubicBezTo>
                    <a:pt x="1965" y="1334"/>
                    <a:pt x="2060" y="1119"/>
                    <a:pt x="2060" y="881"/>
                  </a:cubicBezTo>
                  <a:cubicBezTo>
                    <a:pt x="2072" y="405"/>
                    <a:pt x="1668" y="0"/>
                    <a:pt x="1179" y="0"/>
                  </a:cubicBezTo>
                  <a:close/>
                </a:path>
              </a:pathLst>
            </a:custGeom>
            <a:solidFill>
              <a:srgbClr val="3E5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16"/>
            <p:cNvSpPr/>
            <p:nvPr/>
          </p:nvSpPr>
          <p:spPr>
            <a:xfrm>
              <a:off x="5009250" y="4153925"/>
              <a:ext cx="56575" cy="93775"/>
            </a:xfrm>
            <a:custGeom>
              <a:avLst/>
              <a:gdLst/>
              <a:ahLst/>
              <a:cxnLst/>
              <a:rect l="l" t="t" r="r" b="b"/>
              <a:pathLst>
                <a:path w="2263" h="3751" extrusionOk="0">
                  <a:moveTo>
                    <a:pt x="1179" y="0"/>
                  </a:moveTo>
                  <a:cubicBezTo>
                    <a:pt x="679" y="0"/>
                    <a:pt x="286" y="405"/>
                    <a:pt x="286" y="893"/>
                  </a:cubicBezTo>
                  <a:cubicBezTo>
                    <a:pt x="286" y="1131"/>
                    <a:pt x="369" y="1357"/>
                    <a:pt x="548" y="1536"/>
                  </a:cubicBezTo>
                  <a:cubicBezTo>
                    <a:pt x="405" y="1774"/>
                    <a:pt x="286" y="2012"/>
                    <a:pt x="191" y="2262"/>
                  </a:cubicBezTo>
                  <a:cubicBezTo>
                    <a:pt x="72" y="2560"/>
                    <a:pt x="12" y="2846"/>
                    <a:pt x="0" y="3096"/>
                  </a:cubicBezTo>
                  <a:lnTo>
                    <a:pt x="0" y="3143"/>
                  </a:lnTo>
                  <a:lnTo>
                    <a:pt x="0" y="3179"/>
                  </a:lnTo>
                  <a:lnTo>
                    <a:pt x="0" y="3203"/>
                  </a:lnTo>
                  <a:cubicBezTo>
                    <a:pt x="60" y="3512"/>
                    <a:pt x="548" y="3751"/>
                    <a:pt x="1131" y="3751"/>
                  </a:cubicBezTo>
                  <a:cubicBezTo>
                    <a:pt x="1727" y="3751"/>
                    <a:pt x="2215" y="3500"/>
                    <a:pt x="2262" y="3179"/>
                  </a:cubicBezTo>
                  <a:lnTo>
                    <a:pt x="2262" y="3143"/>
                  </a:lnTo>
                  <a:cubicBezTo>
                    <a:pt x="2262" y="3072"/>
                    <a:pt x="2262" y="3000"/>
                    <a:pt x="2239" y="2917"/>
                  </a:cubicBezTo>
                  <a:cubicBezTo>
                    <a:pt x="2239" y="2846"/>
                    <a:pt x="2227" y="2774"/>
                    <a:pt x="2215" y="2679"/>
                  </a:cubicBezTo>
                  <a:cubicBezTo>
                    <a:pt x="2179" y="2548"/>
                    <a:pt x="2155" y="2417"/>
                    <a:pt x="2096" y="2250"/>
                  </a:cubicBezTo>
                  <a:cubicBezTo>
                    <a:pt x="2024" y="2024"/>
                    <a:pt x="1929" y="1786"/>
                    <a:pt x="1798" y="1512"/>
                  </a:cubicBezTo>
                  <a:cubicBezTo>
                    <a:pt x="1965" y="1345"/>
                    <a:pt x="2048" y="1119"/>
                    <a:pt x="2048" y="881"/>
                  </a:cubicBezTo>
                  <a:cubicBezTo>
                    <a:pt x="2072" y="405"/>
                    <a:pt x="1667" y="0"/>
                    <a:pt x="1179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16"/>
            <p:cNvSpPr/>
            <p:nvPr/>
          </p:nvSpPr>
          <p:spPr>
            <a:xfrm>
              <a:off x="4894950" y="4053900"/>
              <a:ext cx="56575" cy="93800"/>
            </a:xfrm>
            <a:custGeom>
              <a:avLst/>
              <a:gdLst/>
              <a:ahLst/>
              <a:cxnLst/>
              <a:rect l="l" t="t" r="r" b="b"/>
              <a:pathLst>
                <a:path w="2263" h="3752" extrusionOk="0">
                  <a:moveTo>
                    <a:pt x="1179" y="1"/>
                  </a:moveTo>
                  <a:cubicBezTo>
                    <a:pt x="691" y="1"/>
                    <a:pt x="286" y="405"/>
                    <a:pt x="286" y="894"/>
                  </a:cubicBezTo>
                  <a:cubicBezTo>
                    <a:pt x="286" y="1132"/>
                    <a:pt x="369" y="1358"/>
                    <a:pt x="548" y="1536"/>
                  </a:cubicBezTo>
                  <a:cubicBezTo>
                    <a:pt x="405" y="1775"/>
                    <a:pt x="286" y="2013"/>
                    <a:pt x="191" y="2263"/>
                  </a:cubicBezTo>
                  <a:cubicBezTo>
                    <a:pt x="72" y="2560"/>
                    <a:pt x="12" y="2846"/>
                    <a:pt x="0" y="3096"/>
                  </a:cubicBezTo>
                  <a:lnTo>
                    <a:pt x="0" y="3144"/>
                  </a:lnTo>
                  <a:lnTo>
                    <a:pt x="0" y="3168"/>
                  </a:lnTo>
                  <a:lnTo>
                    <a:pt x="0" y="3203"/>
                  </a:lnTo>
                  <a:cubicBezTo>
                    <a:pt x="60" y="3513"/>
                    <a:pt x="548" y="3751"/>
                    <a:pt x="1131" y="3751"/>
                  </a:cubicBezTo>
                  <a:cubicBezTo>
                    <a:pt x="1727" y="3751"/>
                    <a:pt x="2215" y="3501"/>
                    <a:pt x="2262" y="3168"/>
                  </a:cubicBezTo>
                  <a:lnTo>
                    <a:pt x="2262" y="3144"/>
                  </a:lnTo>
                  <a:cubicBezTo>
                    <a:pt x="2262" y="3072"/>
                    <a:pt x="2262" y="2989"/>
                    <a:pt x="2251" y="2918"/>
                  </a:cubicBezTo>
                  <a:cubicBezTo>
                    <a:pt x="2251" y="2846"/>
                    <a:pt x="2227" y="2775"/>
                    <a:pt x="2215" y="2679"/>
                  </a:cubicBezTo>
                  <a:cubicBezTo>
                    <a:pt x="2191" y="2549"/>
                    <a:pt x="2155" y="2418"/>
                    <a:pt x="2096" y="2251"/>
                  </a:cubicBezTo>
                  <a:cubicBezTo>
                    <a:pt x="2024" y="2025"/>
                    <a:pt x="1929" y="1787"/>
                    <a:pt x="1798" y="1501"/>
                  </a:cubicBezTo>
                  <a:cubicBezTo>
                    <a:pt x="1965" y="1346"/>
                    <a:pt x="2048" y="1120"/>
                    <a:pt x="2048" y="882"/>
                  </a:cubicBezTo>
                  <a:cubicBezTo>
                    <a:pt x="2072" y="405"/>
                    <a:pt x="1667" y="1"/>
                    <a:pt x="1179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16"/>
            <p:cNvSpPr/>
            <p:nvPr/>
          </p:nvSpPr>
          <p:spPr>
            <a:xfrm>
              <a:off x="5246475" y="4230400"/>
              <a:ext cx="56575" cy="93800"/>
            </a:xfrm>
            <a:custGeom>
              <a:avLst/>
              <a:gdLst/>
              <a:ahLst/>
              <a:cxnLst/>
              <a:rect l="l" t="t" r="r" b="b"/>
              <a:pathLst>
                <a:path w="2263" h="3752" extrusionOk="0">
                  <a:moveTo>
                    <a:pt x="1179" y="1"/>
                  </a:moveTo>
                  <a:cubicBezTo>
                    <a:pt x="691" y="1"/>
                    <a:pt x="286" y="394"/>
                    <a:pt x="286" y="894"/>
                  </a:cubicBezTo>
                  <a:cubicBezTo>
                    <a:pt x="286" y="1132"/>
                    <a:pt x="382" y="1346"/>
                    <a:pt x="560" y="1525"/>
                  </a:cubicBezTo>
                  <a:cubicBezTo>
                    <a:pt x="417" y="1763"/>
                    <a:pt x="286" y="2001"/>
                    <a:pt x="203" y="2251"/>
                  </a:cubicBezTo>
                  <a:cubicBezTo>
                    <a:pt x="84" y="2549"/>
                    <a:pt x="12" y="2835"/>
                    <a:pt x="1" y="3097"/>
                  </a:cubicBezTo>
                  <a:lnTo>
                    <a:pt x="1" y="3132"/>
                  </a:lnTo>
                  <a:lnTo>
                    <a:pt x="1" y="3168"/>
                  </a:lnTo>
                  <a:lnTo>
                    <a:pt x="1" y="3192"/>
                  </a:lnTo>
                  <a:cubicBezTo>
                    <a:pt x="60" y="3513"/>
                    <a:pt x="560" y="3751"/>
                    <a:pt x="1132" y="3751"/>
                  </a:cubicBezTo>
                  <a:cubicBezTo>
                    <a:pt x="1727" y="3751"/>
                    <a:pt x="2215" y="3489"/>
                    <a:pt x="2263" y="3168"/>
                  </a:cubicBezTo>
                  <a:lnTo>
                    <a:pt x="2263" y="3132"/>
                  </a:lnTo>
                  <a:cubicBezTo>
                    <a:pt x="2263" y="3061"/>
                    <a:pt x="2263" y="2989"/>
                    <a:pt x="2251" y="2918"/>
                  </a:cubicBezTo>
                  <a:cubicBezTo>
                    <a:pt x="2251" y="2835"/>
                    <a:pt x="2239" y="2763"/>
                    <a:pt x="2215" y="2680"/>
                  </a:cubicBezTo>
                  <a:cubicBezTo>
                    <a:pt x="2191" y="2537"/>
                    <a:pt x="2156" y="2406"/>
                    <a:pt x="2096" y="2239"/>
                  </a:cubicBezTo>
                  <a:cubicBezTo>
                    <a:pt x="2025" y="2025"/>
                    <a:pt x="1941" y="1787"/>
                    <a:pt x="1798" y="1501"/>
                  </a:cubicBezTo>
                  <a:cubicBezTo>
                    <a:pt x="1965" y="1334"/>
                    <a:pt x="2060" y="1108"/>
                    <a:pt x="2060" y="870"/>
                  </a:cubicBezTo>
                  <a:cubicBezTo>
                    <a:pt x="2072" y="394"/>
                    <a:pt x="1667" y="1"/>
                    <a:pt x="1179" y="1"/>
                  </a:cubicBezTo>
                  <a:close/>
                </a:path>
              </a:pathLst>
            </a:custGeom>
            <a:solidFill>
              <a:srgbClr val="3E5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16"/>
            <p:cNvSpPr/>
            <p:nvPr/>
          </p:nvSpPr>
          <p:spPr>
            <a:xfrm>
              <a:off x="4594025" y="4042000"/>
              <a:ext cx="219975" cy="229225"/>
            </a:xfrm>
            <a:custGeom>
              <a:avLst/>
              <a:gdLst/>
              <a:ahLst/>
              <a:cxnLst/>
              <a:rect l="l" t="t" r="r" b="b"/>
              <a:pathLst>
                <a:path w="8799" h="9169" extrusionOk="0">
                  <a:moveTo>
                    <a:pt x="5167" y="0"/>
                  </a:moveTo>
                  <a:cubicBezTo>
                    <a:pt x="4929" y="0"/>
                    <a:pt x="4691" y="72"/>
                    <a:pt x="4477" y="227"/>
                  </a:cubicBezTo>
                  <a:cubicBezTo>
                    <a:pt x="4370" y="298"/>
                    <a:pt x="4274" y="393"/>
                    <a:pt x="4191" y="488"/>
                  </a:cubicBezTo>
                  <a:lnTo>
                    <a:pt x="345" y="5180"/>
                  </a:lnTo>
                  <a:cubicBezTo>
                    <a:pt x="191" y="5370"/>
                    <a:pt x="72" y="5596"/>
                    <a:pt x="48" y="5834"/>
                  </a:cubicBezTo>
                  <a:cubicBezTo>
                    <a:pt x="0" y="6096"/>
                    <a:pt x="48" y="6358"/>
                    <a:pt x="179" y="6537"/>
                  </a:cubicBezTo>
                  <a:cubicBezTo>
                    <a:pt x="226" y="6608"/>
                    <a:pt x="286" y="6668"/>
                    <a:pt x="345" y="6727"/>
                  </a:cubicBezTo>
                  <a:lnTo>
                    <a:pt x="3084" y="8978"/>
                  </a:lnTo>
                  <a:cubicBezTo>
                    <a:pt x="3143" y="9013"/>
                    <a:pt x="3215" y="9061"/>
                    <a:pt x="3274" y="9097"/>
                  </a:cubicBezTo>
                  <a:cubicBezTo>
                    <a:pt x="3381" y="9132"/>
                    <a:pt x="3501" y="9168"/>
                    <a:pt x="3620" y="9168"/>
                  </a:cubicBezTo>
                  <a:cubicBezTo>
                    <a:pt x="3870" y="9168"/>
                    <a:pt x="4132" y="9073"/>
                    <a:pt x="4358" y="8894"/>
                  </a:cubicBezTo>
                  <a:cubicBezTo>
                    <a:pt x="4441" y="8847"/>
                    <a:pt x="4524" y="8763"/>
                    <a:pt x="4596" y="8680"/>
                  </a:cubicBezTo>
                  <a:lnTo>
                    <a:pt x="8454" y="3989"/>
                  </a:lnTo>
                  <a:cubicBezTo>
                    <a:pt x="8608" y="3798"/>
                    <a:pt x="8715" y="3560"/>
                    <a:pt x="8751" y="3334"/>
                  </a:cubicBezTo>
                  <a:cubicBezTo>
                    <a:pt x="8799" y="3072"/>
                    <a:pt x="8751" y="2834"/>
                    <a:pt x="8608" y="2632"/>
                  </a:cubicBezTo>
                  <a:cubicBezTo>
                    <a:pt x="8573" y="2560"/>
                    <a:pt x="8513" y="2501"/>
                    <a:pt x="8454" y="2441"/>
                  </a:cubicBezTo>
                  <a:lnTo>
                    <a:pt x="7168" y="1381"/>
                  </a:lnTo>
                  <a:lnTo>
                    <a:pt x="5715" y="179"/>
                  </a:lnTo>
                  <a:cubicBezTo>
                    <a:pt x="5656" y="131"/>
                    <a:pt x="5584" y="84"/>
                    <a:pt x="5501" y="60"/>
                  </a:cubicBezTo>
                  <a:lnTo>
                    <a:pt x="5477" y="60"/>
                  </a:lnTo>
                  <a:cubicBezTo>
                    <a:pt x="5370" y="12"/>
                    <a:pt x="5263" y="0"/>
                    <a:pt x="5167" y="0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16"/>
            <p:cNvSpPr/>
            <p:nvPr/>
          </p:nvSpPr>
          <p:spPr>
            <a:xfrm>
              <a:off x="4525550" y="4133675"/>
              <a:ext cx="207200" cy="143500"/>
            </a:xfrm>
            <a:custGeom>
              <a:avLst/>
              <a:gdLst/>
              <a:ahLst/>
              <a:cxnLst/>
              <a:rect l="l" t="t" r="r" b="b"/>
              <a:pathLst>
                <a:path w="8288" h="5740" extrusionOk="0">
                  <a:moveTo>
                    <a:pt x="3811" y="0"/>
                  </a:moveTo>
                  <a:cubicBezTo>
                    <a:pt x="3751" y="0"/>
                    <a:pt x="3680" y="12"/>
                    <a:pt x="3620" y="24"/>
                  </a:cubicBezTo>
                  <a:cubicBezTo>
                    <a:pt x="3501" y="60"/>
                    <a:pt x="3382" y="131"/>
                    <a:pt x="3239" y="239"/>
                  </a:cubicBezTo>
                  <a:cubicBezTo>
                    <a:pt x="3168" y="274"/>
                    <a:pt x="3108" y="334"/>
                    <a:pt x="3049" y="393"/>
                  </a:cubicBezTo>
                  <a:cubicBezTo>
                    <a:pt x="2977" y="453"/>
                    <a:pt x="2918" y="512"/>
                    <a:pt x="2846" y="572"/>
                  </a:cubicBezTo>
                  <a:lnTo>
                    <a:pt x="2811" y="608"/>
                  </a:lnTo>
                  <a:lnTo>
                    <a:pt x="2763" y="655"/>
                  </a:lnTo>
                  <a:cubicBezTo>
                    <a:pt x="2465" y="929"/>
                    <a:pt x="2144" y="1227"/>
                    <a:pt x="1787" y="1453"/>
                  </a:cubicBezTo>
                  <a:cubicBezTo>
                    <a:pt x="1775" y="1453"/>
                    <a:pt x="1751" y="1441"/>
                    <a:pt x="1739" y="1441"/>
                  </a:cubicBezTo>
                  <a:cubicBezTo>
                    <a:pt x="1596" y="1441"/>
                    <a:pt x="1453" y="1465"/>
                    <a:pt x="1322" y="1501"/>
                  </a:cubicBezTo>
                  <a:cubicBezTo>
                    <a:pt x="1203" y="1524"/>
                    <a:pt x="1084" y="1572"/>
                    <a:pt x="965" y="1644"/>
                  </a:cubicBezTo>
                  <a:cubicBezTo>
                    <a:pt x="763" y="1763"/>
                    <a:pt x="560" y="1929"/>
                    <a:pt x="405" y="2144"/>
                  </a:cubicBezTo>
                  <a:cubicBezTo>
                    <a:pt x="251" y="2334"/>
                    <a:pt x="144" y="2548"/>
                    <a:pt x="84" y="2798"/>
                  </a:cubicBezTo>
                  <a:cubicBezTo>
                    <a:pt x="24" y="3037"/>
                    <a:pt x="1" y="3275"/>
                    <a:pt x="24" y="3525"/>
                  </a:cubicBezTo>
                  <a:cubicBezTo>
                    <a:pt x="60" y="3799"/>
                    <a:pt x="167" y="4072"/>
                    <a:pt x="346" y="4310"/>
                  </a:cubicBezTo>
                  <a:cubicBezTo>
                    <a:pt x="441" y="4453"/>
                    <a:pt x="596" y="4572"/>
                    <a:pt x="763" y="4680"/>
                  </a:cubicBezTo>
                  <a:lnTo>
                    <a:pt x="763" y="4691"/>
                  </a:lnTo>
                  <a:cubicBezTo>
                    <a:pt x="775" y="4727"/>
                    <a:pt x="786" y="4739"/>
                    <a:pt x="822" y="4751"/>
                  </a:cubicBezTo>
                  <a:cubicBezTo>
                    <a:pt x="1239" y="4953"/>
                    <a:pt x="1656" y="5132"/>
                    <a:pt x="2049" y="5263"/>
                  </a:cubicBezTo>
                  <a:cubicBezTo>
                    <a:pt x="2453" y="5394"/>
                    <a:pt x="2882" y="5513"/>
                    <a:pt x="3322" y="5584"/>
                  </a:cubicBezTo>
                  <a:cubicBezTo>
                    <a:pt x="3739" y="5668"/>
                    <a:pt x="4180" y="5727"/>
                    <a:pt x="4632" y="5739"/>
                  </a:cubicBezTo>
                  <a:lnTo>
                    <a:pt x="4906" y="5739"/>
                  </a:lnTo>
                  <a:cubicBezTo>
                    <a:pt x="5013" y="5739"/>
                    <a:pt x="5108" y="5739"/>
                    <a:pt x="5204" y="5727"/>
                  </a:cubicBezTo>
                  <a:cubicBezTo>
                    <a:pt x="5263" y="5727"/>
                    <a:pt x="5347" y="5704"/>
                    <a:pt x="5406" y="5704"/>
                  </a:cubicBezTo>
                  <a:cubicBezTo>
                    <a:pt x="5561" y="5692"/>
                    <a:pt x="5739" y="5668"/>
                    <a:pt x="5954" y="5620"/>
                  </a:cubicBezTo>
                  <a:cubicBezTo>
                    <a:pt x="6192" y="5573"/>
                    <a:pt x="6418" y="5525"/>
                    <a:pt x="6609" y="5465"/>
                  </a:cubicBezTo>
                  <a:cubicBezTo>
                    <a:pt x="6859" y="5394"/>
                    <a:pt x="7037" y="5334"/>
                    <a:pt x="7216" y="5263"/>
                  </a:cubicBezTo>
                  <a:cubicBezTo>
                    <a:pt x="7311" y="5215"/>
                    <a:pt x="7383" y="5168"/>
                    <a:pt x="7442" y="5132"/>
                  </a:cubicBezTo>
                  <a:cubicBezTo>
                    <a:pt x="7502" y="5084"/>
                    <a:pt x="7549" y="5037"/>
                    <a:pt x="7573" y="4977"/>
                  </a:cubicBezTo>
                  <a:cubicBezTo>
                    <a:pt x="7609" y="4930"/>
                    <a:pt x="7621" y="4894"/>
                    <a:pt x="7621" y="4846"/>
                  </a:cubicBezTo>
                  <a:cubicBezTo>
                    <a:pt x="7621" y="4799"/>
                    <a:pt x="7609" y="4739"/>
                    <a:pt x="7573" y="4691"/>
                  </a:cubicBezTo>
                  <a:cubicBezTo>
                    <a:pt x="7502" y="4584"/>
                    <a:pt x="7383" y="4501"/>
                    <a:pt x="7275" y="4441"/>
                  </a:cubicBezTo>
                  <a:cubicBezTo>
                    <a:pt x="7228" y="4418"/>
                    <a:pt x="7168" y="4394"/>
                    <a:pt x="7132" y="4370"/>
                  </a:cubicBezTo>
                  <a:cubicBezTo>
                    <a:pt x="7085" y="4358"/>
                    <a:pt x="7025" y="4334"/>
                    <a:pt x="6954" y="4322"/>
                  </a:cubicBezTo>
                  <a:cubicBezTo>
                    <a:pt x="6847" y="4310"/>
                    <a:pt x="6728" y="4299"/>
                    <a:pt x="6609" y="4299"/>
                  </a:cubicBezTo>
                  <a:cubicBezTo>
                    <a:pt x="6799" y="4239"/>
                    <a:pt x="6978" y="4180"/>
                    <a:pt x="7156" y="4120"/>
                  </a:cubicBezTo>
                  <a:cubicBezTo>
                    <a:pt x="7430" y="4013"/>
                    <a:pt x="7621" y="3918"/>
                    <a:pt x="7799" y="3822"/>
                  </a:cubicBezTo>
                  <a:cubicBezTo>
                    <a:pt x="7906" y="3763"/>
                    <a:pt x="7978" y="3703"/>
                    <a:pt x="8049" y="3644"/>
                  </a:cubicBezTo>
                  <a:cubicBezTo>
                    <a:pt x="8121" y="3584"/>
                    <a:pt x="8180" y="3501"/>
                    <a:pt x="8216" y="3429"/>
                  </a:cubicBezTo>
                  <a:cubicBezTo>
                    <a:pt x="8264" y="3358"/>
                    <a:pt x="8287" y="3263"/>
                    <a:pt x="8287" y="3191"/>
                  </a:cubicBezTo>
                  <a:cubicBezTo>
                    <a:pt x="8287" y="3144"/>
                    <a:pt x="8287" y="3108"/>
                    <a:pt x="8275" y="3072"/>
                  </a:cubicBezTo>
                  <a:cubicBezTo>
                    <a:pt x="8264" y="3048"/>
                    <a:pt x="8264" y="3001"/>
                    <a:pt x="8228" y="2953"/>
                  </a:cubicBezTo>
                  <a:cubicBezTo>
                    <a:pt x="8180" y="2894"/>
                    <a:pt x="8121" y="2834"/>
                    <a:pt x="8037" y="2810"/>
                  </a:cubicBezTo>
                  <a:cubicBezTo>
                    <a:pt x="7942" y="2775"/>
                    <a:pt x="7847" y="2763"/>
                    <a:pt x="7752" y="2763"/>
                  </a:cubicBezTo>
                  <a:lnTo>
                    <a:pt x="7680" y="2763"/>
                  </a:lnTo>
                  <a:cubicBezTo>
                    <a:pt x="7573" y="2763"/>
                    <a:pt x="7490" y="2763"/>
                    <a:pt x="7383" y="2775"/>
                  </a:cubicBezTo>
                  <a:cubicBezTo>
                    <a:pt x="7252" y="2798"/>
                    <a:pt x="7097" y="2810"/>
                    <a:pt x="6978" y="2822"/>
                  </a:cubicBezTo>
                  <a:cubicBezTo>
                    <a:pt x="6728" y="2870"/>
                    <a:pt x="6454" y="2906"/>
                    <a:pt x="6216" y="2953"/>
                  </a:cubicBezTo>
                  <a:lnTo>
                    <a:pt x="6192" y="2953"/>
                  </a:lnTo>
                  <a:lnTo>
                    <a:pt x="6132" y="2965"/>
                  </a:lnTo>
                  <a:lnTo>
                    <a:pt x="5859" y="3013"/>
                  </a:lnTo>
                  <a:lnTo>
                    <a:pt x="5847" y="3013"/>
                  </a:lnTo>
                  <a:cubicBezTo>
                    <a:pt x="6001" y="2941"/>
                    <a:pt x="6144" y="2870"/>
                    <a:pt x="6299" y="2775"/>
                  </a:cubicBezTo>
                  <a:cubicBezTo>
                    <a:pt x="6537" y="2644"/>
                    <a:pt x="6728" y="2525"/>
                    <a:pt x="6894" y="2394"/>
                  </a:cubicBezTo>
                  <a:cubicBezTo>
                    <a:pt x="6978" y="2310"/>
                    <a:pt x="7049" y="2251"/>
                    <a:pt x="7109" y="2191"/>
                  </a:cubicBezTo>
                  <a:cubicBezTo>
                    <a:pt x="7192" y="2120"/>
                    <a:pt x="7252" y="2048"/>
                    <a:pt x="7275" y="1989"/>
                  </a:cubicBezTo>
                  <a:cubicBezTo>
                    <a:pt x="7323" y="1917"/>
                    <a:pt x="7347" y="1834"/>
                    <a:pt x="7335" y="1763"/>
                  </a:cubicBezTo>
                  <a:cubicBezTo>
                    <a:pt x="7335" y="1691"/>
                    <a:pt x="7311" y="1620"/>
                    <a:pt x="7252" y="1536"/>
                  </a:cubicBezTo>
                  <a:cubicBezTo>
                    <a:pt x="7192" y="1465"/>
                    <a:pt x="7085" y="1417"/>
                    <a:pt x="7013" y="1382"/>
                  </a:cubicBezTo>
                  <a:cubicBezTo>
                    <a:pt x="6918" y="1346"/>
                    <a:pt x="6835" y="1322"/>
                    <a:pt x="6692" y="1322"/>
                  </a:cubicBezTo>
                  <a:lnTo>
                    <a:pt x="6668" y="1322"/>
                  </a:lnTo>
                  <a:cubicBezTo>
                    <a:pt x="6501" y="1322"/>
                    <a:pt x="6359" y="1346"/>
                    <a:pt x="6240" y="1382"/>
                  </a:cubicBezTo>
                  <a:cubicBezTo>
                    <a:pt x="6073" y="1405"/>
                    <a:pt x="5918" y="1453"/>
                    <a:pt x="5775" y="1501"/>
                  </a:cubicBezTo>
                  <a:cubicBezTo>
                    <a:pt x="5644" y="1536"/>
                    <a:pt x="5525" y="1572"/>
                    <a:pt x="5382" y="1620"/>
                  </a:cubicBezTo>
                  <a:cubicBezTo>
                    <a:pt x="5227" y="1679"/>
                    <a:pt x="5049" y="1715"/>
                    <a:pt x="4870" y="1774"/>
                  </a:cubicBezTo>
                  <a:cubicBezTo>
                    <a:pt x="4751" y="1810"/>
                    <a:pt x="4656" y="1834"/>
                    <a:pt x="4573" y="1834"/>
                  </a:cubicBezTo>
                  <a:cubicBezTo>
                    <a:pt x="4335" y="1870"/>
                    <a:pt x="4132" y="1894"/>
                    <a:pt x="3954" y="1917"/>
                  </a:cubicBezTo>
                  <a:cubicBezTo>
                    <a:pt x="3834" y="1929"/>
                    <a:pt x="3715" y="1929"/>
                    <a:pt x="3620" y="1929"/>
                  </a:cubicBezTo>
                  <a:lnTo>
                    <a:pt x="3584" y="1929"/>
                  </a:lnTo>
                  <a:cubicBezTo>
                    <a:pt x="3656" y="1870"/>
                    <a:pt x="3715" y="1810"/>
                    <a:pt x="3799" y="1703"/>
                  </a:cubicBezTo>
                  <a:cubicBezTo>
                    <a:pt x="3918" y="1560"/>
                    <a:pt x="4001" y="1393"/>
                    <a:pt x="4096" y="1203"/>
                  </a:cubicBezTo>
                  <a:cubicBezTo>
                    <a:pt x="4156" y="1036"/>
                    <a:pt x="4192" y="846"/>
                    <a:pt x="4215" y="643"/>
                  </a:cubicBezTo>
                  <a:cubicBezTo>
                    <a:pt x="4227" y="489"/>
                    <a:pt x="4192" y="334"/>
                    <a:pt x="4156" y="227"/>
                  </a:cubicBezTo>
                  <a:cubicBezTo>
                    <a:pt x="4108" y="131"/>
                    <a:pt x="4013" y="48"/>
                    <a:pt x="3918" y="12"/>
                  </a:cubicBezTo>
                  <a:cubicBezTo>
                    <a:pt x="3906" y="12"/>
                    <a:pt x="3870" y="0"/>
                    <a:pt x="3811" y="0"/>
                  </a:cubicBezTo>
                  <a:close/>
                </a:path>
              </a:pathLst>
            </a:custGeom>
            <a:solidFill>
              <a:srgbClr val="F9B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16"/>
            <p:cNvSpPr/>
            <p:nvPr/>
          </p:nvSpPr>
          <p:spPr>
            <a:xfrm>
              <a:off x="4634800" y="4209575"/>
              <a:ext cx="35150" cy="6575"/>
            </a:xfrm>
            <a:custGeom>
              <a:avLst/>
              <a:gdLst/>
              <a:ahLst/>
              <a:cxnLst/>
              <a:rect l="l" t="t" r="r" b="b"/>
              <a:pathLst>
                <a:path w="1406" h="263" extrusionOk="0">
                  <a:moveTo>
                    <a:pt x="1346" y="1"/>
                  </a:moveTo>
                  <a:cubicBezTo>
                    <a:pt x="1286" y="12"/>
                    <a:pt x="1227" y="24"/>
                    <a:pt x="1179" y="36"/>
                  </a:cubicBezTo>
                  <a:lnTo>
                    <a:pt x="1191" y="36"/>
                  </a:lnTo>
                  <a:cubicBezTo>
                    <a:pt x="1000" y="72"/>
                    <a:pt x="822" y="96"/>
                    <a:pt x="631" y="108"/>
                  </a:cubicBezTo>
                  <a:cubicBezTo>
                    <a:pt x="441" y="132"/>
                    <a:pt x="238" y="143"/>
                    <a:pt x="60" y="143"/>
                  </a:cubicBezTo>
                  <a:cubicBezTo>
                    <a:pt x="36" y="143"/>
                    <a:pt x="0" y="179"/>
                    <a:pt x="0" y="203"/>
                  </a:cubicBezTo>
                  <a:cubicBezTo>
                    <a:pt x="0" y="239"/>
                    <a:pt x="36" y="262"/>
                    <a:pt x="60" y="262"/>
                  </a:cubicBezTo>
                  <a:cubicBezTo>
                    <a:pt x="167" y="251"/>
                    <a:pt x="274" y="251"/>
                    <a:pt x="381" y="227"/>
                  </a:cubicBezTo>
                  <a:cubicBezTo>
                    <a:pt x="500" y="215"/>
                    <a:pt x="596" y="203"/>
                    <a:pt x="715" y="203"/>
                  </a:cubicBezTo>
                  <a:cubicBezTo>
                    <a:pt x="941" y="167"/>
                    <a:pt x="1167" y="143"/>
                    <a:pt x="1369" y="84"/>
                  </a:cubicBezTo>
                  <a:cubicBezTo>
                    <a:pt x="1393" y="84"/>
                    <a:pt x="1405" y="48"/>
                    <a:pt x="1405" y="36"/>
                  </a:cubicBezTo>
                  <a:cubicBezTo>
                    <a:pt x="1393" y="1"/>
                    <a:pt x="1369" y="1"/>
                    <a:pt x="1346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16"/>
            <p:cNvSpPr/>
            <p:nvPr/>
          </p:nvSpPr>
          <p:spPr>
            <a:xfrm>
              <a:off x="4643425" y="4241125"/>
              <a:ext cx="43475" cy="8950"/>
            </a:xfrm>
            <a:custGeom>
              <a:avLst/>
              <a:gdLst/>
              <a:ahLst/>
              <a:cxnLst/>
              <a:rect l="l" t="t" r="r" b="b"/>
              <a:pathLst>
                <a:path w="1739" h="358" extrusionOk="0">
                  <a:moveTo>
                    <a:pt x="1679" y="1"/>
                  </a:moveTo>
                  <a:cubicBezTo>
                    <a:pt x="1620" y="12"/>
                    <a:pt x="1548" y="24"/>
                    <a:pt x="1489" y="36"/>
                  </a:cubicBezTo>
                  <a:lnTo>
                    <a:pt x="1501" y="36"/>
                  </a:lnTo>
                  <a:cubicBezTo>
                    <a:pt x="1263" y="84"/>
                    <a:pt x="1048" y="120"/>
                    <a:pt x="798" y="143"/>
                  </a:cubicBezTo>
                  <a:cubicBezTo>
                    <a:pt x="572" y="167"/>
                    <a:pt x="322" y="179"/>
                    <a:pt x="84" y="179"/>
                  </a:cubicBezTo>
                  <a:cubicBezTo>
                    <a:pt x="60" y="179"/>
                    <a:pt x="48" y="191"/>
                    <a:pt x="24" y="203"/>
                  </a:cubicBezTo>
                  <a:cubicBezTo>
                    <a:pt x="12" y="227"/>
                    <a:pt x="1" y="251"/>
                    <a:pt x="12" y="263"/>
                  </a:cubicBezTo>
                  <a:cubicBezTo>
                    <a:pt x="12" y="310"/>
                    <a:pt x="60" y="358"/>
                    <a:pt x="108" y="358"/>
                  </a:cubicBezTo>
                  <a:cubicBezTo>
                    <a:pt x="382" y="346"/>
                    <a:pt x="655" y="310"/>
                    <a:pt x="917" y="263"/>
                  </a:cubicBezTo>
                  <a:cubicBezTo>
                    <a:pt x="1191" y="227"/>
                    <a:pt x="1453" y="167"/>
                    <a:pt x="1715" y="84"/>
                  </a:cubicBezTo>
                  <a:cubicBezTo>
                    <a:pt x="1727" y="84"/>
                    <a:pt x="1739" y="60"/>
                    <a:pt x="1739" y="48"/>
                  </a:cubicBezTo>
                  <a:cubicBezTo>
                    <a:pt x="1727" y="12"/>
                    <a:pt x="1715" y="1"/>
                    <a:pt x="1679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16"/>
            <p:cNvSpPr/>
            <p:nvPr/>
          </p:nvSpPr>
          <p:spPr>
            <a:xfrm>
              <a:off x="4110325" y="3546100"/>
              <a:ext cx="466450" cy="728100"/>
            </a:xfrm>
            <a:custGeom>
              <a:avLst/>
              <a:gdLst/>
              <a:ahLst/>
              <a:cxnLst/>
              <a:rect l="l" t="t" r="r" b="b"/>
              <a:pathLst>
                <a:path w="18658" h="29124" extrusionOk="0">
                  <a:moveTo>
                    <a:pt x="9228" y="1"/>
                  </a:moveTo>
                  <a:cubicBezTo>
                    <a:pt x="6215" y="763"/>
                    <a:pt x="4132" y="3060"/>
                    <a:pt x="2917" y="4870"/>
                  </a:cubicBezTo>
                  <a:cubicBezTo>
                    <a:pt x="2144" y="6001"/>
                    <a:pt x="1513" y="7251"/>
                    <a:pt x="1036" y="8561"/>
                  </a:cubicBezTo>
                  <a:cubicBezTo>
                    <a:pt x="822" y="9180"/>
                    <a:pt x="643" y="9811"/>
                    <a:pt x="500" y="10442"/>
                  </a:cubicBezTo>
                  <a:cubicBezTo>
                    <a:pt x="417" y="10847"/>
                    <a:pt x="358" y="11240"/>
                    <a:pt x="310" y="11538"/>
                  </a:cubicBezTo>
                  <a:cubicBezTo>
                    <a:pt x="250" y="11907"/>
                    <a:pt x="203" y="12312"/>
                    <a:pt x="167" y="12693"/>
                  </a:cubicBezTo>
                  <a:cubicBezTo>
                    <a:pt x="0" y="14288"/>
                    <a:pt x="48" y="15836"/>
                    <a:pt x="286" y="17265"/>
                  </a:cubicBezTo>
                  <a:cubicBezTo>
                    <a:pt x="536" y="18777"/>
                    <a:pt x="1036" y="20205"/>
                    <a:pt x="1774" y="21491"/>
                  </a:cubicBezTo>
                  <a:cubicBezTo>
                    <a:pt x="2144" y="22146"/>
                    <a:pt x="2584" y="22789"/>
                    <a:pt x="3108" y="23384"/>
                  </a:cubicBezTo>
                  <a:cubicBezTo>
                    <a:pt x="3584" y="23932"/>
                    <a:pt x="4120" y="24456"/>
                    <a:pt x="4763" y="24968"/>
                  </a:cubicBezTo>
                  <a:cubicBezTo>
                    <a:pt x="5882" y="25885"/>
                    <a:pt x="7228" y="26694"/>
                    <a:pt x="8763" y="27385"/>
                  </a:cubicBezTo>
                  <a:cubicBezTo>
                    <a:pt x="10168" y="28004"/>
                    <a:pt x="11657" y="28504"/>
                    <a:pt x="13204" y="28837"/>
                  </a:cubicBezTo>
                  <a:cubicBezTo>
                    <a:pt x="13895" y="28992"/>
                    <a:pt x="14478" y="29076"/>
                    <a:pt x="15002" y="29111"/>
                  </a:cubicBezTo>
                  <a:cubicBezTo>
                    <a:pt x="15121" y="29111"/>
                    <a:pt x="15229" y="29123"/>
                    <a:pt x="15348" y="29123"/>
                  </a:cubicBezTo>
                  <a:cubicBezTo>
                    <a:pt x="15848" y="29123"/>
                    <a:pt x="16276" y="29064"/>
                    <a:pt x="16681" y="28945"/>
                  </a:cubicBezTo>
                  <a:cubicBezTo>
                    <a:pt x="16931" y="28873"/>
                    <a:pt x="17193" y="28754"/>
                    <a:pt x="17407" y="28599"/>
                  </a:cubicBezTo>
                  <a:cubicBezTo>
                    <a:pt x="17515" y="28528"/>
                    <a:pt x="17622" y="28456"/>
                    <a:pt x="17705" y="28361"/>
                  </a:cubicBezTo>
                  <a:cubicBezTo>
                    <a:pt x="17800" y="28278"/>
                    <a:pt x="17907" y="28183"/>
                    <a:pt x="18003" y="28052"/>
                  </a:cubicBezTo>
                  <a:cubicBezTo>
                    <a:pt x="18181" y="27849"/>
                    <a:pt x="18324" y="27575"/>
                    <a:pt x="18443" y="27266"/>
                  </a:cubicBezTo>
                  <a:cubicBezTo>
                    <a:pt x="18562" y="26956"/>
                    <a:pt x="18634" y="26599"/>
                    <a:pt x="18646" y="26266"/>
                  </a:cubicBezTo>
                  <a:cubicBezTo>
                    <a:pt x="18658" y="25968"/>
                    <a:pt x="18622" y="25670"/>
                    <a:pt x="18527" y="25408"/>
                  </a:cubicBezTo>
                  <a:cubicBezTo>
                    <a:pt x="18455" y="25170"/>
                    <a:pt x="18324" y="24932"/>
                    <a:pt x="18146" y="24706"/>
                  </a:cubicBezTo>
                  <a:cubicBezTo>
                    <a:pt x="17991" y="24515"/>
                    <a:pt x="17800" y="24337"/>
                    <a:pt x="17526" y="24123"/>
                  </a:cubicBezTo>
                  <a:cubicBezTo>
                    <a:pt x="17324" y="23956"/>
                    <a:pt x="17086" y="23813"/>
                    <a:pt x="16776" y="23646"/>
                  </a:cubicBezTo>
                  <a:cubicBezTo>
                    <a:pt x="16300" y="23396"/>
                    <a:pt x="15788" y="23170"/>
                    <a:pt x="15312" y="22968"/>
                  </a:cubicBezTo>
                  <a:lnTo>
                    <a:pt x="15229" y="22932"/>
                  </a:lnTo>
                  <a:lnTo>
                    <a:pt x="14907" y="22801"/>
                  </a:lnTo>
                  <a:cubicBezTo>
                    <a:pt x="14467" y="22610"/>
                    <a:pt x="13990" y="22408"/>
                    <a:pt x="13538" y="22206"/>
                  </a:cubicBezTo>
                  <a:cubicBezTo>
                    <a:pt x="12740" y="21837"/>
                    <a:pt x="11692" y="21313"/>
                    <a:pt x="10799" y="20586"/>
                  </a:cubicBezTo>
                  <a:cubicBezTo>
                    <a:pt x="10383" y="20241"/>
                    <a:pt x="10014" y="19848"/>
                    <a:pt x="9728" y="19455"/>
                  </a:cubicBezTo>
                  <a:cubicBezTo>
                    <a:pt x="9609" y="19265"/>
                    <a:pt x="9490" y="19098"/>
                    <a:pt x="9394" y="18908"/>
                  </a:cubicBezTo>
                  <a:cubicBezTo>
                    <a:pt x="9287" y="18729"/>
                    <a:pt x="9192" y="18539"/>
                    <a:pt x="9109" y="18312"/>
                  </a:cubicBezTo>
                  <a:cubicBezTo>
                    <a:pt x="9037" y="18110"/>
                    <a:pt x="8954" y="17884"/>
                    <a:pt x="8894" y="17669"/>
                  </a:cubicBezTo>
                  <a:cubicBezTo>
                    <a:pt x="8835" y="17443"/>
                    <a:pt x="8811" y="17205"/>
                    <a:pt x="8775" y="16919"/>
                  </a:cubicBezTo>
                  <a:lnTo>
                    <a:pt x="8775" y="16931"/>
                  </a:lnTo>
                  <a:cubicBezTo>
                    <a:pt x="8704" y="16229"/>
                    <a:pt x="8752" y="15443"/>
                    <a:pt x="8894" y="14550"/>
                  </a:cubicBezTo>
                  <a:cubicBezTo>
                    <a:pt x="9061" y="13586"/>
                    <a:pt x="9335" y="12609"/>
                    <a:pt x="9585" y="11669"/>
                  </a:cubicBezTo>
                  <a:cubicBezTo>
                    <a:pt x="9728" y="11133"/>
                    <a:pt x="9883" y="10561"/>
                    <a:pt x="10014" y="10014"/>
                  </a:cubicBezTo>
                  <a:cubicBezTo>
                    <a:pt x="10109" y="9633"/>
                    <a:pt x="10180" y="9276"/>
                    <a:pt x="10240" y="8942"/>
                  </a:cubicBezTo>
                  <a:cubicBezTo>
                    <a:pt x="10299" y="8549"/>
                    <a:pt x="10347" y="8168"/>
                    <a:pt x="10371" y="7716"/>
                  </a:cubicBezTo>
                  <a:cubicBezTo>
                    <a:pt x="10430" y="6870"/>
                    <a:pt x="10406" y="5977"/>
                    <a:pt x="10311" y="4977"/>
                  </a:cubicBezTo>
                  <a:cubicBezTo>
                    <a:pt x="10240" y="4227"/>
                    <a:pt x="10121" y="3418"/>
                    <a:pt x="9942" y="2560"/>
                  </a:cubicBezTo>
                  <a:cubicBezTo>
                    <a:pt x="9871" y="2203"/>
                    <a:pt x="9775" y="1810"/>
                    <a:pt x="9668" y="1382"/>
                  </a:cubicBezTo>
                  <a:lnTo>
                    <a:pt x="9537" y="798"/>
                  </a:lnTo>
                  <a:cubicBezTo>
                    <a:pt x="9490" y="608"/>
                    <a:pt x="9454" y="405"/>
                    <a:pt x="9371" y="179"/>
                  </a:cubicBezTo>
                  <a:cubicBezTo>
                    <a:pt x="9371" y="155"/>
                    <a:pt x="9359" y="143"/>
                    <a:pt x="9359" y="132"/>
                  </a:cubicBezTo>
                  <a:lnTo>
                    <a:pt x="9359" y="84"/>
                  </a:lnTo>
                  <a:cubicBezTo>
                    <a:pt x="9359" y="24"/>
                    <a:pt x="9311" y="1"/>
                    <a:pt x="9252" y="1"/>
                  </a:cubicBezTo>
                  <a:close/>
                </a:path>
              </a:pathLst>
            </a:custGeom>
            <a:solidFill>
              <a:srgbClr val="3E5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16"/>
            <p:cNvSpPr/>
            <p:nvPr/>
          </p:nvSpPr>
          <p:spPr>
            <a:xfrm>
              <a:off x="4110325" y="3613675"/>
              <a:ext cx="460500" cy="660225"/>
            </a:xfrm>
            <a:custGeom>
              <a:avLst/>
              <a:gdLst/>
              <a:ahLst/>
              <a:cxnLst/>
              <a:rect l="l" t="t" r="r" b="b"/>
              <a:pathLst>
                <a:path w="18420" h="26409" extrusionOk="0">
                  <a:moveTo>
                    <a:pt x="4644" y="0"/>
                  </a:moveTo>
                  <a:lnTo>
                    <a:pt x="4644" y="0"/>
                  </a:lnTo>
                  <a:cubicBezTo>
                    <a:pt x="3941" y="738"/>
                    <a:pt x="3382" y="1477"/>
                    <a:pt x="2917" y="2143"/>
                  </a:cubicBezTo>
                  <a:cubicBezTo>
                    <a:pt x="2144" y="3274"/>
                    <a:pt x="1513" y="4525"/>
                    <a:pt x="1036" y="5834"/>
                  </a:cubicBezTo>
                  <a:cubicBezTo>
                    <a:pt x="822" y="6465"/>
                    <a:pt x="643" y="7084"/>
                    <a:pt x="500" y="7727"/>
                  </a:cubicBezTo>
                  <a:cubicBezTo>
                    <a:pt x="429" y="8120"/>
                    <a:pt x="358" y="8501"/>
                    <a:pt x="310" y="8811"/>
                  </a:cubicBezTo>
                  <a:cubicBezTo>
                    <a:pt x="250" y="9192"/>
                    <a:pt x="203" y="9585"/>
                    <a:pt x="167" y="9978"/>
                  </a:cubicBezTo>
                  <a:cubicBezTo>
                    <a:pt x="0" y="11573"/>
                    <a:pt x="48" y="13121"/>
                    <a:pt x="286" y="14550"/>
                  </a:cubicBezTo>
                  <a:cubicBezTo>
                    <a:pt x="536" y="16074"/>
                    <a:pt x="1036" y="17491"/>
                    <a:pt x="1774" y="18776"/>
                  </a:cubicBezTo>
                  <a:cubicBezTo>
                    <a:pt x="2144" y="19431"/>
                    <a:pt x="2608" y="20062"/>
                    <a:pt x="3108" y="20658"/>
                  </a:cubicBezTo>
                  <a:cubicBezTo>
                    <a:pt x="3584" y="21217"/>
                    <a:pt x="4120" y="21729"/>
                    <a:pt x="4763" y="22253"/>
                  </a:cubicBezTo>
                  <a:cubicBezTo>
                    <a:pt x="5882" y="23158"/>
                    <a:pt x="7228" y="23979"/>
                    <a:pt x="8763" y="24670"/>
                  </a:cubicBezTo>
                  <a:cubicBezTo>
                    <a:pt x="10168" y="25289"/>
                    <a:pt x="11657" y="25777"/>
                    <a:pt x="13204" y="26123"/>
                  </a:cubicBezTo>
                  <a:cubicBezTo>
                    <a:pt x="13895" y="26277"/>
                    <a:pt x="14478" y="26361"/>
                    <a:pt x="15014" y="26396"/>
                  </a:cubicBezTo>
                  <a:cubicBezTo>
                    <a:pt x="15133" y="26396"/>
                    <a:pt x="15240" y="26408"/>
                    <a:pt x="15359" y="26408"/>
                  </a:cubicBezTo>
                  <a:cubicBezTo>
                    <a:pt x="15860" y="26408"/>
                    <a:pt x="16300" y="26349"/>
                    <a:pt x="16693" y="26230"/>
                  </a:cubicBezTo>
                  <a:cubicBezTo>
                    <a:pt x="16955" y="26158"/>
                    <a:pt x="17205" y="26039"/>
                    <a:pt x="17431" y="25884"/>
                  </a:cubicBezTo>
                  <a:cubicBezTo>
                    <a:pt x="17526" y="25825"/>
                    <a:pt x="17634" y="25742"/>
                    <a:pt x="17729" y="25646"/>
                  </a:cubicBezTo>
                  <a:cubicBezTo>
                    <a:pt x="17812" y="25563"/>
                    <a:pt x="17919" y="25468"/>
                    <a:pt x="18026" y="25337"/>
                  </a:cubicBezTo>
                  <a:cubicBezTo>
                    <a:pt x="18181" y="25146"/>
                    <a:pt x="18324" y="24908"/>
                    <a:pt x="18419" y="24622"/>
                  </a:cubicBezTo>
                  <a:lnTo>
                    <a:pt x="18419" y="24622"/>
                  </a:lnTo>
                  <a:cubicBezTo>
                    <a:pt x="18169" y="24753"/>
                    <a:pt x="17919" y="24860"/>
                    <a:pt x="17669" y="24944"/>
                  </a:cubicBezTo>
                  <a:cubicBezTo>
                    <a:pt x="17336" y="25051"/>
                    <a:pt x="17014" y="25146"/>
                    <a:pt x="16681" y="25182"/>
                  </a:cubicBezTo>
                  <a:cubicBezTo>
                    <a:pt x="16360" y="25230"/>
                    <a:pt x="16026" y="25265"/>
                    <a:pt x="15681" y="25277"/>
                  </a:cubicBezTo>
                  <a:cubicBezTo>
                    <a:pt x="15624" y="25278"/>
                    <a:pt x="15568" y="25279"/>
                    <a:pt x="15511" y="25279"/>
                  </a:cubicBezTo>
                  <a:cubicBezTo>
                    <a:pt x="14887" y="25279"/>
                    <a:pt x="14255" y="25219"/>
                    <a:pt x="13633" y="25099"/>
                  </a:cubicBezTo>
                  <a:cubicBezTo>
                    <a:pt x="12943" y="24980"/>
                    <a:pt x="12276" y="24801"/>
                    <a:pt x="11621" y="24587"/>
                  </a:cubicBezTo>
                  <a:cubicBezTo>
                    <a:pt x="11299" y="24491"/>
                    <a:pt x="10966" y="24384"/>
                    <a:pt x="10657" y="24253"/>
                  </a:cubicBezTo>
                  <a:cubicBezTo>
                    <a:pt x="10347" y="24134"/>
                    <a:pt x="10025" y="23991"/>
                    <a:pt x="9716" y="23848"/>
                  </a:cubicBezTo>
                  <a:cubicBezTo>
                    <a:pt x="9073" y="23551"/>
                    <a:pt x="8466" y="23206"/>
                    <a:pt x="7882" y="22836"/>
                  </a:cubicBezTo>
                  <a:cubicBezTo>
                    <a:pt x="7311" y="22467"/>
                    <a:pt x="6751" y="22051"/>
                    <a:pt x="6251" y="21598"/>
                  </a:cubicBezTo>
                  <a:cubicBezTo>
                    <a:pt x="5727" y="21134"/>
                    <a:pt x="5227" y="20646"/>
                    <a:pt x="4775" y="20122"/>
                  </a:cubicBezTo>
                  <a:cubicBezTo>
                    <a:pt x="4334" y="19610"/>
                    <a:pt x="3918" y="19050"/>
                    <a:pt x="3537" y="18479"/>
                  </a:cubicBezTo>
                  <a:cubicBezTo>
                    <a:pt x="3167" y="17883"/>
                    <a:pt x="2822" y="17252"/>
                    <a:pt x="2548" y="16609"/>
                  </a:cubicBezTo>
                  <a:cubicBezTo>
                    <a:pt x="2429" y="16336"/>
                    <a:pt x="2310" y="16050"/>
                    <a:pt x="2203" y="15764"/>
                  </a:cubicBezTo>
                  <a:cubicBezTo>
                    <a:pt x="2108" y="15514"/>
                    <a:pt x="2024" y="15240"/>
                    <a:pt x="1953" y="14978"/>
                  </a:cubicBezTo>
                  <a:cubicBezTo>
                    <a:pt x="1786" y="14431"/>
                    <a:pt x="1655" y="13871"/>
                    <a:pt x="1560" y="13323"/>
                  </a:cubicBezTo>
                  <a:cubicBezTo>
                    <a:pt x="1358" y="12168"/>
                    <a:pt x="1262" y="10990"/>
                    <a:pt x="1274" y="9811"/>
                  </a:cubicBezTo>
                  <a:cubicBezTo>
                    <a:pt x="1298" y="9204"/>
                    <a:pt x="1322" y="8608"/>
                    <a:pt x="1393" y="8001"/>
                  </a:cubicBezTo>
                  <a:cubicBezTo>
                    <a:pt x="1477" y="7406"/>
                    <a:pt x="1560" y="6823"/>
                    <a:pt x="1679" y="6227"/>
                  </a:cubicBezTo>
                  <a:cubicBezTo>
                    <a:pt x="1810" y="5644"/>
                    <a:pt x="1965" y="5049"/>
                    <a:pt x="2155" y="4489"/>
                  </a:cubicBezTo>
                  <a:cubicBezTo>
                    <a:pt x="2334" y="3929"/>
                    <a:pt x="2560" y="3382"/>
                    <a:pt x="2810" y="2846"/>
                  </a:cubicBezTo>
                  <a:cubicBezTo>
                    <a:pt x="3060" y="2310"/>
                    <a:pt x="3346" y="1810"/>
                    <a:pt x="3656" y="1310"/>
                  </a:cubicBezTo>
                  <a:cubicBezTo>
                    <a:pt x="3953" y="858"/>
                    <a:pt x="4287" y="417"/>
                    <a:pt x="4644" y="0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16"/>
            <p:cNvSpPr/>
            <p:nvPr/>
          </p:nvSpPr>
          <p:spPr>
            <a:xfrm>
              <a:off x="4320775" y="3758025"/>
              <a:ext cx="178300" cy="364350"/>
            </a:xfrm>
            <a:custGeom>
              <a:avLst/>
              <a:gdLst/>
              <a:ahLst/>
              <a:cxnLst/>
              <a:rect l="l" t="t" r="r" b="b"/>
              <a:pathLst>
                <a:path w="7132" h="14574" extrusionOk="0">
                  <a:moveTo>
                    <a:pt x="1917" y="1"/>
                  </a:moveTo>
                  <a:cubicBezTo>
                    <a:pt x="1846" y="215"/>
                    <a:pt x="1786" y="418"/>
                    <a:pt x="1727" y="632"/>
                  </a:cubicBezTo>
                  <a:cubicBezTo>
                    <a:pt x="1429" y="1596"/>
                    <a:pt x="1096" y="2561"/>
                    <a:pt x="798" y="3537"/>
                  </a:cubicBezTo>
                  <a:cubicBezTo>
                    <a:pt x="643" y="4013"/>
                    <a:pt x="500" y="4501"/>
                    <a:pt x="381" y="4989"/>
                  </a:cubicBezTo>
                  <a:cubicBezTo>
                    <a:pt x="262" y="5478"/>
                    <a:pt x="155" y="5954"/>
                    <a:pt x="95" y="6466"/>
                  </a:cubicBezTo>
                  <a:cubicBezTo>
                    <a:pt x="36" y="6883"/>
                    <a:pt x="0" y="7287"/>
                    <a:pt x="0" y="7704"/>
                  </a:cubicBezTo>
                  <a:cubicBezTo>
                    <a:pt x="0" y="7907"/>
                    <a:pt x="0" y="8133"/>
                    <a:pt x="24" y="8335"/>
                  </a:cubicBezTo>
                  <a:cubicBezTo>
                    <a:pt x="36" y="8549"/>
                    <a:pt x="48" y="8752"/>
                    <a:pt x="83" y="8942"/>
                  </a:cubicBezTo>
                  <a:cubicBezTo>
                    <a:pt x="119" y="9228"/>
                    <a:pt x="167" y="9514"/>
                    <a:pt x="238" y="9788"/>
                  </a:cubicBezTo>
                  <a:cubicBezTo>
                    <a:pt x="298" y="10026"/>
                    <a:pt x="381" y="10240"/>
                    <a:pt x="476" y="10466"/>
                  </a:cubicBezTo>
                  <a:lnTo>
                    <a:pt x="476" y="10454"/>
                  </a:lnTo>
                  <a:cubicBezTo>
                    <a:pt x="560" y="10645"/>
                    <a:pt x="643" y="10824"/>
                    <a:pt x="750" y="11002"/>
                  </a:cubicBezTo>
                  <a:cubicBezTo>
                    <a:pt x="834" y="11169"/>
                    <a:pt x="941" y="11312"/>
                    <a:pt x="1060" y="11466"/>
                  </a:cubicBezTo>
                  <a:cubicBezTo>
                    <a:pt x="1179" y="11633"/>
                    <a:pt x="1322" y="11776"/>
                    <a:pt x="1465" y="11931"/>
                  </a:cubicBezTo>
                  <a:cubicBezTo>
                    <a:pt x="1607" y="12074"/>
                    <a:pt x="1762" y="12193"/>
                    <a:pt x="1917" y="12324"/>
                  </a:cubicBezTo>
                  <a:cubicBezTo>
                    <a:pt x="2489" y="12764"/>
                    <a:pt x="3108" y="13074"/>
                    <a:pt x="3751" y="13360"/>
                  </a:cubicBezTo>
                  <a:lnTo>
                    <a:pt x="3739" y="13360"/>
                  </a:lnTo>
                  <a:cubicBezTo>
                    <a:pt x="4655" y="13741"/>
                    <a:pt x="5632" y="14038"/>
                    <a:pt x="6560" y="14372"/>
                  </a:cubicBezTo>
                  <a:cubicBezTo>
                    <a:pt x="6694" y="14411"/>
                    <a:pt x="6817" y="14455"/>
                    <a:pt x="6941" y="14502"/>
                  </a:cubicBezTo>
                  <a:lnTo>
                    <a:pt x="6941" y="14502"/>
                  </a:lnTo>
                  <a:lnTo>
                    <a:pt x="6930" y="14491"/>
                  </a:lnTo>
                  <a:lnTo>
                    <a:pt x="6834" y="14455"/>
                  </a:lnTo>
                  <a:lnTo>
                    <a:pt x="6525" y="14324"/>
                  </a:lnTo>
                  <a:cubicBezTo>
                    <a:pt x="6156" y="14157"/>
                    <a:pt x="5632" y="13955"/>
                    <a:pt x="5156" y="13729"/>
                  </a:cubicBezTo>
                  <a:cubicBezTo>
                    <a:pt x="4346" y="13360"/>
                    <a:pt x="3322" y="12848"/>
                    <a:pt x="2429" y="12109"/>
                  </a:cubicBezTo>
                  <a:cubicBezTo>
                    <a:pt x="2012" y="11752"/>
                    <a:pt x="1643" y="11371"/>
                    <a:pt x="1357" y="10978"/>
                  </a:cubicBezTo>
                  <a:cubicBezTo>
                    <a:pt x="1238" y="10812"/>
                    <a:pt x="1119" y="10621"/>
                    <a:pt x="1012" y="10431"/>
                  </a:cubicBezTo>
                  <a:cubicBezTo>
                    <a:pt x="917" y="10252"/>
                    <a:pt x="822" y="10050"/>
                    <a:pt x="738" y="9835"/>
                  </a:cubicBezTo>
                  <a:cubicBezTo>
                    <a:pt x="655" y="9633"/>
                    <a:pt x="584" y="9407"/>
                    <a:pt x="524" y="9192"/>
                  </a:cubicBezTo>
                  <a:cubicBezTo>
                    <a:pt x="464" y="8942"/>
                    <a:pt x="441" y="8704"/>
                    <a:pt x="405" y="8442"/>
                  </a:cubicBezTo>
                  <a:cubicBezTo>
                    <a:pt x="334" y="7740"/>
                    <a:pt x="381" y="6966"/>
                    <a:pt x="524" y="6073"/>
                  </a:cubicBezTo>
                  <a:cubicBezTo>
                    <a:pt x="691" y="5109"/>
                    <a:pt x="953" y="4144"/>
                    <a:pt x="1203" y="3192"/>
                  </a:cubicBezTo>
                  <a:lnTo>
                    <a:pt x="1226" y="3156"/>
                  </a:lnTo>
                  <a:cubicBezTo>
                    <a:pt x="1357" y="2656"/>
                    <a:pt x="1524" y="2084"/>
                    <a:pt x="1643" y="1537"/>
                  </a:cubicBezTo>
                  <a:cubicBezTo>
                    <a:pt x="1727" y="1156"/>
                    <a:pt x="1798" y="810"/>
                    <a:pt x="1858" y="453"/>
                  </a:cubicBezTo>
                  <a:cubicBezTo>
                    <a:pt x="1893" y="298"/>
                    <a:pt x="1905" y="156"/>
                    <a:pt x="1917" y="1"/>
                  </a:cubicBezTo>
                  <a:close/>
                  <a:moveTo>
                    <a:pt x="6941" y="14502"/>
                  </a:moveTo>
                  <a:lnTo>
                    <a:pt x="6941" y="14503"/>
                  </a:lnTo>
                  <a:lnTo>
                    <a:pt x="6943" y="14503"/>
                  </a:lnTo>
                  <a:cubicBezTo>
                    <a:pt x="6942" y="14502"/>
                    <a:pt x="6941" y="14502"/>
                    <a:pt x="6941" y="14502"/>
                  </a:cubicBezTo>
                  <a:close/>
                  <a:moveTo>
                    <a:pt x="6943" y="14503"/>
                  </a:moveTo>
                  <a:cubicBezTo>
                    <a:pt x="7006" y="14526"/>
                    <a:pt x="7068" y="14550"/>
                    <a:pt x="7132" y="14574"/>
                  </a:cubicBezTo>
                  <a:cubicBezTo>
                    <a:pt x="7072" y="14550"/>
                    <a:pt x="7013" y="14526"/>
                    <a:pt x="6953" y="14503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16"/>
            <p:cNvSpPr/>
            <p:nvPr/>
          </p:nvSpPr>
          <p:spPr>
            <a:xfrm>
              <a:off x="4342500" y="3545200"/>
              <a:ext cx="194675" cy="120575"/>
            </a:xfrm>
            <a:custGeom>
              <a:avLst/>
              <a:gdLst/>
              <a:ahLst/>
              <a:cxnLst/>
              <a:rect l="l" t="t" r="r" b="b"/>
              <a:pathLst>
                <a:path w="7787" h="4823" extrusionOk="0">
                  <a:moveTo>
                    <a:pt x="6981" y="2968"/>
                  </a:moveTo>
                  <a:cubicBezTo>
                    <a:pt x="6977" y="2972"/>
                    <a:pt x="6977" y="2977"/>
                    <a:pt x="6977" y="2977"/>
                  </a:cubicBezTo>
                  <a:cubicBezTo>
                    <a:pt x="6979" y="2974"/>
                    <a:pt x="6980" y="2971"/>
                    <a:pt x="6981" y="2968"/>
                  </a:cubicBezTo>
                  <a:close/>
                  <a:moveTo>
                    <a:pt x="2393" y="3537"/>
                  </a:moveTo>
                  <a:cubicBezTo>
                    <a:pt x="2393" y="3549"/>
                    <a:pt x="2405" y="3549"/>
                    <a:pt x="2405" y="3549"/>
                  </a:cubicBezTo>
                  <a:lnTo>
                    <a:pt x="2393" y="3537"/>
                  </a:lnTo>
                  <a:close/>
                  <a:moveTo>
                    <a:pt x="2415" y="3574"/>
                  </a:moveTo>
                  <a:cubicBezTo>
                    <a:pt x="2420" y="3577"/>
                    <a:pt x="2424" y="3581"/>
                    <a:pt x="2429" y="3585"/>
                  </a:cubicBezTo>
                  <a:cubicBezTo>
                    <a:pt x="2429" y="3578"/>
                    <a:pt x="2422" y="3575"/>
                    <a:pt x="2415" y="3574"/>
                  </a:cubicBezTo>
                  <a:close/>
                  <a:moveTo>
                    <a:pt x="6632" y="3597"/>
                  </a:moveTo>
                  <a:lnTo>
                    <a:pt x="6620" y="3608"/>
                  </a:lnTo>
                  <a:cubicBezTo>
                    <a:pt x="6620" y="3597"/>
                    <a:pt x="6632" y="3597"/>
                    <a:pt x="6632" y="3597"/>
                  </a:cubicBezTo>
                  <a:close/>
                  <a:moveTo>
                    <a:pt x="4358" y="4430"/>
                  </a:moveTo>
                  <a:cubicBezTo>
                    <a:pt x="4358" y="4430"/>
                    <a:pt x="4358" y="4435"/>
                    <a:pt x="4362" y="4435"/>
                  </a:cubicBezTo>
                  <a:cubicBezTo>
                    <a:pt x="4363" y="4435"/>
                    <a:pt x="4366" y="4434"/>
                    <a:pt x="4370" y="4430"/>
                  </a:cubicBezTo>
                  <a:close/>
                  <a:moveTo>
                    <a:pt x="48" y="1"/>
                  </a:moveTo>
                  <a:cubicBezTo>
                    <a:pt x="12" y="25"/>
                    <a:pt x="0" y="48"/>
                    <a:pt x="0" y="84"/>
                  </a:cubicBezTo>
                  <a:cubicBezTo>
                    <a:pt x="167" y="822"/>
                    <a:pt x="477" y="1525"/>
                    <a:pt x="858" y="2168"/>
                  </a:cubicBezTo>
                  <a:cubicBezTo>
                    <a:pt x="965" y="2323"/>
                    <a:pt x="1072" y="2489"/>
                    <a:pt x="1191" y="2656"/>
                  </a:cubicBezTo>
                  <a:cubicBezTo>
                    <a:pt x="1310" y="2823"/>
                    <a:pt x="1429" y="2965"/>
                    <a:pt x="1560" y="3120"/>
                  </a:cubicBezTo>
                  <a:cubicBezTo>
                    <a:pt x="1810" y="3394"/>
                    <a:pt x="2096" y="3668"/>
                    <a:pt x="2405" y="3906"/>
                  </a:cubicBezTo>
                  <a:cubicBezTo>
                    <a:pt x="2703" y="4120"/>
                    <a:pt x="3024" y="4323"/>
                    <a:pt x="3346" y="4478"/>
                  </a:cubicBezTo>
                  <a:cubicBezTo>
                    <a:pt x="3656" y="4632"/>
                    <a:pt x="4001" y="4740"/>
                    <a:pt x="4346" y="4775"/>
                  </a:cubicBezTo>
                  <a:cubicBezTo>
                    <a:pt x="4513" y="4811"/>
                    <a:pt x="4691" y="4823"/>
                    <a:pt x="4846" y="4823"/>
                  </a:cubicBezTo>
                  <a:cubicBezTo>
                    <a:pt x="5013" y="4823"/>
                    <a:pt x="5180" y="4811"/>
                    <a:pt x="5358" y="4775"/>
                  </a:cubicBezTo>
                  <a:cubicBezTo>
                    <a:pt x="5668" y="4740"/>
                    <a:pt x="5965" y="4620"/>
                    <a:pt x="6251" y="4466"/>
                  </a:cubicBezTo>
                  <a:cubicBezTo>
                    <a:pt x="6394" y="4382"/>
                    <a:pt x="6537" y="4287"/>
                    <a:pt x="6656" y="4168"/>
                  </a:cubicBezTo>
                  <a:cubicBezTo>
                    <a:pt x="6787" y="4049"/>
                    <a:pt x="6894" y="3930"/>
                    <a:pt x="6989" y="3787"/>
                  </a:cubicBezTo>
                  <a:cubicBezTo>
                    <a:pt x="7227" y="3489"/>
                    <a:pt x="7370" y="3132"/>
                    <a:pt x="7489" y="2775"/>
                  </a:cubicBezTo>
                  <a:cubicBezTo>
                    <a:pt x="7620" y="2358"/>
                    <a:pt x="7704" y="1918"/>
                    <a:pt x="7751" y="1489"/>
                  </a:cubicBezTo>
                  <a:cubicBezTo>
                    <a:pt x="7787" y="1287"/>
                    <a:pt x="7787" y="1060"/>
                    <a:pt x="7787" y="846"/>
                  </a:cubicBezTo>
                  <a:cubicBezTo>
                    <a:pt x="7787" y="644"/>
                    <a:pt x="7751" y="418"/>
                    <a:pt x="7704" y="227"/>
                  </a:cubicBezTo>
                  <a:cubicBezTo>
                    <a:pt x="7692" y="191"/>
                    <a:pt x="7692" y="168"/>
                    <a:pt x="7680" y="132"/>
                  </a:cubicBezTo>
                  <a:cubicBezTo>
                    <a:pt x="7668" y="108"/>
                    <a:pt x="7620" y="96"/>
                    <a:pt x="7585" y="96"/>
                  </a:cubicBezTo>
                  <a:cubicBezTo>
                    <a:pt x="7549" y="96"/>
                    <a:pt x="7501" y="120"/>
                    <a:pt x="7489" y="168"/>
                  </a:cubicBezTo>
                  <a:cubicBezTo>
                    <a:pt x="7466" y="275"/>
                    <a:pt x="7466" y="358"/>
                    <a:pt x="7466" y="465"/>
                  </a:cubicBezTo>
                  <a:lnTo>
                    <a:pt x="7466" y="763"/>
                  </a:lnTo>
                  <a:cubicBezTo>
                    <a:pt x="7454" y="965"/>
                    <a:pt x="7442" y="1191"/>
                    <a:pt x="7406" y="1406"/>
                  </a:cubicBezTo>
                  <a:lnTo>
                    <a:pt x="7406" y="1358"/>
                  </a:lnTo>
                  <a:cubicBezTo>
                    <a:pt x="7335" y="1903"/>
                    <a:pt x="7205" y="2447"/>
                    <a:pt x="6981" y="2968"/>
                  </a:cubicBezTo>
                  <a:lnTo>
                    <a:pt x="6981" y="2968"/>
                  </a:lnTo>
                  <a:cubicBezTo>
                    <a:pt x="6983" y="2967"/>
                    <a:pt x="6986" y="2965"/>
                    <a:pt x="6989" y="2965"/>
                  </a:cubicBezTo>
                  <a:cubicBezTo>
                    <a:pt x="6989" y="2977"/>
                    <a:pt x="6977" y="2977"/>
                    <a:pt x="6977" y="2989"/>
                  </a:cubicBezTo>
                  <a:cubicBezTo>
                    <a:pt x="6977" y="2989"/>
                    <a:pt x="6977" y="3013"/>
                    <a:pt x="6965" y="3013"/>
                  </a:cubicBezTo>
                  <a:lnTo>
                    <a:pt x="6965" y="2989"/>
                  </a:lnTo>
                  <a:cubicBezTo>
                    <a:pt x="6870" y="3204"/>
                    <a:pt x="6751" y="3406"/>
                    <a:pt x="6608" y="3608"/>
                  </a:cubicBezTo>
                  <a:cubicBezTo>
                    <a:pt x="6489" y="3763"/>
                    <a:pt x="6334" y="3906"/>
                    <a:pt x="6192" y="4025"/>
                  </a:cubicBezTo>
                  <a:cubicBezTo>
                    <a:pt x="6037" y="4120"/>
                    <a:pt x="5882" y="4228"/>
                    <a:pt x="5715" y="4299"/>
                  </a:cubicBezTo>
                  <a:cubicBezTo>
                    <a:pt x="5525" y="4382"/>
                    <a:pt x="5310" y="4442"/>
                    <a:pt x="5120" y="4466"/>
                  </a:cubicBezTo>
                  <a:cubicBezTo>
                    <a:pt x="4995" y="4484"/>
                    <a:pt x="4873" y="4492"/>
                    <a:pt x="4749" y="4492"/>
                  </a:cubicBezTo>
                  <a:cubicBezTo>
                    <a:pt x="4626" y="4492"/>
                    <a:pt x="4501" y="4484"/>
                    <a:pt x="4370" y="4466"/>
                  </a:cubicBezTo>
                  <a:cubicBezTo>
                    <a:pt x="4060" y="4418"/>
                    <a:pt x="3751" y="4335"/>
                    <a:pt x="3465" y="4216"/>
                  </a:cubicBezTo>
                  <a:cubicBezTo>
                    <a:pt x="3477" y="4216"/>
                    <a:pt x="3501" y="4228"/>
                    <a:pt x="3513" y="4228"/>
                  </a:cubicBezTo>
                  <a:cubicBezTo>
                    <a:pt x="3108" y="4061"/>
                    <a:pt x="2751" y="3847"/>
                    <a:pt x="2405" y="3573"/>
                  </a:cubicBezTo>
                  <a:lnTo>
                    <a:pt x="2405" y="3573"/>
                  </a:lnTo>
                  <a:cubicBezTo>
                    <a:pt x="2405" y="3573"/>
                    <a:pt x="2410" y="3573"/>
                    <a:pt x="2415" y="3574"/>
                  </a:cubicBezTo>
                  <a:lnTo>
                    <a:pt x="2415" y="3574"/>
                  </a:lnTo>
                  <a:cubicBezTo>
                    <a:pt x="1957" y="3218"/>
                    <a:pt x="1556" y="2782"/>
                    <a:pt x="1191" y="2323"/>
                  </a:cubicBezTo>
                  <a:lnTo>
                    <a:pt x="1191" y="2323"/>
                  </a:lnTo>
                  <a:lnTo>
                    <a:pt x="1203" y="2334"/>
                  </a:lnTo>
                  <a:cubicBezTo>
                    <a:pt x="881" y="1906"/>
                    <a:pt x="596" y="1430"/>
                    <a:pt x="381" y="941"/>
                  </a:cubicBezTo>
                  <a:lnTo>
                    <a:pt x="381" y="953"/>
                  </a:lnTo>
                  <a:cubicBezTo>
                    <a:pt x="262" y="679"/>
                    <a:pt x="179" y="382"/>
                    <a:pt x="107" y="84"/>
                  </a:cubicBezTo>
                  <a:cubicBezTo>
                    <a:pt x="107" y="25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3F0D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16"/>
            <p:cNvSpPr/>
            <p:nvPr/>
          </p:nvSpPr>
          <p:spPr>
            <a:xfrm>
              <a:off x="5277125" y="3894650"/>
              <a:ext cx="598925" cy="340850"/>
            </a:xfrm>
            <a:custGeom>
              <a:avLst/>
              <a:gdLst/>
              <a:ahLst/>
              <a:cxnLst/>
              <a:rect l="l" t="t" r="r" b="b"/>
              <a:pathLst>
                <a:path w="23957" h="13634" extrusionOk="0">
                  <a:moveTo>
                    <a:pt x="20146" y="1"/>
                  </a:moveTo>
                  <a:cubicBezTo>
                    <a:pt x="19992" y="1"/>
                    <a:pt x="19813" y="13"/>
                    <a:pt x="19646" y="48"/>
                  </a:cubicBezTo>
                  <a:cubicBezTo>
                    <a:pt x="19480" y="72"/>
                    <a:pt x="19337" y="120"/>
                    <a:pt x="19158" y="167"/>
                  </a:cubicBezTo>
                  <a:cubicBezTo>
                    <a:pt x="18837" y="275"/>
                    <a:pt x="18539" y="417"/>
                    <a:pt x="18241" y="632"/>
                  </a:cubicBezTo>
                  <a:cubicBezTo>
                    <a:pt x="18217" y="644"/>
                    <a:pt x="18182" y="667"/>
                    <a:pt x="18158" y="691"/>
                  </a:cubicBezTo>
                  <a:cubicBezTo>
                    <a:pt x="18206" y="596"/>
                    <a:pt x="18265" y="525"/>
                    <a:pt x="18301" y="429"/>
                  </a:cubicBezTo>
                  <a:lnTo>
                    <a:pt x="18337" y="370"/>
                  </a:lnTo>
                  <a:cubicBezTo>
                    <a:pt x="18348" y="346"/>
                    <a:pt x="18348" y="334"/>
                    <a:pt x="18337" y="298"/>
                  </a:cubicBezTo>
                  <a:cubicBezTo>
                    <a:pt x="18325" y="263"/>
                    <a:pt x="18301" y="239"/>
                    <a:pt x="18277" y="227"/>
                  </a:cubicBezTo>
                  <a:cubicBezTo>
                    <a:pt x="18265" y="227"/>
                    <a:pt x="18241" y="203"/>
                    <a:pt x="18229" y="203"/>
                  </a:cubicBezTo>
                  <a:cubicBezTo>
                    <a:pt x="18217" y="203"/>
                    <a:pt x="18206" y="203"/>
                    <a:pt x="18182" y="227"/>
                  </a:cubicBezTo>
                  <a:cubicBezTo>
                    <a:pt x="18158" y="239"/>
                    <a:pt x="18146" y="251"/>
                    <a:pt x="18122" y="286"/>
                  </a:cubicBezTo>
                  <a:cubicBezTo>
                    <a:pt x="17967" y="560"/>
                    <a:pt x="17765" y="906"/>
                    <a:pt x="17575" y="1239"/>
                  </a:cubicBezTo>
                  <a:cubicBezTo>
                    <a:pt x="17527" y="1275"/>
                    <a:pt x="17503" y="1322"/>
                    <a:pt x="17467" y="1370"/>
                  </a:cubicBezTo>
                  <a:cubicBezTo>
                    <a:pt x="17444" y="1394"/>
                    <a:pt x="17408" y="1441"/>
                    <a:pt x="17396" y="1477"/>
                  </a:cubicBezTo>
                  <a:cubicBezTo>
                    <a:pt x="17384" y="1501"/>
                    <a:pt x="17372" y="1537"/>
                    <a:pt x="17384" y="1560"/>
                  </a:cubicBezTo>
                  <a:cubicBezTo>
                    <a:pt x="17253" y="1775"/>
                    <a:pt x="17110" y="1965"/>
                    <a:pt x="16979" y="2156"/>
                  </a:cubicBezTo>
                  <a:cubicBezTo>
                    <a:pt x="16813" y="2382"/>
                    <a:pt x="16634" y="2620"/>
                    <a:pt x="16432" y="2870"/>
                  </a:cubicBezTo>
                  <a:cubicBezTo>
                    <a:pt x="16074" y="3299"/>
                    <a:pt x="15670" y="3739"/>
                    <a:pt x="15229" y="4156"/>
                  </a:cubicBezTo>
                  <a:cubicBezTo>
                    <a:pt x="14134" y="5192"/>
                    <a:pt x="12872" y="6121"/>
                    <a:pt x="11479" y="6894"/>
                  </a:cubicBezTo>
                  <a:cubicBezTo>
                    <a:pt x="10086" y="7645"/>
                    <a:pt x="8633" y="8240"/>
                    <a:pt x="7133" y="8657"/>
                  </a:cubicBezTo>
                  <a:cubicBezTo>
                    <a:pt x="6966" y="8704"/>
                    <a:pt x="6799" y="8752"/>
                    <a:pt x="6633" y="8776"/>
                  </a:cubicBezTo>
                  <a:lnTo>
                    <a:pt x="6668" y="8776"/>
                  </a:lnTo>
                  <a:cubicBezTo>
                    <a:pt x="5847" y="8978"/>
                    <a:pt x="5013" y="9121"/>
                    <a:pt x="4192" y="9192"/>
                  </a:cubicBezTo>
                  <a:cubicBezTo>
                    <a:pt x="4037" y="9038"/>
                    <a:pt x="3835" y="8919"/>
                    <a:pt x="3692" y="8823"/>
                  </a:cubicBezTo>
                  <a:cubicBezTo>
                    <a:pt x="3537" y="8740"/>
                    <a:pt x="3418" y="8657"/>
                    <a:pt x="3287" y="8597"/>
                  </a:cubicBezTo>
                  <a:cubicBezTo>
                    <a:pt x="3120" y="8514"/>
                    <a:pt x="2977" y="8454"/>
                    <a:pt x="2811" y="8407"/>
                  </a:cubicBezTo>
                  <a:cubicBezTo>
                    <a:pt x="2680" y="8359"/>
                    <a:pt x="2549" y="8335"/>
                    <a:pt x="2430" y="8335"/>
                  </a:cubicBezTo>
                  <a:lnTo>
                    <a:pt x="2335" y="8335"/>
                  </a:lnTo>
                  <a:cubicBezTo>
                    <a:pt x="2263" y="8335"/>
                    <a:pt x="2192" y="8359"/>
                    <a:pt x="2132" y="8395"/>
                  </a:cubicBezTo>
                  <a:cubicBezTo>
                    <a:pt x="2049" y="8418"/>
                    <a:pt x="1989" y="8466"/>
                    <a:pt x="1930" y="8526"/>
                  </a:cubicBezTo>
                  <a:cubicBezTo>
                    <a:pt x="1846" y="8621"/>
                    <a:pt x="1799" y="8716"/>
                    <a:pt x="1811" y="8835"/>
                  </a:cubicBezTo>
                  <a:cubicBezTo>
                    <a:pt x="1834" y="8942"/>
                    <a:pt x="1870" y="9038"/>
                    <a:pt x="1954" y="9157"/>
                  </a:cubicBezTo>
                  <a:cubicBezTo>
                    <a:pt x="2037" y="9252"/>
                    <a:pt x="2144" y="9359"/>
                    <a:pt x="2227" y="9430"/>
                  </a:cubicBezTo>
                  <a:cubicBezTo>
                    <a:pt x="2311" y="9490"/>
                    <a:pt x="2370" y="9550"/>
                    <a:pt x="2442" y="9609"/>
                  </a:cubicBezTo>
                  <a:lnTo>
                    <a:pt x="2549" y="9704"/>
                  </a:lnTo>
                  <a:cubicBezTo>
                    <a:pt x="2585" y="9752"/>
                    <a:pt x="2644" y="9776"/>
                    <a:pt x="2692" y="9823"/>
                  </a:cubicBezTo>
                  <a:cubicBezTo>
                    <a:pt x="2263" y="9895"/>
                    <a:pt x="1894" y="9990"/>
                    <a:pt x="1537" y="10133"/>
                  </a:cubicBezTo>
                  <a:cubicBezTo>
                    <a:pt x="1311" y="10228"/>
                    <a:pt x="1072" y="10323"/>
                    <a:pt x="846" y="10466"/>
                  </a:cubicBezTo>
                  <a:cubicBezTo>
                    <a:pt x="668" y="10573"/>
                    <a:pt x="441" y="10704"/>
                    <a:pt x="251" y="10883"/>
                  </a:cubicBezTo>
                  <a:cubicBezTo>
                    <a:pt x="168" y="10966"/>
                    <a:pt x="108" y="11026"/>
                    <a:pt x="60" y="11121"/>
                  </a:cubicBezTo>
                  <a:cubicBezTo>
                    <a:pt x="13" y="11205"/>
                    <a:pt x="1" y="11300"/>
                    <a:pt x="49" y="11371"/>
                  </a:cubicBezTo>
                  <a:cubicBezTo>
                    <a:pt x="108" y="11502"/>
                    <a:pt x="263" y="11574"/>
                    <a:pt x="382" y="11597"/>
                  </a:cubicBezTo>
                  <a:lnTo>
                    <a:pt x="441" y="11597"/>
                  </a:lnTo>
                  <a:cubicBezTo>
                    <a:pt x="525" y="11597"/>
                    <a:pt x="608" y="11574"/>
                    <a:pt x="668" y="11562"/>
                  </a:cubicBezTo>
                  <a:cubicBezTo>
                    <a:pt x="775" y="11550"/>
                    <a:pt x="882" y="11502"/>
                    <a:pt x="977" y="11478"/>
                  </a:cubicBezTo>
                  <a:cubicBezTo>
                    <a:pt x="1084" y="11443"/>
                    <a:pt x="1180" y="11395"/>
                    <a:pt x="1275" y="11359"/>
                  </a:cubicBezTo>
                  <a:cubicBezTo>
                    <a:pt x="1358" y="11324"/>
                    <a:pt x="1442" y="11276"/>
                    <a:pt x="1513" y="11252"/>
                  </a:cubicBezTo>
                  <a:cubicBezTo>
                    <a:pt x="1608" y="11216"/>
                    <a:pt x="1692" y="11193"/>
                    <a:pt x="1775" y="11157"/>
                  </a:cubicBezTo>
                  <a:lnTo>
                    <a:pt x="1846" y="11145"/>
                  </a:lnTo>
                  <a:cubicBezTo>
                    <a:pt x="2013" y="11097"/>
                    <a:pt x="2168" y="11062"/>
                    <a:pt x="2311" y="11026"/>
                  </a:cubicBezTo>
                  <a:cubicBezTo>
                    <a:pt x="2394" y="11014"/>
                    <a:pt x="2466" y="11002"/>
                    <a:pt x="2561" y="10978"/>
                  </a:cubicBezTo>
                  <a:lnTo>
                    <a:pt x="2561" y="10978"/>
                  </a:lnTo>
                  <a:cubicBezTo>
                    <a:pt x="2192" y="11205"/>
                    <a:pt x="1834" y="11514"/>
                    <a:pt x="1477" y="11931"/>
                  </a:cubicBezTo>
                  <a:cubicBezTo>
                    <a:pt x="1334" y="12097"/>
                    <a:pt x="1180" y="12288"/>
                    <a:pt x="1061" y="12514"/>
                  </a:cubicBezTo>
                  <a:cubicBezTo>
                    <a:pt x="1013" y="12621"/>
                    <a:pt x="977" y="12705"/>
                    <a:pt x="965" y="12788"/>
                  </a:cubicBezTo>
                  <a:cubicBezTo>
                    <a:pt x="965" y="12871"/>
                    <a:pt x="1001" y="12943"/>
                    <a:pt x="1061" y="13002"/>
                  </a:cubicBezTo>
                  <a:cubicBezTo>
                    <a:pt x="1096" y="13038"/>
                    <a:pt x="1156" y="13062"/>
                    <a:pt x="1239" y="13062"/>
                  </a:cubicBezTo>
                  <a:lnTo>
                    <a:pt x="1299" y="13062"/>
                  </a:lnTo>
                  <a:cubicBezTo>
                    <a:pt x="1370" y="13062"/>
                    <a:pt x="1442" y="13050"/>
                    <a:pt x="1537" y="13038"/>
                  </a:cubicBezTo>
                  <a:cubicBezTo>
                    <a:pt x="1727" y="12990"/>
                    <a:pt x="1906" y="12919"/>
                    <a:pt x="2144" y="12764"/>
                  </a:cubicBezTo>
                  <a:cubicBezTo>
                    <a:pt x="2323" y="12669"/>
                    <a:pt x="2489" y="12550"/>
                    <a:pt x="2632" y="12407"/>
                  </a:cubicBezTo>
                  <a:cubicBezTo>
                    <a:pt x="2847" y="12252"/>
                    <a:pt x="3061" y="12097"/>
                    <a:pt x="3299" y="11967"/>
                  </a:cubicBezTo>
                  <a:lnTo>
                    <a:pt x="3299" y="11967"/>
                  </a:lnTo>
                  <a:cubicBezTo>
                    <a:pt x="3239" y="12014"/>
                    <a:pt x="3204" y="12074"/>
                    <a:pt x="3144" y="12109"/>
                  </a:cubicBezTo>
                  <a:cubicBezTo>
                    <a:pt x="2989" y="12264"/>
                    <a:pt x="2870" y="12431"/>
                    <a:pt x="2751" y="12621"/>
                  </a:cubicBezTo>
                  <a:cubicBezTo>
                    <a:pt x="2644" y="12788"/>
                    <a:pt x="2561" y="12967"/>
                    <a:pt x="2501" y="13157"/>
                  </a:cubicBezTo>
                  <a:cubicBezTo>
                    <a:pt x="2466" y="13240"/>
                    <a:pt x="2442" y="13383"/>
                    <a:pt x="2466" y="13479"/>
                  </a:cubicBezTo>
                  <a:cubicBezTo>
                    <a:pt x="2489" y="13526"/>
                    <a:pt x="2513" y="13562"/>
                    <a:pt x="2549" y="13586"/>
                  </a:cubicBezTo>
                  <a:cubicBezTo>
                    <a:pt x="2573" y="13598"/>
                    <a:pt x="2585" y="13621"/>
                    <a:pt x="2620" y="13621"/>
                  </a:cubicBezTo>
                  <a:cubicBezTo>
                    <a:pt x="2632" y="13621"/>
                    <a:pt x="2668" y="13621"/>
                    <a:pt x="2680" y="13633"/>
                  </a:cubicBezTo>
                  <a:lnTo>
                    <a:pt x="2692" y="13633"/>
                  </a:lnTo>
                  <a:cubicBezTo>
                    <a:pt x="2739" y="13633"/>
                    <a:pt x="2763" y="13621"/>
                    <a:pt x="2811" y="13621"/>
                  </a:cubicBezTo>
                  <a:cubicBezTo>
                    <a:pt x="2858" y="13598"/>
                    <a:pt x="2906" y="13586"/>
                    <a:pt x="2942" y="13562"/>
                  </a:cubicBezTo>
                  <a:cubicBezTo>
                    <a:pt x="3120" y="13467"/>
                    <a:pt x="3299" y="13348"/>
                    <a:pt x="3513" y="13169"/>
                  </a:cubicBezTo>
                  <a:cubicBezTo>
                    <a:pt x="3597" y="13098"/>
                    <a:pt x="3692" y="13002"/>
                    <a:pt x="3775" y="12931"/>
                  </a:cubicBezTo>
                  <a:cubicBezTo>
                    <a:pt x="3823" y="12895"/>
                    <a:pt x="3882" y="12848"/>
                    <a:pt x="3930" y="12800"/>
                  </a:cubicBezTo>
                  <a:lnTo>
                    <a:pt x="3930" y="12800"/>
                  </a:lnTo>
                  <a:lnTo>
                    <a:pt x="3894" y="12812"/>
                  </a:lnTo>
                  <a:cubicBezTo>
                    <a:pt x="4128" y="12613"/>
                    <a:pt x="4385" y="12403"/>
                    <a:pt x="4653" y="12260"/>
                  </a:cubicBezTo>
                  <a:lnTo>
                    <a:pt x="4653" y="12260"/>
                  </a:lnTo>
                  <a:cubicBezTo>
                    <a:pt x="4781" y="12202"/>
                    <a:pt x="4910" y="12145"/>
                    <a:pt x="5061" y="12121"/>
                  </a:cubicBezTo>
                  <a:cubicBezTo>
                    <a:pt x="6204" y="12026"/>
                    <a:pt x="7311" y="11895"/>
                    <a:pt x="8335" y="11740"/>
                  </a:cubicBezTo>
                  <a:cubicBezTo>
                    <a:pt x="9490" y="11562"/>
                    <a:pt x="10645" y="11324"/>
                    <a:pt x="11729" y="11050"/>
                  </a:cubicBezTo>
                  <a:cubicBezTo>
                    <a:pt x="12860" y="10752"/>
                    <a:pt x="13979" y="10371"/>
                    <a:pt x="15027" y="9942"/>
                  </a:cubicBezTo>
                  <a:cubicBezTo>
                    <a:pt x="16027" y="9538"/>
                    <a:pt x="16979" y="9085"/>
                    <a:pt x="17860" y="8573"/>
                  </a:cubicBezTo>
                  <a:cubicBezTo>
                    <a:pt x="18765" y="8049"/>
                    <a:pt x="19599" y="7478"/>
                    <a:pt x="20373" y="6847"/>
                  </a:cubicBezTo>
                  <a:cubicBezTo>
                    <a:pt x="21194" y="6192"/>
                    <a:pt x="21908" y="5466"/>
                    <a:pt x="22528" y="4716"/>
                  </a:cubicBezTo>
                  <a:cubicBezTo>
                    <a:pt x="23099" y="4037"/>
                    <a:pt x="23575" y="3311"/>
                    <a:pt x="23944" y="2549"/>
                  </a:cubicBezTo>
                  <a:cubicBezTo>
                    <a:pt x="23956" y="2513"/>
                    <a:pt x="23956" y="2489"/>
                    <a:pt x="23944" y="2453"/>
                  </a:cubicBezTo>
                  <a:cubicBezTo>
                    <a:pt x="23932" y="2430"/>
                    <a:pt x="23921" y="2394"/>
                    <a:pt x="23885" y="2394"/>
                  </a:cubicBezTo>
                  <a:cubicBezTo>
                    <a:pt x="23873" y="2394"/>
                    <a:pt x="23861" y="2382"/>
                    <a:pt x="23837" y="2382"/>
                  </a:cubicBezTo>
                  <a:cubicBezTo>
                    <a:pt x="23802" y="2382"/>
                    <a:pt x="23754" y="2418"/>
                    <a:pt x="23742" y="2442"/>
                  </a:cubicBezTo>
                  <a:cubicBezTo>
                    <a:pt x="23694" y="2549"/>
                    <a:pt x="23635" y="2632"/>
                    <a:pt x="23587" y="2739"/>
                  </a:cubicBezTo>
                  <a:cubicBezTo>
                    <a:pt x="23623" y="2561"/>
                    <a:pt x="23599" y="2382"/>
                    <a:pt x="23575" y="2191"/>
                  </a:cubicBezTo>
                  <a:cubicBezTo>
                    <a:pt x="23504" y="1858"/>
                    <a:pt x="23325" y="1549"/>
                    <a:pt x="23051" y="1239"/>
                  </a:cubicBezTo>
                  <a:cubicBezTo>
                    <a:pt x="22813" y="977"/>
                    <a:pt x="22516" y="751"/>
                    <a:pt x="22158" y="537"/>
                  </a:cubicBezTo>
                  <a:cubicBezTo>
                    <a:pt x="21837" y="358"/>
                    <a:pt x="21504" y="203"/>
                    <a:pt x="21158" y="132"/>
                  </a:cubicBezTo>
                  <a:cubicBezTo>
                    <a:pt x="20849" y="48"/>
                    <a:pt x="20539" y="1"/>
                    <a:pt x="20242" y="1"/>
                  </a:cubicBezTo>
                  <a:close/>
                </a:path>
              </a:pathLst>
            </a:custGeom>
            <a:solidFill>
              <a:srgbClr val="B76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16"/>
            <p:cNvSpPr/>
            <p:nvPr/>
          </p:nvSpPr>
          <p:spPr>
            <a:xfrm>
              <a:off x="5459900" y="3937525"/>
              <a:ext cx="416150" cy="253925"/>
            </a:xfrm>
            <a:custGeom>
              <a:avLst/>
              <a:gdLst/>
              <a:ahLst/>
              <a:cxnLst/>
              <a:rect l="l" t="t" r="r" b="b"/>
              <a:pathLst>
                <a:path w="16646" h="10157" extrusionOk="0">
                  <a:moveTo>
                    <a:pt x="16098" y="0"/>
                  </a:moveTo>
                  <a:cubicBezTo>
                    <a:pt x="16038" y="167"/>
                    <a:pt x="15979" y="322"/>
                    <a:pt x="15907" y="476"/>
                  </a:cubicBezTo>
                  <a:cubicBezTo>
                    <a:pt x="15681" y="953"/>
                    <a:pt x="15431" y="1429"/>
                    <a:pt x="15133" y="1870"/>
                  </a:cubicBezTo>
                  <a:cubicBezTo>
                    <a:pt x="14859" y="2286"/>
                    <a:pt x="14562" y="2691"/>
                    <a:pt x="14240" y="3084"/>
                  </a:cubicBezTo>
                  <a:cubicBezTo>
                    <a:pt x="13954" y="3417"/>
                    <a:pt x="13645" y="3763"/>
                    <a:pt x="13312" y="4072"/>
                  </a:cubicBezTo>
                  <a:cubicBezTo>
                    <a:pt x="12657" y="4727"/>
                    <a:pt x="11942" y="5310"/>
                    <a:pt x="11192" y="5846"/>
                  </a:cubicBezTo>
                  <a:cubicBezTo>
                    <a:pt x="10430" y="6382"/>
                    <a:pt x="9621" y="6870"/>
                    <a:pt x="8787" y="7311"/>
                  </a:cubicBezTo>
                  <a:cubicBezTo>
                    <a:pt x="7942" y="7751"/>
                    <a:pt x="7061" y="8144"/>
                    <a:pt x="6168" y="8477"/>
                  </a:cubicBezTo>
                  <a:cubicBezTo>
                    <a:pt x="5275" y="8823"/>
                    <a:pt x="4382" y="9120"/>
                    <a:pt x="3465" y="9370"/>
                  </a:cubicBezTo>
                  <a:cubicBezTo>
                    <a:pt x="2322" y="9704"/>
                    <a:pt x="1155" y="9954"/>
                    <a:pt x="0" y="10156"/>
                  </a:cubicBezTo>
                  <a:cubicBezTo>
                    <a:pt x="358" y="10121"/>
                    <a:pt x="691" y="10073"/>
                    <a:pt x="1024" y="10013"/>
                  </a:cubicBezTo>
                  <a:cubicBezTo>
                    <a:pt x="2179" y="9835"/>
                    <a:pt x="3334" y="9597"/>
                    <a:pt x="4418" y="9311"/>
                  </a:cubicBezTo>
                  <a:cubicBezTo>
                    <a:pt x="5549" y="9013"/>
                    <a:pt x="6644" y="8644"/>
                    <a:pt x="7716" y="8216"/>
                  </a:cubicBezTo>
                  <a:cubicBezTo>
                    <a:pt x="8716" y="7811"/>
                    <a:pt x="9668" y="7346"/>
                    <a:pt x="10549" y="6846"/>
                  </a:cubicBezTo>
                  <a:cubicBezTo>
                    <a:pt x="11442" y="6322"/>
                    <a:pt x="12288" y="5739"/>
                    <a:pt x="13062" y="5120"/>
                  </a:cubicBezTo>
                  <a:cubicBezTo>
                    <a:pt x="13883" y="4465"/>
                    <a:pt x="14609" y="3727"/>
                    <a:pt x="15217" y="2977"/>
                  </a:cubicBezTo>
                  <a:cubicBezTo>
                    <a:pt x="15788" y="2286"/>
                    <a:pt x="16264" y="1560"/>
                    <a:pt x="16633" y="798"/>
                  </a:cubicBezTo>
                  <a:cubicBezTo>
                    <a:pt x="16645" y="774"/>
                    <a:pt x="16645" y="738"/>
                    <a:pt x="16633" y="715"/>
                  </a:cubicBezTo>
                  <a:cubicBezTo>
                    <a:pt x="16621" y="679"/>
                    <a:pt x="16610" y="655"/>
                    <a:pt x="16574" y="631"/>
                  </a:cubicBezTo>
                  <a:cubicBezTo>
                    <a:pt x="16562" y="631"/>
                    <a:pt x="16550" y="619"/>
                    <a:pt x="16526" y="619"/>
                  </a:cubicBezTo>
                  <a:cubicBezTo>
                    <a:pt x="16491" y="619"/>
                    <a:pt x="16443" y="655"/>
                    <a:pt x="16431" y="691"/>
                  </a:cubicBezTo>
                  <a:cubicBezTo>
                    <a:pt x="16383" y="798"/>
                    <a:pt x="16324" y="893"/>
                    <a:pt x="16276" y="988"/>
                  </a:cubicBezTo>
                  <a:cubicBezTo>
                    <a:pt x="16312" y="810"/>
                    <a:pt x="16312" y="631"/>
                    <a:pt x="16264" y="441"/>
                  </a:cubicBezTo>
                  <a:cubicBezTo>
                    <a:pt x="16229" y="298"/>
                    <a:pt x="16169" y="143"/>
                    <a:pt x="16098" y="0"/>
                  </a:cubicBezTo>
                  <a:close/>
                </a:path>
              </a:pathLst>
            </a:custGeom>
            <a:solidFill>
              <a:srgbClr val="8C5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16"/>
            <p:cNvSpPr/>
            <p:nvPr/>
          </p:nvSpPr>
          <p:spPr>
            <a:xfrm>
              <a:off x="5687600" y="3630925"/>
              <a:ext cx="228025" cy="351850"/>
            </a:xfrm>
            <a:custGeom>
              <a:avLst/>
              <a:gdLst/>
              <a:ahLst/>
              <a:cxnLst/>
              <a:rect l="l" t="t" r="r" b="b"/>
              <a:pathLst>
                <a:path w="9121" h="14074" extrusionOk="0">
                  <a:moveTo>
                    <a:pt x="3156" y="1"/>
                  </a:moveTo>
                  <a:cubicBezTo>
                    <a:pt x="3096" y="1"/>
                    <a:pt x="3037" y="25"/>
                    <a:pt x="3037" y="84"/>
                  </a:cubicBezTo>
                  <a:lnTo>
                    <a:pt x="3037" y="132"/>
                  </a:lnTo>
                  <a:cubicBezTo>
                    <a:pt x="3037" y="144"/>
                    <a:pt x="3013" y="144"/>
                    <a:pt x="3013" y="168"/>
                  </a:cubicBezTo>
                  <a:cubicBezTo>
                    <a:pt x="2894" y="560"/>
                    <a:pt x="2858" y="1001"/>
                    <a:pt x="2811" y="1418"/>
                  </a:cubicBezTo>
                  <a:lnTo>
                    <a:pt x="2799" y="1525"/>
                  </a:lnTo>
                  <a:cubicBezTo>
                    <a:pt x="2775" y="1680"/>
                    <a:pt x="2763" y="1846"/>
                    <a:pt x="2751" y="1989"/>
                  </a:cubicBezTo>
                  <a:lnTo>
                    <a:pt x="2715" y="2251"/>
                  </a:lnTo>
                  <a:cubicBezTo>
                    <a:pt x="2703" y="2406"/>
                    <a:pt x="2691" y="2573"/>
                    <a:pt x="2656" y="2739"/>
                  </a:cubicBezTo>
                  <a:lnTo>
                    <a:pt x="2632" y="2977"/>
                  </a:lnTo>
                  <a:cubicBezTo>
                    <a:pt x="2525" y="3894"/>
                    <a:pt x="2406" y="4882"/>
                    <a:pt x="2203" y="5823"/>
                  </a:cubicBezTo>
                  <a:cubicBezTo>
                    <a:pt x="2096" y="6264"/>
                    <a:pt x="1977" y="6728"/>
                    <a:pt x="1810" y="7192"/>
                  </a:cubicBezTo>
                  <a:cubicBezTo>
                    <a:pt x="1346" y="8573"/>
                    <a:pt x="691" y="9871"/>
                    <a:pt x="60" y="11074"/>
                  </a:cubicBezTo>
                  <a:cubicBezTo>
                    <a:pt x="60" y="11086"/>
                    <a:pt x="36" y="11086"/>
                    <a:pt x="36" y="11097"/>
                  </a:cubicBezTo>
                  <a:cubicBezTo>
                    <a:pt x="36" y="11097"/>
                    <a:pt x="24" y="11097"/>
                    <a:pt x="24" y="11121"/>
                  </a:cubicBezTo>
                  <a:lnTo>
                    <a:pt x="13" y="11145"/>
                  </a:lnTo>
                  <a:cubicBezTo>
                    <a:pt x="13" y="11157"/>
                    <a:pt x="1" y="11181"/>
                    <a:pt x="1" y="11193"/>
                  </a:cubicBezTo>
                  <a:cubicBezTo>
                    <a:pt x="1" y="11216"/>
                    <a:pt x="1" y="11252"/>
                    <a:pt x="24" y="11264"/>
                  </a:cubicBezTo>
                  <a:cubicBezTo>
                    <a:pt x="917" y="12562"/>
                    <a:pt x="2275" y="13241"/>
                    <a:pt x="3239" y="13586"/>
                  </a:cubicBezTo>
                  <a:cubicBezTo>
                    <a:pt x="3882" y="13812"/>
                    <a:pt x="4549" y="13955"/>
                    <a:pt x="5263" y="14038"/>
                  </a:cubicBezTo>
                  <a:cubicBezTo>
                    <a:pt x="5573" y="14062"/>
                    <a:pt x="5894" y="14074"/>
                    <a:pt x="6192" y="14074"/>
                  </a:cubicBezTo>
                  <a:cubicBezTo>
                    <a:pt x="6561" y="14074"/>
                    <a:pt x="6918" y="14050"/>
                    <a:pt x="7275" y="14003"/>
                  </a:cubicBezTo>
                  <a:cubicBezTo>
                    <a:pt x="7442" y="13991"/>
                    <a:pt x="7597" y="13955"/>
                    <a:pt x="7764" y="13931"/>
                  </a:cubicBezTo>
                  <a:cubicBezTo>
                    <a:pt x="7799" y="13931"/>
                    <a:pt x="7823" y="13919"/>
                    <a:pt x="7859" y="13919"/>
                  </a:cubicBezTo>
                  <a:cubicBezTo>
                    <a:pt x="7930" y="13895"/>
                    <a:pt x="7990" y="13883"/>
                    <a:pt x="8061" y="13860"/>
                  </a:cubicBezTo>
                  <a:cubicBezTo>
                    <a:pt x="8097" y="13836"/>
                    <a:pt x="8121" y="13836"/>
                    <a:pt x="8156" y="13824"/>
                  </a:cubicBezTo>
                  <a:lnTo>
                    <a:pt x="8168" y="13812"/>
                  </a:lnTo>
                  <a:cubicBezTo>
                    <a:pt x="8180" y="13800"/>
                    <a:pt x="8192" y="13776"/>
                    <a:pt x="8192" y="13764"/>
                  </a:cubicBezTo>
                  <a:cubicBezTo>
                    <a:pt x="8549" y="13110"/>
                    <a:pt x="8787" y="12324"/>
                    <a:pt x="8942" y="11336"/>
                  </a:cubicBezTo>
                  <a:cubicBezTo>
                    <a:pt x="9002" y="10966"/>
                    <a:pt x="9049" y="10550"/>
                    <a:pt x="9073" y="10073"/>
                  </a:cubicBezTo>
                  <a:cubicBezTo>
                    <a:pt x="9109" y="9573"/>
                    <a:pt x="9121" y="9157"/>
                    <a:pt x="9121" y="8776"/>
                  </a:cubicBezTo>
                  <a:cubicBezTo>
                    <a:pt x="9109" y="7930"/>
                    <a:pt x="8990" y="7085"/>
                    <a:pt x="8764" y="6252"/>
                  </a:cubicBezTo>
                  <a:cubicBezTo>
                    <a:pt x="8549" y="5466"/>
                    <a:pt x="8216" y="4656"/>
                    <a:pt x="7775" y="3870"/>
                  </a:cubicBezTo>
                  <a:cubicBezTo>
                    <a:pt x="7394" y="3168"/>
                    <a:pt x="6966" y="2549"/>
                    <a:pt x="6513" y="2025"/>
                  </a:cubicBezTo>
                  <a:cubicBezTo>
                    <a:pt x="5978" y="1394"/>
                    <a:pt x="5418" y="906"/>
                    <a:pt x="4799" y="549"/>
                  </a:cubicBezTo>
                  <a:cubicBezTo>
                    <a:pt x="4561" y="418"/>
                    <a:pt x="4311" y="298"/>
                    <a:pt x="4061" y="203"/>
                  </a:cubicBezTo>
                  <a:cubicBezTo>
                    <a:pt x="3942" y="168"/>
                    <a:pt x="3811" y="120"/>
                    <a:pt x="3668" y="84"/>
                  </a:cubicBezTo>
                  <a:lnTo>
                    <a:pt x="3453" y="48"/>
                  </a:lnTo>
                  <a:cubicBezTo>
                    <a:pt x="3406" y="48"/>
                    <a:pt x="3370" y="25"/>
                    <a:pt x="3334" y="25"/>
                  </a:cubicBezTo>
                  <a:cubicBezTo>
                    <a:pt x="3275" y="13"/>
                    <a:pt x="3215" y="13"/>
                    <a:pt x="3168" y="1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16"/>
            <p:cNvSpPr/>
            <p:nvPr/>
          </p:nvSpPr>
          <p:spPr>
            <a:xfrm>
              <a:off x="5842375" y="3758325"/>
              <a:ext cx="72650" cy="224450"/>
            </a:xfrm>
            <a:custGeom>
              <a:avLst/>
              <a:gdLst/>
              <a:ahLst/>
              <a:cxnLst/>
              <a:rect l="l" t="t" r="r" b="b"/>
              <a:pathLst>
                <a:path w="2906" h="8978" extrusionOk="0">
                  <a:moveTo>
                    <a:pt x="2168" y="1"/>
                  </a:moveTo>
                  <a:lnTo>
                    <a:pt x="2168" y="1"/>
                  </a:lnTo>
                  <a:cubicBezTo>
                    <a:pt x="2287" y="489"/>
                    <a:pt x="2382" y="941"/>
                    <a:pt x="2418" y="1394"/>
                  </a:cubicBezTo>
                  <a:cubicBezTo>
                    <a:pt x="2513" y="2072"/>
                    <a:pt x="2537" y="2763"/>
                    <a:pt x="2537" y="3430"/>
                  </a:cubicBezTo>
                  <a:cubicBezTo>
                    <a:pt x="2537" y="3739"/>
                    <a:pt x="2537" y="4061"/>
                    <a:pt x="2525" y="4370"/>
                  </a:cubicBezTo>
                  <a:cubicBezTo>
                    <a:pt x="2513" y="4680"/>
                    <a:pt x="2501" y="5013"/>
                    <a:pt x="2454" y="5323"/>
                  </a:cubicBezTo>
                  <a:cubicBezTo>
                    <a:pt x="2406" y="5656"/>
                    <a:pt x="2346" y="5990"/>
                    <a:pt x="2275" y="6323"/>
                  </a:cubicBezTo>
                  <a:cubicBezTo>
                    <a:pt x="2180" y="6644"/>
                    <a:pt x="2084" y="6954"/>
                    <a:pt x="1930" y="7275"/>
                  </a:cubicBezTo>
                  <a:cubicBezTo>
                    <a:pt x="1787" y="7573"/>
                    <a:pt x="1608" y="7847"/>
                    <a:pt x="1394" y="8085"/>
                  </a:cubicBezTo>
                  <a:cubicBezTo>
                    <a:pt x="1275" y="8204"/>
                    <a:pt x="1156" y="8323"/>
                    <a:pt x="1025" y="8430"/>
                  </a:cubicBezTo>
                  <a:cubicBezTo>
                    <a:pt x="953" y="8490"/>
                    <a:pt x="894" y="8537"/>
                    <a:pt x="811" y="8585"/>
                  </a:cubicBezTo>
                  <a:cubicBezTo>
                    <a:pt x="739" y="8621"/>
                    <a:pt x="668" y="8668"/>
                    <a:pt x="572" y="8716"/>
                  </a:cubicBezTo>
                  <a:cubicBezTo>
                    <a:pt x="382" y="8823"/>
                    <a:pt x="191" y="8907"/>
                    <a:pt x="1" y="8978"/>
                  </a:cubicBezTo>
                  <a:cubicBezTo>
                    <a:pt x="358" y="8978"/>
                    <a:pt x="727" y="8954"/>
                    <a:pt x="1084" y="8907"/>
                  </a:cubicBezTo>
                  <a:cubicBezTo>
                    <a:pt x="1251" y="8871"/>
                    <a:pt x="1406" y="8859"/>
                    <a:pt x="1573" y="8835"/>
                  </a:cubicBezTo>
                  <a:lnTo>
                    <a:pt x="1668" y="8799"/>
                  </a:lnTo>
                  <a:lnTo>
                    <a:pt x="1823" y="8752"/>
                  </a:lnTo>
                  <a:lnTo>
                    <a:pt x="1858" y="8740"/>
                  </a:lnTo>
                  <a:lnTo>
                    <a:pt x="1894" y="8728"/>
                  </a:lnTo>
                  <a:lnTo>
                    <a:pt x="1942" y="8716"/>
                  </a:lnTo>
                  <a:lnTo>
                    <a:pt x="1954" y="8692"/>
                  </a:lnTo>
                  <a:cubicBezTo>
                    <a:pt x="1977" y="8680"/>
                    <a:pt x="1989" y="8680"/>
                    <a:pt x="1989" y="8657"/>
                  </a:cubicBezTo>
                  <a:cubicBezTo>
                    <a:pt x="2346" y="8002"/>
                    <a:pt x="2585" y="7192"/>
                    <a:pt x="2727" y="6228"/>
                  </a:cubicBezTo>
                  <a:cubicBezTo>
                    <a:pt x="2787" y="5859"/>
                    <a:pt x="2835" y="5442"/>
                    <a:pt x="2870" y="4966"/>
                  </a:cubicBezTo>
                  <a:cubicBezTo>
                    <a:pt x="2894" y="4454"/>
                    <a:pt x="2906" y="4049"/>
                    <a:pt x="2906" y="3668"/>
                  </a:cubicBezTo>
                  <a:cubicBezTo>
                    <a:pt x="2894" y="2822"/>
                    <a:pt x="2775" y="1965"/>
                    <a:pt x="2549" y="1132"/>
                  </a:cubicBezTo>
                  <a:cubicBezTo>
                    <a:pt x="2454" y="763"/>
                    <a:pt x="2335" y="394"/>
                    <a:pt x="2168" y="1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16"/>
            <p:cNvSpPr/>
            <p:nvPr/>
          </p:nvSpPr>
          <p:spPr>
            <a:xfrm>
              <a:off x="5687000" y="3752075"/>
              <a:ext cx="61050" cy="209875"/>
            </a:xfrm>
            <a:custGeom>
              <a:avLst/>
              <a:gdLst/>
              <a:ahLst/>
              <a:cxnLst/>
              <a:rect l="l" t="t" r="r" b="b"/>
              <a:pathLst>
                <a:path w="2442" h="8395" extrusionOk="0">
                  <a:moveTo>
                    <a:pt x="2382" y="1"/>
                  </a:moveTo>
                  <a:lnTo>
                    <a:pt x="2382" y="1"/>
                  </a:lnTo>
                  <a:cubicBezTo>
                    <a:pt x="2370" y="125"/>
                    <a:pt x="2357" y="249"/>
                    <a:pt x="2342" y="372"/>
                  </a:cubicBezTo>
                  <a:lnTo>
                    <a:pt x="2342" y="372"/>
                  </a:lnTo>
                  <a:cubicBezTo>
                    <a:pt x="2359" y="250"/>
                    <a:pt x="2373" y="126"/>
                    <a:pt x="2382" y="1"/>
                  </a:cubicBezTo>
                  <a:close/>
                  <a:moveTo>
                    <a:pt x="2342" y="372"/>
                  </a:moveTo>
                  <a:cubicBezTo>
                    <a:pt x="2314" y="576"/>
                    <a:pt x="2276" y="776"/>
                    <a:pt x="2239" y="977"/>
                  </a:cubicBezTo>
                  <a:cubicBezTo>
                    <a:pt x="2132" y="1418"/>
                    <a:pt x="2013" y="1882"/>
                    <a:pt x="1846" y="2346"/>
                  </a:cubicBezTo>
                  <a:cubicBezTo>
                    <a:pt x="1394" y="3727"/>
                    <a:pt x="739" y="5025"/>
                    <a:pt x="96" y="6228"/>
                  </a:cubicBezTo>
                  <a:cubicBezTo>
                    <a:pt x="96" y="6240"/>
                    <a:pt x="84" y="6240"/>
                    <a:pt x="84" y="6251"/>
                  </a:cubicBezTo>
                  <a:lnTo>
                    <a:pt x="60" y="6251"/>
                  </a:lnTo>
                  <a:lnTo>
                    <a:pt x="37" y="6299"/>
                  </a:lnTo>
                  <a:lnTo>
                    <a:pt x="25" y="6311"/>
                  </a:lnTo>
                  <a:lnTo>
                    <a:pt x="1" y="6335"/>
                  </a:lnTo>
                  <a:cubicBezTo>
                    <a:pt x="1" y="6359"/>
                    <a:pt x="1" y="6394"/>
                    <a:pt x="37" y="6418"/>
                  </a:cubicBezTo>
                  <a:cubicBezTo>
                    <a:pt x="672" y="7337"/>
                    <a:pt x="1524" y="7954"/>
                    <a:pt x="2324" y="8339"/>
                  </a:cubicBezTo>
                  <a:lnTo>
                    <a:pt x="2324" y="8339"/>
                  </a:lnTo>
                  <a:cubicBezTo>
                    <a:pt x="2188" y="8264"/>
                    <a:pt x="2061" y="8174"/>
                    <a:pt x="1942" y="8085"/>
                  </a:cubicBezTo>
                  <a:cubicBezTo>
                    <a:pt x="1775" y="7966"/>
                    <a:pt x="1608" y="7835"/>
                    <a:pt x="1465" y="7704"/>
                  </a:cubicBezTo>
                  <a:cubicBezTo>
                    <a:pt x="1311" y="7561"/>
                    <a:pt x="1180" y="7418"/>
                    <a:pt x="1049" y="7263"/>
                  </a:cubicBezTo>
                  <a:cubicBezTo>
                    <a:pt x="930" y="7132"/>
                    <a:pt x="822" y="6990"/>
                    <a:pt x="739" y="6823"/>
                  </a:cubicBezTo>
                  <a:cubicBezTo>
                    <a:pt x="691" y="6728"/>
                    <a:pt x="644" y="6644"/>
                    <a:pt x="596" y="6537"/>
                  </a:cubicBezTo>
                  <a:cubicBezTo>
                    <a:pt x="584" y="6478"/>
                    <a:pt x="560" y="6406"/>
                    <a:pt x="560" y="6347"/>
                  </a:cubicBezTo>
                  <a:lnTo>
                    <a:pt x="560" y="6240"/>
                  </a:lnTo>
                  <a:cubicBezTo>
                    <a:pt x="560" y="6216"/>
                    <a:pt x="560" y="6180"/>
                    <a:pt x="572" y="6156"/>
                  </a:cubicBezTo>
                  <a:cubicBezTo>
                    <a:pt x="584" y="6097"/>
                    <a:pt x="596" y="6037"/>
                    <a:pt x="632" y="5989"/>
                  </a:cubicBezTo>
                  <a:cubicBezTo>
                    <a:pt x="656" y="5918"/>
                    <a:pt x="691" y="5859"/>
                    <a:pt x="739" y="5799"/>
                  </a:cubicBezTo>
                  <a:cubicBezTo>
                    <a:pt x="775" y="5716"/>
                    <a:pt x="822" y="5644"/>
                    <a:pt x="858" y="5561"/>
                  </a:cubicBezTo>
                  <a:lnTo>
                    <a:pt x="858" y="5573"/>
                  </a:lnTo>
                  <a:cubicBezTo>
                    <a:pt x="930" y="5442"/>
                    <a:pt x="989" y="5299"/>
                    <a:pt x="1049" y="5156"/>
                  </a:cubicBezTo>
                  <a:cubicBezTo>
                    <a:pt x="1108" y="5025"/>
                    <a:pt x="1168" y="4870"/>
                    <a:pt x="1227" y="4739"/>
                  </a:cubicBezTo>
                  <a:cubicBezTo>
                    <a:pt x="1346" y="4465"/>
                    <a:pt x="1453" y="4192"/>
                    <a:pt x="1537" y="3906"/>
                  </a:cubicBezTo>
                  <a:cubicBezTo>
                    <a:pt x="1727" y="3334"/>
                    <a:pt x="1894" y="2763"/>
                    <a:pt x="2025" y="2168"/>
                  </a:cubicBezTo>
                  <a:lnTo>
                    <a:pt x="2025" y="2180"/>
                  </a:lnTo>
                  <a:cubicBezTo>
                    <a:pt x="2164" y="1585"/>
                    <a:pt x="2269" y="983"/>
                    <a:pt x="2342" y="372"/>
                  </a:cubicBezTo>
                  <a:close/>
                  <a:moveTo>
                    <a:pt x="2324" y="8339"/>
                  </a:moveTo>
                  <a:lnTo>
                    <a:pt x="2324" y="8339"/>
                  </a:lnTo>
                  <a:cubicBezTo>
                    <a:pt x="2351" y="8354"/>
                    <a:pt x="2378" y="8369"/>
                    <a:pt x="2406" y="8383"/>
                  </a:cubicBezTo>
                  <a:cubicBezTo>
                    <a:pt x="2418" y="8383"/>
                    <a:pt x="2430" y="8395"/>
                    <a:pt x="2442" y="8395"/>
                  </a:cubicBezTo>
                  <a:cubicBezTo>
                    <a:pt x="2402" y="8377"/>
                    <a:pt x="2363" y="8358"/>
                    <a:pt x="2324" y="8339"/>
                  </a:cubicBezTo>
                  <a:close/>
                </a:path>
              </a:pathLst>
            </a:custGeom>
            <a:solidFill>
              <a:srgbClr val="FF9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16"/>
            <p:cNvSpPr/>
            <p:nvPr/>
          </p:nvSpPr>
          <p:spPr>
            <a:xfrm>
              <a:off x="5701000" y="4201475"/>
              <a:ext cx="267925" cy="161125"/>
            </a:xfrm>
            <a:custGeom>
              <a:avLst/>
              <a:gdLst/>
              <a:ahLst/>
              <a:cxnLst/>
              <a:rect l="l" t="t" r="r" b="b"/>
              <a:pathLst>
                <a:path w="10717" h="6445" extrusionOk="0">
                  <a:moveTo>
                    <a:pt x="7283" y="1"/>
                  </a:moveTo>
                  <a:cubicBezTo>
                    <a:pt x="7249" y="1"/>
                    <a:pt x="7214" y="2"/>
                    <a:pt x="7180" y="3"/>
                  </a:cubicBezTo>
                  <a:cubicBezTo>
                    <a:pt x="7108" y="3"/>
                    <a:pt x="7037" y="27"/>
                    <a:pt x="6942" y="39"/>
                  </a:cubicBezTo>
                  <a:cubicBezTo>
                    <a:pt x="6811" y="63"/>
                    <a:pt x="6680" y="98"/>
                    <a:pt x="6561" y="158"/>
                  </a:cubicBezTo>
                  <a:lnTo>
                    <a:pt x="751" y="2611"/>
                  </a:lnTo>
                  <a:cubicBezTo>
                    <a:pt x="631" y="2658"/>
                    <a:pt x="512" y="2730"/>
                    <a:pt x="429" y="2801"/>
                  </a:cubicBezTo>
                  <a:cubicBezTo>
                    <a:pt x="429" y="2801"/>
                    <a:pt x="393" y="2825"/>
                    <a:pt x="381" y="2837"/>
                  </a:cubicBezTo>
                  <a:cubicBezTo>
                    <a:pt x="96" y="3063"/>
                    <a:pt x="0" y="3361"/>
                    <a:pt x="96" y="3599"/>
                  </a:cubicBezTo>
                  <a:cubicBezTo>
                    <a:pt x="119" y="3634"/>
                    <a:pt x="155" y="3694"/>
                    <a:pt x="203" y="3754"/>
                  </a:cubicBezTo>
                  <a:lnTo>
                    <a:pt x="1227" y="4861"/>
                  </a:lnTo>
                  <a:lnTo>
                    <a:pt x="2405" y="6111"/>
                  </a:lnTo>
                  <a:cubicBezTo>
                    <a:pt x="2477" y="6182"/>
                    <a:pt x="2572" y="6242"/>
                    <a:pt x="2679" y="6301"/>
                  </a:cubicBezTo>
                  <a:lnTo>
                    <a:pt x="2656" y="6301"/>
                  </a:lnTo>
                  <a:cubicBezTo>
                    <a:pt x="2656" y="6301"/>
                    <a:pt x="2679" y="6301"/>
                    <a:pt x="2679" y="6313"/>
                  </a:cubicBezTo>
                  <a:lnTo>
                    <a:pt x="2691" y="6313"/>
                  </a:lnTo>
                  <a:lnTo>
                    <a:pt x="2703" y="6337"/>
                  </a:lnTo>
                  <a:lnTo>
                    <a:pt x="2739" y="6349"/>
                  </a:lnTo>
                  <a:lnTo>
                    <a:pt x="2751" y="6349"/>
                  </a:lnTo>
                  <a:cubicBezTo>
                    <a:pt x="2924" y="6404"/>
                    <a:pt x="3118" y="6445"/>
                    <a:pt x="3328" y="6445"/>
                  </a:cubicBezTo>
                  <a:cubicBezTo>
                    <a:pt x="3392" y="6445"/>
                    <a:pt x="3458" y="6441"/>
                    <a:pt x="3525" y="6432"/>
                  </a:cubicBezTo>
                  <a:cubicBezTo>
                    <a:pt x="3596" y="6432"/>
                    <a:pt x="3668" y="6421"/>
                    <a:pt x="3751" y="6409"/>
                  </a:cubicBezTo>
                  <a:cubicBezTo>
                    <a:pt x="3894" y="6373"/>
                    <a:pt x="4025" y="6337"/>
                    <a:pt x="4144" y="6290"/>
                  </a:cubicBezTo>
                  <a:lnTo>
                    <a:pt x="9954" y="3837"/>
                  </a:lnTo>
                  <a:cubicBezTo>
                    <a:pt x="10063" y="3793"/>
                    <a:pt x="10171" y="3730"/>
                    <a:pt x="10253" y="3656"/>
                  </a:cubicBezTo>
                  <a:lnTo>
                    <a:pt x="10253" y="3656"/>
                  </a:lnTo>
                  <a:cubicBezTo>
                    <a:pt x="10252" y="3657"/>
                    <a:pt x="10252" y="3658"/>
                    <a:pt x="10252" y="3658"/>
                  </a:cubicBezTo>
                  <a:cubicBezTo>
                    <a:pt x="10573" y="3432"/>
                    <a:pt x="10716" y="3122"/>
                    <a:pt x="10597" y="2849"/>
                  </a:cubicBezTo>
                  <a:cubicBezTo>
                    <a:pt x="10573" y="2801"/>
                    <a:pt x="10537" y="2741"/>
                    <a:pt x="10490" y="2682"/>
                  </a:cubicBezTo>
                  <a:lnTo>
                    <a:pt x="8275" y="336"/>
                  </a:lnTo>
                  <a:cubicBezTo>
                    <a:pt x="8180" y="241"/>
                    <a:pt x="8061" y="170"/>
                    <a:pt x="7894" y="110"/>
                  </a:cubicBezTo>
                  <a:cubicBezTo>
                    <a:pt x="7759" y="37"/>
                    <a:pt x="7523" y="1"/>
                    <a:pt x="7283" y="1"/>
                  </a:cubicBezTo>
                  <a:close/>
                </a:path>
              </a:pathLst>
            </a:custGeom>
            <a:solidFill>
              <a:srgbClr val="AC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16"/>
            <p:cNvSpPr/>
            <p:nvPr/>
          </p:nvSpPr>
          <p:spPr>
            <a:xfrm>
              <a:off x="5685525" y="4309600"/>
              <a:ext cx="31275" cy="10425"/>
            </a:xfrm>
            <a:custGeom>
              <a:avLst/>
              <a:gdLst/>
              <a:ahLst/>
              <a:cxnLst/>
              <a:rect l="l" t="t" r="r" b="b"/>
              <a:pathLst>
                <a:path w="1251" h="417" extrusionOk="0">
                  <a:moveTo>
                    <a:pt x="1250" y="405"/>
                  </a:moveTo>
                  <a:cubicBezTo>
                    <a:pt x="762" y="417"/>
                    <a:pt x="274" y="250"/>
                    <a:pt x="0" y="0"/>
                  </a:cubicBezTo>
                  <a:cubicBezTo>
                    <a:pt x="274" y="250"/>
                    <a:pt x="762" y="417"/>
                    <a:pt x="1250" y="405"/>
                  </a:cubicBezTo>
                  <a:close/>
                </a:path>
              </a:pathLst>
            </a:custGeom>
            <a:solidFill>
              <a:srgbClr val="519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16"/>
            <p:cNvSpPr/>
            <p:nvPr/>
          </p:nvSpPr>
          <p:spPr>
            <a:xfrm>
              <a:off x="5638425" y="4212850"/>
              <a:ext cx="15575" cy="18175"/>
            </a:xfrm>
            <a:custGeom>
              <a:avLst/>
              <a:gdLst/>
              <a:ahLst/>
              <a:cxnLst/>
              <a:rect l="l" t="t" r="r" b="b"/>
              <a:pathLst>
                <a:path w="623" h="727" extrusionOk="0">
                  <a:moveTo>
                    <a:pt x="622" y="1"/>
                  </a:moveTo>
                  <a:cubicBezTo>
                    <a:pt x="474" y="49"/>
                    <a:pt x="351" y="119"/>
                    <a:pt x="256" y="204"/>
                  </a:cubicBezTo>
                  <a:lnTo>
                    <a:pt x="256" y="204"/>
                  </a:lnTo>
                  <a:cubicBezTo>
                    <a:pt x="353" y="122"/>
                    <a:pt x="477" y="52"/>
                    <a:pt x="622" y="1"/>
                  </a:cubicBezTo>
                  <a:close/>
                  <a:moveTo>
                    <a:pt x="256" y="204"/>
                  </a:moveTo>
                  <a:cubicBezTo>
                    <a:pt x="85" y="350"/>
                    <a:pt x="1" y="536"/>
                    <a:pt x="39" y="727"/>
                  </a:cubicBezTo>
                  <a:cubicBezTo>
                    <a:pt x="16" y="538"/>
                    <a:pt x="94" y="350"/>
                    <a:pt x="256" y="204"/>
                  </a:cubicBezTo>
                  <a:close/>
                </a:path>
              </a:pathLst>
            </a:custGeom>
            <a:solidFill>
              <a:srgbClr val="519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16"/>
            <p:cNvSpPr/>
            <p:nvPr/>
          </p:nvSpPr>
          <p:spPr>
            <a:xfrm>
              <a:off x="5885850" y="4270900"/>
              <a:ext cx="16075" cy="18175"/>
            </a:xfrm>
            <a:custGeom>
              <a:avLst/>
              <a:gdLst/>
              <a:ahLst/>
              <a:cxnLst/>
              <a:rect l="l" t="t" r="r" b="b"/>
              <a:pathLst>
                <a:path w="643" h="727" extrusionOk="0">
                  <a:moveTo>
                    <a:pt x="584" y="1"/>
                  </a:moveTo>
                  <a:lnTo>
                    <a:pt x="584" y="1"/>
                  </a:lnTo>
                  <a:cubicBezTo>
                    <a:pt x="643" y="298"/>
                    <a:pt x="405" y="596"/>
                    <a:pt x="0" y="726"/>
                  </a:cubicBezTo>
                  <a:cubicBezTo>
                    <a:pt x="417" y="596"/>
                    <a:pt x="643" y="298"/>
                    <a:pt x="584" y="1"/>
                  </a:cubicBezTo>
                  <a:close/>
                </a:path>
              </a:pathLst>
            </a:custGeom>
            <a:solidFill>
              <a:srgbClr val="519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16"/>
            <p:cNvSpPr/>
            <p:nvPr/>
          </p:nvSpPr>
          <p:spPr>
            <a:xfrm>
              <a:off x="5635800" y="4182650"/>
              <a:ext cx="269125" cy="137100"/>
            </a:xfrm>
            <a:custGeom>
              <a:avLst/>
              <a:gdLst/>
              <a:ahLst/>
              <a:cxnLst/>
              <a:rect l="l" t="t" r="r" b="b"/>
              <a:pathLst>
                <a:path w="10765" h="5484" extrusionOk="0">
                  <a:moveTo>
                    <a:pt x="7560" y="0"/>
                  </a:moveTo>
                  <a:cubicBezTo>
                    <a:pt x="7444" y="0"/>
                    <a:pt x="7329" y="10"/>
                    <a:pt x="7216" y="30"/>
                  </a:cubicBezTo>
                  <a:lnTo>
                    <a:pt x="1013" y="1149"/>
                  </a:lnTo>
                  <a:cubicBezTo>
                    <a:pt x="346" y="1268"/>
                    <a:pt x="1" y="1709"/>
                    <a:pt x="239" y="2125"/>
                  </a:cubicBezTo>
                  <a:lnTo>
                    <a:pt x="1001" y="3423"/>
                  </a:lnTo>
                  <a:lnTo>
                    <a:pt x="1858" y="4899"/>
                  </a:lnTo>
                  <a:cubicBezTo>
                    <a:pt x="2059" y="5251"/>
                    <a:pt x="2641" y="5484"/>
                    <a:pt x="3219" y="5484"/>
                  </a:cubicBezTo>
                  <a:cubicBezTo>
                    <a:pt x="3326" y="5484"/>
                    <a:pt x="3433" y="5476"/>
                    <a:pt x="3537" y="5459"/>
                  </a:cubicBezTo>
                  <a:lnTo>
                    <a:pt x="9752" y="4352"/>
                  </a:lnTo>
                  <a:cubicBezTo>
                    <a:pt x="10419" y="4233"/>
                    <a:pt x="10764" y="3780"/>
                    <a:pt x="10526" y="3364"/>
                  </a:cubicBezTo>
                  <a:lnTo>
                    <a:pt x="8883" y="577"/>
                  </a:lnTo>
                  <a:cubicBezTo>
                    <a:pt x="8685" y="231"/>
                    <a:pt x="8126" y="0"/>
                    <a:pt x="7560" y="0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16"/>
            <p:cNvSpPr/>
            <p:nvPr/>
          </p:nvSpPr>
          <p:spPr>
            <a:xfrm>
              <a:off x="4447875" y="4395025"/>
              <a:ext cx="31275" cy="10150"/>
            </a:xfrm>
            <a:custGeom>
              <a:avLst/>
              <a:gdLst/>
              <a:ahLst/>
              <a:cxnLst/>
              <a:rect l="l" t="t" r="r" b="b"/>
              <a:pathLst>
                <a:path w="1251" h="406" extrusionOk="0">
                  <a:moveTo>
                    <a:pt x="0" y="405"/>
                  </a:moveTo>
                  <a:lnTo>
                    <a:pt x="0" y="405"/>
                  </a:lnTo>
                  <a:cubicBezTo>
                    <a:pt x="17" y="405"/>
                    <a:pt x="34" y="406"/>
                    <a:pt x="50" y="406"/>
                  </a:cubicBezTo>
                  <a:cubicBezTo>
                    <a:pt x="51" y="406"/>
                    <a:pt x="51" y="406"/>
                    <a:pt x="51" y="406"/>
                  </a:cubicBezTo>
                  <a:lnTo>
                    <a:pt x="51" y="406"/>
                  </a:lnTo>
                  <a:cubicBezTo>
                    <a:pt x="34" y="406"/>
                    <a:pt x="17" y="405"/>
                    <a:pt x="0" y="405"/>
                  </a:cubicBezTo>
                  <a:close/>
                  <a:moveTo>
                    <a:pt x="1250" y="0"/>
                  </a:moveTo>
                  <a:cubicBezTo>
                    <a:pt x="975" y="252"/>
                    <a:pt x="501" y="405"/>
                    <a:pt x="51" y="406"/>
                  </a:cubicBezTo>
                  <a:lnTo>
                    <a:pt x="51" y="406"/>
                  </a:lnTo>
                  <a:cubicBezTo>
                    <a:pt x="52" y="406"/>
                    <a:pt x="52" y="406"/>
                    <a:pt x="53" y="406"/>
                  </a:cubicBezTo>
                  <a:cubicBezTo>
                    <a:pt x="523" y="406"/>
                    <a:pt x="986" y="253"/>
                    <a:pt x="1250" y="0"/>
                  </a:cubicBezTo>
                  <a:close/>
                </a:path>
              </a:pathLst>
            </a:custGeom>
            <a:solidFill>
              <a:srgbClr val="519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16"/>
            <p:cNvSpPr/>
            <p:nvPr/>
          </p:nvSpPr>
          <p:spPr>
            <a:xfrm>
              <a:off x="4510375" y="4298275"/>
              <a:ext cx="15800" cy="18475"/>
            </a:xfrm>
            <a:custGeom>
              <a:avLst/>
              <a:gdLst/>
              <a:ahLst/>
              <a:cxnLst/>
              <a:rect l="l" t="t" r="r" b="b"/>
              <a:pathLst>
                <a:path w="632" h="739" extrusionOk="0">
                  <a:moveTo>
                    <a:pt x="0" y="1"/>
                  </a:moveTo>
                  <a:cubicBezTo>
                    <a:pt x="393" y="155"/>
                    <a:pt x="631" y="441"/>
                    <a:pt x="572" y="739"/>
                  </a:cubicBezTo>
                  <a:cubicBezTo>
                    <a:pt x="631" y="441"/>
                    <a:pt x="417" y="155"/>
                    <a:pt x="0" y="1"/>
                  </a:cubicBezTo>
                  <a:close/>
                </a:path>
              </a:pathLst>
            </a:custGeom>
            <a:solidFill>
              <a:srgbClr val="519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16"/>
            <p:cNvSpPr/>
            <p:nvPr/>
          </p:nvSpPr>
          <p:spPr>
            <a:xfrm>
              <a:off x="4310050" y="4268200"/>
              <a:ext cx="31275" cy="10150"/>
            </a:xfrm>
            <a:custGeom>
              <a:avLst/>
              <a:gdLst/>
              <a:ahLst/>
              <a:cxnLst/>
              <a:rect l="l" t="t" r="r" b="b"/>
              <a:pathLst>
                <a:path w="1251" h="406" extrusionOk="0">
                  <a:moveTo>
                    <a:pt x="1196" y="0"/>
                  </a:moveTo>
                  <a:cubicBezTo>
                    <a:pt x="737" y="0"/>
                    <a:pt x="275" y="143"/>
                    <a:pt x="1" y="406"/>
                  </a:cubicBezTo>
                  <a:cubicBezTo>
                    <a:pt x="265" y="153"/>
                    <a:pt x="728" y="0"/>
                    <a:pt x="1198" y="0"/>
                  </a:cubicBezTo>
                  <a:cubicBezTo>
                    <a:pt x="1216" y="0"/>
                    <a:pt x="1233" y="1"/>
                    <a:pt x="1251" y="1"/>
                  </a:cubicBezTo>
                  <a:cubicBezTo>
                    <a:pt x="1232" y="1"/>
                    <a:pt x="1214" y="0"/>
                    <a:pt x="1196" y="0"/>
                  </a:cubicBezTo>
                  <a:close/>
                </a:path>
              </a:pathLst>
            </a:custGeom>
            <a:solidFill>
              <a:srgbClr val="519A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16"/>
            <p:cNvSpPr/>
            <p:nvPr/>
          </p:nvSpPr>
          <p:spPr>
            <a:xfrm>
              <a:off x="4252000" y="4271775"/>
              <a:ext cx="265250" cy="137100"/>
            </a:xfrm>
            <a:custGeom>
              <a:avLst/>
              <a:gdLst/>
              <a:ahLst/>
              <a:cxnLst/>
              <a:rect l="l" t="t" r="r" b="b"/>
              <a:pathLst>
                <a:path w="10610" h="5484" extrusionOk="0">
                  <a:moveTo>
                    <a:pt x="3049" y="1"/>
                  </a:moveTo>
                  <a:cubicBezTo>
                    <a:pt x="2513" y="13"/>
                    <a:pt x="1953" y="227"/>
                    <a:pt x="1739" y="572"/>
                  </a:cubicBezTo>
                  <a:lnTo>
                    <a:pt x="1525" y="942"/>
                  </a:lnTo>
                  <a:lnTo>
                    <a:pt x="108" y="3358"/>
                  </a:lnTo>
                  <a:cubicBezTo>
                    <a:pt x="13" y="3525"/>
                    <a:pt x="1" y="3680"/>
                    <a:pt x="72" y="3835"/>
                  </a:cubicBezTo>
                  <a:cubicBezTo>
                    <a:pt x="191" y="4085"/>
                    <a:pt x="489" y="4263"/>
                    <a:pt x="882" y="4335"/>
                  </a:cubicBezTo>
                  <a:lnTo>
                    <a:pt x="5109" y="5097"/>
                  </a:lnTo>
                  <a:lnTo>
                    <a:pt x="7085" y="5454"/>
                  </a:lnTo>
                  <a:cubicBezTo>
                    <a:pt x="7198" y="5474"/>
                    <a:pt x="7313" y="5484"/>
                    <a:pt x="7428" y="5484"/>
                  </a:cubicBezTo>
                  <a:cubicBezTo>
                    <a:pt x="7995" y="5484"/>
                    <a:pt x="8554" y="5253"/>
                    <a:pt x="8752" y="4906"/>
                  </a:cubicBezTo>
                  <a:lnTo>
                    <a:pt x="9621" y="3430"/>
                  </a:lnTo>
                  <a:lnTo>
                    <a:pt x="10371" y="2132"/>
                  </a:lnTo>
                  <a:cubicBezTo>
                    <a:pt x="10609" y="1715"/>
                    <a:pt x="10276" y="1275"/>
                    <a:pt x="9597" y="1156"/>
                  </a:cubicBezTo>
                  <a:lnTo>
                    <a:pt x="3394" y="37"/>
                  </a:lnTo>
                  <a:cubicBezTo>
                    <a:pt x="3287" y="25"/>
                    <a:pt x="3168" y="1"/>
                    <a:pt x="3049" y="1"/>
                  </a:cubicBezTo>
                  <a:close/>
                </a:path>
              </a:pathLst>
            </a:custGeom>
            <a:solidFill>
              <a:srgbClr val="F8C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p117"/>
          <p:cNvSpPr txBox="1">
            <a:spLocks noGrp="1"/>
          </p:cNvSpPr>
          <p:nvPr>
            <p:ph type="subTitle" idx="4294967295"/>
          </p:nvPr>
        </p:nvSpPr>
        <p:spPr>
          <a:xfrm>
            <a:off x="2358737" y="1223499"/>
            <a:ext cx="60900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4A86E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cknRoll One"/>
                <a:sym typeface="RocknRoll One"/>
              </a:rPr>
              <a:t>當您在家陪伴、教養孩子時，如果有遇到難題與挫折，可以做做運動、看看書籍、聽聽音樂紓解壓力、可以找人談一談，需要時可以撥</a:t>
            </a:r>
            <a:r>
              <a:rPr lang="zh-TW" dirty="0" smtClean="0">
                <a:solidFill>
                  <a:srgbClr val="4A86E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cknRoll One"/>
                <a:sym typeface="RocknRoll One"/>
              </a:rPr>
              <a:t>打</a:t>
            </a:r>
            <a:r>
              <a:rPr lang="en-US" altLang="zh-TW" dirty="0" smtClean="0">
                <a:solidFill>
                  <a:srgbClr val="4A86E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cknRoll One"/>
                <a:sym typeface="RocknRoll One"/>
              </a:rPr>
              <a:t>……</a:t>
            </a:r>
            <a:endParaRPr dirty="0">
              <a:solidFill>
                <a:srgbClr val="4A86E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cknRoll One"/>
              <a:sym typeface="RocknRoll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A86E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cknRoll One"/>
              <a:sym typeface="RocknRoll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1</a:t>
            </a:r>
            <a:r>
              <a:rPr lang="en-US" altLang="zh-TW" dirty="0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.</a:t>
            </a:r>
            <a:r>
              <a:rPr lang="zh-TW" altLang="en-US" dirty="0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桃園市</a:t>
            </a:r>
            <a:r>
              <a:rPr lang="zh-TW" dirty="0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政府</a:t>
            </a:r>
            <a:r>
              <a:rPr lang="zh-TW" dirty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衛生局安心</a:t>
            </a:r>
            <a:r>
              <a:rPr lang="zh-TW" dirty="0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服務</a:t>
            </a:r>
            <a:r>
              <a:rPr lang="en-US" altLang="zh-TW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:</a:t>
            </a:r>
            <a:r>
              <a:rPr lang="zh-TW" altLang="en-US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    </a:t>
            </a:r>
            <a:r>
              <a:rPr lang="en-US" altLang="zh-TW" dirty="0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1995</a:t>
            </a:r>
            <a:r>
              <a:rPr lang="zh-TW" altLang="en-US" dirty="0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生命線、</a:t>
            </a:r>
            <a:r>
              <a:rPr lang="en-US" altLang="zh-TW" dirty="0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1980</a:t>
            </a:r>
            <a:r>
              <a:rPr lang="zh-TW" altLang="en-US" dirty="0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張老師</a:t>
            </a:r>
            <a:endParaRPr lang="en-US" altLang="zh-TW" dirty="0" smtClean="0">
              <a:solidFill>
                <a:srgbClr val="EF842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eggae One"/>
              <a:sym typeface="Reggae One"/>
            </a:endParaRPr>
          </a:p>
          <a:p>
            <a:pPr marL="0" lvl="0" indent="0">
              <a:buNone/>
            </a:pPr>
            <a:endParaRPr dirty="0">
              <a:solidFill>
                <a:srgbClr val="EF842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eggae One"/>
              <a:sym typeface="Regga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2. 衛生福利部24小時服務安心專線 </a:t>
            </a:r>
            <a:r>
              <a:rPr lang="zh-TW" dirty="0" smtClean="0">
                <a:solidFill>
                  <a:srgbClr val="EF84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1925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30" name="Google Shape;3930;p117"/>
          <p:cNvSpPr txBox="1">
            <a:spLocks noGrp="1"/>
          </p:cNvSpPr>
          <p:nvPr>
            <p:ph type="title"/>
          </p:nvPr>
        </p:nvSpPr>
        <p:spPr>
          <a:xfrm>
            <a:off x="1836225" y="-7450"/>
            <a:ext cx="5773500" cy="14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 dirty="0">
                <a:solidFill>
                  <a:srgbClr val="F1C232"/>
                </a:solidFill>
                <a:latin typeface="Snap ITC" panose="04040A07060A02020202" pitchFamily="82" charset="0"/>
              </a:rPr>
              <a:t>Best Wish</a:t>
            </a:r>
            <a:endParaRPr sz="5000" dirty="0">
              <a:solidFill>
                <a:srgbClr val="F1C232"/>
              </a:solidFill>
              <a:latin typeface="Snap ITC" panose="04040A07060A02020202" pitchFamily="82" charset="0"/>
            </a:endParaRPr>
          </a:p>
        </p:txBody>
      </p:sp>
      <p:grpSp>
        <p:nvGrpSpPr>
          <p:cNvPr id="3931" name="Google Shape;3931;p117"/>
          <p:cNvGrpSpPr/>
          <p:nvPr/>
        </p:nvGrpSpPr>
        <p:grpSpPr>
          <a:xfrm>
            <a:off x="6910271" y="4447691"/>
            <a:ext cx="3808933" cy="1896842"/>
            <a:chOff x="6590746" y="3266150"/>
            <a:chExt cx="2432579" cy="1211421"/>
          </a:xfrm>
        </p:grpSpPr>
        <p:sp>
          <p:nvSpPr>
            <p:cNvPr id="3932" name="Google Shape;3932;p117"/>
            <p:cNvSpPr/>
            <p:nvPr/>
          </p:nvSpPr>
          <p:spPr>
            <a:xfrm>
              <a:off x="6606125" y="3266150"/>
              <a:ext cx="2417200" cy="1164050"/>
            </a:xfrm>
            <a:custGeom>
              <a:avLst/>
              <a:gdLst/>
              <a:ahLst/>
              <a:cxnLst/>
              <a:rect l="l" t="t" r="r" b="b"/>
              <a:pathLst>
                <a:path w="96688" h="46562" extrusionOk="0">
                  <a:moveTo>
                    <a:pt x="96329" y="24672"/>
                  </a:moveTo>
                  <a:cubicBezTo>
                    <a:pt x="96329" y="24774"/>
                    <a:pt x="96312" y="24894"/>
                    <a:pt x="96295" y="24996"/>
                  </a:cubicBezTo>
                  <a:cubicBezTo>
                    <a:pt x="95886" y="28801"/>
                    <a:pt x="94606" y="32452"/>
                    <a:pt x="93139" y="35967"/>
                  </a:cubicBezTo>
                  <a:cubicBezTo>
                    <a:pt x="91057" y="40966"/>
                    <a:pt x="87542" y="44719"/>
                    <a:pt x="82134" y="45743"/>
                  </a:cubicBezTo>
                  <a:cubicBezTo>
                    <a:pt x="77835" y="46562"/>
                    <a:pt x="73364" y="45965"/>
                    <a:pt x="69133" y="44839"/>
                  </a:cubicBezTo>
                  <a:cubicBezTo>
                    <a:pt x="66574" y="44156"/>
                    <a:pt x="64066" y="43252"/>
                    <a:pt x="61831" y="41853"/>
                  </a:cubicBezTo>
                  <a:cubicBezTo>
                    <a:pt x="58811" y="39908"/>
                    <a:pt x="56474" y="37110"/>
                    <a:pt x="53761" y="34738"/>
                  </a:cubicBezTo>
                  <a:cubicBezTo>
                    <a:pt x="49478" y="31019"/>
                    <a:pt x="44343" y="28442"/>
                    <a:pt x="38798" y="27248"/>
                  </a:cubicBezTo>
                  <a:cubicBezTo>
                    <a:pt x="34720" y="26395"/>
                    <a:pt x="30540" y="26293"/>
                    <a:pt x="26394" y="25900"/>
                  </a:cubicBezTo>
                  <a:cubicBezTo>
                    <a:pt x="19655" y="25269"/>
                    <a:pt x="12745" y="23768"/>
                    <a:pt x="7388" y="19639"/>
                  </a:cubicBezTo>
                  <a:cubicBezTo>
                    <a:pt x="4419" y="17369"/>
                    <a:pt x="1228" y="13531"/>
                    <a:pt x="614" y="9709"/>
                  </a:cubicBezTo>
                  <a:cubicBezTo>
                    <a:pt x="0" y="5802"/>
                    <a:pt x="3259" y="2509"/>
                    <a:pt x="6722" y="1195"/>
                  </a:cubicBezTo>
                  <a:cubicBezTo>
                    <a:pt x="9810" y="18"/>
                    <a:pt x="13206" y="1"/>
                    <a:pt x="16498" y="18"/>
                  </a:cubicBezTo>
                  <a:lnTo>
                    <a:pt x="61933" y="103"/>
                  </a:lnTo>
                  <a:cubicBezTo>
                    <a:pt x="69816" y="120"/>
                    <a:pt x="78176" y="274"/>
                    <a:pt x="84813" y="4522"/>
                  </a:cubicBezTo>
                  <a:cubicBezTo>
                    <a:pt x="86621" y="5682"/>
                    <a:pt x="88259" y="7133"/>
                    <a:pt x="89829" y="8617"/>
                  </a:cubicBezTo>
                  <a:cubicBezTo>
                    <a:pt x="91501" y="10221"/>
                    <a:pt x="93139" y="11910"/>
                    <a:pt x="94282" y="13923"/>
                  </a:cubicBezTo>
                  <a:cubicBezTo>
                    <a:pt x="96141" y="17114"/>
                    <a:pt x="96687" y="20969"/>
                    <a:pt x="96329" y="24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17"/>
            <p:cNvSpPr/>
            <p:nvPr/>
          </p:nvSpPr>
          <p:spPr>
            <a:xfrm>
              <a:off x="6590746" y="3313521"/>
              <a:ext cx="2417200" cy="1164050"/>
            </a:xfrm>
            <a:custGeom>
              <a:avLst/>
              <a:gdLst/>
              <a:ahLst/>
              <a:cxnLst/>
              <a:rect l="l" t="t" r="r" b="b"/>
              <a:pathLst>
                <a:path w="96688" h="46562" extrusionOk="0">
                  <a:moveTo>
                    <a:pt x="96329" y="24672"/>
                  </a:moveTo>
                  <a:cubicBezTo>
                    <a:pt x="96329" y="24774"/>
                    <a:pt x="96312" y="24894"/>
                    <a:pt x="96295" y="24996"/>
                  </a:cubicBezTo>
                  <a:cubicBezTo>
                    <a:pt x="95886" y="28801"/>
                    <a:pt x="94606" y="32452"/>
                    <a:pt x="93139" y="35967"/>
                  </a:cubicBezTo>
                  <a:cubicBezTo>
                    <a:pt x="91057" y="40966"/>
                    <a:pt x="87542" y="44719"/>
                    <a:pt x="82134" y="45743"/>
                  </a:cubicBezTo>
                  <a:cubicBezTo>
                    <a:pt x="77835" y="46562"/>
                    <a:pt x="73364" y="45965"/>
                    <a:pt x="69133" y="44839"/>
                  </a:cubicBezTo>
                  <a:cubicBezTo>
                    <a:pt x="66574" y="44156"/>
                    <a:pt x="64066" y="43252"/>
                    <a:pt x="61831" y="41853"/>
                  </a:cubicBezTo>
                  <a:cubicBezTo>
                    <a:pt x="58811" y="39908"/>
                    <a:pt x="56474" y="37110"/>
                    <a:pt x="53761" y="34738"/>
                  </a:cubicBezTo>
                  <a:cubicBezTo>
                    <a:pt x="49478" y="31019"/>
                    <a:pt x="44343" y="28442"/>
                    <a:pt x="38798" y="27248"/>
                  </a:cubicBezTo>
                  <a:cubicBezTo>
                    <a:pt x="34720" y="26395"/>
                    <a:pt x="30540" y="26293"/>
                    <a:pt x="26394" y="25900"/>
                  </a:cubicBezTo>
                  <a:cubicBezTo>
                    <a:pt x="19655" y="25269"/>
                    <a:pt x="12745" y="23768"/>
                    <a:pt x="7388" y="19639"/>
                  </a:cubicBezTo>
                  <a:cubicBezTo>
                    <a:pt x="4419" y="17369"/>
                    <a:pt x="1228" y="13531"/>
                    <a:pt x="614" y="9709"/>
                  </a:cubicBezTo>
                  <a:cubicBezTo>
                    <a:pt x="0" y="5802"/>
                    <a:pt x="3259" y="2509"/>
                    <a:pt x="6722" y="1195"/>
                  </a:cubicBezTo>
                  <a:cubicBezTo>
                    <a:pt x="9810" y="18"/>
                    <a:pt x="13206" y="1"/>
                    <a:pt x="16498" y="18"/>
                  </a:cubicBezTo>
                  <a:lnTo>
                    <a:pt x="61933" y="103"/>
                  </a:lnTo>
                  <a:cubicBezTo>
                    <a:pt x="69816" y="120"/>
                    <a:pt x="78176" y="274"/>
                    <a:pt x="84813" y="4522"/>
                  </a:cubicBezTo>
                  <a:cubicBezTo>
                    <a:pt x="86621" y="5682"/>
                    <a:pt x="88259" y="7133"/>
                    <a:pt x="89829" y="8617"/>
                  </a:cubicBezTo>
                  <a:cubicBezTo>
                    <a:pt x="91501" y="10221"/>
                    <a:pt x="93139" y="11910"/>
                    <a:pt x="94282" y="13923"/>
                  </a:cubicBezTo>
                  <a:cubicBezTo>
                    <a:pt x="96141" y="17114"/>
                    <a:pt x="96687" y="20969"/>
                    <a:pt x="96329" y="246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4" name="Google Shape;3934;p117"/>
          <p:cNvSpPr txBox="1"/>
          <p:nvPr/>
        </p:nvSpPr>
        <p:spPr>
          <a:xfrm>
            <a:off x="5461838" y="4447691"/>
            <a:ext cx="3465300" cy="25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Potta One"/>
              <a:ea typeface="Potta One"/>
              <a:cs typeface="Potta One"/>
              <a:sym typeface="Potta One"/>
            </a:endParaRPr>
          </a:p>
        </p:txBody>
      </p:sp>
      <p:grpSp>
        <p:nvGrpSpPr>
          <p:cNvPr id="3935" name="Google Shape;3935;p117"/>
          <p:cNvGrpSpPr/>
          <p:nvPr/>
        </p:nvGrpSpPr>
        <p:grpSpPr>
          <a:xfrm>
            <a:off x="348604" y="2356784"/>
            <a:ext cx="2176871" cy="2336916"/>
            <a:chOff x="552554" y="2369534"/>
            <a:chExt cx="2176871" cy="2336916"/>
          </a:xfrm>
        </p:grpSpPr>
        <p:sp>
          <p:nvSpPr>
            <p:cNvPr id="3936" name="Google Shape;3936;p117"/>
            <p:cNvSpPr/>
            <p:nvPr/>
          </p:nvSpPr>
          <p:spPr>
            <a:xfrm>
              <a:off x="741625" y="4501550"/>
              <a:ext cx="1987800" cy="204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7" name="Google Shape;3937;p117"/>
            <p:cNvGrpSpPr/>
            <p:nvPr/>
          </p:nvGrpSpPr>
          <p:grpSpPr>
            <a:xfrm>
              <a:off x="552554" y="2369534"/>
              <a:ext cx="1638486" cy="2233101"/>
              <a:chOff x="4896300" y="970950"/>
              <a:chExt cx="3244528" cy="4452844"/>
            </a:xfrm>
          </p:grpSpPr>
          <p:sp>
            <p:nvSpPr>
              <p:cNvPr id="3938" name="Google Shape;3938;p117"/>
              <p:cNvSpPr/>
              <p:nvPr/>
            </p:nvSpPr>
            <p:spPr>
              <a:xfrm>
                <a:off x="6417771" y="1140102"/>
                <a:ext cx="1154734" cy="2092097"/>
              </a:xfrm>
              <a:custGeom>
                <a:avLst/>
                <a:gdLst/>
                <a:ahLst/>
                <a:cxnLst/>
                <a:rect l="l" t="t" r="r" b="b"/>
                <a:pathLst>
                  <a:path w="23374" h="42348" extrusionOk="0">
                    <a:moveTo>
                      <a:pt x="23374" y="2613"/>
                    </a:moveTo>
                    <a:cubicBezTo>
                      <a:pt x="16041" y="3346"/>
                      <a:pt x="9992" y="25528"/>
                      <a:pt x="8663" y="36848"/>
                    </a:cubicBezTo>
                    <a:cubicBezTo>
                      <a:pt x="8617" y="37948"/>
                      <a:pt x="8342" y="39048"/>
                      <a:pt x="7929" y="40056"/>
                    </a:cubicBezTo>
                    <a:cubicBezTo>
                      <a:pt x="7425" y="41156"/>
                      <a:pt x="6463" y="41935"/>
                      <a:pt x="5271" y="42164"/>
                    </a:cubicBezTo>
                    <a:cubicBezTo>
                      <a:pt x="4034" y="42347"/>
                      <a:pt x="2796" y="41843"/>
                      <a:pt x="2017" y="40881"/>
                    </a:cubicBezTo>
                    <a:cubicBezTo>
                      <a:pt x="1330" y="39964"/>
                      <a:pt x="917" y="38910"/>
                      <a:pt x="780" y="37764"/>
                    </a:cubicBezTo>
                    <a:cubicBezTo>
                      <a:pt x="1" y="33869"/>
                      <a:pt x="230" y="29790"/>
                      <a:pt x="642" y="25803"/>
                    </a:cubicBezTo>
                    <a:cubicBezTo>
                      <a:pt x="1146" y="21037"/>
                      <a:pt x="1926" y="16270"/>
                      <a:pt x="3759" y="11733"/>
                    </a:cubicBezTo>
                    <a:cubicBezTo>
                      <a:pt x="5638" y="7013"/>
                      <a:pt x="8846" y="2934"/>
                      <a:pt x="12971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117"/>
              <p:cNvSpPr/>
              <p:nvPr/>
            </p:nvSpPr>
            <p:spPr>
              <a:xfrm>
                <a:off x="6551353" y="1201508"/>
                <a:ext cx="580430" cy="3791592"/>
              </a:xfrm>
              <a:custGeom>
                <a:avLst/>
                <a:gdLst/>
                <a:ahLst/>
                <a:cxnLst/>
                <a:rect l="l" t="t" r="r" b="b"/>
                <a:pathLst>
                  <a:path w="11749" h="76749" extrusionOk="0">
                    <a:moveTo>
                      <a:pt x="11531" y="0"/>
                    </a:moveTo>
                    <a:cubicBezTo>
                      <a:pt x="11473" y="0"/>
                      <a:pt x="11412" y="26"/>
                      <a:pt x="11366" y="87"/>
                    </a:cubicBezTo>
                    <a:lnTo>
                      <a:pt x="11366" y="41"/>
                    </a:lnTo>
                    <a:cubicBezTo>
                      <a:pt x="8296" y="4028"/>
                      <a:pt x="6875" y="9069"/>
                      <a:pt x="5775" y="13927"/>
                    </a:cubicBezTo>
                    <a:cubicBezTo>
                      <a:pt x="4904" y="17731"/>
                      <a:pt x="4263" y="21627"/>
                      <a:pt x="3759" y="25476"/>
                    </a:cubicBezTo>
                    <a:cubicBezTo>
                      <a:pt x="3117" y="30243"/>
                      <a:pt x="2613" y="35055"/>
                      <a:pt x="2200" y="39867"/>
                    </a:cubicBezTo>
                    <a:cubicBezTo>
                      <a:pt x="1696" y="45367"/>
                      <a:pt x="1330" y="50866"/>
                      <a:pt x="963" y="56320"/>
                    </a:cubicBezTo>
                    <a:cubicBezTo>
                      <a:pt x="596" y="62324"/>
                      <a:pt x="276" y="68281"/>
                      <a:pt x="92" y="74285"/>
                    </a:cubicBezTo>
                    <a:cubicBezTo>
                      <a:pt x="92" y="75064"/>
                      <a:pt x="46" y="75797"/>
                      <a:pt x="1" y="76577"/>
                    </a:cubicBezTo>
                    <a:cubicBezTo>
                      <a:pt x="1" y="76691"/>
                      <a:pt x="81" y="76748"/>
                      <a:pt x="167" y="76748"/>
                    </a:cubicBezTo>
                    <a:cubicBezTo>
                      <a:pt x="253" y="76748"/>
                      <a:pt x="344" y="76691"/>
                      <a:pt x="367" y="76577"/>
                    </a:cubicBezTo>
                    <a:cubicBezTo>
                      <a:pt x="596" y="73552"/>
                      <a:pt x="780" y="70527"/>
                      <a:pt x="963" y="67502"/>
                    </a:cubicBezTo>
                    <a:cubicBezTo>
                      <a:pt x="1146" y="64478"/>
                      <a:pt x="1284" y="61590"/>
                      <a:pt x="1467" y="58657"/>
                    </a:cubicBezTo>
                    <a:cubicBezTo>
                      <a:pt x="1788" y="53112"/>
                      <a:pt x="2155" y="47566"/>
                      <a:pt x="2613" y="42021"/>
                    </a:cubicBezTo>
                    <a:cubicBezTo>
                      <a:pt x="3025" y="37163"/>
                      <a:pt x="3438" y="32259"/>
                      <a:pt x="4034" y="27401"/>
                    </a:cubicBezTo>
                    <a:cubicBezTo>
                      <a:pt x="4538" y="23368"/>
                      <a:pt x="5088" y="19381"/>
                      <a:pt x="5913" y="15440"/>
                    </a:cubicBezTo>
                    <a:cubicBezTo>
                      <a:pt x="6325" y="13332"/>
                      <a:pt x="6829" y="11269"/>
                      <a:pt x="7471" y="9207"/>
                    </a:cubicBezTo>
                    <a:cubicBezTo>
                      <a:pt x="8158" y="6640"/>
                      <a:pt x="9212" y="4120"/>
                      <a:pt x="10587" y="1828"/>
                    </a:cubicBezTo>
                    <a:cubicBezTo>
                      <a:pt x="10908" y="1278"/>
                      <a:pt x="11275" y="728"/>
                      <a:pt x="11687" y="224"/>
                    </a:cubicBezTo>
                    <a:cubicBezTo>
                      <a:pt x="11748" y="102"/>
                      <a:pt x="11647" y="0"/>
                      <a:pt x="11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117"/>
              <p:cNvSpPr/>
              <p:nvPr/>
            </p:nvSpPr>
            <p:spPr>
              <a:xfrm>
                <a:off x="6648180" y="1178981"/>
                <a:ext cx="696625" cy="2050204"/>
              </a:xfrm>
              <a:custGeom>
                <a:avLst/>
                <a:gdLst/>
                <a:ahLst/>
                <a:cxnLst/>
                <a:rect l="l" t="t" r="r" b="b"/>
                <a:pathLst>
                  <a:path w="14101" h="41500" extrusionOk="0">
                    <a:moveTo>
                      <a:pt x="13963" y="1"/>
                    </a:moveTo>
                    <a:cubicBezTo>
                      <a:pt x="13936" y="1"/>
                      <a:pt x="13911" y="12"/>
                      <a:pt x="13898" y="39"/>
                    </a:cubicBezTo>
                    <a:cubicBezTo>
                      <a:pt x="13027" y="1184"/>
                      <a:pt x="12110" y="2330"/>
                      <a:pt x="11286" y="3476"/>
                    </a:cubicBezTo>
                    <a:cubicBezTo>
                      <a:pt x="10461" y="4622"/>
                      <a:pt x="9727" y="5859"/>
                      <a:pt x="9132" y="7142"/>
                    </a:cubicBezTo>
                    <a:cubicBezTo>
                      <a:pt x="7848" y="9755"/>
                      <a:pt x="6794" y="12459"/>
                      <a:pt x="5969" y="15208"/>
                    </a:cubicBezTo>
                    <a:cubicBezTo>
                      <a:pt x="4319" y="20891"/>
                      <a:pt x="3357" y="26712"/>
                      <a:pt x="2990" y="32578"/>
                    </a:cubicBezTo>
                    <a:cubicBezTo>
                      <a:pt x="2899" y="34273"/>
                      <a:pt x="2669" y="35923"/>
                      <a:pt x="2257" y="37527"/>
                    </a:cubicBezTo>
                    <a:cubicBezTo>
                      <a:pt x="1890" y="38856"/>
                      <a:pt x="1386" y="40323"/>
                      <a:pt x="195" y="41102"/>
                    </a:cubicBezTo>
                    <a:cubicBezTo>
                      <a:pt x="1" y="41218"/>
                      <a:pt x="135" y="41499"/>
                      <a:pt x="292" y="41499"/>
                    </a:cubicBezTo>
                    <a:cubicBezTo>
                      <a:pt x="321" y="41499"/>
                      <a:pt x="350" y="41490"/>
                      <a:pt x="378" y="41469"/>
                    </a:cubicBezTo>
                    <a:cubicBezTo>
                      <a:pt x="1295" y="40781"/>
                      <a:pt x="1982" y="39865"/>
                      <a:pt x="2303" y="38811"/>
                    </a:cubicBezTo>
                    <a:cubicBezTo>
                      <a:pt x="2761" y="37436"/>
                      <a:pt x="3082" y="36061"/>
                      <a:pt x="3219" y="34686"/>
                    </a:cubicBezTo>
                    <a:cubicBezTo>
                      <a:pt x="3403" y="33174"/>
                      <a:pt x="3449" y="31707"/>
                      <a:pt x="3586" y="30195"/>
                    </a:cubicBezTo>
                    <a:cubicBezTo>
                      <a:pt x="3724" y="28728"/>
                      <a:pt x="3907" y="27124"/>
                      <a:pt x="4136" y="25566"/>
                    </a:cubicBezTo>
                    <a:cubicBezTo>
                      <a:pt x="4915" y="19654"/>
                      <a:pt x="6519" y="13879"/>
                      <a:pt x="8902" y="8380"/>
                    </a:cubicBezTo>
                    <a:cubicBezTo>
                      <a:pt x="9544" y="6867"/>
                      <a:pt x="10323" y="5447"/>
                      <a:pt x="11194" y="4072"/>
                    </a:cubicBezTo>
                    <a:cubicBezTo>
                      <a:pt x="12065" y="2743"/>
                      <a:pt x="13073" y="1414"/>
                      <a:pt x="14035" y="130"/>
                    </a:cubicBezTo>
                    <a:cubicBezTo>
                      <a:pt x="14100" y="66"/>
                      <a:pt x="14027" y="1"/>
                      <a:pt x="13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117"/>
              <p:cNvSpPr/>
              <p:nvPr/>
            </p:nvSpPr>
            <p:spPr>
              <a:xfrm>
                <a:off x="6564938" y="1344279"/>
                <a:ext cx="316374" cy="1875368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37961" extrusionOk="0">
                    <a:moveTo>
                      <a:pt x="6254" y="0"/>
                    </a:moveTo>
                    <a:cubicBezTo>
                      <a:pt x="6226" y="0"/>
                      <a:pt x="6201" y="11"/>
                      <a:pt x="6188" y="38"/>
                    </a:cubicBezTo>
                    <a:lnTo>
                      <a:pt x="6234" y="38"/>
                    </a:lnTo>
                    <a:cubicBezTo>
                      <a:pt x="4767" y="2971"/>
                      <a:pt x="3759" y="6088"/>
                      <a:pt x="3209" y="9296"/>
                    </a:cubicBezTo>
                    <a:cubicBezTo>
                      <a:pt x="2888" y="10808"/>
                      <a:pt x="2613" y="12366"/>
                      <a:pt x="2338" y="13879"/>
                    </a:cubicBezTo>
                    <a:cubicBezTo>
                      <a:pt x="2109" y="15162"/>
                      <a:pt x="1834" y="16445"/>
                      <a:pt x="1559" y="17728"/>
                    </a:cubicBezTo>
                    <a:cubicBezTo>
                      <a:pt x="1101" y="20066"/>
                      <a:pt x="688" y="22403"/>
                      <a:pt x="413" y="24786"/>
                    </a:cubicBezTo>
                    <a:cubicBezTo>
                      <a:pt x="92" y="27215"/>
                      <a:pt x="1" y="29690"/>
                      <a:pt x="92" y="32119"/>
                    </a:cubicBezTo>
                    <a:cubicBezTo>
                      <a:pt x="230" y="34090"/>
                      <a:pt x="459" y="36381"/>
                      <a:pt x="1880" y="37894"/>
                    </a:cubicBezTo>
                    <a:cubicBezTo>
                      <a:pt x="1915" y="37941"/>
                      <a:pt x="1960" y="37961"/>
                      <a:pt x="2005" y="37961"/>
                    </a:cubicBezTo>
                    <a:cubicBezTo>
                      <a:pt x="2132" y="37961"/>
                      <a:pt x="2256" y="37800"/>
                      <a:pt x="2155" y="37664"/>
                    </a:cubicBezTo>
                    <a:cubicBezTo>
                      <a:pt x="1009" y="36290"/>
                      <a:pt x="734" y="34319"/>
                      <a:pt x="596" y="32623"/>
                    </a:cubicBezTo>
                    <a:cubicBezTo>
                      <a:pt x="413" y="30286"/>
                      <a:pt x="459" y="27903"/>
                      <a:pt x="780" y="25565"/>
                    </a:cubicBezTo>
                    <a:cubicBezTo>
                      <a:pt x="1009" y="23182"/>
                      <a:pt x="1376" y="20799"/>
                      <a:pt x="1834" y="18462"/>
                    </a:cubicBezTo>
                    <a:cubicBezTo>
                      <a:pt x="2063" y="17316"/>
                      <a:pt x="2338" y="16170"/>
                      <a:pt x="2567" y="15025"/>
                    </a:cubicBezTo>
                    <a:cubicBezTo>
                      <a:pt x="2842" y="13512"/>
                      <a:pt x="3071" y="12000"/>
                      <a:pt x="3346" y="10533"/>
                    </a:cubicBezTo>
                    <a:cubicBezTo>
                      <a:pt x="3942" y="6959"/>
                      <a:pt x="4950" y="3430"/>
                      <a:pt x="6371" y="130"/>
                    </a:cubicBezTo>
                    <a:cubicBezTo>
                      <a:pt x="6403" y="65"/>
                      <a:pt x="6321" y="0"/>
                      <a:pt x="6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117"/>
              <p:cNvSpPr/>
              <p:nvPr/>
            </p:nvSpPr>
            <p:spPr>
              <a:xfrm>
                <a:off x="6472112" y="1463288"/>
                <a:ext cx="273344" cy="1758482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5595" extrusionOk="0">
                    <a:moveTo>
                      <a:pt x="5386" y="0"/>
                    </a:moveTo>
                    <a:cubicBezTo>
                      <a:pt x="5357" y="0"/>
                      <a:pt x="5331" y="16"/>
                      <a:pt x="5317" y="58"/>
                    </a:cubicBezTo>
                    <a:lnTo>
                      <a:pt x="5317" y="104"/>
                    </a:lnTo>
                    <a:cubicBezTo>
                      <a:pt x="4217" y="2716"/>
                      <a:pt x="3346" y="5374"/>
                      <a:pt x="2705" y="8124"/>
                    </a:cubicBezTo>
                    <a:cubicBezTo>
                      <a:pt x="1971" y="10828"/>
                      <a:pt x="1375" y="13578"/>
                      <a:pt x="963" y="16328"/>
                    </a:cubicBezTo>
                    <a:cubicBezTo>
                      <a:pt x="688" y="18436"/>
                      <a:pt x="413" y="20544"/>
                      <a:pt x="230" y="22652"/>
                    </a:cubicBezTo>
                    <a:cubicBezTo>
                      <a:pt x="1" y="25127"/>
                      <a:pt x="46" y="27602"/>
                      <a:pt x="367" y="30077"/>
                    </a:cubicBezTo>
                    <a:cubicBezTo>
                      <a:pt x="505" y="31268"/>
                      <a:pt x="826" y="32368"/>
                      <a:pt x="1330" y="33468"/>
                    </a:cubicBezTo>
                    <a:cubicBezTo>
                      <a:pt x="1696" y="34385"/>
                      <a:pt x="2384" y="35118"/>
                      <a:pt x="3255" y="35576"/>
                    </a:cubicBezTo>
                    <a:cubicBezTo>
                      <a:pt x="3286" y="35589"/>
                      <a:pt x="3316" y="35595"/>
                      <a:pt x="3344" y="35595"/>
                    </a:cubicBezTo>
                    <a:cubicBezTo>
                      <a:pt x="3516" y="35595"/>
                      <a:pt x="3596" y="35374"/>
                      <a:pt x="3438" y="35255"/>
                    </a:cubicBezTo>
                    <a:cubicBezTo>
                      <a:pt x="1834" y="34201"/>
                      <a:pt x="1238" y="32322"/>
                      <a:pt x="871" y="30489"/>
                    </a:cubicBezTo>
                    <a:cubicBezTo>
                      <a:pt x="505" y="28106"/>
                      <a:pt x="413" y="25723"/>
                      <a:pt x="642" y="23294"/>
                    </a:cubicBezTo>
                    <a:cubicBezTo>
                      <a:pt x="917" y="18573"/>
                      <a:pt x="1605" y="13853"/>
                      <a:pt x="2750" y="9224"/>
                    </a:cubicBezTo>
                    <a:cubicBezTo>
                      <a:pt x="3392" y="6154"/>
                      <a:pt x="4354" y="3129"/>
                      <a:pt x="5500" y="150"/>
                    </a:cubicBezTo>
                    <a:cubicBezTo>
                      <a:pt x="5532" y="86"/>
                      <a:pt x="5453" y="0"/>
                      <a:pt x="53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117"/>
              <p:cNvSpPr/>
              <p:nvPr/>
            </p:nvSpPr>
            <p:spPr>
              <a:xfrm>
                <a:off x="6607967" y="970950"/>
                <a:ext cx="1532861" cy="739753"/>
              </a:xfrm>
              <a:custGeom>
                <a:avLst/>
                <a:gdLst/>
                <a:ahLst/>
                <a:cxnLst/>
                <a:rect l="l" t="t" r="r" b="b"/>
                <a:pathLst>
                  <a:path w="31028" h="14974" extrusionOk="0">
                    <a:moveTo>
                      <a:pt x="17887" y="0"/>
                    </a:moveTo>
                    <a:cubicBezTo>
                      <a:pt x="17484" y="0"/>
                      <a:pt x="17082" y="11"/>
                      <a:pt x="16683" y="33"/>
                    </a:cubicBezTo>
                    <a:cubicBezTo>
                      <a:pt x="14849" y="171"/>
                      <a:pt x="13062" y="583"/>
                      <a:pt x="11320" y="1225"/>
                    </a:cubicBezTo>
                    <a:cubicBezTo>
                      <a:pt x="7196" y="2875"/>
                      <a:pt x="1146" y="9428"/>
                      <a:pt x="0" y="14974"/>
                    </a:cubicBezTo>
                    <a:lnTo>
                      <a:pt x="46" y="14928"/>
                    </a:lnTo>
                    <a:cubicBezTo>
                      <a:pt x="780" y="13645"/>
                      <a:pt x="1696" y="12453"/>
                      <a:pt x="2796" y="11445"/>
                    </a:cubicBezTo>
                    <a:cubicBezTo>
                      <a:pt x="5926" y="8666"/>
                      <a:pt x="10344" y="7176"/>
                      <a:pt x="14667" y="7176"/>
                    </a:cubicBezTo>
                    <a:cubicBezTo>
                      <a:pt x="17118" y="7176"/>
                      <a:pt x="19539" y="7655"/>
                      <a:pt x="21678" y="8649"/>
                    </a:cubicBezTo>
                    <a:cubicBezTo>
                      <a:pt x="22961" y="9199"/>
                      <a:pt x="24153" y="9978"/>
                      <a:pt x="25528" y="10345"/>
                    </a:cubicBezTo>
                    <a:cubicBezTo>
                      <a:pt x="26008" y="10489"/>
                      <a:pt x="26528" y="10566"/>
                      <a:pt x="27046" y="10566"/>
                    </a:cubicBezTo>
                    <a:cubicBezTo>
                      <a:pt x="28010" y="10566"/>
                      <a:pt x="28967" y="10300"/>
                      <a:pt x="29652" y="9703"/>
                    </a:cubicBezTo>
                    <a:cubicBezTo>
                      <a:pt x="31027" y="8466"/>
                      <a:pt x="30661" y="6358"/>
                      <a:pt x="29652" y="4937"/>
                    </a:cubicBezTo>
                    <a:cubicBezTo>
                      <a:pt x="27375" y="1479"/>
                      <a:pt x="22537" y="0"/>
                      <a:pt x="178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117"/>
              <p:cNvSpPr/>
              <p:nvPr/>
            </p:nvSpPr>
            <p:spPr>
              <a:xfrm>
                <a:off x="6929917" y="1088823"/>
                <a:ext cx="1174791" cy="354018"/>
              </a:xfrm>
              <a:custGeom>
                <a:avLst/>
                <a:gdLst/>
                <a:ahLst/>
                <a:cxnLst/>
                <a:rect l="l" t="t" r="r" b="b"/>
                <a:pathLst>
                  <a:path w="23780" h="7166" extrusionOk="0">
                    <a:moveTo>
                      <a:pt x="8016" y="0"/>
                    </a:moveTo>
                    <a:cubicBezTo>
                      <a:pt x="7235" y="0"/>
                      <a:pt x="6454" y="41"/>
                      <a:pt x="5674" y="122"/>
                    </a:cubicBezTo>
                    <a:cubicBezTo>
                      <a:pt x="4666" y="260"/>
                      <a:pt x="3703" y="443"/>
                      <a:pt x="2787" y="764"/>
                    </a:cubicBezTo>
                    <a:cubicBezTo>
                      <a:pt x="1824" y="1039"/>
                      <a:pt x="908" y="1497"/>
                      <a:pt x="37" y="2047"/>
                    </a:cubicBezTo>
                    <a:cubicBezTo>
                      <a:pt x="0" y="2084"/>
                      <a:pt x="23" y="2151"/>
                      <a:pt x="82" y="2151"/>
                    </a:cubicBezTo>
                    <a:cubicBezTo>
                      <a:pt x="95" y="2151"/>
                      <a:pt x="111" y="2147"/>
                      <a:pt x="129" y="2139"/>
                    </a:cubicBezTo>
                    <a:lnTo>
                      <a:pt x="129" y="2139"/>
                    </a:lnTo>
                    <a:lnTo>
                      <a:pt x="83" y="2184"/>
                    </a:lnTo>
                    <a:cubicBezTo>
                      <a:pt x="908" y="1864"/>
                      <a:pt x="1687" y="1497"/>
                      <a:pt x="2558" y="1268"/>
                    </a:cubicBezTo>
                    <a:cubicBezTo>
                      <a:pt x="3383" y="993"/>
                      <a:pt x="4162" y="810"/>
                      <a:pt x="4987" y="672"/>
                    </a:cubicBezTo>
                    <a:cubicBezTo>
                      <a:pt x="5945" y="521"/>
                      <a:pt x="6904" y="453"/>
                      <a:pt x="7863" y="453"/>
                    </a:cubicBezTo>
                    <a:cubicBezTo>
                      <a:pt x="8646" y="453"/>
                      <a:pt x="9429" y="498"/>
                      <a:pt x="10211" y="580"/>
                    </a:cubicBezTo>
                    <a:cubicBezTo>
                      <a:pt x="13511" y="993"/>
                      <a:pt x="16673" y="2093"/>
                      <a:pt x="19561" y="3789"/>
                    </a:cubicBezTo>
                    <a:cubicBezTo>
                      <a:pt x="20936" y="4613"/>
                      <a:pt x="22402" y="5622"/>
                      <a:pt x="23227" y="7042"/>
                    </a:cubicBezTo>
                    <a:cubicBezTo>
                      <a:pt x="23284" y="7128"/>
                      <a:pt x="23364" y="7165"/>
                      <a:pt x="23442" y="7165"/>
                    </a:cubicBezTo>
                    <a:cubicBezTo>
                      <a:pt x="23615" y="7165"/>
                      <a:pt x="23780" y="6988"/>
                      <a:pt x="23685" y="6767"/>
                    </a:cubicBezTo>
                    <a:cubicBezTo>
                      <a:pt x="22860" y="5530"/>
                      <a:pt x="21761" y="4522"/>
                      <a:pt x="20477" y="3789"/>
                    </a:cubicBezTo>
                    <a:cubicBezTo>
                      <a:pt x="19102" y="2872"/>
                      <a:pt x="17590" y="2139"/>
                      <a:pt x="16078" y="1543"/>
                    </a:cubicBezTo>
                    <a:cubicBezTo>
                      <a:pt x="13507" y="507"/>
                      <a:pt x="10769" y="0"/>
                      <a:pt x="80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117"/>
              <p:cNvSpPr/>
              <p:nvPr/>
            </p:nvSpPr>
            <p:spPr>
              <a:xfrm>
                <a:off x="6660036" y="1171422"/>
                <a:ext cx="1430301" cy="375113"/>
              </a:xfrm>
              <a:custGeom>
                <a:avLst/>
                <a:gdLst/>
                <a:ahLst/>
                <a:cxnLst/>
                <a:rect l="l" t="t" r="r" b="b"/>
                <a:pathLst>
                  <a:path w="28952" h="7593" extrusionOk="0">
                    <a:moveTo>
                      <a:pt x="14317" y="1"/>
                    </a:moveTo>
                    <a:cubicBezTo>
                      <a:pt x="13315" y="1"/>
                      <a:pt x="12313" y="93"/>
                      <a:pt x="11320" y="283"/>
                    </a:cubicBezTo>
                    <a:cubicBezTo>
                      <a:pt x="10083" y="512"/>
                      <a:pt x="8937" y="833"/>
                      <a:pt x="7746" y="1200"/>
                    </a:cubicBezTo>
                    <a:cubicBezTo>
                      <a:pt x="6646" y="1567"/>
                      <a:pt x="5592" y="1979"/>
                      <a:pt x="4583" y="2529"/>
                    </a:cubicBezTo>
                    <a:cubicBezTo>
                      <a:pt x="2659" y="3583"/>
                      <a:pt x="688" y="5279"/>
                      <a:pt x="0" y="7433"/>
                    </a:cubicBezTo>
                    <a:cubicBezTo>
                      <a:pt x="0" y="7522"/>
                      <a:pt x="78" y="7592"/>
                      <a:pt x="158" y="7592"/>
                    </a:cubicBezTo>
                    <a:cubicBezTo>
                      <a:pt x="200" y="7592"/>
                      <a:pt x="244" y="7572"/>
                      <a:pt x="275" y="7524"/>
                    </a:cubicBezTo>
                    <a:cubicBezTo>
                      <a:pt x="688" y="6608"/>
                      <a:pt x="1284" y="5737"/>
                      <a:pt x="1971" y="4958"/>
                    </a:cubicBezTo>
                    <a:cubicBezTo>
                      <a:pt x="2704" y="4225"/>
                      <a:pt x="3529" y="3537"/>
                      <a:pt x="4446" y="3033"/>
                    </a:cubicBezTo>
                    <a:cubicBezTo>
                      <a:pt x="5454" y="2483"/>
                      <a:pt x="6554" y="1979"/>
                      <a:pt x="7654" y="1612"/>
                    </a:cubicBezTo>
                    <a:cubicBezTo>
                      <a:pt x="8754" y="1246"/>
                      <a:pt x="9900" y="925"/>
                      <a:pt x="11091" y="650"/>
                    </a:cubicBezTo>
                    <a:cubicBezTo>
                      <a:pt x="12165" y="417"/>
                      <a:pt x="13247" y="308"/>
                      <a:pt x="14326" y="308"/>
                    </a:cubicBezTo>
                    <a:cubicBezTo>
                      <a:pt x="17711" y="308"/>
                      <a:pt x="21061" y="1387"/>
                      <a:pt x="24015" y="3125"/>
                    </a:cubicBezTo>
                    <a:cubicBezTo>
                      <a:pt x="24474" y="3400"/>
                      <a:pt x="24932" y="3721"/>
                      <a:pt x="25390" y="4041"/>
                    </a:cubicBezTo>
                    <a:cubicBezTo>
                      <a:pt x="25757" y="4362"/>
                      <a:pt x="26124" y="4683"/>
                      <a:pt x="26536" y="4912"/>
                    </a:cubicBezTo>
                    <a:cubicBezTo>
                      <a:pt x="27035" y="5255"/>
                      <a:pt x="27576" y="5513"/>
                      <a:pt x="28117" y="5513"/>
                    </a:cubicBezTo>
                    <a:cubicBezTo>
                      <a:pt x="28371" y="5513"/>
                      <a:pt x="28624" y="5456"/>
                      <a:pt x="28873" y="5325"/>
                    </a:cubicBezTo>
                    <a:cubicBezTo>
                      <a:pt x="28952" y="5325"/>
                      <a:pt x="28896" y="5224"/>
                      <a:pt x="28849" y="5224"/>
                    </a:cubicBezTo>
                    <a:cubicBezTo>
                      <a:pt x="28842" y="5224"/>
                      <a:pt x="28834" y="5226"/>
                      <a:pt x="28828" y="5233"/>
                    </a:cubicBezTo>
                    <a:lnTo>
                      <a:pt x="28873" y="5233"/>
                    </a:lnTo>
                    <a:cubicBezTo>
                      <a:pt x="28670" y="5320"/>
                      <a:pt x="28468" y="5358"/>
                      <a:pt x="28269" y="5358"/>
                    </a:cubicBezTo>
                    <a:cubicBezTo>
                      <a:pt x="27529" y="5358"/>
                      <a:pt x="26829" y="4832"/>
                      <a:pt x="26215" y="4362"/>
                    </a:cubicBezTo>
                    <a:cubicBezTo>
                      <a:pt x="25528" y="3812"/>
                      <a:pt x="24749" y="3262"/>
                      <a:pt x="23924" y="2804"/>
                    </a:cubicBezTo>
                    <a:cubicBezTo>
                      <a:pt x="22045" y="1658"/>
                      <a:pt x="19982" y="833"/>
                      <a:pt x="17828" y="375"/>
                    </a:cubicBezTo>
                    <a:cubicBezTo>
                      <a:pt x="16667" y="128"/>
                      <a:pt x="15491" y="1"/>
                      <a:pt x="14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117"/>
              <p:cNvSpPr/>
              <p:nvPr/>
            </p:nvSpPr>
            <p:spPr>
              <a:xfrm>
                <a:off x="7154299" y="992736"/>
                <a:ext cx="981973" cy="424170"/>
              </a:xfrm>
              <a:custGeom>
                <a:avLst/>
                <a:gdLst/>
                <a:ahLst/>
                <a:cxnLst/>
                <a:rect l="l" t="t" r="r" b="b"/>
                <a:pathLst>
                  <a:path w="19877" h="8586" extrusionOk="0">
                    <a:moveTo>
                      <a:pt x="4916" y="0"/>
                    </a:moveTo>
                    <a:cubicBezTo>
                      <a:pt x="3351" y="0"/>
                      <a:pt x="1793" y="172"/>
                      <a:pt x="261" y="555"/>
                    </a:cubicBezTo>
                    <a:cubicBezTo>
                      <a:pt x="1" y="598"/>
                      <a:pt x="69" y="971"/>
                      <a:pt x="311" y="971"/>
                    </a:cubicBezTo>
                    <a:cubicBezTo>
                      <a:pt x="325" y="971"/>
                      <a:pt x="339" y="970"/>
                      <a:pt x="353" y="967"/>
                    </a:cubicBezTo>
                    <a:cubicBezTo>
                      <a:pt x="1766" y="585"/>
                      <a:pt x="3243" y="394"/>
                      <a:pt x="4704" y="394"/>
                    </a:cubicBezTo>
                    <a:cubicBezTo>
                      <a:pt x="4996" y="394"/>
                      <a:pt x="5287" y="402"/>
                      <a:pt x="5578" y="417"/>
                    </a:cubicBezTo>
                    <a:cubicBezTo>
                      <a:pt x="7273" y="509"/>
                      <a:pt x="8923" y="830"/>
                      <a:pt x="10573" y="1288"/>
                    </a:cubicBezTo>
                    <a:cubicBezTo>
                      <a:pt x="13140" y="1975"/>
                      <a:pt x="15889" y="2800"/>
                      <a:pt x="17768" y="4817"/>
                    </a:cubicBezTo>
                    <a:cubicBezTo>
                      <a:pt x="18731" y="5734"/>
                      <a:pt x="19235" y="7063"/>
                      <a:pt x="19052" y="8437"/>
                    </a:cubicBezTo>
                    <a:cubicBezTo>
                      <a:pt x="19052" y="8520"/>
                      <a:pt x="19134" y="8586"/>
                      <a:pt x="19200" y="8586"/>
                    </a:cubicBezTo>
                    <a:cubicBezTo>
                      <a:pt x="19244" y="8586"/>
                      <a:pt x="19281" y="8557"/>
                      <a:pt x="19281" y="8483"/>
                    </a:cubicBezTo>
                    <a:lnTo>
                      <a:pt x="19281" y="8529"/>
                    </a:lnTo>
                    <a:cubicBezTo>
                      <a:pt x="19877" y="5917"/>
                      <a:pt x="17723" y="3946"/>
                      <a:pt x="15660" y="2800"/>
                    </a:cubicBezTo>
                    <a:cubicBezTo>
                      <a:pt x="14423" y="2113"/>
                      <a:pt x="13094" y="1563"/>
                      <a:pt x="11719" y="1196"/>
                    </a:cubicBezTo>
                    <a:cubicBezTo>
                      <a:pt x="9977" y="646"/>
                      <a:pt x="8190" y="280"/>
                      <a:pt x="6403" y="51"/>
                    </a:cubicBezTo>
                    <a:cubicBezTo>
                      <a:pt x="5907" y="18"/>
                      <a:pt x="5411" y="0"/>
                      <a:pt x="49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117"/>
              <p:cNvSpPr/>
              <p:nvPr/>
            </p:nvSpPr>
            <p:spPr>
              <a:xfrm>
                <a:off x="6622985" y="1237374"/>
                <a:ext cx="1471898" cy="396010"/>
              </a:xfrm>
              <a:custGeom>
                <a:avLst/>
                <a:gdLst/>
                <a:ahLst/>
                <a:cxnLst/>
                <a:rect l="l" t="t" r="r" b="b"/>
                <a:pathLst>
                  <a:path w="29794" h="8016" extrusionOk="0">
                    <a:moveTo>
                      <a:pt x="14555" y="1"/>
                    </a:moveTo>
                    <a:cubicBezTo>
                      <a:pt x="10122" y="1"/>
                      <a:pt x="5790" y="1611"/>
                      <a:pt x="2446" y="4631"/>
                    </a:cubicBezTo>
                    <a:cubicBezTo>
                      <a:pt x="1392" y="5456"/>
                      <a:pt x="613" y="6556"/>
                      <a:pt x="63" y="7748"/>
                    </a:cubicBezTo>
                    <a:cubicBezTo>
                      <a:pt x="1" y="7903"/>
                      <a:pt x="149" y="8016"/>
                      <a:pt x="280" y="8016"/>
                    </a:cubicBezTo>
                    <a:cubicBezTo>
                      <a:pt x="342" y="8016"/>
                      <a:pt x="400" y="7990"/>
                      <a:pt x="430" y="7931"/>
                    </a:cubicBezTo>
                    <a:cubicBezTo>
                      <a:pt x="1392" y="5823"/>
                      <a:pt x="3409" y="4219"/>
                      <a:pt x="5333" y="3027"/>
                    </a:cubicBezTo>
                    <a:cubicBezTo>
                      <a:pt x="7213" y="1881"/>
                      <a:pt x="9321" y="1102"/>
                      <a:pt x="11521" y="690"/>
                    </a:cubicBezTo>
                    <a:cubicBezTo>
                      <a:pt x="12538" y="495"/>
                      <a:pt x="13576" y="402"/>
                      <a:pt x="14619" y="402"/>
                    </a:cubicBezTo>
                    <a:cubicBezTo>
                      <a:pt x="15786" y="402"/>
                      <a:pt x="16959" y="518"/>
                      <a:pt x="18120" y="736"/>
                    </a:cubicBezTo>
                    <a:cubicBezTo>
                      <a:pt x="19128" y="919"/>
                      <a:pt x="20182" y="1240"/>
                      <a:pt x="21145" y="1698"/>
                    </a:cubicBezTo>
                    <a:cubicBezTo>
                      <a:pt x="22016" y="2111"/>
                      <a:pt x="22886" y="2615"/>
                      <a:pt x="23711" y="3165"/>
                    </a:cubicBezTo>
                    <a:cubicBezTo>
                      <a:pt x="24896" y="3819"/>
                      <a:pt x="26398" y="4622"/>
                      <a:pt x="27814" y="4622"/>
                    </a:cubicBezTo>
                    <a:cubicBezTo>
                      <a:pt x="28481" y="4622"/>
                      <a:pt x="29128" y="4444"/>
                      <a:pt x="29715" y="3990"/>
                    </a:cubicBezTo>
                    <a:cubicBezTo>
                      <a:pt x="29794" y="3950"/>
                      <a:pt x="29771" y="3843"/>
                      <a:pt x="29705" y="3843"/>
                    </a:cubicBezTo>
                    <a:cubicBezTo>
                      <a:pt x="29694" y="3843"/>
                      <a:pt x="29682" y="3846"/>
                      <a:pt x="29669" y="3852"/>
                    </a:cubicBezTo>
                    <a:cubicBezTo>
                      <a:pt x="29211" y="4081"/>
                      <a:pt x="28707" y="4219"/>
                      <a:pt x="28203" y="4265"/>
                    </a:cubicBezTo>
                    <a:cubicBezTo>
                      <a:pt x="28077" y="4276"/>
                      <a:pt x="27948" y="4282"/>
                      <a:pt x="27818" y="4282"/>
                    </a:cubicBezTo>
                    <a:cubicBezTo>
                      <a:pt x="27429" y="4282"/>
                      <a:pt x="27034" y="4230"/>
                      <a:pt x="26690" y="4127"/>
                    </a:cubicBezTo>
                    <a:cubicBezTo>
                      <a:pt x="25682" y="3806"/>
                      <a:pt x="24720" y="3348"/>
                      <a:pt x="23803" y="2798"/>
                    </a:cubicBezTo>
                    <a:cubicBezTo>
                      <a:pt x="22978" y="2248"/>
                      <a:pt x="22107" y="1744"/>
                      <a:pt x="21236" y="1331"/>
                    </a:cubicBezTo>
                    <a:cubicBezTo>
                      <a:pt x="20274" y="873"/>
                      <a:pt x="19266" y="552"/>
                      <a:pt x="18212" y="369"/>
                    </a:cubicBezTo>
                    <a:cubicBezTo>
                      <a:pt x="16997" y="122"/>
                      <a:pt x="15773" y="1"/>
                      <a:pt x="14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117"/>
              <p:cNvSpPr/>
              <p:nvPr/>
            </p:nvSpPr>
            <p:spPr>
              <a:xfrm>
                <a:off x="6768720" y="1740086"/>
                <a:ext cx="1206804" cy="2110178"/>
              </a:xfrm>
              <a:custGeom>
                <a:avLst/>
                <a:gdLst/>
                <a:ahLst/>
                <a:cxnLst/>
                <a:rect l="l" t="t" r="r" b="b"/>
                <a:pathLst>
                  <a:path w="24428" h="42714" extrusionOk="0">
                    <a:moveTo>
                      <a:pt x="4217" y="41843"/>
                    </a:moveTo>
                    <a:cubicBezTo>
                      <a:pt x="6508" y="40743"/>
                      <a:pt x="7883" y="37489"/>
                      <a:pt x="8891" y="34602"/>
                    </a:cubicBezTo>
                    <a:cubicBezTo>
                      <a:pt x="10495" y="30019"/>
                      <a:pt x="12283" y="25528"/>
                      <a:pt x="14345" y="21174"/>
                    </a:cubicBezTo>
                    <a:cubicBezTo>
                      <a:pt x="15262" y="19066"/>
                      <a:pt x="16362" y="17049"/>
                      <a:pt x="17553" y="15079"/>
                    </a:cubicBezTo>
                    <a:cubicBezTo>
                      <a:pt x="18882" y="12970"/>
                      <a:pt x="20395" y="11091"/>
                      <a:pt x="21815" y="9121"/>
                    </a:cubicBezTo>
                    <a:cubicBezTo>
                      <a:pt x="23099" y="7288"/>
                      <a:pt x="24428" y="4675"/>
                      <a:pt x="23649" y="2475"/>
                    </a:cubicBezTo>
                    <a:cubicBezTo>
                      <a:pt x="22778" y="1"/>
                      <a:pt x="19616" y="1055"/>
                      <a:pt x="17828" y="1696"/>
                    </a:cubicBezTo>
                    <a:cubicBezTo>
                      <a:pt x="15353" y="2567"/>
                      <a:pt x="12879" y="4538"/>
                      <a:pt x="10816" y="7104"/>
                    </a:cubicBezTo>
                    <a:cubicBezTo>
                      <a:pt x="7104" y="11687"/>
                      <a:pt x="4629" y="17920"/>
                      <a:pt x="2750" y="24107"/>
                    </a:cubicBezTo>
                    <a:cubicBezTo>
                      <a:pt x="1834" y="27040"/>
                      <a:pt x="1100" y="30019"/>
                      <a:pt x="550" y="33044"/>
                    </a:cubicBezTo>
                    <a:cubicBezTo>
                      <a:pt x="184" y="35335"/>
                      <a:pt x="0" y="37718"/>
                      <a:pt x="550" y="39597"/>
                    </a:cubicBezTo>
                    <a:cubicBezTo>
                      <a:pt x="1146" y="41476"/>
                      <a:pt x="2704" y="42714"/>
                      <a:pt x="4263" y="4184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117"/>
              <p:cNvSpPr/>
              <p:nvPr/>
            </p:nvSpPr>
            <p:spPr>
              <a:xfrm>
                <a:off x="6902302" y="1792155"/>
                <a:ext cx="973624" cy="2036569"/>
              </a:xfrm>
              <a:custGeom>
                <a:avLst/>
                <a:gdLst/>
                <a:ahLst/>
                <a:cxnLst/>
                <a:rect l="l" t="t" r="r" b="b"/>
                <a:pathLst>
                  <a:path w="19708" h="41224" extrusionOk="0">
                    <a:moveTo>
                      <a:pt x="19570" y="1"/>
                    </a:moveTo>
                    <a:lnTo>
                      <a:pt x="19570" y="92"/>
                    </a:lnTo>
                    <a:cubicBezTo>
                      <a:pt x="18424" y="688"/>
                      <a:pt x="17416" y="1467"/>
                      <a:pt x="16499" y="2384"/>
                    </a:cubicBezTo>
                    <a:cubicBezTo>
                      <a:pt x="15216" y="3530"/>
                      <a:pt x="14024" y="4813"/>
                      <a:pt x="12879" y="6142"/>
                    </a:cubicBezTo>
                    <a:cubicBezTo>
                      <a:pt x="10541" y="8846"/>
                      <a:pt x="8525" y="11825"/>
                      <a:pt x="6921" y="15033"/>
                    </a:cubicBezTo>
                    <a:cubicBezTo>
                      <a:pt x="5362" y="17828"/>
                      <a:pt x="4079" y="20762"/>
                      <a:pt x="2933" y="23740"/>
                    </a:cubicBezTo>
                    <a:cubicBezTo>
                      <a:pt x="1879" y="26674"/>
                      <a:pt x="1054" y="29698"/>
                      <a:pt x="550" y="32723"/>
                    </a:cubicBezTo>
                    <a:cubicBezTo>
                      <a:pt x="275" y="34235"/>
                      <a:pt x="92" y="35794"/>
                      <a:pt x="92" y="37306"/>
                    </a:cubicBezTo>
                    <a:cubicBezTo>
                      <a:pt x="0" y="38589"/>
                      <a:pt x="184" y="39873"/>
                      <a:pt x="596" y="41110"/>
                    </a:cubicBezTo>
                    <a:cubicBezTo>
                      <a:pt x="615" y="41186"/>
                      <a:pt x="682" y="41223"/>
                      <a:pt x="751" y="41223"/>
                    </a:cubicBezTo>
                    <a:cubicBezTo>
                      <a:pt x="846" y="41223"/>
                      <a:pt x="944" y="41152"/>
                      <a:pt x="917" y="41018"/>
                    </a:cubicBezTo>
                    <a:cubicBezTo>
                      <a:pt x="229" y="38635"/>
                      <a:pt x="413" y="36069"/>
                      <a:pt x="779" y="33640"/>
                    </a:cubicBezTo>
                    <a:cubicBezTo>
                      <a:pt x="1192" y="30661"/>
                      <a:pt x="1925" y="27728"/>
                      <a:pt x="2888" y="24886"/>
                    </a:cubicBezTo>
                    <a:cubicBezTo>
                      <a:pt x="3896" y="21953"/>
                      <a:pt x="5133" y="19112"/>
                      <a:pt x="6554" y="16362"/>
                    </a:cubicBezTo>
                    <a:cubicBezTo>
                      <a:pt x="8112" y="13108"/>
                      <a:pt x="10037" y="10037"/>
                      <a:pt x="12283" y="7196"/>
                    </a:cubicBezTo>
                    <a:cubicBezTo>
                      <a:pt x="13474" y="5684"/>
                      <a:pt x="14758" y="4263"/>
                      <a:pt x="16132" y="2934"/>
                    </a:cubicBezTo>
                    <a:cubicBezTo>
                      <a:pt x="17141" y="1834"/>
                      <a:pt x="18332" y="871"/>
                      <a:pt x="19616" y="92"/>
                    </a:cubicBezTo>
                    <a:cubicBezTo>
                      <a:pt x="19707" y="92"/>
                      <a:pt x="19616" y="1"/>
                      <a:pt x="19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117"/>
              <p:cNvSpPr/>
              <p:nvPr/>
            </p:nvSpPr>
            <p:spPr>
              <a:xfrm>
                <a:off x="6825334" y="1792155"/>
                <a:ext cx="1021150" cy="2035778"/>
              </a:xfrm>
              <a:custGeom>
                <a:avLst/>
                <a:gdLst/>
                <a:ahLst/>
                <a:cxnLst/>
                <a:rect l="l" t="t" r="r" b="b"/>
                <a:pathLst>
                  <a:path w="20670" h="41208" extrusionOk="0">
                    <a:moveTo>
                      <a:pt x="20532" y="1"/>
                    </a:moveTo>
                    <a:lnTo>
                      <a:pt x="20532" y="47"/>
                    </a:lnTo>
                    <a:cubicBezTo>
                      <a:pt x="17690" y="642"/>
                      <a:pt x="15170" y="2338"/>
                      <a:pt x="13107" y="4355"/>
                    </a:cubicBezTo>
                    <a:cubicBezTo>
                      <a:pt x="10678" y="6783"/>
                      <a:pt x="8662" y="9579"/>
                      <a:pt x="7058" y="12604"/>
                    </a:cubicBezTo>
                    <a:cubicBezTo>
                      <a:pt x="3437" y="19157"/>
                      <a:pt x="1100" y="26353"/>
                      <a:pt x="229" y="33777"/>
                    </a:cubicBezTo>
                    <a:cubicBezTo>
                      <a:pt x="0" y="35244"/>
                      <a:pt x="46" y="36710"/>
                      <a:pt x="275" y="38177"/>
                    </a:cubicBezTo>
                    <a:cubicBezTo>
                      <a:pt x="550" y="39368"/>
                      <a:pt x="1054" y="40743"/>
                      <a:pt x="2292" y="41202"/>
                    </a:cubicBezTo>
                    <a:cubicBezTo>
                      <a:pt x="2304" y="41206"/>
                      <a:pt x="2316" y="41208"/>
                      <a:pt x="2328" y="41208"/>
                    </a:cubicBezTo>
                    <a:cubicBezTo>
                      <a:pt x="2451" y="41208"/>
                      <a:pt x="2550" y="41010"/>
                      <a:pt x="2383" y="40927"/>
                    </a:cubicBezTo>
                    <a:cubicBezTo>
                      <a:pt x="1329" y="40468"/>
                      <a:pt x="917" y="39139"/>
                      <a:pt x="688" y="38085"/>
                    </a:cubicBezTo>
                    <a:cubicBezTo>
                      <a:pt x="458" y="36894"/>
                      <a:pt x="413" y="35702"/>
                      <a:pt x="550" y="34556"/>
                    </a:cubicBezTo>
                    <a:cubicBezTo>
                      <a:pt x="917" y="30890"/>
                      <a:pt x="1650" y="27315"/>
                      <a:pt x="2750" y="23832"/>
                    </a:cubicBezTo>
                    <a:cubicBezTo>
                      <a:pt x="3804" y="20349"/>
                      <a:pt x="5179" y="16958"/>
                      <a:pt x="6829" y="13750"/>
                    </a:cubicBezTo>
                    <a:cubicBezTo>
                      <a:pt x="8295" y="10725"/>
                      <a:pt x="10220" y="7883"/>
                      <a:pt x="12466" y="5363"/>
                    </a:cubicBezTo>
                    <a:cubicBezTo>
                      <a:pt x="14666" y="3025"/>
                      <a:pt x="17370" y="917"/>
                      <a:pt x="20578" y="138"/>
                    </a:cubicBezTo>
                    <a:cubicBezTo>
                      <a:pt x="20669" y="138"/>
                      <a:pt x="20624" y="1"/>
                      <a:pt x="20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117"/>
              <p:cNvSpPr/>
              <p:nvPr/>
            </p:nvSpPr>
            <p:spPr>
              <a:xfrm>
                <a:off x="6841143" y="1804505"/>
                <a:ext cx="1058794" cy="3120657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63168" extrusionOk="0">
                    <a:moveTo>
                      <a:pt x="21252" y="1"/>
                    </a:moveTo>
                    <a:cubicBezTo>
                      <a:pt x="21227" y="1"/>
                      <a:pt x="21201" y="8"/>
                      <a:pt x="21174" y="26"/>
                    </a:cubicBezTo>
                    <a:lnTo>
                      <a:pt x="21129" y="26"/>
                    </a:lnTo>
                    <a:cubicBezTo>
                      <a:pt x="18287" y="2821"/>
                      <a:pt x="15812" y="5892"/>
                      <a:pt x="13704" y="9283"/>
                    </a:cubicBezTo>
                    <a:cubicBezTo>
                      <a:pt x="11367" y="12904"/>
                      <a:pt x="9350" y="16753"/>
                      <a:pt x="7654" y="20741"/>
                    </a:cubicBezTo>
                    <a:cubicBezTo>
                      <a:pt x="5959" y="24774"/>
                      <a:pt x="4538" y="28990"/>
                      <a:pt x="3484" y="33298"/>
                    </a:cubicBezTo>
                    <a:cubicBezTo>
                      <a:pt x="2338" y="37881"/>
                      <a:pt x="1467" y="42556"/>
                      <a:pt x="917" y="47276"/>
                    </a:cubicBezTo>
                    <a:cubicBezTo>
                      <a:pt x="643" y="49613"/>
                      <a:pt x="413" y="51951"/>
                      <a:pt x="276" y="54288"/>
                    </a:cubicBezTo>
                    <a:cubicBezTo>
                      <a:pt x="184" y="55434"/>
                      <a:pt x="93" y="56625"/>
                      <a:pt x="47" y="57817"/>
                    </a:cubicBezTo>
                    <a:cubicBezTo>
                      <a:pt x="1" y="58963"/>
                      <a:pt x="1" y="60108"/>
                      <a:pt x="1" y="61254"/>
                    </a:cubicBezTo>
                    <a:lnTo>
                      <a:pt x="1" y="62996"/>
                    </a:lnTo>
                    <a:cubicBezTo>
                      <a:pt x="1" y="63110"/>
                      <a:pt x="93" y="63168"/>
                      <a:pt x="184" y="63168"/>
                    </a:cubicBezTo>
                    <a:cubicBezTo>
                      <a:pt x="276" y="63168"/>
                      <a:pt x="368" y="63110"/>
                      <a:pt x="368" y="62996"/>
                    </a:cubicBezTo>
                    <a:cubicBezTo>
                      <a:pt x="413" y="60704"/>
                      <a:pt x="551" y="58413"/>
                      <a:pt x="688" y="56121"/>
                    </a:cubicBezTo>
                    <a:cubicBezTo>
                      <a:pt x="780" y="53830"/>
                      <a:pt x="963" y="51492"/>
                      <a:pt x="1238" y="49155"/>
                    </a:cubicBezTo>
                    <a:cubicBezTo>
                      <a:pt x="1697" y="44480"/>
                      <a:pt x="2476" y="39806"/>
                      <a:pt x="3530" y="35223"/>
                    </a:cubicBezTo>
                    <a:cubicBezTo>
                      <a:pt x="4492" y="30869"/>
                      <a:pt x="5821" y="26607"/>
                      <a:pt x="7471" y="22436"/>
                    </a:cubicBezTo>
                    <a:cubicBezTo>
                      <a:pt x="9029" y="18449"/>
                      <a:pt x="10908" y="14600"/>
                      <a:pt x="13154" y="10887"/>
                    </a:cubicBezTo>
                    <a:cubicBezTo>
                      <a:pt x="15171" y="7404"/>
                      <a:pt x="17600" y="4150"/>
                      <a:pt x="20349" y="1217"/>
                    </a:cubicBezTo>
                    <a:cubicBezTo>
                      <a:pt x="20670" y="896"/>
                      <a:pt x="21037" y="530"/>
                      <a:pt x="21358" y="209"/>
                    </a:cubicBezTo>
                    <a:cubicBezTo>
                      <a:pt x="21432" y="135"/>
                      <a:pt x="21356" y="1"/>
                      <a:pt x="212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117"/>
              <p:cNvSpPr/>
              <p:nvPr/>
            </p:nvSpPr>
            <p:spPr>
              <a:xfrm>
                <a:off x="6928287" y="1802332"/>
                <a:ext cx="981578" cy="2027676"/>
              </a:xfrm>
              <a:custGeom>
                <a:avLst/>
                <a:gdLst/>
                <a:ahLst/>
                <a:cxnLst/>
                <a:rect l="l" t="t" r="r" b="b"/>
                <a:pathLst>
                  <a:path w="19869" h="41044" extrusionOk="0">
                    <a:moveTo>
                      <a:pt x="19800" y="1"/>
                    </a:moveTo>
                    <a:cubicBezTo>
                      <a:pt x="19766" y="1"/>
                      <a:pt x="19731" y="24"/>
                      <a:pt x="19731" y="70"/>
                    </a:cubicBezTo>
                    <a:cubicBezTo>
                      <a:pt x="19456" y="1445"/>
                      <a:pt x="18860" y="2728"/>
                      <a:pt x="17990" y="3782"/>
                    </a:cubicBezTo>
                    <a:cubicBezTo>
                      <a:pt x="17119" y="4928"/>
                      <a:pt x="16248" y="6028"/>
                      <a:pt x="15423" y="7127"/>
                    </a:cubicBezTo>
                    <a:cubicBezTo>
                      <a:pt x="13544" y="9465"/>
                      <a:pt x="11894" y="11985"/>
                      <a:pt x="10473" y="14552"/>
                    </a:cubicBezTo>
                    <a:cubicBezTo>
                      <a:pt x="7586" y="20006"/>
                      <a:pt x="5249" y="25734"/>
                      <a:pt x="3507" y="31600"/>
                    </a:cubicBezTo>
                    <a:cubicBezTo>
                      <a:pt x="2545" y="34763"/>
                      <a:pt x="2087" y="38062"/>
                      <a:pt x="70" y="40766"/>
                    </a:cubicBezTo>
                    <a:cubicBezTo>
                      <a:pt x="1" y="40905"/>
                      <a:pt x="141" y="41044"/>
                      <a:pt x="253" y="41044"/>
                    </a:cubicBezTo>
                    <a:cubicBezTo>
                      <a:pt x="289" y="41044"/>
                      <a:pt x="323" y="41029"/>
                      <a:pt x="345" y="40996"/>
                    </a:cubicBezTo>
                    <a:cubicBezTo>
                      <a:pt x="2178" y="38750"/>
                      <a:pt x="2728" y="35771"/>
                      <a:pt x="3507" y="33021"/>
                    </a:cubicBezTo>
                    <a:cubicBezTo>
                      <a:pt x="4332" y="29996"/>
                      <a:pt x="5341" y="27018"/>
                      <a:pt x="6486" y="24084"/>
                    </a:cubicBezTo>
                    <a:cubicBezTo>
                      <a:pt x="7632" y="21151"/>
                      <a:pt x="8869" y="18310"/>
                      <a:pt x="10336" y="15514"/>
                    </a:cubicBezTo>
                    <a:cubicBezTo>
                      <a:pt x="11757" y="12856"/>
                      <a:pt x="13361" y="10290"/>
                      <a:pt x="15194" y="7907"/>
                    </a:cubicBezTo>
                    <a:cubicBezTo>
                      <a:pt x="16202" y="6577"/>
                      <a:pt x="17211" y="5340"/>
                      <a:pt x="18173" y="4011"/>
                    </a:cubicBezTo>
                    <a:cubicBezTo>
                      <a:pt x="18998" y="2865"/>
                      <a:pt x="19869" y="1536"/>
                      <a:pt x="19869" y="70"/>
                    </a:cubicBezTo>
                    <a:cubicBezTo>
                      <a:pt x="19869" y="24"/>
                      <a:pt x="19834" y="1"/>
                      <a:pt x="198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117"/>
              <p:cNvSpPr/>
              <p:nvPr/>
            </p:nvSpPr>
            <p:spPr>
              <a:xfrm>
                <a:off x="6932585" y="1833504"/>
                <a:ext cx="986321" cy="1995367"/>
              </a:xfrm>
              <a:custGeom>
                <a:avLst/>
                <a:gdLst/>
                <a:ahLst/>
                <a:cxnLst/>
                <a:rect l="l" t="t" r="r" b="b"/>
                <a:pathLst>
                  <a:path w="19965" h="40390" extrusionOk="0">
                    <a:moveTo>
                      <a:pt x="19782" y="0"/>
                    </a:moveTo>
                    <a:cubicBezTo>
                      <a:pt x="19759" y="0"/>
                      <a:pt x="19736" y="12"/>
                      <a:pt x="19736" y="34"/>
                    </a:cubicBezTo>
                    <a:lnTo>
                      <a:pt x="19782" y="34"/>
                    </a:lnTo>
                    <a:cubicBezTo>
                      <a:pt x="19827" y="3288"/>
                      <a:pt x="17903" y="5901"/>
                      <a:pt x="16024" y="8375"/>
                    </a:cubicBezTo>
                    <a:cubicBezTo>
                      <a:pt x="14145" y="10759"/>
                      <a:pt x="12403" y="13279"/>
                      <a:pt x="10891" y="15892"/>
                    </a:cubicBezTo>
                    <a:cubicBezTo>
                      <a:pt x="7774" y="21208"/>
                      <a:pt x="5987" y="27074"/>
                      <a:pt x="4154" y="32894"/>
                    </a:cubicBezTo>
                    <a:cubicBezTo>
                      <a:pt x="3283" y="35552"/>
                      <a:pt x="2275" y="38302"/>
                      <a:pt x="75" y="40181"/>
                    </a:cubicBezTo>
                    <a:cubicBezTo>
                      <a:pt x="1" y="40255"/>
                      <a:pt x="76" y="40390"/>
                      <a:pt x="157" y="40390"/>
                    </a:cubicBezTo>
                    <a:cubicBezTo>
                      <a:pt x="176" y="40390"/>
                      <a:pt x="195" y="40382"/>
                      <a:pt x="212" y="40365"/>
                    </a:cubicBezTo>
                    <a:cubicBezTo>
                      <a:pt x="2183" y="38944"/>
                      <a:pt x="3237" y="36515"/>
                      <a:pt x="4016" y="34315"/>
                    </a:cubicBezTo>
                    <a:cubicBezTo>
                      <a:pt x="4979" y="31565"/>
                      <a:pt x="5758" y="28724"/>
                      <a:pt x="6720" y="25974"/>
                    </a:cubicBezTo>
                    <a:cubicBezTo>
                      <a:pt x="7774" y="22858"/>
                      <a:pt x="9057" y="19833"/>
                      <a:pt x="10616" y="16900"/>
                    </a:cubicBezTo>
                    <a:cubicBezTo>
                      <a:pt x="12174" y="14104"/>
                      <a:pt x="13915" y="11446"/>
                      <a:pt x="15886" y="8971"/>
                    </a:cubicBezTo>
                    <a:cubicBezTo>
                      <a:pt x="16986" y="7642"/>
                      <a:pt x="17948" y="6176"/>
                      <a:pt x="18819" y="4663"/>
                    </a:cubicBezTo>
                    <a:cubicBezTo>
                      <a:pt x="19644" y="3243"/>
                      <a:pt x="19965" y="1638"/>
                      <a:pt x="19827" y="34"/>
                    </a:cubicBezTo>
                    <a:cubicBezTo>
                      <a:pt x="19827" y="12"/>
                      <a:pt x="19805" y="0"/>
                      <a:pt x="19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117"/>
              <p:cNvSpPr/>
              <p:nvPr/>
            </p:nvSpPr>
            <p:spPr>
              <a:xfrm>
                <a:off x="5249521" y="1097073"/>
                <a:ext cx="1075492" cy="1734374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35107" extrusionOk="0">
                    <a:moveTo>
                      <a:pt x="17416" y="34236"/>
                    </a:moveTo>
                    <a:cubicBezTo>
                      <a:pt x="15491" y="33182"/>
                      <a:pt x="14620" y="30478"/>
                      <a:pt x="13979" y="28095"/>
                    </a:cubicBezTo>
                    <a:cubicBezTo>
                      <a:pt x="13062" y="24337"/>
                      <a:pt x="11916" y="20670"/>
                      <a:pt x="10541" y="17050"/>
                    </a:cubicBezTo>
                    <a:cubicBezTo>
                      <a:pt x="9579" y="14391"/>
                      <a:pt x="8341" y="11825"/>
                      <a:pt x="6875" y="9442"/>
                    </a:cubicBezTo>
                    <a:cubicBezTo>
                      <a:pt x="6096" y="8159"/>
                      <a:pt x="5179" y="7013"/>
                      <a:pt x="4125" y="5913"/>
                    </a:cubicBezTo>
                    <a:cubicBezTo>
                      <a:pt x="2979" y="4905"/>
                      <a:pt x="1742" y="4034"/>
                      <a:pt x="413" y="3301"/>
                    </a:cubicBezTo>
                    <a:cubicBezTo>
                      <a:pt x="230" y="3209"/>
                      <a:pt x="138" y="3117"/>
                      <a:pt x="46" y="2934"/>
                    </a:cubicBezTo>
                    <a:cubicBezTo>
                      <a:pt x="0" y="2751"/>
                      <a:pt x="184" y="2567"/>
                      <a:pt x="321" y="2430"/>
                    </a:cubicBezTo>
                    <a:cubicBezTo>
                      <a:pt x="2934" y="138"/>
                      <a:pt x="6325" y="1"/>
                      <a:pt x="9487" y="1330"/>
                    </a:cubicBezTo>
                    <a:cubicBezTo>
                      <a:pt x="11825" y="2476"/>
                      <a:pt x="13795" y="4171"/>
                      <a:pt x="15216" y="6280"/>
                    </a:cubicBezTo>
                    <a:cubicBezTo>
                      <a:pt x="18057" y="10313"/>
                      <a:pt x="19616" y="15400"/>
                      <a:pt x="20624" y="20441"/>
                    </a:cubicBezTo>
                    <a:cubicBezTo>
                      <a:pt x="21174" y="22824"/>
                      <a:pt x="21495" y="25253"/>
                      <a:pt x="21632" y="27728"/>
                    </a:cubicBezTo>
                    <a:cubicBezTo>
                      <a:pt x="21770" y="29515"/>
                      <a:pt x="21678" y="31394"/>
                      <a:pt x="20991" y="32861"/>
                    </a:cubicBezTo>
                    <a:cubicBezTo>
                      <a:pt x="20257" y="34327"/>
                      <a:pt x="18745" y="35107"/>
                      <a:pt x="17416" y="342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117"/>
              <p:cNvSpPr/>
              <p:nvPr/>
            </p:nvSpPr>
            <p:spPr>
              <a:xfrm>
                <a:off x="5519353" y="1121378"/>
                <a:ext cx="681112" cy="1693419"/>
              </a:xfrm>
              <a:custGeom>
                <a:avLst/>
                <a:gdLst/>
                <a:ahLst/>
                <a:cxnLst/>
                <a:rect l="l" t="t" r="r" b="b"/>
                <a:pathLst>
                  <a:path w="13787" h="34278" extrusionOk="0">
                    <a:moveTo>
                      <a:pt x="82" y="1"/>
                    </a:moveTo>
                    <a:cubicBezTo>
                      <a:pt x="24" y="1"/>
                      <a:pt x="1" y="68"/>
                      <a:pt x="38" y="105"/>
                    </a:cubicBezTo>
                    <a:cubicBezTo>
                      <a:pt x="955" y="655"/>
                      <a:pt x="1780" y="1388"/>
                      <a:pt x="2467" y="2213"/>
                    </a:cubicBezTo>
                    <a:cubicBezTo>
                      <a:pt x="3429" y="3221"/>
                      <a:pt x="4300" y="4275"/>
                      <a:pt x="5171" y="5375"/>
                    </a:cubicBezTo>
                    <a:cubicBezTo>
                      <a:pt x="6912" y="7667"/>
                      <a:pt x="8379" y="10187"/>
                      <a:pt x="9525" y="12845"/>
                    </a:cubicBezTo>
                    <a:cubicBezTo>
                      <a:pt x="11495" y="17474"/>
                      <a:pt x="13008" y="22286"/>
                      <a:pt x="13329" y="27328"/>
                    </a:cubicBezTo>
                    <a:cubicBezTo>
                      <a:pt x="13466" y="29527"/>
                      <a:pt x="13420" y="31956"/>
                      <a:pt x="12458" y="34019"/>
                    </a:cubicBezTo>
                    <a:cubicBezTo>
                      <a:pt x="12393" y="34148"/>
                      <a:pt x="12512" y="34278"/>
                      <a:pt x="12635" y="34278"/>
                    </a:cubicBezTo>
                    <a:cubicBezTo>
                      <a:pt x="12686" y="34278"/>
                      <a:pt x="12738" y="34256"/>
                      <a:pt x="12779" y="34202"/>
                    </a:cubicBezTo>
                    <a:cubicBezTo>
                      <a:pt x="13741" y="32461"/>
                      <a:pt x="13787" y="30261"/>
                      <a:pt x="13741" y="28336"/>
                    </a:cubicBezTo>
                    <a:cubicBezTo>
                      <a:pt x="13650" y="25861"/>
                      <a:pt x="13329" y="23386"/>
                      <a:pt x="12733" y="21003"/>
                    </a:cubicBezTo>
                    <a:cubicBezTo>
                      <a:pt x="12091" y="18528"/>
                      <a:pt x="11266" y="16099"/>
                      <a:pt x="10212" y="13716"/>
                    </a:cubicBezTo>
                    <a:cubicBezTo>
                      <a:pt x="9158" y="10966"/>
                      <a:pt x="7692" y="8400"/>
                      <a:pt x="5950" y="6017"/>
                    </a:cubicBezTo>
                    <a:cubicBezTo>
                      <a:pt x="5033" y="4734"/>
                      <a:pt x="3979" y="3496"/>
                      <a:pt x="2879" y="2350"/>
                    </a:cubicBezTo>
                    <a:cubicBezTo>
                      <a:pt x="2100" y="1434"/>
                      <a:pt x="1138" y="655"/>
                      <a:pt x="130" y="13"/>
                    </a:cubicBezTo>
                    <a:cubicBezTo>
                      <a:pt x="112" y="4"/>
                      <a:pt x="96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117"/>
              <p:cNvSpPr/>
              <p:nvPr/>
            </p:nvSpPr>
            <p:spPr>
              <a:xfrm>
                <a:off x="5544498" y="1121526"/>
                <a:ext cx="735257" cy="1689813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34205" extrusionOk="0">
                    <a:moveTo>
                      <a:pt x="89" y="1"/>
                    </a:moveTo>
                    <a:cubicBezTo>
                      <a:pt x="23" y="1"/>
                      <a:pt x="0" y="108"/>
                      <a:pt x="79" y="148"/>
                    </a:cubicBezTo>
                    <a:cubicBezTo>
                      <a:pt x="4937" y="1706"/>
                      <a:pt x="8191" y="6289"/>
                      <a:pt x="10299" y="10688"/>
                    </a:cubicBezTo>
                    <a:cubicBezTo>
                      <a:pt x="11536" y="13347"/>
                      <a:pt x="12545" y="16142"/>
                      <a:pt x="13232" y="18984"/>
                    </a:cubicBezTo>
                    <a:cubicBezTo>
                      <a:pt x="13920" y="21871"/>
                      <a:pt x="14332" y="24850"/>
                      <a:pt x="14378" y="27875"/>
                    </a:cubicBezTo>
                    <a:cubicBezTo>
                      <a:pt x="14470" y="29066"/>
                      <a:pt x="14332" y="30258"/>
                      <a:pt x="14011" y="31403"/>
                    </a:cubicBezTo>
                    <a:cubicBezTo>
                      <a:pt x="13736" y="32412"/>
                      <a:pt x="13186" y="33603"/>
                      <a:pt x="12086" y="33924"/>
                    </a:cubicBezTo>
                    <a:cubicBezTo>
                      <a:pt x="11875" y="33966"/>
                      <a:pt x="11937" y="34204"/>
                      <a:pt x="12092" y="34204"/>
                    </a:cubicBezTo>
                    <a:cubicBezTo>
                      <a:pt x="12105" y="34204"/>
                      <a:pt x="12118" y="34203"/>
                      <a:pt x="12132" y="34199"/>
                    </a:cubicBezTo>
                    <a:cubicBezTo>
                      <a:pt x="14103" y="33787"/>
                      <a:pt x="14699" y="31174"/>
                      <a:pt x="14790" y="29479"/>
                    </a:cubicBezTo>
                    <a:cubicBezTo>
                      <a:pt x="14882" y="26454"/>
                      <a:pt x="14607" y="23383"/>
                      <a:pt x="13965" y="20450"/>
                    </a:cubicBezTo>
                    <a:cubicBezTo>
                      <a:pt x="13324" y="17425"/>
                      <a:pt x="12407" y="14492"/>
                      <a:pt x="11124" y="11697"/>
                    </a:cubicBezTo>
                    <a:cubicBezTo>
                      <a:pt x="10070" y="9130"/>
                      <a:pt x="8603" y="6747"/>
                      <a:pt x="6816" y="4639"/>
                    </a:cubicBezTo>
                    <a:cubicBezTo>
                      <a:pt x="5074" y="2485"/>
                      <a:pt x="2737" y="881"/>
                      <a:pt x="125" y="10"/>
                    </a:cubicBezTo>
                    <a:cubicBezTo>
                      <a:pt x="112" y="4"/>
                      <a:pt x="100" y="1"/>
                      <a:pt x="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117"/>
              <p:cNvSpPr/>
              <p:nvPr/>
            </p:nvSpPr>
            <p:spPr>
              <a:xfrm>
                <a:off x="5497172" y="1125281"/>
                <a:ext cx="793898" cy="409196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82829" extrusionOk="0">
                    <a:moveTo>
                      <a:pt x="181" y="1"/>
                    </a:moveTo>
                    <a:cubicBezTo>
                      <a:pt x="76" y="1"/>
                      <a:pt x="0" y="135"/>
                      <a:pt x="75" y="209"/>
                    </a:cubicBezTo>
                    <a:cubicBezTo>
                      <a:pt x="4978" y="5525"/>
                      <a:pt x="8232" y="12354"/>
                      <a:pt x="10249" y="19274"/>
                    </a:cubicBezTo>
                    <a:cubicBezTo>
                      <a:pt x="11440" y="23536"/>
                      <a:pt x="12265" y="27936"/>
                      <a:pt x="12724" y="32382"/>
                    </a:cubicBezTo>
                    <a:cubicBezTo>
                      <a:pt x="13365" y="37514"/>
                      <a:pt x="13869" y="42739"/>
                      <a:pt x="14282" y="47918"/>
                    </a:cubicBezTo>
                    <a:cubicBezTo>
                      <a:pt x="14740" y="53830"/>
                      <a:pt x="15153" y="59742"/>
                      <a:pt x="15336" y="65654"/>
                    </a:cubicBezTo>
                    <a:cubicBezTo>
                      <a:pt x="15473" y="68449"/>
                      <a:pt x="15519" y="71199"/>
                      <a:pt x="15565" y="73949"/>
                    </a:cubicBezTo>
                    <a:cubicBezTo>
                      <a:pt x="15565" y="76332"/>
                      <a:pt x="15565" y="78761"/>
                      <a:pt x="15473" y="81144"/>
                    </a:cubicBezTo>
                    <a:cubicBezTo>
                      <a:pt x="15473" y="81648"/>
                      <a:pt x="15428" y="82153"/>
                      <a:pt x="15382" y="82657"/>
                    </a:cubicBezTo>
                    <a:cubicBezTo>
                      <a:pt x="15382" y="82771"/>
                      <a:pt x="15462" y="82829"/>
                      <a:pt x="15548" y="82829"/>
                    </a:cubicBezTo>
                    <a:cubicBezTo>
                      <a:pt x="15634" y="82829"/>
                      <a:pt x="15725" y="82771"/>
                      <a:pt x="15748" y="82657"/>
                    </a:cubicBezTo>
                    <a:cubicBezTo>
                      <a:pt x="15886" y="80365"/>
                      <a:pt x="16023" y="78028"/>
                      <a:pt x="16069" y="75736"/>
                    </a:cubicBezTo>
                    <a:cubicBezTo>
                      <a:pt x="16069" y="73032"/>
                      <a:pt x="16023" y="70329"/>
                      <a:pt x="15932" y="67625"/>
                    </a:cubicBezTo>
                    <a:cubicBezTo>
                      <a:pt x="15748" y="61667"/>
                      <a:pt x="15382" y="55755"/>
                      <a:pt x="14923" y="49797"/>
                    </a:cubicBezTo>
                    <a:cubicBezTo>
                      <a:pt x="14465" y="44435"/>
                      <a:pt x="13961" y="39027"/>
                      <a:pt x="13319" y="33711"/>
                    </a:cubicBezTo>
                    <a:cubicBezTo>
                      <a:pt x="12907" y="29540"/>
                      <a:pt x="12219" y="25370"/>
                      <a:pt x="11257" y="21291"/>
                    </a:cubicBezTo>
                    <a:cubicBezTo>
                      <a:pt x="9470" y="14370"/>
                      <a:pt x="6399" y="7542"/>
                      <a:pt x="1908" y="1951"/>
                    </a:cubicBezTo>
                    <a:cubicBezTo>
                      <a:pt x="1358" y="1309"/>
                      <a:pt x="808" y="667"/>
                      <a:pt x="258" y="26"/>
                    </a:cubicBezTo>
                    <a:cubicBezTo>
                      <a:pt x="232" y="8"/>
                      <a:pt x="205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117"/>
              <p:cNvSpPr/>
              <p:nvPr/>
            </p:nvSpPr>
            <p:spPr>
              <a:xfrm>
                <a:off x="5383943" y="1202891"/>
                <a:ext cx="769938" cy="1609682"/>
              </a:xfrm>
              <a:custGeom>
                <a:avLst/>
                <a:gdLst/>
                <a:ahLst/>
                <a:cxnLst/>
                <a:rect l="l" t="t" r="r" b="b"/>
                <a:pathLst>
                  <a:path w="15585" h="32583" extrusionOk="0">
                    <a:moveTo>
                      <a:pt x="91" y="0"/>
                    </a:moveTo>
                    <a:cubicBezTo>
                      <a:pt x="47" y="0"/>
                      <a:pt x="1" y="68"/>
                      <a:pt x="75" y="105"/>
                    </a:cubicBezTo>
                    <a:cubicBezTo>
                      <a:pt x="992" y="700"/>
                      <a:pt x="1908" y="1388"/>
                      <a:pt x="2733" y="2121"/>
                    </a:cubicBezTo>
                    <a:cubicBezTo>
                      <a:pt x="3512" y="2809"/>
                      <a:pt x="4246" y="3588"/>
                      <a:pt x="4933" y="4413"/>
                    </a:cubicBezTo>
                    <a:cubicBezTo>
                      <a:pt x="6216" y="6108"/>
                      <a:pt x="7316" y="7941"/>
                      <a:pt x="8233" y="9912"/>
                    </a:cubicBezTo>
                    <a:cubicBezTo>
                      <a:pt x="10433" y="14633"/>
                      <a:pt x="12037" y="19582"/>
                      <a:pt x="12999" y="24669"/>
                    </a:cubicBezTo>
                    <a:cubicBezTo>
                      <a:pt x="13549" y="27282"/>
                      <a:pt x="13595" y="30261"/>
                      <a:pt x="15199" y="32506"/>
                    </a:cubicBezTo>
                    <a:cubicBezTo>
                      <a:pt x="15239" y="32560"/>
                      <a:pt x="15291" y="32582"/>
                      <a:pt x="15342" y="32582"/>
                    </a:cubicBezTo>
                    <a:cubicBezTo>
                      <a:pt x="15466" y="32582"/>
                      <a:pt x="15585" y="32453"/>
                      <a:pt x="15520" y="32323"/>
                    </a:cubicBezTo>
                    <a:cubicBezTo>
                      <a:pt x="14145" y="30169"/>
                      <a:pt x="13962" y="27648"/>
                      <a:pt x="13503" y="25173"/>
                    </a:cubicBezTo>
                    <a:cubicBezTo>
                      <a:pt x="12953" y="22561"/>
                      <a:pt x="12312" y="19949"/>
                      <a:pt x="11533" y="17428"/>
                    </a:cubicBezTo>
                    <a:cubicBezTo>
                      <a:pt x="10158" y="12983"/>
                      <a:pt x="8370" y="8446"/>
                      <a:pt x="5529" y="4688"/>
                    </a:cubicBezTo>
                    <a:cubicBezTo>
                      <a:pt x="4108" y="2809"/>
                      <a:pt x="2321" y="930"/>
                      <a:pt x="121" y="13"/>
                    </a:cubicBezTo>
                    <a:cubicBezTo>
                      <a:pt x="112" y="4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117"/>
              <p:cNvSpPr/>
              <p:nvPr/>
            </p:nvSpPr>
            <p:spPr>
              <a:xfrm>
                <a:off x="5294773" y="1212574"/>
                <a:ext cx="856886" cy="1599752"/>
              </a:xfrm>
              <a:custGeom>
                <a:avLst/>
                <a:gdLst/>
                <a:ahLst/>
                <a:cxnLst/>
                <a:rect l="l" t="t" r="r" b="b"/>
                <a:pathLst>
                  <a:path w="17345" h="32382" extrusionOk="0">
                    <a:moveTo>
                      <a:pt x="93" y="0"/>
                    </a:moveTo>
                    <a:cubicBezTo>
                      <a:pt x="47" y="0"/>
                      <a:pt x="1" y="46"/>
                      <a:pt x="47" y="92"/>
                    </a:cubicBezTo>
                    <a:lnTo>
                      <a:pt x="47" y="46"/>
                    </a:lnTo>
                    <a:cubicBezTo>
                      <a:pt x="1055" y="688"/>
                      <a:pt x="2063" y="1421"/>
                      <a:pt x="2980" y="2200"/>
                    </a:cubicBezTo>
                    <a:cubicBezTo>
                      <a:pt x="3851" y="2979"/>
                      <a:pt x="4676" y="3804"/>
                      <a:pt x="5409" y="4721"/>
                    </a:cubicBezTo>
                    <a:cubicBezTo>
                      <a:pt x="6921" y="6600"/>
                      <a:pt x="8205" y="8570"/>
                      <a:pt x="9259" y="10724"/>
                    </a:cubicBezTo>
                    <a:cubicBezTo>
                      <a:pt x="10404" y="13062"/>
                      <a:pt x="11367" y="15491"/>
                      <a:pt x="12100" y="17966"/>
                    </a:cubicBezTo>
                    <a:cubicBezTo>
                      <a:pt x="12879" y="20532"/>
                      <a:pt x="13429" y="23144"/>
                      <a:pt x="13979" y="25757"/>
                    </a:cubicBezTo>
                    <a:cubicBezTo>
                      <a:pt x="14483" y="28048"/>
                      <a:pt x="15125" y="30798"/>
                      <a:pt x="17096" y="32356"/>
                    </a:cubicBezTo>
                    <a:cubicBezTo>
                      <a:pt x="17113" y="32374"/>
                      <a:pt x="17134" y="32381"/>
                      <a:pt x="17155" y="32381"/>
                    </a:cubicBezTo>
                    <a:cubicBezTo>
                      <a:pt x="17246" y="32381"/>
                      <a:pt x="17344" y="32247"/>
                      <a:pt x="17233" y="32173"/>
                    </a:cubicBezTo>
                    <a:cubicBezTo>
                      <a:pt x="15537" y="30569"/>
                      <a:pt x="14896" y="28369"/>
                      <a:pt x="14392" y="26123"/>
                    </a:cubicBezTo>
                    <a:cubicBezTo>
                      <a:pt x="13796" y="23511"/>
                      <a:pt x="13292" y="20899"/>
                      <a:pt x="12558" y="18332"/>
                    </a:cubicBezTo>
                    <a:cubicBezTo>
                      <a:pt x="11825" y="15812"/>
                      <a:pt x="10863" y="13383"/>
                      <a:pt x="9671" y="11045"/>
                    </a:cubicBezTo>
                    <a:cubicBezTo>
                      <a:pt x="8709" y="8937"/>
                      <a:pt x="7471" y="6966"/>
                      <a:pt x="6096" y="5133"/>
                    </a:cubicBezTo>
                    <a:cubicBezTo>
                      <a:pt x="4447" y="3117"/>
                      <a:pt x="2476" y="1100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117"/>
              <p:cNvSpPr/>
              <p:nvPr/>
            </p:nvSpPr>
            <p:spPr>
              <a:xfrm>
                <a:off x="4896300" y="1055180"/>
                <a:ext cx="1075542" cy="357625"/>
              </a:xfrm>
              <a:custGeom>
                <a:avLst/>
                <a:gdLst/>
                <a:ahLst/>
                <a:cxnLst/>
                <a:rect l="l" t="t" r="r" b="b"/>
                <a:pathLst>
                  <a:path w="21771" h="7239" extrusionOk="0">
                    <a:moveTo>
                      <a:pt x="8325" y="1"/>
                    </a:moveTo>
                    <a:cubicBezTo>
                      <a:pt x="6976" y="1"/>
                      <a:pt x="5649" y="214"/>
                      <a:pt x="4401" y="711"/>
                    </a:cubicBezTo>
                    <a:cubicBezTo>
                      <a:pt x="2613" y="1399"/>
                      <a:pt x="1" y="3186"/>
                      <a:pt x="780" y="5340"/>
                    </a:cubicBezTo>
                    <a:cubicBezTo>
                      <a:pt x="1238" y="6532"/>
                      <a:pt x="2842" y="7036"/>
                      <a:pt x="4217" y="7173"/>
                    </a:cubicBezTo>
                    <a:cubicBezTo>
                      <a:pt x="4540" y="7218"/>
                      <a:pt x="4864" y="7238"/>
                      <a:pt x="5185" y="7238"/>
                    </a:cubicBezTo>
                    <a:cubicBezTo>
                      <a:pt x="5867" y="7238"/>
                      <a:pt x="6542" y="7146"/>
                      <a:pt x="7196" y="6990"/>
                    </a:cubicBezTo>
                    <a:cubicBezTo>
                      <a:pt x="8159" y="6669"/>
                      <a:pt x="8984" y="6074"/>
                      <a:pt x="9900" y="5707"/>
                    </a:cubicBezTo>
                    <a:cubicBezTo>
                      <a:pt x="11000" y="5249"/>
                      <a:pt x="12146" y="5019"/>
                      <a:pt x="13292" y="4974"/>
                    </a:cubicBezTo>
                    <a:cubicBezTo>
                      <a:pt x="13990" y="4925"/>
                      <a:pt x="14758" y="4889"/>
                      <a:pt x="15551" y="4889"/>
                    </a:cubicBezTo>
                    <a:cubicBezTo>
                      <a:pt x="17724" y="4889"/>
                      <a:pt x="20092" y="5158"/>
                      <a:pt x="21770" y="6165"/>
                    </a:cubicBezTo>
                    <a:cubicBezTo>
                      <a:pt x="20808" y="4974"/>
                      <a:pt x="19616" y="3920"/>
                      <a:pt x="18287" y="3095"/>
                    </a:cubicBezTo>
                    <a:cubicBezTo>
                      <a:pt x="15475" y="1440"/>
                      <a:pt x="11826" y="1"/>
                      <a:pt x="83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117"/>
              <p:cNvSpPr/>
              <p:nvPr/>
            </p:nvSpPr>
            <p:spPr>
              <a:xfrm>
                <a:off x="4970910" y="1110225"/>
                <a:ext cx="723796" cy="262130"/>
              </a:xfrm>
              <a:custGeom>
                <a:avLst/>
                <a:gdLst/>
                <a:ahLst/>
                <a:cxnLst/>
                <a:rect l="l" t="t" r="r" b="b"/>
                <a:pathLst>
                  <a:path w="17110" h="5306" extrusionOk="0">
                    <a:moveTo>
                      <a:pt x="13048" y="1"/>
                    </a:moveTo>
                    <a:cubicBezTo>
                      <a:pt x="9624" y="1"/>
                      <a:pt x="6186" y="1241"/>
                      <a:pt x="3282" y="2943"/>
                    </a:cubicBezTo>
                    <a:cubicBezTo>
                      <a:pt x="2182" y="3585"/>
                      <a:pt x="1082" y="4272"/>
                      <a:pt x="74" y="5097"/>
                    </a:cubicBezTo>
                    <a:cubicBezTo>
                      <a:pt x="0" y="5171"/>
                      <a:pt x="76" y="5305"/>
                      <a:pt x="180" y="5305"/>
                    </a:cubicBezTo>
                    <a:cubicBezTo>
                      <a:pt x="205" y="5305"/>
                      <a:pt x="231" y="5298"/>
                      <a:pt x="257" y="5280"/>
                    </a:cubicBezTo>
                    <a:cubicBezTo>
                      <a:pt x="1174" y="4685"/>
                      <a:pt x="2091" y="4089"/>
                      <a:pt x="3053" y="3539"/>
                    </a:cubicBezTo>
                    <a:cubicBezTo>
                      <a:pt x="4016" y="2989"/>
                      <a:pt x="5070" y="2485"/>
                      <a:pt x="6078" y="2072"/>
                    </a:cubicBezTo>
                    <a:cubicBezTo>
                      <a:pt x="8232" y="1156"/>
                      <a:pt x="10478" y="652"/>
                      <a:pt x="12815" y="606"/>
                    </a:cubicBezTo>
                    <a:cubicBezTo>
                      <a:pt x="14144" y="606"/>
                      <a:pt x="15427" y="743"/>
                      <a:pt x="16710" y="1110"/>
                    </a:cubicBezTo>
                    <a:cubicBezTo>
                      <a:pt x="16726" y="1112"/>
                      <a:pt x="16740" y="1113"/>
                      <a:pt x="16754" y="1113"/>
                    </a:cubicBezTo>
                    <a:cubicBezTo>
                      <a:pt x="17039" y="1113"/>
                      <a:pt x="17110" y="691"/>
                      <a:pt x="16848" y="560"/>
                    </a:cubicBezTo>
                    <a:cubicBezTo>
                      <a:pt x="15602" y="174"/>
                      <a:pt x="14326" y="1"/>
                      <a:pt x="13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117"/>
              <p:cNvSpPr/>
              <p:nvPr/>
            </p:nvSpPr>
            <p:spPr>
              <a:xfrm>
                <a:off x="4977300" y="1179025"/>
                <a:ext cx="903119" cy="195654"/>
              </a:xfrm>
              <a:custGeom>
                <a:avLst/>
                <a:gdLst/>
                <a:ahLst/>
                <a:cxnLst/>
                <a:rect l="l" t="t" r="r" b="b"/>
                <a:pathLst>
                  <a:path w="20826" h="3960" extrusionOk="0">
                    <a:moveTo>
                      <a:pt x="14725" y="1"/>
                    </a:moveTo>
                    <a:cubicBezTo>
                      <a:pt x="14002" y="1"/>
                      <a:pt x="13279" y="44"/>
                      <a:pt x="12558" y="129"/>
                    </a:cubicBezTo>
                    <a:cubicBezTo>
                      <a:pt x="9854" y="496"/>
                      <a:pt x="7288" y="1596"/>
                      <a:pt x="4767" y="2558"/>
                    </a:cubicBezTo>
                    <a:cubicBezTo>
                      <a:pt x="3601" y="3010"/>
                      <a:pt x="2281" y="3615"/>
                      <a:pt x="1008" y="3615"/>
                    </a:cubicBezTo>
                    <a:cubicBezTo>
                      <a:pt x="731" y="3615"/>
                      <a:pt x="455" y="3586"/>
                      <a:pt x="184" y="3521"/>
                    </a:cubicBezTo>
                    <a:cubicBezTo>
                      <a:pt x="46" y="3521"/>
                      <a:pt x="1" y="3658"/>
                      <a:pt x="138" y="3750"/>
                    </a:cubicBezTo>
                    <a:lnTo>
                      <a:pt x="92" y="3750"/>
                    </a:lnTo>
                    <a:cubicBezTo>
                      <a:pt x="458" y="3899"/>
                      <a:pt x="832" y="3960"/>
                      <a:pt x="1208" y="3960"/>
                    </a:cubicBezTo>
                    <a:cubicBezTo>
                      <a:pt x="2104" y="3960"/>
                      <a:pt x="3011" y="3614"/>
                      <a:pt x="3850" y="3292"/>
                    </a:cubicBezTo>
                    <a:cubicBezTo>
                      <a:pt x="5134" y="2833"/>
                      <a:pt x="6417" y="2329"/>
                      <a:pt x="7700" y="1871"/>
                    </a:cubicBezTo>
                    <a:cubicBezTo>
                      <a:pt x="9989" y="931"/>
                      <a:pt x="12425" y="428"/>
                      <a:pt x="14908" y="428"/>
                    </a:cubicBezTo>
                    <a:cubicBezTo>
                      <a:pt x="15209" y="428"/>
                      <a:pt x="15510" y="435"/>
                      <a:pt x="15812" y="450"/>
                    </a:cubicBezTo>
                    <a:cubicBezTo>
                      <a:pt x="17416" y="542"/>
                      <a:pt x="18974" y="863"/>
                      <a:pt x="20487" y="1367"/>
                    </a:cubicBezTo>
                    <a:cubicBezTo>
                      <a:pt x="20509" y="1376"/>
                      <a:pt x="20531" y="1380"/>
                      <a:pt x="20552" y="1380"/>
                    </a:cubicBezTo>
                    <a:cubicBezTo>
                      <a:pt x="20739" y="1380"/>
                      <a:pt x="20826" y="1041"/>
                      <a:pt x="20578" y="1000"/>
                    </a:cubicBezTo>
                    <a:cubicBezTo>
                      <a:pt x="18696" y="328"/>
                      <a:pt x="16715" y="1"/>
                      <a:pt x="147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117"/>
              <p:cNvSpPr/>
              <p:nvPr/>
            </p:nvSpPr>
            <p:spPr>
              <a:xfrm>
                <a:off x="4973124" y="1236050"/>
                <a:ext cx="973600" cy="155701"/>
              </a:xfrm>
              <a:custGeom>
                <a:avLst/>
                <a:gdLst/>
                <a:ahLst/>
                <a:cxnLst/>
                <a:rect l="l" t="t" r="r" b="b"/>
                <a:pathLst>
                  <a:path w="22160" h="3152" extrusionOk="0">
                    <a:moveTo>
                      <a:pt x="14612" y="1"/>
                    </a:moveTo>
                    <a:cubicBezTo>
                      <a:pt x="14305" y="1"/>
                      <a:pt x="14000" y="10"/>
                      <a:pt x="13696" y="29"/>
                    </a:cubicBezTo>
                    <a:cubicBezTo>
                      <a:pt x="12275" y="75"/>
                      <a:pt x="10854" y="304"/>
                      <a:pt x="9480" y="717"/>
                    </a:cubicBezTo>
                    <a:cubicBezTo>
                      <a:pt x="8013" y="1129"/>
                      <a:pt x="6638" y="1863"/>
                      <a:pt x="5172" y="2275"/>
                    </a:cubicBezTo>
                    <a:cubicBezTo>
                      <a:pt x="4369" y="2573"/>
                      <a:pt x="3522" y="2722"/>
                      <a:pt x="2674" y="2722"/>
                    </a:cubicBezTo>
                    <a:cubicBezTo>
                      <a:pt x="1826" y="2722"/>
                      <a:pt x="978" y="2573"/>
                      <a:pt x="176" y="2275"/>
                    </a:cubicBezTo>
                    <a:cubicBezTo>
                      <a:pt x="168" y="2271"/>
                      <a:pt x="160" y="2269"/>
                      <a:pt x="151" y="2269"/>
                    </a:cubicBezTo>
                    <a:cubicBezTo>
                      <a:pt x="69" y="2269"/>
                      <a:pt x="1" y="2463"/>
                      <a:pt x="84" y="2504"/>
                    </a:cubicBezTo>
                    <a:lnTo>
                      <a:pt x="130" y="2550"/>
                    </a:lnTo>
                    <a:cubicBezTo>
                      <a:pt x="912" y="2982"/>
                      <a:pt x="1730" y="3151"/>
                      <a:pt x="2560" y="3151"/>
                    </a:cubicBezTo>
                    <a:cubicBezTo>
                      <a:pt x="4552" y="3151"/>
                      <a:pt x="6614" y="2175"/>
                      <a:pt x="8425" y="1496"/>
                    </a:cubicBezTo>
                    <a:cubicBezTo>
                      <a:pt x="10428" y="774"/>
                      <a:pt x="12548" y="404"/>
                      <a:pt x="14667" y="404"/>
                    </a:cubicBezTo>
                    <a:cubicBezTo>
                      <a:pt x="15507" y="404"/>
                      <a:pt x="16347" y="462"/>
                      <a:pt x="17179" y="579"/>
                    </a:cubicBezTo>
                    <a:cubicBezTo>
                      <a:pt x="18783" y="900"/>
                      <a:pt x="20387" y="1358"/>
                      <a:pt x="21945" y="1908"/>
                    </a:cubicBezTo>
                    <a:cubicBezTo>
                      <a:pt x="21960" y="1913"/>
                      <a:pt x="21975" y="1916"/>
                      <a:pt x="21988" y="1916"/>
                    </a:cubicBezTo>
                    <a:cubicBezTo>
                      <a:pt x="22100" y="1916"/>
                      <a:pt x="22160" y="1761"/>
                      <a:pt x="22037" y="1679"/>
                    </a:cubicBezTo>
                    <a:cubicBezTo>
                      <a:pt x="20800" y="992"/>
                      <a:pt x="19425" y="534"/>
                      <a:pt x="18004" y="304"/>
                    </a:cubicBezTo>
                    <a:cubicBezTo>
                      <a:pt x="16887" y="124"/>
                      <a:pt x="15741" y="1"/>
                      <a:pt x="1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117"/>
              <p:cNvSpPr/>
              <p:nvPr/>
            </p:nvSpPr>
            <p:spPr>
              <a:xfrm>
                <a:off x="4952350" y="1060825"/>
                <a:ext cx="544266" cy="311534"/>
              </a:xfrm>
              <a:custGeom>
                <a:avLst/>
                <a:gdLst/>
                <a:ahLst/>
                <a:cxnLst/>
                <a:rect l="l" t="t" r="r" b="b"/>
                <a:pathLst>
                  <a:path w="14071" h="6839" extrusionOk="0">
                    <a:moveTo>
                      <a:pt x="13107" y="0"/>
                    </a:moveTo>
                    <a:cubicBezTo>
                      <a:pt x="12744" y="0"/>
                      <a:pt x="12384" y="22"/>
                      <a:pt x="12008" y="76"/>
                    </a:cubicBezTo>
                    <a:cubicBezTo>
                      <a:pt x="11413" y="122"/>
                      <a:pt x="10771" y="213"/>
                      <a:pt x="10175" y="259"/>
                    </a:cubicBezTo>
                    <a:cubicBezTo>
                      <a:pt x="8938" y="443"/>
                      <a:pt x="7746" y="626"/>
                      <a:pt x="6555" y="855"/>
                    </a:cubicBezTo>
                    <a:cubicBezTo>
                      <a:pt x="4492" y="1313"/>
                      <a:pt x="2247" y="2001"/>
                      <a:pt x="963" y="3788"/>
                    </a:cubicBezTo>
                    <a:cubicBezTo>
                      <a:pt x="276" y="4613"/>
                      <a:pt x="1" y="5713"/>
                      <a:pt x="230" y="6721"/>
                    </a:cubicBezTo>
                    <a:cubicBezTo>
                      <a:pt x="230" y="6802"/>
                      <a:pt x="283" y="6838"/>
                      <a:pt x="342" y="6838"/>
                    </a:cubicBezTo>
                    <a:cubicBezTo>
                      <a:pt x="418" y="6838"/>
                      <a:pt x="505" y="6778"/>
                      <a:pt x="505" y="6675"/>
                    </a:cubicBezTo>
                    <a:cubicBezTo>
                      <a:pt x="367" y="5392"/>
                      <a:pt x="872" y="4155"/>
                      <a:pt x="1880" y="3376"/>
                    </a:cubicBezTo>
                    <a:cubicBezTo>
                      <a:pt x="2888" y="2551"/>
                      <a:pt x="4080" y="1955"/>
                      <a:pt x="5409" y="1680"/>
                    </a:cubicBezTo>
                    <a:cubicBezTo>
                      <a:pt x="6738" y="1359"/>
                      <a:pt x="8113" y="1084"/>
                      <a:pt x="9488" y="901"/>
                    </a:cubicBezTo>
                    <a:cubicBezTo>
                      <a:pt x="10267" y="809"/>
                      <a:pt x="11000" y="718"/>
                      <a:pt x="11733" y="672"/>
                    </a:cubicBezTo>
                    <a:lnTo>
                      <a:pt x="12833" y="580"/>
                    </a:lnTo>
                    <a:cubicBezTo>
                      <a:pt x="13200" y="580"/>
                      <a:pt x="13521" y="534"/>
                      <a:pt x="13887" y="443"/>
                    </a:cubicBezTo>
                    <a:cubicBezTo>
                      <a:pt x="14071" y="397"/>
                      <a:pt x="14071" y="122"/>
                      <a:pt x="13887" y="30"/>
                    </a:cubicBezTo>
                    <a:cubicBezTo>
                      <a:pt x="13622" y="11"/>
                      <a:pt x="13364" y="0"/>
                      <a:pt x="131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117"/>
              <p:cNvSpPr/>
              <p:nvPr/>
            </p:nvSpPr>
            <p:spPr>
              <a:xfrm>
                <a:off x="5475929" y="1875940"/>
                <a:ext cx="980393" cy="2107906"/>
              </a:xfrm>
              <a:custGeom>
                <a:avLst/>
                <a:gdLst/>
                <a:ahLst/>
                <a:cxnLst/>
                <a:rect l="l" t="t" r="r" b="b"/>
                <a:pathLst>
                  <a:path w="19845" h="42668" extrusionOk="0">
                    <a:moveTo>
                      <a:pt x="16545" y="15216"/>
                    </a:moveTo>
                    <a:cubicBezTo>
                      <a:pt x="14849" y="9854"/>
                      <a:pt x="12374" y="4492"/>
                      <a:pt x="8021" y="1329"/>
                    </a:cubicBezTo>
                    <a:cubicBezTo>
                      <a:pt x="6462" y="184"/>
                      <a:pt x="3713" y="0"/>
                      <a:pt x="1971" y="596"/>
                    </a:cubicBezTo>
                    <a:cubicBezTo>
                      <a:pt x="642" y="1100"/>
                      <a:pt x="0" y="2429"/>
                      <a:pt x="413" y="3942"/>
                    </a:cubicBezTo>
                    <a:cubicBezTo>
                      <a:pt x="734" y="5179"/>
                      <a:pt x="1604" y="6233"/>
                      <a:pt x="2246" y="7287"/>
                    </a:cubicBezTo>
                    <a:cubicBezTo>
                      <a:pt x="4492" y="11183"/>
                      <a:pt x="6462" y="15262"/>
                      <a:pt x="8112" y="19432"/>
                    </a:cubicBezTo>
                    <a:cubicBezTo>
                      <a:pt x="9716" y="23465"/>
                      <a:pt x="11320" y="27590"/>
                      <a:pt x="12191" y="31852"/>
                    </a:cubicBezTo>
                    <a:cubicBezTo>
                      <a:pt x="12924" y="35381"/>
                      <a:pt x="14024" y="38956"/>
                      <a:pt x="16499" y="41614"/>
                    </a:cubicBezTo>
                    <a:cubicBezTo>
                      <a:pt x="17507" y="42668"/>
                      <a:pt x="18424" y="42622"/>
                      <a:pt x="19066" y="41339"/>
                    </a:cubicBezTo>
                    <a:cubicBezTo>
                      <a:pt x="19753" y="40056"/>
                      <a:pt x="19845" y="38360"/>
                      <a:pt x="19845" y="36802"/>
                    </a:cubicBezTo>
                    <a:cubicBezTo>
                      <a:pt x="19845" y="29515"/>
                      <a:pt x="18745" y="22228"/>
                      <a:pt x="16545" y="15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117"/>
              <p:cNvSpPr/>
              <p:nvPr/>
            </p:nvSpPr>
            <p:spPr>
              <a:xfrm>
                <a:off x="5567371" y="1901876"/>
                <a:ext cx="839151" cy="3032918"/>
              </a:xfrm>
              <a:custGeom>
                <a:avLst/>
                <a:gdLst/>
                <a:ahLst/>
                <a:cxnLst/>
                <a:rect l="l" t="t" r="r" b="b"/>
                <a:pathLst>
                  <a:path w="16986" h="61392" extrusionOk="0">
                    <a:moveTo>
                      <a:pt x="114" y="0"/>
                    </a:moveTo>
                    <a:cubicBezTo>
                      <a:pt x="45" y="0"/>
                      <a:pt x="0" y="126"/>
                      <a:pt x="74" y="163"/>
                    </a:cubicBezTo>
                    <a:cubicBezTo>
                      <a:pt x="3099" y="2042"/>
                      <a:pt x="5116" y="5250"/>
                      <a:pt x="6720" y="8366"/>
                    </a:cubicBezTo>
                    <a:cubicBezTo>
                      <a:pt x="8553" y="11941"/>
                      <a:pt x="10065" y="15653"/>
                      <a:pt x="11303" y="19503"/>
                    </a:cubicBezTo>
                    <a:cubicBezTo>
                      <a:pt x="12678" y="23353"/>
                      <a:pt x="13686" y="27340"/>
                      <a:pt x="14465" y="31373"/>
                    </a:cubicBezTo>
                    <a:cubicBezTo>
                      <a:pt x="15244" y="35773"/>
                      <a:pt x="15748" y="40264"/>
                      <a:pt x="16023" y="44755"/>
                    </a:cubicBezTo>
                    <a:cubicBezTo>
                      <a:pt x="16344" y="49613"/>
                      <a:pt x="16436" y="54471"/>
                      <a:pt x="16527" y="59329"/>
                    </a:cubicBezTo>
                    <a:cubicBezTo>
                      <a:pt x="16527" y="59971"/>
                      <a:pt x="16527" y="60612"/>
                      <a:pt x="16573" y="61254"/>
                    </a:cubicBezTo>
                    <a:cubicBezTo>
                      <a:pt x="16573" y="61345"/>
                      <a:pt x="16653" y="61391"/>
                      <a:pt x="16733" y="61391"/>
                    </a:cubicBezTo>
                    <a:cubicBezTo>
                      <a:pt x="16814" y="61391"/>
                      <a:pt x="16894" y="61345"/>
                      <a:pt x="16894" y="61254"/>
                    </a:cubicBezTo>
                    <a:cubicBezTo>
                      <a:pt x="16986" y="58733"/>
                      <a:pt x="16940" y="56167"/>
                      <a:pt x="16894" y="53646"/>
                    </a:cubicBezTo>
                    <a:cubicBezTo>
                      <a:pt x="16802" y="51080"/>
                      <a:pt x="16711" y="48742"/>
                      <a:pt x="16573" y="46268"/>
                    </a:cubicBezTo>
                    <a:cubicBezTo>
                      <a:pt x="16298" y="41730"/>
                      <a:pt x="15840" y="37193"/>
                      <a:pt x="15061" y="32702"/>
                    </a:cubicBezTo>
                    <a:cubicBezTo>
                      <a:pt x="14373" y="28577"/>
                      <a:pt x="13319" y="24498"/>
                      <a:pt x="12036" y="20511"/>
                    </a:cubicBezTo>
                    <a:cubicBezTo>
                      <a:pt x="10798" y="16662"/>
                      <a:pt x="9286" y="12949"/>
                      <a:pt x="7545" y="9283"/>
                    </a:cubicBezTo>
                    <a:cubicBezTo>
                      <a:pt x="5986" y="6121"/>
                      <a:pt x="4016" y="2821"/>
                      <a:pt x="1128" y="667"/>
                    </a:cubicBezTo>
                    <a:cubicBezTo>
                      <a:pt x="808" y="438"/>
                      <a:pt x="487" y="209"/>
                      <a:pt x="166" y="25"/>
                    </a:cubicBezTo>
                    <a:cubicBezTo>
                      <a:pt x="148" y="7"/>
                      <a:pt x="130" y="0"/>
                      <a:pt x="1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117"/>
              <p:cNvSpPr/>
              <p:nvPr/>
            </p:nvSpPr>
            <p:spPr>
              <a:xfrm>
                <a:off x="5543856" y="1913881"/>
                <a:ext cx="821020" cy="2069421"/>
              </a:xfrm>
              <a:custGeom>
                <a:avLst/>
                <a:gdLst/>
                <a:ahLst/>
                <a:cxnLst/>
                <a:rect l="l" t="t" r="r" b="b"/>
                <a:pathLst>
                  <a:path w="16619" h="41889" extrusionOk="0">
                    <a:moveTo>
                      <a:pt x="184" y="0"/>
                    </a:moveTo>
                    <a:cubicBezTo>
                      <a:pt x="126" y="0"/>
                      <a:pt x="69" y="34"/>
                      <a:pt x="46" y="103"/>
                    </a:cubicBezTo>
                    <a:cubicBezTo>
                      <a:pt x="0" y="1432"/>
                      <a:pt x="871" y="2624"/>
                      <a:pt x="1604" y="3632"/>
                    </a:cubicBezTo>
                    <a:cubicBezTo>
                      <a:pt x="2567" y="4869"/>
                      <a:pt x="3529" y="6061"/>
                      <a:pt x="4354" y="7344"/>
                    </a:cubicBezTo>
                    <a:cubicBezTo>
                      <a:pt x="6050" y="10048"/>
                      <a:pt x="7516" y="12935"/>
                      <a:pt x="8708" y="15914"/>
                    </a:cubicBezTo>
                    <a:cubicBezTo>
                      <a:pt x="10999" y="21551"/>
                      <a:pt x="12558" y="27509"/>
                      <a:pt x="14024" y="33421"/>
                    </a:cubicBezTo>
                    <a:cubicBezTo>
                      <a:pt x="14391" y="34888"/>
                      <a:pt x="14758" y="36354"/>
                      <a:pt x="15124" y="37821"/>
                    </a:cubicBezTo>
                    <a:cubicBezTo>
                      <a:pt x="15445" y="39150"/>
                      <a:pt x="15812" y="40479"/>
                      <a:pt x="16270" y="41808"/>
                    </a:cubicBezTo>
                    <a:cubicBezTo>
                      <a:pt x="16306" y="41862"/>
                      <a:pt x="16371" y="41888"/>
                      <a:pt x="16433" y="41888"/>
                    </a:cubicBezTo>
                    <a:cubicBezTo>
                      <a:pt x="16529" y="41888"/>
                      <a:pt x="16619" y="41828"/>
                      <a:pt x="16591" y="41717"/>
                    </a:cubicBezTo>
                    <a:cubicBezTo>
                      <a:pt x="16362" y="40525"/>
                      <a:pt x="15995" y="39333"/>
                      <a:pt x="15674" y="38188"/>
                    </a:cubicBezTo>
                    <a:cubicBezTo>
                      <a:pt x="15353" y="36904"/>
                      <a:pt x="15033" y="35621"/>
                      <a:pt x="14712" y="34338"/>
                    </a:cubicBezTo>
                    <a:cubicBezTo>
                      <a:pt x="13978" y="31496"/>
                      <a:pt x="13245" y="28655"/>
                      <a:pt x="12466" y="25814"/>
                    </a:cubicBezTo>
                    <a:cubicBezTo>
                      <a:pt x="10725" y="19902"/>
                      <a:pt x="8708" y="13990"/>
                      <a:pt x="5592" y="8627"/>
                    </a:cubicBezTo>
                    <a:cubicBezTo>
                      <a:pt x="4675" y="7115"/>
                      <a:pt x="3667" y="5649"/>
                      <a:pt x="2567" y="4228"/>
                    </a:cubicBezTo>
                    <a:cubicBezTo>
                      <a:pt x="1604" y="3082"/>
                      <a:pt x="321" y="1661"/>
                      <a:pt x="321" y="103"/>
                    </a:cubicBezTo>
                    <a:cubicBezTo>
                      <a:pt x="298" y="34"/>
                      <a:pt x="241" y="0"/>
                      <a:pt x="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117"/>
              <p:cNvSpPr/>
              <p:nvPr/>
            </p:nvSpPr>
            <p:spPr>
              <a:xfrm>
                <a:off x="5616279" y="1889526"/>
                <a:ext cx="812869" cy="2094468"/>
              </a:xfrm>
              <a:custGeom>
                <a:avLst/>
                <a:gdLst/>
                <a:ahLst/>
                <a:cxnLst/>
                <a:rect l="l" t="t" r="r" b="b"/>
                <a:pathLst>
                  <a:path w="16454" h="42396" extrusionOk="0">
                    <a:moveTo>
                      <a:pt x="93" y="0"/>
                    </a:moveTo>
                    <a:cubicBezTo>
                      <a:pt x="1" y="0"/>
                      <a:pt x="1" y="92"/>
                      <a:pt x="47" y="138"/>
                    </a:cubicBezTo>
                    <a:lnTo>
                      <a:pt x="47" y="184"/>
                    </a:lnTo>
                    <a:cubicBezTo>
                      <a:pt x="2705" y="871"/>
                      <a:pt x="4813" y="2796"/>
                      <a:pt x="6371" y="4996"/>
                    </a:cubicBezTo>
                    <a:cubicBezTo>
                      <a:pt x="8021" y="7516"/>
                      <a:pt x="9396" y="10220"/>
                      <a:pt x="10404" y="13108"/>
                    </a:cubicBezTo>
                    <a:cubicBezTo>
                      <a:pt x="11596" y="16224"/>
                      <a:pt x="12604" y="19432"/>
                      <a:pt x="13429" y="22686"/>
                    </a:cubicBezTo>
                    <a:cubicBezTo>
                      <a:pt x="14391" y="25940"/>
                      <a:pt x="15125" y="29331"/>
                      <a:pt x="15583" y="32723"/>
                    </a:cubicBezTo>
                    <a:cubicBezTo>
                      <a:pt x="15812" y="34418"/>
                      <a:pt x="15858" y="36114"/>
                      <a:pt x="15950" y="37810"/>
                    </a:cubicBezTo>
                    <a:cubicBezTo>
                      <a:pt x="15996" y="38543"/>
                      <a:pt x="15950" y="39276"/>
                      <a:pt x="15812" y="40010"/>
                    </a:cubicBezTo>
                    <a:cubicBezTo>
                      <a:pt x="15675" y="40789"/>
                      <a:pt x="15308" y="41522"/>
                      <a:pt x="14850" y="42164"/>
                    </a:cubicBezTo>
                    <a:cubicBezTo>
                      <a:pt x="14747" y="42267"/>
                      <a:pt x="14876" y="42396"/>
                      <a:pt x="14985" y="42396"/>
                    </a:cubicBezTo>
                    <a:cubicBezTo>
                      <a:pt x="15022" y="42396"/>
                      <a:pt x="15056" y="42381"/>
                      <a:pt x="15079" y="42347"/>
                    </a:cubicBezTo>
                    <a:cubicBezTo>
                      <a:pt x="15996" y="41339"/>
                      <a:pt x="16454" y="40010"/>
                      <a:pt x="16408" y="38635"/>
                    </a:cubicBezTo>
                    <a:cubicBezTo>
                      <a:pt x="16408" y="37168"/>
                      <a:pt x="16362" y="35656"/>
                      <a:pt x="16225" y="34189"/>
                    </a:cubicBezTo>
                    <a:cubicBezTo>
                      <a:pt x="16087" y="32448"/>
                      <a:pt x="15812" y="30752"/>
                      <a:pt x="15491" y="29011"/>
                    </a:cubicBezTo>
                    <a:cubicBezTo>
                      <a:pt x="15171" y="27315"/>
                      <a:pt x="14666" y="25573"/>
                      <a:pt x="14208" y="23878"/>
                    </a:cubicBezTo>
                    <a:cubicBezTo>
                      <a:pt x="13292" y="20486"/>
                      <a:pt x="12283" y="17141"/>
                      <a:pt x="11046" y="13841"/>
                    </a:cubicBezTo>
                    <a:cubicBezTo>
                      <a:pt x="10038" y="10908"/>
                      <a:pt x="8663" y="8066"/>
                      <a:pt x="6967" y="5408"/>
                    </a:cubicBezTo>
                    <a:cubicBezTo>
                      <a:pt x="5317" y="2888"/>
                      <a:pt x="3071" y="688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117"/>
              <p:cNvSpPr/>
              <p:nvPr/>
            </p:nvSpPr>
            <p:spPr>
              <a:xfrm>
                <a:off x="5518958" y="1933691"/>
                <a:ext cx="836780" cy="2036420"/>
              </a:xfrm>
              <a:custGeom>
                <a:avLst/>
                <a:gdLst/>
                <a:ahLst/>
                <a:cxnLst/>
                <a:rect l="l" t="t" r="r" b="b"/>
                <a:pathLst>
                  <a:path w="16938" h="41221" extrusionOk="0">
                    <a:moveTo>
                      <a:pt x="98" y="0"/>
                    </a:moveTo>
                    <a:cubicBezTo>
                      <a:pt x="69" y="0"/>
                      <a:pt x="46" y="23"/>
                      <a:pt x="46" y="69"/>
                    </a:cubicBezTo>
                    <a:cubicBezTo>
                      <a:pt x="0" y="985"/>
                      <a:pt x="92" y="1856"/>
                      <a:pt x="367" y="2727"/>
                    </a:cubicBezTo>
                    <a:cubicBezTo>
                      <a:pt x="596" y="3414"/>
                      <a:pt x="917" y="4056"/>
                      <a:pt x="1329" y="4652"/>
                    </a:cubicBezTo>
                    <a:cubicBezTo>
                      <a:pt x="2108" y="5843"/>
                      <a:pt x="2933" y="6989"/>
                      <a:pt x="3712" y="8226"/>
                    </a:cubicBezTo>
                    <a:cubicBezTo>
                      <a:pt x="5133" y="10472"/>
                      <a:pt x="6416" y="12855"/>
                      <a:pt x="7516" y="15330"/>
                    </a:cubicBezTo>
                    <a:cubicBezTo>
                      <a:pt x="8754" y="18217"/>
                      <a:pt x="9808" y="21242"/>
                      <a:pt x="10679" y="24267"/>
                    </a:cubicBezTo>
                    <a:cubicBezTo>
                      <a:pt x="11549" y="27246"/>
                      <a:pt x="12237" y="30271"/>
                      <a:pt x="13062" y="33249"/>
                    </a:cubicBezTo>
                    <a:cubicBezTo>
                      <a:pt x="13474" y="34808"/>
                      <a:pt x="13978" y="36320"/>
                      <a:pt x="14574" y="37832"/>
                    </a:cubicBezTo>
                    <a:cubicBezTo>
                      <a:pt x="14849" y="38520"/>
                      <a:pt x="15170" y="39162"/>
                      <a:pt x="15491" y="39803"/>
                    </a:cubicBezTo>
                    <a:cubicBezTo>
                      <a:pt x="15766" y="40353"/>
                      <a:pt x="16178" y="40811"/>
                      <a:pt x="16636" y="41178"/>
                    </a:cubicBezTo>
                    <a:cubicBezTo>
                      <a:pt x="16676" y="41208"/>
                      <a:pt x="16714" y="41220"/>
                      <a:pt x="16747" y="41220"/>
                    </a:cubicBezTo>
                    <a:cubicBezTo>
                      <a:pt x="16869" y="41220"/>
                      <a:pt x="16937" y="41057"/>
                      <a:pt x="16866" y="40949"/>
                    </a:cubicBezTo>
                    <a:cubicBezTo>
                      <a:pt x="15124" y="38932"/>
                      <a:pt x="14391" y="36228"/>
                      <a:pt x="13703" y="33754"/>
                    </a:cubicBezTo>
                    <a:cubicBezTo>
                      <a:pt x="12924" y="30912"/>
                      <a:pt x="12283" y="28071"/>
                      <a:pt x="11458" y="25229"/>
                    </a:cubicBezTo>
                    <a:cubicBezTo>
                      <a:pt x="9899" y="19546"/>
                      <a:pt x="7837" y="14047"/>
                      <a:pt x="4721" y="9051"/>
                    </a:cubicBezTo>
                    <a:cubicBezTo>
                      <a:pt x="3896" y="7722"/>
                      <a:pt x="3025" y="6485"/>
                      <a:pt x="2154" y="5202"/>
                    </a:cubicBezTo>
                    <a:cubicBezTo>
                      <a:pt x="1650" y="4560"/>
                      <a:pt x="1192" y="3827"/>
                      <a:pt x="825" y="3094"/>
                    </a:cubicBezTo>
                    <a:cubicBezTo>
                      <a:pt x="413" y="2131"/>
                      <a:pt x="183" y="1123"/>
                      <a:pt x="183" y="69"/>
                    </a:cubicBezTo>
                    <a:cubicBezTo>
                      <a:pt x="161" y="23"/>
                      <a:pt x="126" y="0"/>
                      <a:pt x="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117"/>
              <p:cNvSpPr/>
              <p:nvPr/>
            </p:nvSpPr>
            <p:spPr>
              <a:xfrm>
                <a:off x="6035155" y="4219262"/>
                <a:ext cx="1084533" cy="1204532"/>
              </a:xfrm>
              <a:custGeom>
                <a:avLst/>
                <a:gdLst/>
                <a:ahLst/>
                <a:cxnLst/>
                <a:rect l="l" t="t" r="r" b="b"/>
                <a:pathLst>
                  <a:path w="21953" h="24382" extrusionOk="0">
                    <a:moveTo>
                      <a:pt x="825" y="0"/>
                    </a:moveTo>
                    <a:cubicBezTo>
                      <a:pt x="825" y="0"/>
                      <a:pt x="0" y="16499"/>
                      <a:pt x="5546" y="24382"/>
                    </a:cubicBezTo>
                    <a:lnTo>
                      <a:pt x="16408" y="24382"/>
                    </a:lnTo>
                    <a:cubicBezTo>
                      <a:pt x="21953" y="16499"/>
                      <a:pt x="21128" y="0"/>
                      <a:pt x="21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117"/>
              <p:cNvSpPr/>
              <p:nvPr/>
            </p:nvSpPr>
            <p:spPr>
              <a:xfrm>
                <a:off x="6075912" y="4466024"/>
                <a:ext cx="1005291" cy="49"/>
              </a:xfrm>
              <a:custGeom>
                <a:avLst/>
                <a:gdLst/>
                <a:ahLst/>
                <a:cxnLst/>
                <a:rect l="l" t="t" r="r" b="b"/>
                <a:pathLst>
                  <a:path w="20349" h="1" fill="none" extrusionOk="0">
                    <a:moveTo>
                      <a:pt x="20349" y="1"/>
                    </a:moveTo>
                    <a:lnTo>
                      <a:pt x="0" y="1"/>
                    </a:lnTo>
                  </a:path>
                </a:pathLst>
              </a:custGeom>
              <a:noFill/>
              <a:ln w="14900" cap="flat" cmpd="sng">
                <a:solidFill>
                  <a:schemeClr val="accen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2" name="Google Shape;3972;p117"/>
            <p:cNvGrpSpPr/>
            <p:nvPr/>
          </p:nvGrpSpPr>
          <p:grpSpPr>
            <a:xfrm>
              <a:off x="1238149" y="2570971"/>
              <a:ext cx="1296276" cy="2031651"/>
              <a:chOff x="852225" y="2518775"/>
              <a:chExt cx="1201925" cy="1883775"/>
            </a:xfrm>
          </p:grpSpPr>
          <p:grpSp>
            <p:nvGrpSpPr>
              <p:cNvPr id="3973" name="Google Shape;3973;p117"/>
              <p:cNvGrpSpPr/>
              <p:nvPr/>
            </p:nvGrpSpPr>
            <p:grpSpPr>
              <a:xfrm>
                <a:off x="852225" y="2518775"/>
                <a:ext cx="1201925" cy="1213500"/>
                <a:chOff x="852225" y="2518775"/>
                <a:chExt cx="1201925" cy="1213500"/>
              </a:xfrm>
            </p:grpSpPr>
            <p:sp>
              <p:nvSpPr>
                <p:cNvPr id="3974" name="Google Shape;3974;p117"/>
                <p:cNvSpPr/>
                <p:nvPr/>
              </p:nvSpPr>
              <p:spPr>
                <a:xfrm>
                  <a:off x="1737900" y="2830200"/>
                  <a:ext cx="316250" cy="2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0" h="8317" extrusionOk="0">
                      <a:moveTo>
                        <a:pt x="5399" y="0"/>
                      </a:moveTo>
                      <a:cubicBezTo>
                        <a:pt x="4867" y="0"/>
                        <a:pt x="4336" y="22"/>
                        <a:pt x="3804" y="60"/>
                      </a:cubicBezTo>
                      <a:lnTo>
                        <a:pt x="0" y="4048"/>
                      </a:lnTo>
                      <a:cubicBezTo>
                        <a:pt x="684" y="3930"/>
                        <a:pt x="1392" y="3824"/>
                        <a:pt x="2087" y="3824"/>
                      </a:cubicBezTo>
                      <a:cubicBezTo>
                        <a:pt x="2743" y="3824"/>
                        <a:pt x="3387" y="3918"/>
                        <a:pt x="3988" y="4185"/>
                      </a:cubicBezTo>
                      <a:cubicBezTo>
                        <a:pt x="5133" y="4689"/>
                        <a:pt x="5913" y="5743"/>
                        <a:pt x="6829" y="6660"/>
                      </a:cubicBezTo>
                      <a:cubicBezTo>
                        <a:pt x="7655" y="7530"/>
                        <a:pt x="8688" y="8317"/>
                        <a:pt x="9848" y="8317"/>
                      </a:cubicBezTo>
                      <a:cubicBezTo>
                        <a:pt x="9911" y="8317"/>
                        <a:pt x="9974" y="8314"/>
                        <a:pt x="10037" y="8310"/>
                      </a:cubicBezTo>
                      <a:cubicBezTo>
                        <a:pt x="11229" y="8172"/>
                        <a:pt x="12329" y="6889"/>
                        <a:pt x="12512" y="5514"/>
                      </a:cubicBezTo>
                      <a:cubicBezTo>
                        <a:pt x="12650" y="4139"/>
                        <a:pt x="12145" y="2764"/>
                        <a:pt x="11137" y="1802"/>
                      </a:cubicBezTo>
                      <a:cubicBezTo>
                        <a:pt x="10175" y="885"/>
                        <a:pt x="8937" y="289"/>
                        <a:pt x="7654" y="152"/>
                      </a:cubicBezTo>
                      <a:cubicBezTo>
                        <a:pt x="6902" y="45"/>
                        <a:pt x="6151" y="0"/>
                        <a:pt x="53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5" name="Google Shape;3975;p117"/>
                <p:cNvSpPr/>
                <p:nvPr/>
              </p:nvSpPr>
              <p:spPr>
                <a:xfrm>
                  <a:off x="1842150" y="3204075"/>
                  <a:ext cx="208575" cy="12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3" h="4996" extrusionOk="0">
                      <a:moveTo>
                        <a:pt x="3759" y="0"/>
                      </a:moveTo>
                      <a:lnTo>
                        <a:pt x="1" y="413"/>
                      </a:lnTo>
                      <a:cubicBezTo>
                        <a:pt x="322" y="1146"/>
                        <a:pt x="963" y="1696"/>
                        <a:pt x="1743" y="1925"/>
                      </a:cubicBezTo>
                      <a:cubicBezTo>
                        <a:pt x="2430" y="2108"/>
                        <a:pt x="3117" y="2429"/>
                        <a:pt x="3667" y="2841"/>
                      </a:cubicBezTo>
                      <a:cubicBezTo>
                        <a:pt x="4217" y="3254"/>
                        <a:pt x="4630" y="3758"/>
                        <a:pt x="5088" y="4216"/>
                      </a:cubicBezTo>
                      <a:cubicBezTo>
                        <a:pt x="5501" y="4675"/>
                        <a:pt x="6096" y="4950"/>
                        <a:pt x="6692" y="4995"/>
                      </a:cubicBezTo>
                      <a:cubicBezTo>
                        <a:pt x="7609" y="4950"/>
                        <a:pt x="8342" y="3896"/>
                        <a:pt x="8250" y="2887"/>
                      </a:cubicBezTo>
                      <a:cubicBezTo>
                        <a:pt x="8113" y="1879"/>
                        <a:pt x="7471" y="1054"/>
                        <a:pt x="6555" y="642"/>
                      </a:cubicBezTo>
                      <a:cubicBezTo>
                        <a:pt x="5638" y="229"/>
                        <a:pt x="4721" y="46"/>
                        <a:pt x="37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6" name="Google Shape;3976;p117"/>
                <p:cNvSpPr/>
                <p:nvPr/>
              </p:nvSpPr>
              <p:spPr>
                <a:xfrm>
                  <a:off x="1618750" y="3171200"/>
                  <a:ext cx="395300" cy="26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2" h="10481" extrusionOk="0">
                      <a:moveTo>
                        <a:pt x="9120" y="0"/>
                      </a:moveTo>
                      <a:cubicBezTo>
                        <a:pt x="7036" y="0"/>
                        <a:pt x="4995" y="771"/>
                        <a:pt x="3437" y="2232"/>
                      </a:cubicBezTo>
                      <a:cubicBezTo>
                        <a:pt x="1192" y="4386"/>
                        <a:pt x="0" y="7410"/>
                        <a:pt x="138" y="10481"/>
                      </a:cubicBezTo>
                      <a:lnTo>
                        <a:pt x="183" y="10481"/>
                      </a:lnTo>
                      <a:cubicBezTo>
                        <a:pt x="2108" y="9473"/>
                        <a:pt x="4766" y="8052"/>
                        <a:pt x="6371" y="6585"/>
                      </a:cubicBezTo>
                      <a:cubicBezTo>
                        <a:pt x="6737" y="6219"/>
                        <a:pt x="7104" y="5898"/>
                        <a:pt x="7516" y="5577"/>
                      </a:cubicBezTo>
                      <a:cubicBezTo>
                        <a:pt x="8111" y="5110"/>
                        <a:pt x="11222" y="2126"/>
                        <a:pt x="14919" y="2126"/>
                      </a:cubicBezTo>
                      <a:cubicBezTo>
                        <a:pt x="15213" y="2126"/>
                        <a:pt x="15511" y="2145"/>
                        <a:pt x="15811" y="2186"/>
                      </a:cubicBezTo>
                      <a:cubicBezTo>
                        <a:pt x="14528" y="1407"/>
                        <a:pt x="13153" y="811"/>
                        <a:pt x="11687" y="398"/>
                      </a:cubicBezTo>
                      <a:cubicBezTo>
                        <a:pt x="10844" y="131"/>
                        <a:pt x="9978" y="0"/>
                        <a:pt x="91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7" name="Google Shape;3977;p117"/>
                <p:cNvSpPr/>
                <p:nvPr/>
              </p:nvSpPr>
              <p:spPr>
                <a:xfrm>
                  <a:off x="1543125" y="2810225"/>
                  <a:ext cx="396450" cy="4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58" h="17725" extrusionOk="0">
                      <a:moveTo>
                        <a:pt x="7871" y="1"/>
                      </a:moveTo>
                      <a:cubicBezTo>
                        <a:pt x="5199" y="1"/>
                        <a:pt x="2653" y="1920"/>
                        <a:pt x="1375" y="4434"/>
                      </a:cubicBezTo>
                      <a:cubicBezTo>
                        <a:pt x="46" y="7092"/>
                        <a:pt x="0" y="10346"/>
                        <a:pt x="550" y="13325"/>
                      </a:cubicBezTo>
                      <a:cubicBezTo>
                        <a:pt x="825" y="14746"/>
                        <a:pt x="1238" y="16258"/>
                        <a:pt x="1009" y="17725"/>
                      </a:cubicBezTo>
                      <a:cubicBezTo>
                        <a:pt x="5454" y="13096"/>
                        <a:pt x="5912" y="7550"/>
                        <a:pt x="8662" y="6038"/>
                      </a:cubicBezTo>
                      <a:cubicBezTo>
                        <a:pt x="11458" y="4572"/>
                        <a:pt x="13016" y="1913"/>
                        <a:pt x="15858" y="1180"/>
                      </a:cubicBezTo>
                      <a:cubicBezTo>
                        <a:pt x="15445" y="951"/>
                        <a:pt x="14987" y="859"/>
                        <a:pt x="14528" y="859"/>
                      </a:cubicBezTo>
                      <a:cubicBezTo>
                        <a:pt x="14276" y="871"/>
                        <a:pt x="14024" y="877"/>
                        <a:pt x="13773" y="877"/>
                      </a:cubicBezTo>
                      <a:cubicBezTo>
                        <a:pt x="13019" y="877"/>
                        <a:pt x="12271" y="825"/>
                        <a:pt x="11550" y="722"/>
                      </a:cubicBezTo>
                      <a:cubicBezTo>
                        <a:pt x="10495" y="539"/>
                        <a:pt x="9533" y="126"/>
                        <a:pt x="8479" y="34"/>
                      </a:cubicBezTo>
                      <a:cubicBezTo>
                        <a:pt x="8276" y="12"/>
                        <a:pt x="8073" y="1"/>
                        <a:pt x="78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8" name="Google Shape;3978;p117"/>
                <p:cNvSpPr/>
                <p:nvPr/>
              </p:nvSpPr>
              <p:spPr>
                <a:xfrm>
                  <a:off x="1192525" y="2518775"/>
                  <a:ext cx="342600" cy="6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4" h="25808" extrusionOk="0">
                      <a:moveTo>
                        <a:pt x="2718" y="1"/>
                      </a:moveTo>
                      <a:cubicBezTo>
                        <a:pt x="1944" y="1"/>
                        <a:pt x="1210" y="317"/>
                        <a:pt x="688" y="877"/>
                      </a:cubicBezTo>
                      <a:cubicBezTo>
                        <a:pt x="230" y="1472"/>
                        <a:pt x="0" y="2206"/>
                        <a:pt x="46" y="2939"/>
                      </a:cubicBezTo>
                      <a:cubicBezTo>
                        <a:pt x="92" y="3672"/>
                        <a:pt x="184" y="4360"/>
                        <a:pt x="413" y="5093"/>
                      </a:cubicBezTo>
                      <a:cubicBezTo>
                        <a:pt x="688" y="6009"/>
                        <a:pt x="963" y="6926"/>
                        <a:pt x="1238" y="7797"/>
                      </a:cubicBezTo>
                      <a:cubicBezTo>
                        <a:pt x="1513" y="8713"/>
                        <a:pt x="1879" y="9630"/>
                        <a:pt x="2246" y="10501"/>
                      </a:cubicBezTo>
                      <a:cubicBezTo>
                        <a:pt x="2613" y="11326"/>
                        <a:pt x="3071" y="12059"/>
                        <a:pt x="3529" y="12792"/>
                      </a:cubicBezTo>
                      <a:cubicBezTo>
                        <a:pt x="4217" y="13984"/>
                        <a:pt x="4950" y="15130"/>
                        <a:pt x="5637" y="16321"/>
                      </a:cubicBezTo>
                      <a:cubicBezTo>
                        <a:pt x="6096" y="17100"/>
                        <a:pt x="6646" y="17879"/>
                        <a:pt x="7196" y="18613"/>
                      </a:cubicBezTo>
                      <a:cubicBezTo>
                        <a:pt x="8204" y="19804"/>
                        <a:pt x="9441" y="20675"/>
                        <a:pt x="10541" y="21775"/>
                      </a:cubicBezTo>
                      <a:cubicBezTo>
                        <a:pt x="11641" y="22875"/>
                        <a:pt x="12604" y="24204"/>
                        <a:pt x="12695" y="25808"/>
                      </a:cubicBezTo>
                      <a:cubicBezTo>
                        <a:pt x="13704" y="23654"/>
                        <a:pt x="13383" y="19346"/>
                        <a:pt x="13108" y="17421"/>
                      </a:cubicBezTo>
                      <a:cubicBezTo>
                        <a:pt x="12970" y="16505"/>
                        <a:pt x="12787" y="15588"/>
                        <a:pt x="12558" y="14671"/>
                      </a:cubicBezTo>
                      <a:cubicBezTo>
                        <a:pt x="11687" y="11922"/>
                        <a:pt x="9854" y="9630"/>
                        <a:pt x="8891" y="6926"/>
                      </a:cubicBezTo>
                      <a:cubicBezTo>
                        <a:pt x="8341" y="5414"/>
                        <a:pt x="8021" y="3764"/>
                        <a:pt x="7058" y="2526"/>
                      </a:cubicBezTo>
                      <a:cubicBezTo>
                        <a:pt x="6692" y="2068"/>
                        <a:pt x="6233" y="1656"/>
                        <a:pt x="5775" y="1289"/>
                      </a:cubicBezTo>
                      <a:cubicBezTo>
                        <a:pt x="5042" y="693"/>
                        <a:pt x="4171" y="281"/>
                        <a:pt x="3254" y="52"/>
                      </a:cubicBezTo>
                      <a:cubicBezTo>
                        <a:pt x="3075" y="17"/>
                        <a:pt x="2895" y="1"/>
                        <a:pt x="27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9" name="Google Shape;3979;p117"/>
                <p:cNvSpPr/>
                <p:nvPr/>
              </p:nvSpPr>
              <p:spPr>
                <a:xfrm>
                  <a:off x="1288775" y="2601400"/>
                  <a:ext cx="250925" cy="109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7" h="43860" fill="none" extrusionOk="0">
                      <a:moveTo>
                        <a:pt x="0" y="1"/>
                      </a:moveTo>
                      <a:lnTo>
                        <a:pt x="4721" y="9167"/>
                      </a:lnTo>
                      <a:cubicBezTo>
                        <a:pt x="5316" y="10312"/>
                        <a:pt x="5912" y="11458"/>
                        <a:pt x="6416" y="12604"/>
                      </a:cubicBezTo>
                      <a:cubicBezTo>
                        <a:pt x="9166" y="19020"/>
                        <a:pt x="10037" y="34006"/>
                        <a:pt x="9808" y="43860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0" name="Google Shape;3980;p117"/>
                <p:cNvSpPr/>
                <p:nvPr/>
              </p:nvSpPr>
              <p:spPr>
                <a:xfrm>
                  <a:off x="1552300" y="2828250"/>
                  <a:ext cx="270400" cy="78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6" h="31303" fill="none" extrusionOk="0">
                      <a:moveTo>
                        <a:pt x="10816" y="138"/>
                      </a:moveTo>
                      <a:cubicBezTo>
                        <a:pt x="9395" y="1"/>
                        <a:pt x="8020" y="688"/>
                        <a:pt x="6875" y="1605"/>
                      </a:cubicBezTo>
                      <a:cubicBezTo>
                        <a:pt x="3300" y="4538"/>
                        <a:pt x="1971" y="9488"/>
                        <a:pt x="1237" y="14162"/>
                      </a:cubicBezTo>
                      <a:cubicBezTo>
                        <a:pt x="321" y="19845"/>
                        <a:pt x="0" y="25574"/>
                        <a:pt x="275" y="31303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1" name="Google Shape;3981;p117"/>
                <p:cNvSpPr/>
                <p:nvPr/>
              </p:nvSpPr>
              <p:spPr>
                <a:xfrm>
                  <a:off x="1598125" y="3180000"/>
                  <a:ext cx="332275" cy="5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1" h="22091" fill="none" extrusionOk="0">
                      <a:moveTo>
                        <a:pt x="13291" y="734"/>
                      </a:moveTo>
                      <a:cubicBezTo>
                        <a:pt x="10220" y="1"/>
                        <a:pt x="6921" y="1330"/>
                        <a:pt x="4675" y="3621"/>
                      </a:cubicBezTo>
                      <a:cubicBezTo>
                        <a:pt x="2475" y="5913"/>
                        <a:pt x="1192" y="9075"/>
                        <a:pt x="596" y="12283"/>
                      </a:cubicBezTo>
                      <a:cubicBezTo>
                        <a:pt x="0" y="15491"/>
                        <a:pt x="0" y="18791"/>
                        <a:pt x="46" y="22091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2" name="Google Shape;3982;p117"/>
                <p:cNvSpPr/>
                <p:nvPr/>
              </p:nvSpPr>
              <p:spPr>
                <a:xfrm>
                  <a:off x="925550" y="2988375"/>
                  <a:ext cx="538550" cy="4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2" h="16166" extrusionOk="0">
                      <a:moveTo>
                        <a:pt x="9044" y="0"/>
                      </a:moveTo>
                      <a:cubicBezTo>
                        <a:pt x="8076" y="0"/>
                        <a:pt x="7078" y="129"/>
                        <a:pt x="6051" y="379"/>
                      </a:cubicBezTo>
                      <a:cubicBezTo>
                        <a:pt x="3942" y="974"/>
                        <a:pt x="1926" y="1754"/>
                        <a:pt x="1" y="2762"/>
                      </a:cubicBezTo>
                      <a:cubicBezTo>
                        <a:pt x="1888" y="2343"/>
                        <a:pt x="3259" y="2121"/>
                        <a:pt x="4448" y="2121"/>
                      </a:cubicBezTo>
                      <a:cubicBezTo>
                        <a:pt x="6119" y="2121"/>
                        <a:pt x="7430" y="2558"/>
                        <a:pt x="9304" y="3495"/>
                      </a:cubicBezTo>
                      <a:cubicBezTo>
                        <a:pt x="12558" y="5099"/>
                        <a:pt x="14300" y="9132"/>
                        <a:pt x="16316" y="12157"/>
                      </a:cubicBezTo>
                      <a:cubicBezTo>
                        <a:pt x="16810" y="12898"/>
                        <a:pt x="19369" y="16166"/>
                        <a:pt x="20667" y="16166"/>
                      </a:cubicBezTo>
                      <a:cubicBezTo>
                        <a:pt x="21055" y="16166"/>
                        <a:pt x="21330" y="15874"/>
                        <a:pt x="21404" y="15136"/>
                      </a:cubicBezTo>
                      <a:cubicBezTo>
                        <a:pt x="21541" y="12065"/>
                        <a:pt x="20716" y="8995"/>
                        <a:pt x="19066" y="6428"/>
                      </a:cubicBezTo>
                      <a:cubicBezTo>
                        <a:pt x="16214" y="2003"/>
                        <a:pt x="12865" y="0"/>
                        <a:pt x="90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3" name="Google Shape;3983;p117"/>
                <p:cNvSpPr/>
                <p:nvPr/>
              </p:nvSpPr>
              <p:spPr>
                <a:xfrm>
                  <a:off x="1034400" y="2993250"/>
                  <a:ext cx="476675" cy="68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7" h="27315" fill="none" extrusionOk="0">
                      <a:moveTo>
                        <a:pt x="1" y="734"/>
                      </a:moveTo>
                      <a:cubicBezTo>
                        <a:pt x="3576" y="0"/>
                        <a:pt x="7425" y="367"/>
                        <a:pt x="10175" y="3025"/>
                      </a:cubicBezTo>
                      <a:cubicBezTo>
                        <a:pt x="12925" y="5637"/>
                        <a:pt x="15721" y="11687"/>
                        <a:pt x="16866" y="15491"/>
                      </a:cubicBezTo>
                      <a:cubicBezTo>
                        <a:pt x="18012" y="19341"/>
                        <a:pt x="18562" y="23328"/>
                        <a:pt x="19066" y="27315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4" name="Google Shape;3984;p117"/>
                <p:cNvSpPr/>
                <p:nvPr/>
              </p:nvSpPr>
              <p:spPr>
                <a:xfrm>
                  <a:off x="852225" y="2974900"/>
                  <a:ext cx="454900" cy="15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6" h="6368" extrusionOk="0">
                      <a:moveTo>
                        <a:pt x="9320" y="0"/>
                      </a:moveTo>
                      <a:cubicBezTo>
                        <a:pt x="7260" y="0"/>
                        <a:pt x="5194" y="363"/>
                        <a:pt x="3255" y="1009"/>
                      </a:cubicBezTo>
                      <a:cubicBezTo>
                        <a:pt x="1192" y="1743"/>
                        <a:pt x="1" y="2980"/>
                        <a:pt x="1467" y="4859"/>
                      </a:cubicBezTo>
                      <a:cubicBezTo>
                        <a:pt x="2214" y="5877"/>
                        <a:pt x="3840" y="6367"/>
                        <a:pt x="5415" y="6367"/>
                      </a:cubicBezTo>
                      <a:cubicBezTo>
                        <a:pt x="5967" y="6367"/>
                        <a:pt x="6513" y="6307"/>
                        <a:pt x="7013" y="6188"/>
                      </a:cubicBezTo>
                      <a:cubicBezTo>
                        <a:pt x="8984" y="5730"/>
                        <a:pt x="10450" y="4676"/>
                        <a:pt x="12054" y="3759"/>
                      </a:cubicBezTo>
                      <a:cubicBezTo>
                        <a:pt x="13612" y="2797"/>
                        <a:pt x="18195" y="2659"/>
                        <a:pt x="18195" y="2659"/>
                      </a:cubicBezTo>
                      <a:cubicBezTo>
                        <a:pt x="17600" y="2109"/>
                        <a:pt x="16866" y="1651"/>
                        <a:pt x="16133" y="1330"/>
                      </a:cubicBezTo>
                      <a:cubicBezTo>
                        <a:pt x="15537" y="1101"/>
                        <a:pt x="14987" y="872"/>
                        <a:pt x="14391" y="689"/>
                      </a:cubicBezTo>
                      <a:cubicBezTo>
                        <a:pt x="13154" y="322"/>
                        <a:pt x="11871" y="93"/>
                        <a:pt x="10588" y="47"/>
                      </a:cubicBezTo>
                      <a:cubicBezTo>
                        <a:pt x="10166" y="16"/>
                        <a:pt x="9743" y="0"/>
                        <a:pt x="93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5" name="Google Shape;3985;p117"/>
                <p:cNvSpPr/>
                <p:nvPr/>
              </p:nvSpPr>
              <p:spPr>
                <a:xfrm>
                  <a:off x="956500" y="2986375"/>
                  <a:ext cx="256675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7" h="2796" fill="none" extrusionOk="0">
                      <a:moveTo>
                        <a:pt x="10266" y="230"/>
                      </a:moveTo>
                      <a:cubicBezTo>
                        <a:pt x="5683" y="0"/>
                        <a:pt x="1696" y="1100"/>
                        <a:pt x="0" y="2796"/>
                      </a:cubicBezTo>
                    </a:path>
                  </a:pathLst>
                </a:custGeom>
                <a:noFill/>
                <a:ln w="14900" cap="flat" cmpd="sng">
                  <a:solidFill>
                    <a:schemeClr val="accent4"/>
                  </a:solidFill>
                  <a:prstDash val="solid"/>
                  <a:miter lim="4583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86" name="Google Shape;3986;p117"/>
              <p:cNvSpPr/>
              <p:nvPr/>
            </p:nvSpPr>
            <p:spPr>
              <a:xfrm>
                <a:off x="1318550" y="3584450"/>
                <a:ext cx="442300" cy="402175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6087" extrusionOk="0">
                    <a:moveTo>
                      <a:pt x="1" y="1"/>
                    </a:moveTo>
                    <a:lnTo>
                      <a:pt x="2476" y="16087"/>
                    </a:lnTo>
                    <a:lnTo>
                      <a:pt x="15216" y="16087"/>
                    </a:lnTo>
                    <a:lnTo>
                      <a:pt x="176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117"/>
              <p:cNvSpPr/>
              <p:nvPr/>
            </p:nvSpPr>
            <p:spPr>
              <a:xfrm>
                <a:off x="1332300" y="3674975"/>
                <a:ext cx="4148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917" extrusionOk="0">
                    <a:moveTo>
                      <a:pt x="1" y="0"/>
                    </a:moveTo>
                    <a:lnTo>
                      <a:pt x="138" y="917"/>
                    </a:lnTo>
                    <a:lnTo>
                      <a:pt x="16454" y="917"/>
                    </a:lnTo>
                    <a:lnTo>
                      <a:pt x="165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117"/>
              <p:cNvSpPr/>
              <p:nvPr/>
            </p:nvSpPr>
            <p:spPr>
              <a:xfrm>
                <a:off x="1303650" y="3686425"/>
                <a:ext cx="9742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8645" fill="none" extrusionOk="0">
                    <a:moveTo>
                      <a:pt x="3896" y="0"/>
                    </a:moveTo>
                    <a:lnTo>
                      <a:pt x="1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117"/>
              <p:cNvSpPr/>
              <p:nvPr/>
            </p:nvSpPr>
            <p:spPr>
              <a:xfrm>
                <a:off x="1677175" y="3686425"/>
                <a:ext cx="9627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28645" fill="none" extrusionOk="0">
                    <a:moveTo>
                      <a:pt x="0" y="0"/>
                    </a:moveTo>
                    <a:lnTo>
                      <a:pt x="3850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117"/>
              <p:cNvSpPr/>
              <p:nvPr/>
            </p:nvSpPr>
            <p:spPr>
              <a:xfrm>
                <a:off x="1538550" y="3686425"/>
                <a:ext cx="25" cy="71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45" fill="none" extrusionOk="0">
                    <a:moveTo>
                      <a:pt x="0" y="0"/>
                    </a:moveTo>
                    <a:lnTo>
                      <a:pt x="0" y="28644"/>
                    </a:lnTo>
                  </a:path>
                </a:pathLst>
              </a:custGeom>
              <a:solidFill>
                <a:schemeClr val="lt1"/>
              </a:solidFill>
              <a:ln w="14900" cap="flat" cmpd="sng">
                <a:solidFill>
                  <a:schemeClr val="lt1"/>
                </a:solidFill>
                <a:prstDash val="solid"/>
                <a:miter lim="458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91" name="Google Shape;3991;p117"/>
          <p:cNvGrpSpPr/>
          <p:nvPr/>
        </p:nvGrpSpPr>
        <p:grpSpPr>
          <a:xfrm rot="1746954">
            <a:off x="379113" y="100974"/>
            <a:ext cx="899769" cy="1748587"/>
            <a:chOff x="256325" y="3718550"/>
            <a:chExt cx="516100" cy="1002975"/>
          </a:xfrm>
        </p:grpSpPr>
        <p:sp>
          <p:nvSpPr>
            <p:cNvPr id="3992" name="Google Shape;3992;p117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17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4" name="Google Shape;3994;p117"/>
          <p:cNvGrpSpPr/>
          <p:nvPr/>
        </p:nvGrpSpPr>
        <p:grpSpPr>
          <a:xfrm>
            <a:off x="7890403" y="3962078"/>
            <a:ext cx="753587" cy="485617"/>
            <a:chOff x="2226150" y="2794775"/>
            <a:chExt cx="582550" cy="375400"/>
          </a:xfrm>
        </p:grpSpPr>
        <p:sp>
          <p:nvSpPr>
            <p:cNvPr id="3995" name="Google Shape;3995;p117"/>
            <p:cNvSpPr/>
            <p:nvPr/>
          </p:nvSpPr>
          <p:spPr>
            <a:xfrm>
              <a:off x="2248175" y="2822500"/>
              <a:ext cx="272975" cy="337575"/>
            </a:xfrm>
            <a:custGeom>
              <a:avLst/>
              <a:gdLst/>
              <a:ahLst/>
              <a:cxnLst/>
              <a:rect l="l" t="t" r="r" b="b"/>
              <a:pathLst>
                <a:path w="10919" h="13503" extrusionOk="0">
                  <a:moveTo>
                    <a:pt x="6752" y="1"/>
                  </a:moveTo>
                  <a:cubicBezTo>
                    <a:pt x="3013" y="1"/>
                    <a:pt x="1" y="3013"/>
                    <a:pt x="1" y="6751"/>
                  </a:cubicBezTo>
                  <a:cubicBezTo>
                    <a:pt x="1" y="10490"/>
                    <a:pt x="3013" y="13502"/>
                    <a:pt x="6752" y="13502"/>
                  </a:cubicBezTo>
                  <a:cubicBezTo>
                    <a:pt x="8335" y="13502"/>
                    <a:pt x="9776" y="12966"/>
                    <a:pt x="10919" y="12062"/>
                  </a:cubicBezTo>
                  <a:cubicBezTo>
                    <a:pt x="9347" y="10859"/>
                    <a:pt x="8335" y="8942"/>
                    <a:pt x="8335" y="6763"/>
                  </a:cubicBezTo>
                  <a:cubicBezTo>
                    <a:pt x="8335" y="4608"/>
                    <a:pt x="9347" y="2679"/>
                    <a:pt x="10919" y="1441"/>
                  </a:cubicBezTo>
                  <a:cubicBezTo>
                    <a:pt x="9776" y="536"/>
                    <a:pt x="8335" y="1"/>
                    <a:pt x="6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17"/>
            <p:cNvSpPr/>
            <p:nvPr/>
          </p:nvSpPr>
          <p:spPr>
            <a:xfrm>
              <a:off x="2521125" y="2822800"/>
              <a:ext cx="273275" cy="338450"/>
            </a:xfrm>
            <a:custGeom>
              <a:avLst/>
              <a:gdLst/>
              <a:ahLst/>
              <a:cxnLst/>
              <a:rect l="l" t="t" r="r" b="b"/>
              <a:pathLst>
                <a:path w="10931" h="13538" extrusionOk="0">
                  <a:moveTo>
                    <a:pt x="4168" y="0"/>
                  </a:moveTo>
                  <a:cubicBezTo>
                    <a:pt x="2597" y="0"/>
                    <a:pt x="1144" y="536"/>
                    <a:pt x="1" y="1441"/>
                  </a:cubicBezTo>
                  <a:cubicBezTo>
                    <a:pt x="1584" y="2679"/>
                    <a:pt x="2597" y="4596"/>
                    <a:pt x="2597" y="6775"/>
                  </a:cubicBezTo>
                  <a:cubicBezTo>
                    <a:pt x="2597" y="8930"/>
                    <a:pt x="1584" y="10859"/>
                    <a:pt x="1" y="12097"/>
                  </a:cubicBezTo>
                  <a:cubicBezTo>
                    <a:pt x="1144" y="13002"/>
                    <a:pt x="2597" y="13538"/>
                    <a:pt x="4168" y="13538"/>
                  </a:cubicBezTo>
                  <a:cubicBezTo>
                    <a:pt x="7907" y="13538"/>
                    <a:pt x="10931" y="10526"/>
                    <a:pt x="10931" y="6787"/>
                  </a:cubicBezTo>
                  <a:cubicBezTo>
                    <a:pt x="10931" y="3025"/>
                    <a:pt x="7907" y="0"/>
                    <a:pt x="4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17"/>
            <p:cNvSpPr/>
            <p:nvPr/>
          </p:nvSpPr>
          <p:spPr>
            <a:xfrm>
              <a:off x="2456250" y="2858525"/>
              <a:ext cx="129500" cy="266425"/>
            </a:xfrm>
            <a:custGeom>
              <a:avLst/>
              <a:gdLst/>
              <a:ahLst/>
              <a:cxnLst/>
              <a:rect l="l" t="t" r="r" b="b"/>
              <a:pathLst>
                <a:path w="5180" h="10657" extrusionOk="0">
                  <a:moveTo>
                    <a:pt x="2596" y="0"/>
                  </a:moveTo>
                  <a:cubicBezTo>
                    <a:pt x="1167" y="0"/>
                    <a:pt x="0" y="2381"/>
                    <a:pt x="0" y="5322"/>
                  </a:cubicBezTo>
                  <a:cubicBezTo>
                    <a:pt x="0" y="8263"/>
                    <a:pt x="1167" y="10656"/>
                    <a:pt x="2596" y="10656"/>
                  </a:cubicBezTo>
                  <a:cubicBezTo>
                    <a:pt x="4025" y="10656"/>
                    <a:pt x="5180" y="8263"/>
                    <a:pt x="5180" y="5322"/>
                  </a:cubicBezTo>
                  <a:cubicBezTo>
                    <a:pt x="5180" y="2381"/>
                    <a:pt x="4025" y="0"/>
                    <a:pt x="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17"/>
            <p:cNvSpPr/>
            <p:nvPr/>
          </p:nvSpPr>
          <p:spPr>
            <a:xfrm>
              <a:off x="2377975" y="2794775"/>
              <a:ext cx="297675" cy="375400"/>
            </a:xfrm>
            <a:custGeom>
              <a:avLst/>
              <a:gdLst/>
              <a:ahLst/>
              <a:cxnLst/>
              <a:rect l="l" t="t" r="r" b="b"/>
              <a:pathLst>
                <a:path w="11907" h="15016" extrusionOk="0">
                  <a:moveTo>
                    <a:pt x="5715" y="2634"/>
                  </a:moveTo>
                  <a:cubicBezTo>
                    <a:pt x="5882" y="2872"/>
                    <a:pt x="6025" y="3145"/>
                    <a:pt x="6108" y="3431"/>
                  </a:cubicBezTo>
                  <a:cubicBezTo>
                    <a:pt x="6167" y="3622"/>
                    <a:pt x="6132" y="3884"/>
                    <a:pt x="6025" y="3991"/>
                  </a:cubicBezTo>
                  <a:cubicBezTo>
                    <a:pt x="5988" y="4027"/>
                    <a:pt x="5952" y="4043"/>
                    <a:pt x="5921" y="4043"/>
                  </a:cubicBezTo>
                  <a:cubicBezTo>
                    <a:pt x="5911" y="4043"/>
                    <a:pt x="5902" y="4041"/>
                    <a:pt x="5894" y="4038"/>
                  </a:cubicBezTo>
                  <a:cubicBezTo>
                    <a:pt x="5846" y="4015"/>
                    <a:pt x="5798" y="3991"/>
                    <a:pt x="5751" y="3943"/>
                  </a:cubicBezTo>
                  <a:cubicBezTo>
                    <a:pt x="5441" y="3622"/>
                    <a:pt x="5501" y="3098"/>
                    <a:pt x="5715" y="2634"/>
                  </a:cubicBezTo>
                  <a:close/>
                  <a:moveTo>
                    <a:pt x="8888" y="0"/>
                  </a:moveTo>
                  <a:cubicBezTo>
                    <a:pt x="8391" y="0"/>
                    <a:pt x="7872" y="127"/>
                    <a:pt x="7406" y="371"/>
                  </a:cubicBezTo>
                  <a:cubicBezTo>
                    <a:pt x="6751" y="717"/>
                    <a:pt x="6179" y="1276"/>
                    <a:pt x="5667" y="2038"/>
                  </a:cubicBezTo>
                  <a:cubicBezTo>
                    <a:pt x="5656" y="2050"/>
                    <a:pt x="5656" y="2074"/>
                    <a:pt x="5644" y="2086"/>
                  </a:cubicBezTo>
                  <a:cubicBezTo>
                    <a:pt x="5239" y="1633"/>
                    <a:pt x="4703" y="1252"/>
                    <a:pt x="4036" y="919"/>
                  </a:cubicBezTo>
                  <a:cubicBezTo>
                    <a:pt x="3396" y="603"/>
                    <a:pt x="2826" y="441"/>
                    <a:pt x="2322" y="441"/>
                  </a:cubicBezTo>
                  <a:cubicBezTo>
                    <a:pt x="2049" y="441"/>
                    <a:pt x="1795" y="489"/>
                    <a:pt x="1560" y="586"/>
                  </a:cubicBezTo>
                  <a:cubicBezTo>
                    <a:pt x="357" y="1062"/>
                    <a:pt x="0" y="2562"/>
                    <a:pt x="71" y="3800"/>
                  </a:cubicBezTo>
                  <a:cubicBezTo>
                    <a:pt x="262" y="7086"/>
                    <a:pt x="2250" y="9825"/>
                    <a:pt x="4632" y="12801"/>
                  </a:cubicBezTo>
                  <a:cubicBezTo>
                    <a:pt x="4651" y="12841"/>
                    <a:pt x="4693" y="12858"/>
                    <a:pt x="4736" y="12858"/>
                  </a:cubicBezTo>
                  <a:cubicBezTo>
                    <a:pt x="4771" y="12858"/>
                    <a:pt x="4807" y="12847"/>
                    <a:pt x="4834" y="12825"/>
                  </a:cubicBezTo>
                  <a:cubicBezTo>
                    <a:pt x="4905" y="12790"/>
                    <a:pt x="4905" y="12682"/>
                    <a:pt x="4870" y="12623"/>
                  </a:cubicBezTo>
                  <a:cubicBezTo>
                    <a:pt x="2512" y="9682"/>
                    <a:pt x="560" y="6979"/>
                    <a:pt x="369" y="3788"/>
                  </a:cubicBezTo>
                  <a:cubicBezTo>
                    <a:pt x="310" y="2693"/>
                    <a:pt x="607" y="1276"/>
                    <a:pt x="1679" y="871"/>
                  </a:cubicBezTo>
                  <a:cubicBezTo>
                    <a:pt x="1881" y="791"/>
                    <a:pt x="2098" y="751"/>
                    <a:pt x="2332" y="751"/>
                  </a:cubicBezTo>
                  <a:cubicBezTo>
                    <a:pt x="2789" y="751"/>
                    <a:pt x="3311" y="902"/>
                    <a:pt x="3917" y="1193"/>
                  </a:cubicBezTo>
                  <a:cubicBezTo>
                    <a:pt x="4429" y="1467"/>
                    <a:pt x="5048" y="1836"/>
                    <a:pt x="5501" y="2360"/>
                  </a:cubicBezTo>
                  <a:cubicBezTo>
                    <a:pt x="5203" y="2967"/>
                    <a:pt x="5084" y="3681"/>
                    <a:pt x="5548" y="4146"/>
                  </a:cubicBezTo>
                  <a:cubicBezTo>
                    <a:pt x="5644" y="4229"/>
                    <a:pt x="5727" y="4288"/>
                    <a:pt x="5834" y="4300"/>
                  </a:cubicBezTo>
                  <a:cubicBezTo>
                    <a:pt x="5874" y="4313"/>
                    <a:pt x="5914" y="4319"/>
                    <a:pt x="5953" y="4319"/>
                  </a:cubicBezTo>
                  <a:cubicBezTo>
                    <a:pt x="6066" y="4319"/>
                    <a:pt x="6171" y="4270"/>
                    <a:pt x="6251" y="4181"/>
                  </a:cubicBezTo>
                  <a:cubicBezTo>
                    <a:pt x="6441" y="3979"/>
                    <a:pt x="6465" y="3586"/>
                    <a:pt x="6394" y="3336"/>
                  </a:cubicBezTo>
                  <a:cubicBezTo>
                    <a:pt x="6287" y="2991"/>
                    <a:pt x="6108" y="2657"/>
                    <a:pt x="5858" y="2336"/>
                  </a:cubicBezTo>
                  <a:cubicBezTo>
                    <a:pt x="5894" y="2300"/>
                    <a:pt x="5906" y="2264"/>
                    <a:pt x="5929" y="2217"/>
                  </a:cubicBezTo>
                  <a:cubicBezTo>
                    <a:pt x="6406" y="1502"/>
                    <a:pt x="6965" y="967"/>
                    <a:pt x="7572" y="657"/>
                  </a:cubicBezTo>
                  <a:cubicBezTo>
                    <a:pt x="7998" y="434"/>
                    <a:pt x="8458" y="319"/>
                    <a:pt x="8900" y="319"/>
                  </a:cubicBezTo>
                  <a:cubicBezTo>
                    <a:pt x="9188" y="319"/>
                    <a:pt x="9469" y="368"/>
                    <a:pt x="9727" y="467"/>
                  </a:cubicBezTo>
                  <a:cubicBezTo>
                    <a:pt x="11073" y="990"/>
                    <a:pt x="11573" y="2681"/>
                    <a:pt x="11466" y="4050"/>
                  </a:cubicBezTo>
                  <a:cubicBezTo>
                    <a:pt x="11335" y="5789"/>
                    <a:pt x="10549" y="7420"/>
                    <a:pt x="9787" y="8765"/>
                  </a:cubicBezTo>
                  <a:cubicBezTo>
                    <a:pt x="8584" y="10908"/>
                    <a:pt x="7156" y="12920"/>
                    <a:pt x="5536" y="14766"/>
                  </a:cubicBezTo>
                  <a:cubicBezTo>
                    <a:pt x="5477" y="14825"/>
                    <a:pt x="5489" y="14921"/>
                    <a:pt x="5548" y="14980"/>
                  </a:cubicBezTo>
                  <a:cubicBezTo>
                    <a:pt x="5584" y="15004"/>
                    <a:pt x="5620" y="15016"/>
                    <a:pt x="5656" y="15016"/>
                  </a:cubicBezTo>
                  <a:cubicBezTo>
                    <a:pt x="5703" y="15016"/>
                    <a:pt x="5727" y="15004"/>
                    <a:pt x="5763" y="14945"/>
                  </a:cubicBezTo>
                  <a:cubicBezTo>
                    <a:pt x="7394" y="13099"/>
                    <a:pt x="8834" y="11063"/>
                    <a:pt x="10049" y="8896"/>
                  </a:cubicBezTo>
                  <a:cubicBezTo>
                    <a:pt x="10823" y="7515"/>
                    <a:pt x="11621" y="5860"/>
                    <a:pt x="11752" y="4050"/>
                  </a:cubicBezTo>
                  <a:cubicBezTo>
                    <a:pt x="11906" y="1931"/>
                    <a:pt x="10894" y="586"/>
                    <a:pt x="9823" y="169"/>
                  </a:cubicBezTo>
                  <a:cubicBezTo>
                    <a:pt x="9534" y="55"/>
                    <a:pt x="9216" y="0"/>
                    <a:pt x="8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17"/>
            <p:cNvSpPr/>
            <p:nvPr/>
          </p:nvSpPr>
          <p:spPr>
            <a:xfrm>
              <a:off x="2494350" y="2949300"/>
              <a:ext cx="26525" cy="12525"/>
            </a:xfrm>
            <a:custGeom>
              <a:avLst/>
              <a:gdLst/>
              <a:ahLst/>
              <a:cxnLst/>
              <a:rect l="l" t="t" r="r" b="b"/>
              <a:pathLst>
                <a:path w="1061" h="501" extrusionOk="0">
                  <a:moveTo>
                    <a:pt x="524" y="1"/>
                  </a:moveTo>
                  <a:cubicBezTo>
                    <a:pt x="310" y="1"/>
                    <a:pt x="131" y="120"/>
                    <a:pt x="36" y="286"/>
                  </a:cubicBezTo>
                  <a:cubicBezTo>
                    <a:pt x="0" y="358"/>
                    <a:pt x="12" y="441"/>
                    <a:pt x="96" y="489"/>
                  </a:cubicBezTo>
                  <a:cubicBezTo>
                    <a:pt x="119" y="501"/>
                    <a:pt x="131" y="501"/>
                    <a:pt x="167" y="501"/>
                  </a:cubicBezTo>
                  <a:cubicBezTo>
                    <a:pt x="227" y="501"/>
                    <a:pt x="274" y="477"/>
                    <a:pt x="286" y="429"/>
                  </a:cubicBezTo>
                  <a:cubicBezTo>
                    <a:pt x="334" y="358"/>
                    <a:pt x="429" y="298"/>
                    <a:pt x="524" y="298"/>
                  </a:cubicBezTo>
                  <a:cubicBezTo>
                    <a:pt x="608" y="298"/>
                    <a:pt x="715" y="358"/>
                    <a:pt x="762" y="429"/>
                  </a:cubicBezTo>
                  <a:cubicBezTo>
                    <a:pt x="785" y="475"/>
                    <a:pt x="833" y="496"/>
                    <a:pt x="883" y="496"/>
                  </a:cubicBezTo>
                  <a:cubicBezTo>
                    <a:pt x="910" y="496"/>
                    <a:pt x="939" y="490"/>
                    <a:pt x="965" y="477"/>
                  </a:cubicBezTo>
                  <a:cubicBezTo>
                    <a:pt x="1048" y="429"/>
                    <a:pt x="1060" y="346"/>
                    <a:pt x="1012" y="263"/>
                  </a:cubicBezTo>
                  <a:cubicBezTo>
                    <a:pt x="905" y="108"/>
                    <a:pt x="715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17"/>
            <p:cNvSpPr/>
            <p:nvPr/>
          </p:nvSpPr>
          <p:spPr>
            <a:xfrm>
              <a:off x="2524400" y="2949275"/>
              <a:ext cx="26825" cy="13150"/>
            </a:xfrm>
            <a:custGeom>
              <a:avLst/>
              <a:gdLst/>
              <a:ahLst/>
              <a:cxnLst/>
              <a:rect l="l" t="t" r="r" b="b"/>
              <a:pathLst>
                <a:path w="1073" h="526" extrusionOk="0">
                  <a:moveTo>
                    <a:pt x="557" y="1"/>
                  </a:moveTo>
                  <a:cubicBezTo>
                    <a:pt x="546" y="1"/>
                    <a:pt x="535" y="1"/>
                    <a:pt x="525" y="2"/>
                  </a:cubicBezTo>
                  <a:cubicBezTo>
                    <a:pt x="334" y="2"/>
                    <a:pt x="144" y="121"/>
                    <a:pt x="49" y="299"/>
                  </a:cubicBezTo>
                  <a:cubicBezTo>
                    <a:pt x="1" y="371"/>
                    <a:pt x="37" y="466"/>
                    <a:pt x="108" y="502"/>
                  </a:cubicBezTo>
                  <a:cubicBezTo>
                    <a:pt x="144" y="525"/>
                    <a:pt x="156" y="525"/>
                    <a:pt x="180" y="525"/>
                  </a:cubicBezTo>
                  <a:cubicBezTo>
                    <a:pt x="239" y="525"/>
                    <a:pt x="287" y="490"/>
                    <a:pt x="322" y="442"/>
                  </a:cubicBezTo>
                  <a:cubicBezTo>
                    <a:pt x="358" y="359"/>
                    <a:pt x="453" y="299"/>
                    <a:pt x="537" y="299"/>
                  </a:cubicBezTo>
                  <a:cubicBezTo>
                    <a:pt x="632" y="299"/>
                    <a:pt x="715" y="347"/>
                    <a:pt x="775" y="418"/>
                  </a:cubicBezTo>
                  <a:cubicBezTo>
                    <a:pt x="805" y="464"/>
                    <a:pt x="855" y="485"/>
                    <a:pt x="906" y="485"/>
                  </a:cubicBezTo>
                  <a:cubicBezTo>
                    <a:pt x="935" y="485"/>
                    <a:pt x="963" y="479"/>
                    <a:pt x="989" y="466"/>
                  </a:cubicBezTo>
                  <a:cubicBezTo>
                    <a:pt x="1061" y="418"/>
                    <a:pt x="1072" y="323"/>
                    <a:pt x="1037" y="252"/>
                  </a:cubicBezTo>
                  <a:cubicBezTo>
                    <a:pt x="936" y="94"/>
                    <a:pt x="739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17"/>
            <p:cNvSpPr/>
            <p:nvPr/>
          </p:nvSpPr>
          <p:spPr>
            <a:xfrm>
              <a:off x="2505950" y="2966050"/>
              <a:ext cx="28900" cy="15125"/>
            </a:xfrm>
            <a:custGeom>
              <a:avLst/>
              <a:gdLst/>
              <a:ahLst/>
              <a:cxnLst/>
              <a:rect l="l" t="t" r="r" b="b"/>
              <a:pathLst>
                <a:path w="1156" h="605" extrusionOk="0">
                  <a:moveTo>
                    <a:pt x="156" y="0"/>
                  </a:moveTo>
                  <a:cubicBezTo>
                    <a:pt x="136" y="0"/>
                    <a:pt x="116" y="3"/>
                    <a:pt x="96" y="9"/>
                  </a:cubicBezTo>
                  <a:cubicBezTo>
                    <a:pt x="25" y="45"/>
                    <a:pt x="1" y="128"/>
                    <a:pt x="25" y="212"/>
                  </a:cubicBezTo>
                  <a:cubicBezTo>
                    <a:pt x="120" y="402"/>
                    <a:pt x="298" y="545"/>
                    <a:pt x="501" y="593"/>
                  </a:cubicBezTo>
                  <a:cubicBezTo>
                    <a:pt x="548" y="605"/>
                    <a:pt x="608" y="605"/>
                    <a:pt x="656" y="605"/>
                  </a:cubicBezTo>
                  <a:cubicBezTo>
                    <a:pt x="822" y="605"/>
                    <a:pt x="977" y="545"/>
                    <a:pt x="1084" y="462"/>
                  </a:cubicBezTo>
                  <a:cubicBezTo>
                    <a:pt x="1144" y="414"/>
                    <a:pt x="1156" y="307"/>
                    <a:pt x="1096" y="247"/>
                  </a:cubicBezTo>
                  <a:cubicBezTo>
                    <a:pt x="1070" y="215"/>
                    <a:pt x="1029" y="196"/>
                    <a:pt x="988" y="196"/>
                  </a:cubicBezTo>
                  <a:cubicBezTo>
                    <a:pt x="955" y="196"/>
                    <a:pt x="921" y="209"/>
                    <a:pt x="894" y="235"/>
                  </a:cubicBezTo>
                  <a:cubicBezTo>
                    <a:pt x="824" y="288"/>
                    <a:pt x="741" y="321"/>
                    <a:pt x="656" y="321"/>
                  </a:cubicBezTo>
                  <a:cubicBezTo>
                    <a:pt x="624" y="321"/>
                    <a:pt x="592" y="316"/>
                    <a:pt x="560" y="307"/>
                  </a:cubicBezTo>
                  <a:cubicBezTo>
                    <a:pt x="441" y="283"/>
                    <a:pt x="334" y="188"/>
                    <a:pt x="298" y="93"/>
                  </a:cubicBezTo>
                  <a:cubicBezTo>
                    <a:pt x="271" y="29"/>
                    <a:pt x="217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17"/>
            <p:cNvSpPr/>
            <p:nvPr/>
          </p:nvSpPr>
          <p:spPr>
            <a:xfrm>
              <a:off x="2739625" y="2990925"/>
              <a:ext cx="42275" cy="25675"/>
            </a:xfrm>
            <a:custGeom>
              <a:avLst/>
              <a:gdLst/>
              <a:ahLst/>
              <a:cxnLst/>
              <a:rect l="l" t="t" r="r" b="b"/>
              <a:pathLst>
                <a:path w="1691" h="1027" extrusionOk="0">
                  <a:moveTo>
                    <a:pt x="181" y="1"/>
                  </a:moveTo>
                  <a:cubicBezTo>
                    <a:pt x="105" y="1"/>
                    <a:pt x="35" y="56"/>
                    <a:pt x="24" y="122"/>
                  </a:cubicBezTo>
                  <a:cubicBezTo>
                    <a:pt x="0" y="312"/>
                    <a:pt x="60" y="514"/>
                    <a:pt x="179" y="681"/>
                  </a:cubicBezTo>
                  <a:cubicBezTo>
                    <a:pt x="310" y="860"/>
                    <a:pt x="500" y="979"/>
                    <a:pt x="715" y="1014"/>
                  </a:cubicBezTo>
                  <a:cubicBezTo>
                    <a:pt x="738" y="1026"/>
                    <a:pt x="774" y="1026"/>
                    <a:pt x="822" y="1026"/>
                  </a:cubicBezTo>
                  <a:cubicBezTo>
                    <a:pt x="1179" y="1026"/>
                    <a:pt x="1536" y="788"/>
                    <a:pt x="1667" y="443"/>
                  </a:cubicBezTo>
                  <a:cubicBezTo>
                    <a:pt x="1691" y="372"/>
                    <a:pt x="1643" y="288"/>
                    <a:pt x="1572" y="252"/>
                  </a:cubicBezTo>
                  <a:cubicBezTo>
                    <a:pt x="1557" y="248"/>
                    <a:pt x="1542" y="245"/>
                    <a:pt x="1527" y="245"/>
                  </a:cubicBezTo>
                  <a:cubicBezTo>
                    <a:pt x="1468" y="245"/>
                    <a:pt x="1410" y="281"/>
                    <a:pt x="1381" y="348"/>
                  </a:cubicBezTo>
                  <a:cubicBezTo>
                    <a:pt x="1284" y="575"/>
                    <a:pt x="1049" y="734"/>
                    <a:pt x="810" y="734"/>
                  </a:cubicBezTo>
                  <a:cubicBezTo>
                    <a:pt x="786" y="734"/>
                    <a:pt x="762" y="732"/>
                    <a:pt x="738" y="729"/>
                  </a:cubicBezTo>
                  <a:cubicBezTo>
                    <a:pt x="619" y="717"/>
                    <a:pt x="500" y="645"/>
                    <a:pt x="417" y="526"/>
                  </a:cubicBezTo>
                  <a:cubicBezTo>
                    <a:pt x="334" y="407"/>
                    <a:pt x="310" y="300"/>
                    <a:pt x="322" y="181"/>
                  </a:cubicBezTo>
                  <a:cubicBezTo>
                    <a:pt x="334" y="86"/>
                    <a:pt x="286" y="14"/>
                    <a:pt x="203" y="2"/>
                  </a:cubicBezTo>
                  <a:cubicBezTo>
                    <a:pt x="195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17"/>
            <p:cNvSpPr/>
            <p:nvPr/>
          </p:nvSpPr>
          <p:spPr>
            <a:xfrm>
              <a:off x="2769375" y="2936875"/>
              <a:ext cx="39325" cy="41025"/>
            </a:xfrm>
            <a:custGeom>
              <a:avLst/>
              <a:gdLst/>
              <a:ahLst/>
              <a:cxnLst/>
              <a:rect l="l" t="t" r="r" b="b"/>
              <a:pathLst>
                <a:path w="1573" h="1641" extrusionOk="0">
                  <a:moveTo>
                    <a:pt x="984" y="1"/>
                  </a:moveTo>
                  <a:cubicBezTo>
                    <a:pt x="662" y="1"/>
                    <a:pt x="313" y="201"/>
                    <a:pt x="96" y="319"/>
                  </a:cubicBezTo>
                  <a:cubicBezTo>
                    <a:pt x="25" y="367"/>
                    <a:pt x="1" y="450"/>
                    <a:pt x="36" y="521"/>
                  </a:cubicBezTo>
                  <a:cubicBezTo>
                    <a:pt x="68" y="576"/>
                    <a:pt x="120" y="605"/>
                    <a:pt x="172" y="605"/>
                  </a:cubicBezTo>
                  <a:cubicBezTo>
                    <a:pt x="199" y="605"/>
                    <a:pt x="226" y="597"/>
                    <a:pt x="251" y="581"/>
                  </a:cubicBezTo>
                  <a:cubicBezTo>
                    <a:pt x="415" y="485"/>
                    <a:pt x="742" y="310"/>
                    <a:pt x="987" y="310"/>
                  </a:cubicBezTo>
                  <a:cubicBezTo>
                    <a:pt x="1045" y="310"/>
                    <a:pt x="1098" y="320"/>
                    <a:pt x="1144" y="343"/>
                  </a:cubicBezTo>
                  <a:cubicBezTo>
                    <a:pt x="1215" y="390"/>
                    <a:pt x="1251" y="509"/>
                    <a:pt x="1251" y="617"/>
                  </a:cubicBezTo>
                  <a:cubicBezTo>
                    <a:pt x="1215" y="926"/>
                    <a:pt x="918" y="1164"/>
                    <a:pt x="608" y="1355"/>
                  </a:cubicBezTo>
                  <a:cubicBezTo>
                    <a:pt x="537" y="1402"/>
                    <a:pt x="525" y="1486"/>
                    <a:pt x="560" y="1569"/>
                  </a:cubicBezTo>
                  <a:cubicBezTo>
                    <a:pt x="584" y="1605"/>
                    <a:pt x="644" y="1641"/>
                    <a:pt x="679" y="1641"/>
                  </a:cubicBezTo>
                  <a:cubicBezTo>
                    <a:pt x="703" y="1641"/>
                    <a:pt x="727" y="1641"/>
                    <a:pt x="775" y="1593"/>
                  </a:cubicBezTo>
                  <a:cubicBezTo>
                    <a:pt x="1156" y="1343"/>
                    <a:pt x="1513" y="1057"/>
                    <a:pt x="1549" y="617"/>
                  </a:cubicBezTo>
                  <a:cubicBezTo>
                    <a:pt x="1572" y="379"/>
                    <a:pt x="1453" y="152"/>
                    <a:pt x="1275" y="69"/>
                  </a:cubicBezTo>
                  <a:cubicBezTo>
                    <a:pt x="1184" y="21"/>
                    <a:pt x="1085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17"/>
            <p:cNvSpPr/>
            <p:nvPr/>
          </p:nvSpPr>
          <p:spPr>
            <a:xfrm>
              <a:off x="2691100" y="2926075"/>
              <a:ext cx="61925" cy="31875"/>
            </a:xfrm>
            <a:custGeom>
              <a:avLst/>
              <a:gdLst/>
              <a:ahLst/>
              <a:cxnLst/>
              <a:rect l="l" t="t" r="r" b="b"/>
              <a:pathLst>
                <a:path w="2477" h="1275" extrusionOk="0">
                  <a:moveTo>
                    <a:pt x="155" y="1"/>
                  </a:moveTo>
                  <a:cubicBezTo>
                    <a:pt x="60" y="1"/>
                    <a:pt x="0" y="60"/>
                    <a:pt x="0" y="156"/>
                  </a:cubicBezTo>
                  <a:cubicBezTo>
                    <a:pt x="24" y="715"/>
                    <a:pt x="536" y="1239"/>
                    <a:pt x="1120" y="1275"/>
                  </a:cubicBezTo>
                  <a:lnTo>
                    <a:pt x="1191" y="1275"/>
                  </a:lnTo>
                  <a:cubicBezTo>
                    <a:pt x="1727" y="1275"/>
                    <a:pt x="2251" y="918"/>
                    <a:pt x="2441" y="394"/>
                  </a:cubicBezTo>
                  <a:cubicBezTo>
                    <a:pt x="2477" y="310"/>
                    <a:pt x="2429" y="227"/>
                    <a:pt x="2358" y="191"/>
                  </a:cubicBezTo>
                  <a:cubicBezTo>
                    <a:pt x="2343" y="187"/>
                    <a:pt x="2328" y="185"/>
                    <a:pt x="2314" y="185"/>
                  </a:cubicBezTo>
                  <a:cubicBezTo>
                    <a:pt x="2247" y="185"/>
                    <a:pt x="2187" y="228"/>
                    <a:pt x="2167" y="287"/>
                  </a:cubicBezTo>
                  <a:cubicBezTo>
                    <a:pt x="2007" y="699"/>
                    <a:pt x="1605" y="979"/>
                    <a:pt x="1183" y="979"/>
                  </a:cubicBezTo>
                  <a:cubicBezTo>
                    <a:pt x="1166" y="979"/>
                    <a:pt x="1149" y="978"/>
                    <a:pt x="1132" y="977"/>
                  </a:cubicBezTo>
                  <a:cubicBezTo>
                    <a:pt x="703" y="941"/>
                    <a:pt x="322" y="572"/>
                    <a:pt x="298" y="156"/>
                  </a:cubicBezTo>
                  <a:cubicBezTo>
                    <a:pt x="298" y="60"/>
                    <a:pt x="227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17"/>
            <p:cNvSpPr/>
            <p:nvPr/>
          </p:nvSpPr>
          <p:spPr>
            <a:xfrm>
              <a:off x="2281825" y="2926675"/>
              <a:ext cx="61925" cy="31575"/>
            </a:xfrm>
            <a:custGeom>
              <a:avLst/>
              <a:gdLst/>
              <a:ahLst/>
              <a:cxnLst/>
              <a:rect l="l" t="t" r="r" b="b"/>
              <a:pathLst>
                <a:path w="2477" h="1263" extrusionOk="0">
                  <a:moveTo>
                    <a:pt x="2322" y="1"/>
                  </a:moveTo>
                  <a:cubicBezTo>
                    <a:pt x="2239" y="1"/>
                    <a:pt x="2179" y="60"/>
                    <a:pt x="2179" y="144"/>
                  </a:cubicBezTo>
                  <a:cubicBezTo>
                    <a:pt x="2155" y="548"/>
                    <a:pt x="1774" y="929"/>
                    <a:pt x="1346" y="965"/>
                  </a:cubicBezTo>
                  <a:cubicBezTo>
                    <a:pt x="1330" y="966"/>
                    <a:pt x="1314" y="966"/>
                    <a:pt x="1297" y="966"/>
                  </a:cubicBezTo>
                  <a:cubicBezTo>
                    <a:pt x="884" y="966"/>
                    <a:pt x="471" y="676"/>
                    <a:pt x="322" y="275"/>
                  </a:cubicBezTo>
                  <a:cubicBezTo>
                    <a:pt x="295" y="213"/>
                    <a:pt x="243" y="177"/>
                    <a:pt x="184" y="177"/>
                  </a:cubicBezTo>
                  <a:cubicBezTo>
                    <a:pt x="163" y="177"/>
                    <a:pt x="141" y="182"/>
                    <a:pt x="119" y="191"/>
                  </a:cubicBezTo>
                  <a:cubicBezTo>
                    <a:pt x="36" y="215"/>
                    <a:pt x="0" y="310"/>
                    <a:pt x="36" y="382"/>
                  </a:cubicBezTo>
                  <a:cubicBezTo>
                    <a:pt x="238" y="894"/>
                    <a:pt x="762" y="1251"/>
                    <a:pt x="1286" y="1251"/>
                  </a:cubicBezTo>
                  <a:cubicBezTo>
                    <a:pt x="1298" y="1251"/>
                    <a:pt x="1334" y="1251"/>
                    <a:pt x="1358" y="1263"/>
                  </a:cubicBezTo>
                  <a:cubicBezTo>
                    <a:pt x="1953" y="1215"/>
                    <a:pt x="2453" y="715"/>
                    <a:pt x="2477" y="144"/>
                  </a:cubicBezTo>
                  <a:cubicBezTo>
                    <a:pt x="2477" y="72"/>
                    <a:pt x="2417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17"/>
            <p:cNvSpPr/>
            <p:nvPr/>
          </p:nvSpPr>
          <p:spPr>
            <a:xfrm>
              <a:off x="2262475" y="2994500"/>
              <a:ext cx="46750" cy="26850"/>
            </a:xfrm>
            <a:custGeom>
              <a:avLst/>
              <a:gdLst/>
              <a:ahLst/>
              <a:cxnLst/>
              <a:rect l="l" t="t" r="r" b="b"/>
              <a:pathLst>
                <a:path w="1870" h="1074" extrusionOk="0">
                  <a:moveTo>
                    <a:pt x="1708" y="1"/>
                  </a:moveTo>
                  <a:cubicBezTo>
                    <a:pt x="1643" y="1"/>
                    <a:pt x="1583" y="56"/>
                    <a:pt x="1572" y="121"/>
                  </a:cubicBezTo>
                  <a:cubicBezTo>
                    <a:pt x="1536" y="348"/>
                    <a:pt x="1405" y="538"/>
                    <a:pt x="1227" y="657"/>
                  </a:cubicBezTo>
                  <a:cubicBezTo>
                    <a:pt x="1100" y="741"/>
                    <a:pt x="950" y="790"/>
                    <a:pt x="793" y="790"/>
                  </a:cubicBezTo>
                  <a:cubicBezTo>
                    <a:pt x="728" y="790"/>
                    <a:pt x="662" y="782"/>
                    <a:pt x="596" y="764"/>
                  </a:cubicBezTo>
                  <a:cubicBezTo>
                    <a:pt x="405" y="717"/>
                    <a:pt x="298" y="514"/>
                    <a:pt x="298" y="514"/>
                  </a:cubicBezTo>
                  <a:cubicBezTo>
                    <a:pt x="281" y="462"/>
                    <a:pt x="225" y="429"/>
                    <a:pt x="168" y="429"/>
                  </a:cubicBezTo>
                  <a:cubicBezTo>
                    <a:pt x="148" y="429"/>
                    <a:pt x="127" y="433"/>
                    <a:pt x="108" y="443"/>
                  </a:cubicBezTo>
                  <a:cubicBezTo>
                    <a:pt x="36" y="467"/>
                    <a:pt x="0" y="562"/>
                    <a:pt x="36" y="633"/>
                  </a:cubicBezTo>
                  <a:cubicBezTo>
                    <a:pt x="48" y="645"/>
                    <a:pt x="203" y="967"/>
                    <a:pt x="536" y="1050"/>
                  </a:cubicBezTo>
                  <a:cubicBezTo>
                    <a:pt x="631" y="1062"/>
                    <a:pt x="715" y="1074"/>
                    <a:pt x="810" y="1074"/>
                  </a:cubicBezTo>
                  <a:cubicBezTo>
                    <a:pt x="1012" y="1074"/>
                    <a:pt x="1227" y="1014"/>
                    <a:pt x="1370" y="895"/>
                  </a:cubicBezTo>
                  <a:cubicBezTo>
                    <a:pt x="1632" y="741"/>
                    <a:pt x="1810" y="467"/>
                    <a:pt x="1846" y="169"/>
                  </a:cubicBezTo>
                  <a:cubicBezTo>
                    <a:pt x="1870" y="98"/>
                    <a:pt x="1810" y="26"/>
                    <a:pt x="1727" y="2"/>
                  </a:cubicBezTo>
                  <a:cubicBezTo>
                    <a:pt x="1721" y="1"/>
                    <a:pt x="1714" y="1"/>
                    <a:pt x="1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17"/>
            <p:cNvSpPr/>
            <p:nvPr/>
          </p:nvSpPr>
          <p:spPr>
            <a:xfrm>
              <a:off x="2226150" y="2952025"/>
              <a:ext cx="33075" cy="43450"/>
            </a:xfrm>
            <a:custGeom>
              <a:avLst/>
              <a:gdLst/>
              <a:ahLst/>
              <a:cxnLst/>
              <a:rect l="l" t="t" r="r" b="b"/>
              <a:pathLst>
                <a:path w="1323" h="1738" extrusionOk="0">
                  <a:moveTo>
                    <a:pt x="878" y="0"/>
                  </a:moveTo>
                  <a:cubicBezTo>
                    <a:pt x="638" y="0"/>
                    <a:pt x="390" y="109"/>
                    <a:pt x="239" y="308"/>
                  </a:cubicBezTo>
                  <a:cubicBezTo>
                    <a:pt x="13" y="594"/>
                    <a:pt x="1" y="1023"/>
                    <a:pt x="203" y="1320"/>
                  </a:cubicBezTo>
                  <a:cubicBezTo>
                    <a:pt x="382" y="1570"/>
                    <a:pt x="703" y="1737"/>
                    <a:pt x="1013" y="1737"/>
                  </a:cubicBezTo>
                  <a:lnTo>
                    <a:pt x="1096" y="1737"/>
                  </a:lnTo>
                  <a:cubicBezTo>
                    <a:pt x="1191" y="1725"/>
                    <a:pt x="1251" y="1642"/>
                    <a:pt x="1239" y="1570"/>
                  </a:cubicBezTo>
                  <a:cubicBezTo>
                    <a:pt x="1218" y="1485"/>
                    <a:pt x="1158" y="1438"/>
                    <a:pt x="1094" y="1438"/>
                  </a:cubicBezTo>
                  <a:cubicBezTo>
                    <a:pt x="1087" y="1438"/>
                    <a:pt x="1080" y="1438"/>
                    <a:pt x="1072" y="1439"/>
                  </a:cubicBezTo>
                  <a:cubicBezTo>
                    <a:pt x="1052" y="1441"/>
                    <a:pt x="1032" y="1442"/>
                    <a:pt x="1011" y="1442"/>
                  </a:cubicBezTo>
                  <a:cubicBezTo>
                    <a:pt x="792" y="1442"/>
                    <a:pt x="572" y="1328"/>
                    <a:pt x="441" y="1154"/>
                  </a:cubicBezTo>
                  <a:cubicBezTo>
                    <a:pt x="310" y="963"/>
                    <a:pt x="322" y="677"/>
                    <a:pt x="465" y="499"/>
                  </a:cubicBezTo>
                  <a:cubicBezTo>
                    <a:pt x="553" y="372"/>
                    <a:pt x="709" y="303"/>
                    <a:pt x="859" y="303"/>
                  </a:cubicBezTo>
                  <a:cubicBezTo>
                    <a:pt x="935" y="303"/>
                    <a:pt x="1009" y="320"/>
                    <a:pt x="1072" y="356"/>
                  </a:cubicBezTo>
                  <a:cubicBezTo>
                    <a:pt x="1095" y="367"/>
                    <a:pt x="1119" y="372"/>
                    <a:pt x="1143" y="372"/>
                  </a:cubicBezTo>
                  <a:cubicBezTo>
                    <a:pt x="1197" y="372"/>
                    <a:pt x="1250" y="346"/>
                    <a:pt x="1275" y="296"/>
                  </a:cubicBezTo>
                  <a:cubicBezTo>
                    <a:pt x="1322" y="213"/>
                    <a:pt x="1299" y="130"/>
                    <a:pt x="1215" y="82"/>
                  </a:cubicBezTo>
                  <a:cubicBezTo>
                    <a:pt x="1113" y="27"/>
                    <a:pt x="99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95"/>
          <p:cNvSpPr txBox="1">
            <a:spLocks noGrp="1"/>
          </p:cNvSpPr>
          <p:nvPr>
            <p:ph type="title"/>
          </p:nvPr>
        </p:nvSpPr>
        <p:spPr>
          <a:xfrm>
            <a:off x="713250" y="281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latin typeface="華康馨香花體(P)" panose="040B0300000000000000" pitchFamily="82" charset="-120"/>
                <a:ea typeface="華康馨香花體(P)" panose="040B0300000000000000" pitchFamily="82" charset="-120"/>
                <a:cs typeface="Potta One"/>
                <a:sym typeface="Potta One"/>
              </a:rPr>
              <a:t>防疫身心靈法寶提案</a:t>
            </a:r>
            <a:endParaRPr sz="3200" dirty="0">
              <a:latin typeface="華康馨香花體(P)" panose="040B0300000000000000" pitchFamily="82" charset="-120"/>
              <a:ea typeface="華康馨香花體(P)" panose="040B0300000000000000" pitchFamily="82" charset="-120"/>
              <a:cs typeface="Potta One"/>
              <a:sym typeface="Potta One"/>
            </a:endParaRPr>
          </a:p>
        </p:txBody>
      </p:sp>
      <p:sp>
        <p:nvSpPr>
          <p:cNvPr id="1101" name="Google Shape;1101;p95">
            <a:hlinkClick r:id=""/>
          </p:cNvPr>
          <p:cNvSpPr txBox="1">
            <a:spLocks noGrp="1"/>
          </p:cNvSpPr>
          <p:nvPr>
            <p:ph type="title" idx="2"/>
          </p:nvPr>
        </p:nvSpPr>
        <p:spPr>
          <a:xfrm>
            <a:off x="3113375" y="2313325"/>
            <a:ext cx="12915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03</a:t>
            </a:r>
            <a:endParaRPr dirty="0"/>
          </a:p>
        </p:txBody>
      </p:sp>
      <p:sp>
        <p:nvSpPr>
          <p:cNvPr id="1102" name="Google Shape;1102;p95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-86550" y="2471325"/>
            <a:ext cx="32001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聆聽音樂心靈享宴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Reggae One"/>
              <a:sym typeface="Reggae One"/>
            </a:endParaRPr>
          </a:p>
        </p:txBody>
      </p:sp>
      <p:sp>
        <p:nvSpPr>
          <p:cNvPr id="1103" name="Google Shape;1103;p95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582250" y="2883625"/>
            <a:ext cx="25493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zh-TW" dirty="0"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吉他靈修音樂、脈輪心靈音樂、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indent="0"/>
            <a:r>
              <a:rPr lang="zh-TW" dirty="0"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大自然音樂、宮崎駿水晶音樂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</p:txBody>
      </p:sp>
      <p:sp>
        <p:nvSpPr>
          <p:cNvPr id="1104" name="Google Shape;1104;p95">
            <a:hlinkClick r:id="rId3" action="ppaction://hlinksldjump"/>
          </p:cNvPr>
          <p:cNvSpPr txBox="1">
            <a:spLocks noGrp="1"/>
          </p:cNvSpPr>
          <p:nvPr>
            <p:ph type="title" idx="4"/>
          </p:nvPr>
        </p:nvSpPr>
        <p:spPr>
          <a:xfrm>
            <a:off x="3155500" y="1055250"/>
            <a:ext cx="12915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01</a:t>
            </a:r>
            <a:endParaRPr dirty="0"/>
          </a:p>
        </p:txBody>
      </p:sp>
      <p:sp>
        <p:nvSpPr>
          <p:cNvPr id="1106" name="Google Shape;1106;p95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668800" y="1213250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製作時間規畫表 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Reggae One"/>
              <a:sym typeface="Reggae One"/>
            </a:endParaRPr>
          </a:p>
        </p:txBody>
      </p:sp>
      <p:sp>
        <p:nvSpPr>
          <p:cNvPr id="1105" name="Google Shape;1105;p95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582250" y="1588225"/>
            <a:ext cx="24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親子共同討論時間表放在明顯的地方、家事學習計畫培養孩子的生活力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</p:txBody>
      </p:sp>
      <p:sp>
        <p:nvSpPr>
          <p:cNvPr id="1107" name="Google Shape;1107;p95">
            <a:hlinkClick r:id=""/>
          </p:cNvPr>
          <p:cNvSpPr txBox="1">
            <a:spLocks noGrp="1"/>
          </p:cNvSpPr>
          <p:nvPr>
            <p:ph type="title" idx="7"/>
          </p:nvPr>
        </p:nvSpPr>
        <p:spPr>
          <a:xfrm>
            <a:off x="4488950" y="2332143"/>
            <a:ext cx="1291500" cy="14091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04</a:t>
            </a:r>
            <a:endParaRPr dirty="0"/>
          </a:p>
        </p:txBody>
      </p:sp>
      <p:sp>
        <p:nvSpPr>
          <p:cNvPr id="1108" name="Google Shape;1108;p95">
            <a:hlinkClick r:id=""/>
          </p:cNvPr>
          <p:cNvSpPr txBox="1">
            <a:spLocks noGrp="1"/>
          </p:cNvSpPr>
          <p:nvPr>
            <p:ph type="title" idx="8"/>
          </p:nvPr>
        </p:nvSpPr>
        <p:spPr>
          <a:xfrm>
            <a:off x="5780450" y="2471325"/>
            <a:ext cx="24867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地理旅遊一兼二顧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Reggae One"/>
              <a:sym typeface="Reggae One"/>
            </a:endParaRPr>
          </a:p>
        </p:txBody>
      </p:sp>
      <p:sp>
        <p:nvSpPr>
          <p:cNvPr id="1109" name="Google Shape;1109;p95">
            <a:hlinkClick r:id=""/>
          </p:cNvPr>
          <p:cNvSpPr txBox="1">
            <a:spLocks noGrp="1"/>
          </p:cNvSpPr>
          <p:nvPr>
            <p:ph type="subTitle" idx="9"/>
          </p:nvPr>
        </p:nvSpPr>
        <p:spPr>
          <a:xfrm>
            <a:off x="5856649" y="2901000"/>
            <a:ext cx="2991297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zh-TW" dirty="0"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世界美術館博物館、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indent="0"/>
            <a:r>
              <a:rPr lang="zh-TW" dirty="0"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google虛擬旅遊、輕鬆玩地圖小遊戲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indent="0"/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</a:endParaRPr>
          </a:p>
        </p:txBody>
      </p:sp>
      <p:sp>
        <p:nvSpPr>
          <p:cNvPr id="1098" name="Google Shape;1098;p95">
            <a:hlinkClick r:id=""/>
          </p:cNvPr>
          <p:cNvSpPr txBox="1">
            <a:spLocks noGrp="1"/>
          </p:cNvSpPr>
          <p:nvPr>
            <p:ph type="title" idx="13"/>
          </p:nvPr>
        </p:nvSpPr>
        <p:spPr>
          <a:xfrm>
            <a:off x="4491425" y="1055250"/>
            <a:ext cx="1291500" cy="1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02</a:t>
            </a:r>
            <a:endParaRPr dirty="0"/>
          </a:p>
        </p:txBody>
      </p:sp>
      <p:sp>
        <p:nvSpPr>
          <p:cNvPr id="1100" name="Google Shape;1100;p95">
            <a:hlinkClick r:id=""/>
          </p:cNvPr>
          <p:cNvSpPr txBox="1">
            <a:spLocks noGrp="1"/>
          </p:cNvSpPr>
          <p:nvPr>
            <p:ph type="title" idx="14"/>
          </p:nvPr>
        </p:nvSpPr>
        <p:spPr>
          <a:xfrm>
            <a:off x="5842702" y="1226540"/>
            <a:ext cx="3005245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讀萬卷書代替行萬里路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Reggae One"/>
              <a:sym typeface="Reggae One"/>
            </a:endParaRPr>
          </a:p>
        </p:txBody>
      </p:sp>
      <p:sp>
        <p:nvSpPr>
          <p:cNvPr id="1099" name="Google Shape;1099;p95">
            <a:hlinkClick r:id=""/>
          </p:cNvPr>
          <p:cNvSpPr txBox="1">
            <a:spLocks noGrp="1"/>
          </p:cNvSpPr>
          <p:nvPr>
            <p:ph type="subTitle" idx="15"/>
          </p:nvPr>
        </p:nvSpPr>
        <p:spPr>
          <a:xfrm>
            <a:off x="5869474" y="1697145"/>
            <a:ext cx="2918696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r"/>
            <a:r>
              <a:rPr lang="zh-TW" dirty="0"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文化部繪本、圖書館電子書借閱系統、未來少年及未來兒童閱讀方案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</p:txBody>
      </p:sp>
      <p:sp>
        <p:nvSpPr>
          <p:cNvPr id="1110" name="Google Shape;1110;p95">
            <a:hlinkClick r:id="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81956" y="3427790"/>
            <a:ext cx="1292225" cy="14271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  <a:buSzPts val="6000"/>
            </a:pPr>
            <a:r>
              <a:rPr lang="zh-TW" sz="6000" dirty="0"/>
              <a:t>05</a:t>
            </a:r>
            <a:endParaRPr sz="6000" dirty="0"/>
          </a:p>
        </p:txBody>
      </p:sp>
      <p:sp>
        <p:nvSpPr>
          <p:cNvPr id="1111" name="Google Shape;1111;p95">
            <a:hlinkClick r:id="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716338"/>
            <a:ext cx="3200400" cy="5683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強身健腦運動去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Reggae One"/>
              <a:sym typeface="Reggae One"/>
            </a:endParaRPr>
          </a:p>
        </p:txBody>
      </p:sp>
      <p:sp>
        <p:nvSpPr>
          <p:cNvPr id="1112" name="Google Shape;1112;p95">
            <a:hlinkClick r:id="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7408" y="4178300"/>
            <a:ext cx="2029791" cy="5730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zh-TW" sz="1400" dirty="0"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呼吸運動、親子瑜伽、居家運動</a:t>
            </a:r>
            <a:endParaRPr sz="1400"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</p:txBody>
      </p:sp>
      <p:sp>
        <p:nvSpPr>
          <p:cNvPr id="1113" name="Google Shape;1113;p95">
            <a:hlinkClick r:id="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78126" y="3442343"/>
            <a:ext cx="1078524" cy="14287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  <a:buSzPts val="6000"/>
            </a:pPr>
            <a:r>
              <a:rPr lang="zh-TW" sz="6000" dirty="0"/>
              <a:t>06</a:t>
            </a:r>
            <a:endParaRPr sz="6000" dirty="0"/>
          </a:p>
        </p:txBody>
      </p:sp>
      <p:sp>
        <p:nvSpPr>
          <p:cNvPr id="1114" name="Google Shape;1114;p95">
            <a:hlinkClick r:id="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5562" y="3686182"/>
            <a:ext cx="3236912" cy="5667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HAVE FUN！大玩特玩！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Reggae One"/>
              <a:sym typeface="Reggae One"/>
            </a:endParaRPr>
          </a:p>
        </p:txBody>
      </p:sp>
      <p:sp>
        <p:nvSpPr>
          <p:cNvPr id="1115" name="Google Shape;1115;p95">
            <a:hlinkClick r:id="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80049" y="4156718"/>
            <a:ext cx="3085655" cy="5730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sz="1400" dirty="0"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做實驗真有趣、手繪小書/日記、牌卡桌遊、疊疊樂積木、手做課程、園藝烹飪、繪畫藝術等</a:t>
            </a:r>
            <a:endParaRPr sz="1400"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</p:txBody>
      </p:sp>
      <p:grpSp>
        <p:nvGrpSpPr>
          <p:cNvPr id="1116" name="Google Shape;1116;p95"/>
          <p:cNvGrpSpPr/>
          <p:nvPr/>
        </p:nvGrpSpPr>
        <p:grpSpPr>
          <a:xfrm>
            <a:off x="1874479" y="227262"/>
            <a:ext cx="755103" cy="827996"/>
            <a:chOff x="1956820" y="2787354"/>
            <a:chExt cx="1114708" cy="1410556"/>
          </a:xfrm>
        </p:grpSpPr>
        <p:sp>
          <p:nvSpPr>
            <p:cNvPr id="1117" name="Google Shape;1117;p95"/>
            <p:cNvSpPr/>
            <p:nvPr/>
          </p:nvSpPr>
          <p:spPr>
            <a:xfrm>
              <a:off x="2131964" y="2988348"/>
              <a:ext cx="672906" cy="176474"/>
            </a:xfrm>
            <a:custGeom>
              <a:avLst/>
              <a:gdLst/>
              <a:ahLst/>
              <a:cxnLst/>
              <a:rect l="l" t="t" r="r" b="b"/>
              <a:pathLst>
                <a:path w="11443" h="3001" extrusionOk="0">
                  <a:moveTo>
                    <a:pt x="1501" y="0"/>
                  </a:moveTo>
                  <a:cubicBezTo>
                    <a:pt x="667" y="0"/>
                    <a:pt x="0" y="667"/>
                    <a:pt x="0" y="1500"/>
                  </a:cubicBezTo>
                  <a:cubicBezTo>
                    <a:pt x="0" y="2334"/>
                    <a:pt x="667" y="3000"/>
                    <a:pt x="1501" y="3000"/>
                  </a:cubicBezTo>
                  <a:lnTo>
                    <a:pt x="11002" y="3000"/>
                  </a:lnTo>
                  <a:cubicBezTo>
                    <a:pt x="11252" y="3000"/>
                    <a:pt x="11442" y="2798"/>
                    <a:pt x="11442" y="2560"/>
                  </a:cubicBezTo>
                  <a:lnTo>
                    <a:pt x="11442" y="452"/>
                  </a:lnTo>
                  <a:cubicBezTo>
                    <a:pt x="11442" y="202"/>
                    <a:pt x="11240" y="0"/>
                    <a:pt x="10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5"/>
            <p:cNvSpPr/>
            <p:nvPr/>
          </p:nvSpPr>
          <p:spPr>
            <a:xfrm>
              <a:off x="2220171" y="3011076"/>
              <a:ext cx="615512" cy="131018"/>
            </a:xfrm>
            <a:custGeom>
              <a:avLst/>
              <a:gdLst/>
              <a:ahLst/>
              <a:cxnLst/>
              <a:rect l="l" t="t" r="r" b="b"/>
              <a:pathLst>
                <a:path w="10467" h="2228" extrusionOk="0">
                  <a:moveTo>
                    <a:pt x="1120" y="1"/>
                  </a:moveTo>
                  <a:cubicBezTo>
                    <a:pt x="513" y="1"/>
                    <a:pt x="1" y="489"/>
                    <a:pt x="1" y="1108"/>
                  </a:cubicBezTo>
                  <a:cubicBezTo>
                    <a:pt x="1" y="1727"/>
                    <a:pt x="489" y="2227"/>
                    <a:pt x="1120" y="2227"/>
                  </a:cubicBezTo>
                  <a:lnTo>
                    <a:pt x="10157" y="2227"/>
                  </a:lnTo>
                  <a:cubicBezTo>
                    <a:pt x="10335" y="2227"/>
                    <a:pt x="10466" y="2096"/>
                    <a:pt x="10466" y="1930"/>
                  </a:cubicBezTo>
                  <a:lnTo>
                    <a:pt x="10466" y="310"/>
                  </a:lnTo>
                  <a:cubicBezTo>
                    <a:pt x="10466" y="132"/>
                    <a:pt x="10335" y="1"/>
                    <a:pt x="10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5"/>
            <p:cNvSpPr/>
            <p:nvPr/>
          </p:nvSpPr>
          <p:spPr>
            <a:xfrm>
              <a:off x="2297206" y="3067793"/>
              <a:ext cx="553179" cy="17583"/>
            </a:xfrm>
            <a:custGeom>
              <a:avLst/>
              <a:gdLst/>
              <a:ahLst/>
              <a:cxnLst/>
              <a:rect l="l" t="t" r="r" b="b"/>
              <a:pathLst>
                <a:path w="9407" h="299" extrusionOk="0">
                  <a:moveTo>
                    <a:pt x="155" y="1"/>
                  </a:moveTo>
                  <a:cubicBezTo>
                    <a:pt x="60" y="1"/>
                    <a:pt x="0" y="60"/>
                    <a:pt x="0" y="156"/>
                  </a:cubicBezTo>
                  <a:cubicBezTo>
                    <a:pt x="0" y="239"/>
                    <a:pt x="60" y="299"/>
                    <a:pt x="155" y="299"/>
                  </a:cubicBezTo>
                  <a:lnTo>
                    <a:pt x="9263" y="299"/>
                  </a:lnTo>
                  <a:cubicBezTo>
                    <a:pt x="9335" y="299"/>
                    <a:pt x="9406" y="239"/>
                    <a:pt x="9406" y="156"/>
                  </a:cubicBezTo>
                  <a:cubicBezTo>
                    <a:pt x="9406" y="60"/>
                    <a:pt x="9347" y="1"/>
                    <a:pt x="9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5"/>
            <p:cNvSpPr/>
            <p:nvPr/>
          </p:nvSpPr>
          <p:spPr>
            <a:xfrm>
              <a:off x="2042264" y="3162323"/>
              <a:ext cx="672906" cy="176474"/>
            </a:xfrm>
            <a:custGeom>
              <a:avLst/>
              <a:gdLst/>
              <a:ahLst/>
              <a:cxnLst/>
              <a:rect l="l" t="t" r="r" b="b"/>
              <a:pathLst>
                <a:path w="11443" h="3001" extrusionOk="0">
                  <a:moveTo>
                    <a:pt x="1501" y="0"/>
                  </a:moveTo>
                  <a:cubicBezTo>
                    <a:pt x="667" y="0"/>
                    <a:pt x="0" y="667"/>
                    <a:pt x="0" y="1500"/>
                  </a:cubicBezTo>
                  <a:cubicBezTo>
                    <a:pt x="0" y="2334"/>
                    <a:pt x="667" y="3000"/>
                    <a:pt x="1501" y="3000"/>
                  </a:cubicBezTo>
                  <a:lnTo>
                    <a:pt x="11002" y="3000"/>
                  </a:lnTo>
                  <a:cubicBezTo>
                    <a:pt x="11252" y="3000"/>
                    <a:pt x="11442" y="2798"/>
                    <a:pt x="11442" y="2560"/>
                  </a:cubicBezTo>
                  <a:lnTo>
                    <a:pt x="11442" y="452"/>
                  </a:lnTo>
                  <a:cubicBezTo>
                    <a:pt x="11442" y="202"/>
                    <a:pt x="11240" y="0"/>
                    <a:pt x="10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5"/>
            <p:cNvSpPr/>
            <p:nvPr/>
          </p:nvSpPr>
          <p:spPr>
            <a:xfrm>
              <a:off x="2130471" y="3185051"/>
              <a:ext cx="615512" cy="131018"/>
            </a:xfrm>
            <a:custGeom>
              <a:avLst/>
              <a:gdLst/>
              <a:ahLst/>
              <a:cxnLst/>
              <a:rect l="l" t="t" r="r" b="b"/>
              <a:pathLst>
                <a:path w="10467" h="2228" extrusionOk="0">
                  <a:moveTo>
                    <a:pt x="1120" y="1"/>
                  </a:moveTo>
                  <a:cubicBezTo>
                    <a:pt x="513" y="1"/>
                    <a:pt x="1" y="489"/>
                    <a:pt x="1" y="1108"/>
                  </a:cubicBezTo>
                  <a:cubicBezTo>
                    <a:pt x="1" y="1727"/>
                    <a:pt x="489" y="2227"/>
                    <a:pt x="1120" y="2227"/>
                  </a:cubicBezTo>
                  <a:lnTo>
                    <a:pt x="10157" y="2227"/>
                  </a:lnTo>
                  <a:cubicBezTo>
                    <a:pt x="10335" y="2227"/>
                    <a:pt x="10466" y="2096"/>
                    <a:pt x="10466" y="1930"/>
                  </a:cubicBezTo>
                  <a:lnTo>
                    <a:pt x="10466" y="310"/>
                  </a:lnTo>
                  <a:cubicBezTo>
                    <a:pt x="10466" y="132"/>
                    <a:pt x="10335" y="1"/>
                    <a:pt x="10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5"/>
            <p:cNvSpPr/>
            <p:nvPr/>
          </p:nvSpPr>
          <p:spPr>
            <a:xfrm>
              <a:off x="2207506" y="3241768"/>
              <a:ext cx="553179" cy="17583"/>
            </a:xfrm>
            <a:custGeom>
              <a:avLst/>
              <a:gdLst/>
              <a:ahLst/>
              <a:cxnLst/>
              <a:rect l="l" t="t" r="r" b="b"/>
              <a:pathLst>
                <a:path w="9407" h="299" extrusionOk="0">
                  <a:moveTo>
                    <a:pt x="155" y="1"/>
                  </a:moveTo>
                  <a:cubicBezTo>
                    <a:pt x="60" y="1"/>
                    <a:pt x="0" y="60"/>
                    <a:pt x="0" y="156"/>
                  </a:cubicBezTo>
                  <a:cubicBezTo>
                    <a:pt x="0" y="239"/>
                    <a:pt x="60" y="299"/>
                    <a:pt x="155" y="299"/>
                  </a:cubicBezTo>
                  <a:lnTo>
                    <a:pt x="9263" y="299"/>
                  </a:lnTo>
                  <a:cubicBezTo>
                    <a:pt x="9335" y="299"/>
                    <a:pt x="9406" y="239"/>
                    <a:pt x="9406" y="156"/>
                  </a:cubicBezTo>
                  <a:cubicBezTo>
                    <a:pt x="9406" y="60"/>
                    <a:pt x="9347" y="1"/>
                    <a:pt x="9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5"/>
            <p:cNvSpPr/>
            <p:nvPr/>
          </p:nvSpPr>
          <p:spPr>
            <a:xfrm>
              <a:off x="2009333" y="3464435"/>
              <a:ext cx="320722" cy="733475"/>
            </a:xfrm>
            <a:custGeom>
              <a:avLst/>
              <a:gdLst/>
              <a:ahLst/>
              <a:cxnLst/>
              <a:rect l="l" t="t" r="r" b="b"/>
              <a:pathLst>
                <a:path w="5454" h="12473" extrusionOk="0">
                  <a:moveTo>
                    <a:pt x="5454" y="1"/>
                  </a:moveTo>
                  <a:lnTo>
                    <a:pt x="918" y="358"/>
                  </a:lnTo>
                  <a:lnTo>
                    <a:pt x="60" y="10907"/>
                  </a:lnTo>
                  <a:cubicBezTo>
                    <a:pt x="1" y="11323"/>
                    <a:pt x="48" y="11859"/>
                    <a:pt x="287" y="12228"/>
                  </a:cubicBezTo>
                  <a:cubicBezTo>
                    <a:pt x="403" y="12403"/>
                    <a:pt x="588" y="12473"/>
                    <a:pt x="783" y="12473"/>
                  </a:cubicBezTo>
                  <a:cubicBezTo>
                    <a:pt x="986" y="12473"/>
                    <a:pt x="1200" y="12397"/>
                    <a:pt x="1358" y="12288"/>
                  </a:cubicBezTo>
                  <a:cubicBezTo>
                    <a:pt x="1715" y="12050"/>
                    <a:pt x="1918" y="11562"/>
                    <a:pt x="2037" y="11169"/>
                  </a:cubicBezTo>
                  <a:lnTo>
                    <a:pt x="2037" y="11157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5"/>
            <p:cNvSpPr/>
            <p:nvPr/>
          </p:nvSpPr>
          <p:spPr>
            <a:xfrm>
              <a:off x="2680121" y="3463024"/>
              <a:ext cx="320722" cy="734710"/>
            </a:xfrm>
            <a:custGeom>
              <a:avLst/>
              <a:gdLst/>
              <a:ahLst/>
              <a:cxnLst/>
              <a:rect l="l" t="t" r="r" b="b"/>
              <a:pathLst>
                <a:path w="5454" h="12494" extrusionOk="0">
                  <a:moveTo>
                    <a:pt x="0" y="1"/>
                  </a:moveTo>
                  <a:lnTo>
                    <a:pt x="3429" y="11169"/>
                  </a:lnTo>
                  <a:lnTo>
                    <a:pt x="3429" y="11181"/>
                  </a:lnTo>
                  <a:cubicBezTo>
                    <a:pt x="3612" y="11799"/>
                    <a:pt x="3993" y="12494"/>
                    <a:pt x="4721" y="12494"/>
                  </a:cubicBezTo>
                  <a:cubicBezTo>
                    <a:pt x="4750" y="12494"/>
                    <a:pt x="4780" y="12493"/>
                    <a:pt x="4810" y="12490"/>
                  </a:cubicBezTo>
                  <a:cubicBezTo>
                    <a:pt x="5453" y="12431"/>
                    <a:pt x="5453" y="11395"/>
                    <a:pt x="5394" y="10931"/>
                  </a:cubicBezTo>
                  <a:lnTo>
                    <a:pt x="4536" y="3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95"/>
            <p:cNvSpPr/>
            <p:nvPr/>
          </p:nvSpPr>
          <p:spPr>
            <a:xfrm>
              <a:off x="1956820" y="3336299"/>
              <a:ext cx="1114708" cy="182119"/>
            </a:xfrm>
            <a:custGeom>
              <a:avLst/>
              <a:gdLst/>
              <a:ahLst/>
              <a:cxnLst/>
              <a:rect l="l" t="t" r="r" b="b"/>
              <a:pathLst>
                <a:path w="18956" h="3097" extrusionOk="0">
                  <a:moveTo>
                    <a:pt x="275" y="1"/>
                  </a:moveTo>
                  <a:cubicBezTo>
                    <a:pt x="132" y="1"/>
                    <a:pt x="1" y="120"/>
                    <a:pt x="1" y="275"/>
                  </a:cubicBezTo>
                  <a:lnTo>
                    <a:pt x="1" y="537"/>
                  </a:lnTo>
                  <a:cubicBezTo>
                    <a:pt x="1" y="1953"/>
                    <a:pt x="1156" y="3096"/>
                    <a:pt x="2573" y="3096"/>
                  </a:cubicBezTo>
                  <a:lnTo>
                    <a:pt x="16396" y="3096"/>
                  </a:lnTo>
                  <a:cubicBezTo>
                    <a:pt x="17813" y="3096"/>
                    <a:pt x="18956" y="1953"/>
                    <a:pt x="18956" y="537"/>
                  </a:cubicBezTo>
                  <a:lnTo>
                    <a:pt x="18956" y="275"/>
                  </a:lnTo>
                  <a:cubicBezTo>
                    <a:pt x="18956" y="120"/>
                    <a:pt x="18837" y="1"/>
                    <a:pt x="18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95"/>
            <p:cNvSpPr/>
            <p:nvPr/>
          </p:nvSpPr>
          <p:spPr>
            <a:xfrm>
              <a:off x="2007980" y="3604450"/>
              <a:ext cx="997039" cy="63098"/>
            </a:xfrm>
            <a:custGeom>
              <a:avLst/>
              <a:gdLst/>
              <a:ahLst/>
              <a:cxnLst/>
              <a:rect l="l" t="t" r="r" b="b"/>
              <a:pathLst>
                <a:path w="16955" h="1073" extrusionOk="0">
                  <a:moveTo>
                    <a:pt x="488" y="1"/>
                  </a:moveTo>
                  <a:cubicBezTo>
                    <a:pt x="226" y="1"/>
                    <a:pt x="0" y="215"/>
                    <a:pt x="0" y="489"/>
                  </a:cubicBezTo>
                  <a:lnTo>
                    <a:pt x="0" y="572"/>
                  </a:lnTo>
                  <a:cubicBezTo>
                    <a:pt x="0" y="846"/>
                    <a:pt x="226" y="1072"/>
                    <a:pt x="488" y="1072"/>
                  </a:cubicBezTo>
                  <a:lnTo>
                    <a:pt x="16443" y="1072"/>
                  </a:lnTo>
                  <a:cubicBezTo>
                    <a:pt x="16728" y="1072"/>
                    <a:pt x="16955" y="846"/>
                    <a:pt x="16943" y="572"/>
                  </a:cubicBezTo>
                  <a:lnTo>
                    <a:pt x="16943" y="489"/>
                  </a:lnTo>
                  <a:cubicBezTo>
                    <a:pt x="16943" y="215"/>
                    <a:pt x="16716" y="1"/>
                    <a:pt x="16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95"/>
            <p:cNvSpPr/>
            <p:nvPr/>
          </p:nvSpPr>
          <p:spPr>
            <a:xfrm>
              <a:off x="2834132" y="2963005"/>
              <a:ext cx="76152" cy="75094"/>
            </a:xfrm>
            <a:custGeom>
              <a:avLst/>
              <a:gdLst/>
              <a:ahLst/>
              <a:cxnLst/>
              <a:rect l="l" t="t" r="r" b="b"/>
              <a:pathLst>
                <a:path w="1295" h="1277" extrusionOk="0">
                  <a:moveTo>
                    <a:pt x="574" y="1"/>
                  </a:moveTo>
                  <a:cubicBezTo>
                    <a:pt x="394" y="1"/>
                    <a:pt x="214" y="51"/>
                    <a:pt x="84" y="158"/>
                  </a:cubicBezTo>
                  <a:cubicBezTo>
                    <a:pt x="60" y="574"/>
                    <a:pt x="24" y="943"/>
                    <a:pt x="0" y="1253"/>
                  </a:cubicBezTo>
                  <a:lnTo>
                    <a:pt x="453" y="1253"/>
                  </a:lnTo>
                  <a:lnTo>
                    <a:pt x="453" y="1277"/>
                  </a:lnTo>
                  <a:lnTo>
                    <a:pt x="524" y="884"/>
                  </a:lnTo>
                  <a:lnTo>
                    <a:pt x="572" y="610"/>
                  </a:lnTo>
                  <a:lnTo>
                    <a:pt x="596" y="467"/>
                  </a:lnTo>
                  <a:lnTo>
                    <a:pt x="608" y="396"/>
                  </a:lnTo>
                  <a:lnTo>
                    <a:pt x="608" y="372"/>
                  </a:lnTo>
                  <a:lnTo>
                    <a:pt x="608" y="348"/>
                  </a:lnTo>
                  <a:cubicBezTo>
                    <a:pt x="608" y="348"/>
                    <a:pt x="608" y="336"/>
                    <a:pt x="655" y="336"/>
                  </a:cubicBezTo>
                  <a:lnTo>
                    <a:pt x="703" y="348"/>
                  </a:lnTo>
                  <a:lnTo>
                    <a:pt x="703" y="372"/>
                  </a:lnTo>
                  <a:lnTo>
                    <a:pt x="703" y="396"/>
                  </a:lnTo>
                  <a:lnTo>
                    <a:pt x="703" y="467"/>
                  </a:lnTo>
                  <a:lnTo>
                    <a:pt x="691" y="610"/>
                  </a:lnTo>
                  <a:lnTo>
                    <a:pt x="655" y="884"/>
                  </a:lnTo>
                  <a:lnTo>
                    <a:pt x="608" y="1265"/>
                  </a:lnTo>
                  <a:lnTo>
                    <a:pt x="1072" y="1265"/>
                  </a:lnTo>
                  <a:cubicBezTo>
                    <a:pt x="1132" y="1062"/>
                    <a:pt x="1191" y="824"/>
                    <a:pt x="1239" y="562"/>
                  </a:cubicBezTo>
                  <a:cubicBezTo>
                    <a:pt x="1294" y="204"/>
                    <a:pt x="935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5"/>
            <p:cNvSpPr/>
            <p:nvPr/>
          </p:nvSpPr>
          <p:spPr>
            <a:xfrm>
              <a:off x="2743102" y="2787354"/>
              <a:ext cx="98792" cy="250745"/>
            </a:xfrm>
            <a:custGeom>
              <a:avLst/>
              <a:gdLst/>
              <a:ahLst/>
              <a:cxnLst/>
              <a:rect l="l" t="t" r="r" b="b"/>
              <a:pathLst>
                <a:path w="1680" h="4264" extrusionOk="0">
                  <a:moveTo>
                    <a:pt x="862" y="1"/>
                  </a:moveTo>
                  <a:cubicBezTo>
                    <a:pt x="545" y="1"/>
                    <a:pt x="231" y="153"/>
                    <a:pt x="179" y="466"/>
                  </a:cubicBezTo>
                  <a:cubicBezTo>
                    <a:pt x="72" y="1097"/>
                    <a:pt x="1" y="1847"/>
                    <a:pt x="13" y="2787"/>
                  </a:cubicBezTo>
                  <a:cubicBezTo>
                    <a:pt x="132" y="3216"/>
                    <a:pt x="251" y="3716"/>
                    <a:pt x="358" y="4264"/>
                  </a:cubicBezTo>
                  <a:lnTo>
                    <a:pt x="572" y="4264"/>
                  </a:lnTo>
                  <a:cubicBezTo>
                    <a:pt x="572" y="4157"/>
                    <a:pt x="584" y="4049"/>
                    <a:pt x="584" y="3954"/>
                  </a:cubicBezTo>
                  <a:cubicBezTo>
                    <a:pt x="655" y="2859"/>
                    <a:pt x="739" y="1775"/>
                    <a:pt x="846" y="704"/>
                  </a:cubicBezTo>
                  <a:cubicBezTo>
                    <a:pt x="846" y="704"/>
                    <a:pt x="846" y="692"/>
                    <a:pt x="858" y="692"/>
                  </a:cubicBezTo>
                  <a:cubicBezTo>
                    <a:pt x="858" y="692"/>
                    <a:pt x="882" y="692"/>
                    <a:pt x="882" y="704"/>
                  </a:cubicBezTo>
                  <a:cubicBezTo>
                    <a:pt x="858" y="1787"/>
                    <a:pt x="846" y="2883"/>
                    <a:pt x="858" y="3954"/>
                  </a:cubicBezTo>
                  <a:lnTo>
                    <a:pt x="858" y="4264"/>
                  </a:lnTo>
                  <a:lnTo>
                    <a:pt x="1548" y="4264"/>
                  </a:lnTo>
                  <a:cubicBezTo>
                    <a:pt x="1572" y="3966"/>
                    <a:pt x="1608" y="3573"/>
                    <a:pt x="1632" y="3156"/>
                  </a:cubicBezTo>
                  <a:cubicBezTo>
                    <a:pt x="1679" y="2371"/>
                    <a:pt x="1679" y="1430"/>
                    <a:pt x="1572" y="501"/>
                  </a:cubicBezTo>
                  <a:cubicBezTo>
                    <a:pt x="1536" y="171"/>
                    <a:pt x="1197" y="1"/>
                    <a:pt x="862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5"/>
            <p:cNvSpPr/>
            <p:nvPr/>
          </p:nvSpPr>
          <p:spPr>
            <a:xfrm>
              <a:off x="2776738" y="2828400"/>
              <a:ext cx="18230" cy="209699"/>
            </a:xfrm>
            <a:custGeom>
              <a:avLst/>
              <a:gdLst/>
              <a:ahLst/>
              <a:cxnLst/>
              <a:rect l="l" t="t" r="r" b="b"/>
              <a:pathLst>
                <a:path w="310" h="3566" extrusionOk="0">
                  <a:moveTo>
                    <a:pt x="295" y="0"/>
                  </a:moveTo>
                  <a:cubicBezTo>
                    <a:pt x="285" y="0"/>
                    <a:pt x="274" y="6"/>
                    <a:pt x="274" y="6"/>
                  </a:cubicBezTo>
                  <a:cubicBezTo>
                    <a:pt x="179" y="1089"/>
                    <a:pt x="83" y="2161"/>
                    <a:pt x="12" y="3256"/>
                  </a:cubicBezTo>
                  <a:cubicBezTo>
                    <a:pt x="12" y="3351"/>
                    <a:pt x="0" y="3459"/>
                    <a:pt x="0" y="3566"/>
                  </a:cubicBezTo>
                  <a:lnTo>
                    <a:pt x="298" y="3566"/>
                  </a:lnTo>
                  <a:lnTo>
                    <a:pt x="298" y="3256"/>
                  </a:lnTo>
                  <a:cubicBezTo>
                    <a:pt x="298" y="2185"/>
                    <a:pt x="298" y="1089"/>
                    <a:pt x="310" y="6"/>
                  </a:cubicBezTo>
                  <a:cubicBezTo>
                    <a:pt x="306" y="2"/>
                    <a:pt x="300" y="0"/>
                    <a:pt x="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5"/>
            <p:cNvSpPr/>
            <p:nvPr/>
          </p:nvSpPr>
          <p:spPr>
            <a:xfrm>
              <a:off x="2653718" y="2907787"/>
              <a:ext cx="110436" cy="130312"/>
            </a:xfrm>
            <a:custGeom>
              <a:avLst/>
              <a:gdLst/>
              <a:ahLst/>
              <a:cxnLst/>
              <a:rect l="l" t="t" r="r" b="b"/>
              <a:pathLst>
                <a:path w="1878" h="2216" extrusionOk="0">
                  <a:moveTo>
                    <a:pt x="745" y="0"/>
                  </a:moveTo>
                  <a:cubicBezTo>
                    <a:pt x="372" y="0"/>
                    <a:pt x="1" y="205"/>
                    <a:pt x="20" y="573"/>
                  </a:cubicBezTo>
                  <a:cubicBezTo>
                    <a:pt x="44" y="1228"/>
                    <a:pt x="163" y="1787"/>
                    <a:pt x="306" y="2216"/>
                  </a:cubicBezTo>
                  <a:lnTo>
                    <a:pt x="663" y="2216"/>
                  </a:lnTo>
                  <a:cubicBezTo>
                    <a:pt x="604" y="1692"/>
                    <a:pt x="556" y="1156"/>
                    <a:pt x="509" y="620"/>
                  </a:cubicBezTo>
                  <a:cubicBezTo>
                    <a:pt x="509" y="608"/>
                    <a:pt x="520" y="597"/>
                    <a:pt x="544" y="597"/>
                  </a:cubicBezTo>
                  <a:cubicBezTo>
                    <a:pt x="556" y="597"/>
                    <a:pt x="580" y="608"/>
                    <a:pt x="580" y="620"/>
                  </a:cubicBezTo>
                  <a:cubicBezTo>
                    <a:pt x="663" y="1156"/>
                    <a:pt x="747" y="1692"/>
                    <a:pt x="842" y="2216"/>
                  </a:cubicBezTo>
                  <a:lnTo>
                    <a:pt x="1878" y="2216"/>
                  </a:lnTo>
                  <a:cubicBezTo>
                    <a:pt x="1771" y="1668"/>
                    <a:pt x="1652" y="1168"/>
                    <a:pt x="1533" y="739"/>
                  </a:cubicBezTo>
                  <a:lnTo>
                    <a:pt x="1449" y="430"/>
                  </a:lnTo>
                  <a:cubicBezTo>
                    <a:pt x="1353" y="136"/>
                    <a:pt x="1048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5"/>
            <p:cNvSpPr/>
            <p:nvPr/>
          </p:nvSpPr>
          <p:spPr>
            <a:xfrm>
              <a:off x="2684297" y="2942835"/>
              <a:ext cx="19641" cy="95264"/>
            </a:xfrm>
            <a:custGeom>
              <a:avLst/>
              <a:gdLst/>
              <a:ahLst/>
              <a:cxnLst/>
              <a:rect l="l" t="t" r="r" b="b"/>
              <a:pathLst>
                <a:path w="334" h="1620" extrusionOk="0">
                  <a:moveTo>
                    <a:pt x="36" y="1"/>
                  </a:moveTo>
                  <a:cubicBezTo>
                    <a:pt x="24" y="1"/>
                    <a:pt x="0" y="12"/>
                    <a:pt x="0" y="24"/>
                  </a:cubicBezTo>
                  <a:cubicBezTo>
                    <a:pt x="48" y="560"/>
                    <a:pt x="96" y="1084"/>
                    <a:pt x="155" y="1620"/>
                  </a:cubicBezTo>
                  <a:lnTo>
                    <a:pt x="334" y="1620"/>
                  </a:lnTo>
                  <a:cubicBezTo>
                    <a:pt x="239" y="1084"/>
                    <a:pt x="155" y="560"/>
                    <a:pt x="84" y="24"/>
                  </a:cubicBezTo>
                  <a:cubicBezTo>
                    <a:pt x="60" y="12"/>
                    <a:pt x="48" y="1"/>
                    <a:pt x="36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5"/>
            <p:cNvSpPr/>
            <p:nvPr/>
          </p:nvSpPr>
          <p:spPr>
            <a:xfrm>
              <a:off x="2860712" y="2983469"/>
              <a:ext cx="14760" cy="55336"/>
            </a:xfrm>
            <a:custGeom>
              <a:avLst/>
              <a:gdLst/>
              <a:ahLst/>
              <a:cxnLst/>
              <a:rect l="l" t="t" r="r" b="b"/>
              <a:pathLst>
                <a:path w="251" h="941" extrusionOk="0">
                  <a:moveTo>
                    <a:pt x="203" y="0"/>
                  </a:moveTo>
                  <a:cubicBezTo>
                    <a:pt x="156" y="0"/>
                    <a:pt x="156" y="24"/>
                    <a:pt x="156" y="24"/>
                  </a:cubicBezTo>
                  <a:lnTo>
                    <a:pt x="156" y="36"/>
                  </a:lnTo>
                  <a:lnTo>
                    <a:pt x="156" y="60"/>
                  </a:lnTo>
                  <a:lnTo>
                    <a:pt x="144" y="143"/>
                  </a:lnTo>
                  <a:lnTo>
                    <a:pt x="120" y="274"/>
                  </a:lnTo>
                  <a:lnTo>
                    <a:pt x="72" y="560"/>
                  </a:lnTo>
                  <a:lnTo>
                    <a:pt x="1" y="941"/>
                  </a:lnTo>
                  <a:lnTo>
                    <a:pt x="156" y="941"/>
                  </a:lnTo>
                  <a:lnTo>
                    <a:pt x="203" y="572"/>
                  </a:lnTo>
                  <a:lnTo>
                    <a:pt x="239" y="274"/>
                  </a:lnTo>
                  <a:lnTo>
                    <a:pt x="251" y="143"/>
                  </a:lnTo>
                  <a:lnTo>
                    <a:pt x="251" y="60"/>
                  </a:lnTo>
                  <a:lnTo>
                    <a:pt x="251" y="36"/>
                  </a:lnTo>
                  <a:lnTo>
                    <a:pt x="251" y="24"/>
                  </a:lnTo>
                  <a:cubicBezTo>
                    <a:pt x="251" y="24"/>
                    <a:pt x="251" y="0"/>
                    <a:pt x="203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5"/>
            <p:cNvSpPr/>
            <p:nvPr/>
          </p:nvSpPr>
          <p:spPr>
            <a:xfrm>
              <a:off x="2638781" y="3084967"/>
              <a:ext cx="292026" cy="254920"/>
            </a:xfrm>
            <a:custGeom>
              <a:avLst/>
              <a:gdLst/>
              <a:ahLst/>
              <a:cxnLst/>
              <a:rect l="l" t="t" r="r" b="b"/>
              <a:pathLst>
                <a:path w="4966" h="4335" extrusionOk="0">
                  <a:moveTo>
                    <a:pt x="48" y="0"/>
                  </a:moveTo>
                  <a:lnTo>
                    <a:pt x="227" y="1977"/>
                  </a:lnTo>
                  <a:lnTo>
                    <a:pt x="1" y="4334"/>
                  </a:lnTo>
                  <a:lnTo>
                    <a:pt x="4965" y="4334"/>
                  </a:lnTo>
                  <a:lnTo>
                    <a:pt x="4739" y="1977"/>
                  </a:lnTo>
                  <a:lnTo>
                    <a:pt x="4918" y="0"/>
                  </a:lnTo>
                  <a:lnTo>
                    <a:pt x="4918" y="0"/>
                  </a:lnTo>
                  <a:cubicBezTo>
                    <a:pt x="4870" y="24"/>
                    <a:pt x="4823" y="36"/>
                    <a:pt x="4787" y="36"/>
                  </a:cubicBezTo>
                  <a:lnTo>
                    <a:pt x="203" y="36"/>
                  </a:lnTo>
                  <a:cubicBezTo>
                    <a:pt x="155" y="36"/>
                    <a:pt x="96" y="24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95"/>
            <p:cNvSpPr/>
            <p:nvPr/>
          </p:nvSpPr>
          <p:spPr>
            <a:xfrm>
              <a:off x="2630372" y="3038040"/>
              <a:ext cx="312313" cy="48397"/>
            </a:xfrm>
            <a:custGeom>
              <a:avLst/>
              <a:gdLst/>
              <a:ahLst/>
              <a:cxnLst/>
              <a:rect l="l" t="t" r="r" b="b"/>
              <a:pathLst>
                <a:path w="5311" h="823" extrusionOk="0">
                  <a:moveTo>
                    <a:pt x="334" y="1"/>
                  </a:moveTo>
                  <a:cubicBezTo>
                    <a:pt x="144" y="1"/>
                    <a:pt x="1" y="144"/>
                    <a:pt x="1" y="346"/>
                  </a:cubicBezTo>
                  <a:lnTo>
                    <a:pt x="1" y="477"/>
                  </a:lnTo>
                  <a:cubicBezTo>
                    <a:pt x="1" y="608"/>
                    <a:pt x="84" y="727"/>
                    <a:pt x="191" y="787"/>
                  </a:cubicBezTo>
                  <a:cubicBezTo>
                    <a:pt x="239" y="798"/>
                    <a:pt x="275" y="822"/>
                    <a:pt x="334" y="822"/>
                  </a:cubicBezTo>
                  <a:lnTo>
                    <a:pt x="4966" y="822"/>
                  </a:lnTo>
                  <a:cubicBezTo>
                    <a:pt x="5013" y="822"/>
                    <a:pt x="5061" y="798"/>
                    <a:pt x="5108" y="787"/>
                  </a:cubicBezTo>
                  <a:cubicBezTo>
                    <a:pt x="5228" y="727"/>
                    <a:pt x="5311" y="608"/>
                    <a:pt x="5311" y="477"/>
                  </a:cubicBezTo>
                  <a:lnTo>
                    <a:pt x="5311" y="346"/>
                  </a:lnTo>
                  <a:cubicBezTo>
                    <a:pt x="5311" y="167"/>
                    <a:pt x="5168" y="1"/>
                    <a:pt x="4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" name="Google Shape;1135;p95"/>
          <p:cNvGrpSpPr/>
          <p:nvPr/>
        </p:nvGrpSpPr>
        <p:grpSpPr>
          <a:xfrm>
            <a:off x="6467830" y="197607"/>
            <a:ext cx="755064" cy="887275"/>
            <a:chOff x="6116376" y="1957317"/>
            <a:chExt cx="2207788" cy="2670102"/>
          </a:xfrm>
        </p:grpSpPr>
        <p:sp>
          <p:nvSpPr>
            <p:cNvPr id="1136" name="Google Shape;1136;p95"/>
            <p:cNvSpPr/>
            <p:nvPr/>
          </p:nvSpPr>
          <p:spPr>
            <a:xfrm>
              <a:off x="6526338" y="2414049"/>
              <a:ext cx="601668" cy="522025"/>
            </a:xfrm>
            <a:custGeom>
              <a:avLst/>
              <a:gdLst/>
              <a:ahLst/>
              <a:cxnLst/>
              <a:rect l="l" t="t" r="r" b="b"/>
              <a:pathLst>
                <a:path w="14754" h="12801" extrusionOk="0">
                  <a:moveTo>
                    <a:pt x="3860" y="4127"/>
                  </a:moveTo>
                  <a:cubicBezTo>
                    <a:pt x="4006" y="4127"/>
                    <a:pt x="4154" y="4142"/>
                    <a:pt x="4309" y="4173"/>
                  </a:cubicBezTo>
                  <a:cubicBezTo>
                    <a:pt x="4352" y="4173"/>
                    <a:pt x="4439" y="4216"/>
                    <a:pt x="4526" y="4260"/>
                  </a:cubicBezTo>
                  <a:cubicBezTo>
                    <a:pt x="4570" y="4303"/>
                    <a:pt x="4570" y="4434"/>
                    <a:pt x="4526" y="4477"/>
                  </a:cubicBezTo>
                  <a:cubicBezTo>
                    <a:pt x="4439" y="4564"/>
                    <a:pt x="4352" y="4608"/>
                    <a:pt x="4265" y="4651"/>
                  </a:cubicBezTo>
                  <a:cubicBezTo>
                    <a:pt x="4077" y="4705"/>
                    <a:pt x="3872" y="4742"/>
                    <a:pt x="3661" y="4742"/>
                  </a:cubicBezTo>
                  <a:cubicBezTo>
                    <a:pt x="3530" y="4742"/>
                    <a:pt x="3397" y="4728"/>
                    <a:pt x="3264" y="4695"/>
                  </a:cubicBezTo>
                  <a:cubicBezTo>
                    <a:pt x="3046" y="4651"/>
                    <a:pt x="2655" y="4390"/>
                    <a:pt x="3090" y="4260"/>
                  </a:cubicBezTo>
                  <a:cubicBezTo>
                    <a:pt x="3343" y="4175"/>
                    <a:pt x="3596" y="4127"/>
                    <a:pt x="3860" y="4127"/>
                  </a:cubicBezTo>
                  <a:close/>
                  <a:moveTo>
                    <a:pt x="568" y="7562"/>
                  </a:moveTo>
                  <a:lnTo>
                    <a:pt x="568" y="7562"/>
                  </a:lnTo>
                  <a:cubicBezTo>
                    <a:pt x="567" y="7564"/>
                    <a:pt x="567" y="7565"/>
                    <a:pt x="566" y="7567"/>
                  </a:cubicBezTo>
                  <a:cubicBezTo>
                    <a:pt x="567" y="7566"/>
                    <a:pt x="567" y="7564"/>
                    <a:pt x="568" y="7562"/>
                  </a:cubicBezTo>
                  <a:close/>
                  <a:moveTo>
                    <a:pt x="8513" y="1"/>
                  </a:moveTo>
                  <a:cubicBezTo>
                    <a:pt x="7934" y="1"/>
                    <a:pt x="7342" y="217"/>
                    <a:pt x="6920" y="604"/>
                  </a:cubicBezTo>
                  <a:cubicBezTo>
                    <a:pt x="6485" y="1170"/>
                    <a:pt x="6310" y="1866"/>
                    <a:pt x="5527" y="2214"/>
                  </a:cubicBezTo>
                  <a:cubicBezTo>
                    <a:pt x="5239" y="2352"/>
                    <a:pt x="4920" y="2394"/>
                    <a:pt x="4587" y="2394"/>
                  </a:cubicBezTo>
                  <a:cubicBezTo>
                    <a:pt x="4063" y="2394"/>
                    <a:pt x="3505" y="2289"/>
                    <a:pt x="2976" y="2289"/>
                  </a:cubicBezTo>
                  <a:cubicBezTo>
                    <a:pt x="2776" y="2289"/>
                    <a:pt x="2581" y="2304"/>
                    <a:pt x="2394" y="2345"/>
                  </a:cubicBezTo>
                  <a:cubicBezTo>
                    <a:pt x="1567" y="2606"/>
                    <a:pt x="914" y="3172"/>
                    <a:pt x="522" y="3912"/>
                  </a:cubicBezTo>
                  <a:cubicBezTo>
                    <a:pt x="218" y="4521"/>
                    <a:pt x="44" y="5130"/>
                    <a:pt x="0" y="5826"/>
                  </a:cubicBezTo>
                  <a:cubicBezTo>
                    <a:pt x="0" y="6131"/>
                    <a:pt x="44" y="6479"/>
                    <a:pt x="131" y="6784"/>
                  </a:cubicBezTo>
                  <a:cubicBezTo>
                    <a:pt x="173" y="6912"/>
                    <a:pt x="593" y="7459"/>
                    <a:pt x="568" y="7562"/>
                  </a:cubicBezTo>
                  <a:lnTo>
                    <a:pt x="568" y="7562"/>
                  </a:lnTo>
                  <a:cubicBezTo>
                    <a:pt x="786" y="6955"/>
                    <a:pt x="1177" y="6435"/>
                    <a:pt x="1697" y="6088"/>
                  </a:cubicBezTo>
                  <a:cubicBezTo>
                    <a:pt x="2263" y="5652"/>
                    <a:pt x="2959" y="5391"/>
                    <a:pt x="3656" y="5304"/>
                  </a:cubicBezTo>
                  <a:cubicBezTo>
                    <a:pt x="3691" y="5300"/>
                    <a:pt x="3723" y="5298"/>
                    <a:pt x="3751" y="5298"/>
                  </a:cubicBezTo>
                  <a:cubicBezTo>
                    <a:pt x="4342" y="5298"/>
                    <a:pt x="3345" y="6137"/>
                    <a:pt x="3221" y="6262"/>
                  </a:cubicBezTo>
                  <a:cubicBezTo>
                    <a:pt x="2698" y="6784"/>
                    <a:pt x="2176" y="7350"/>
                    <a:pt x="1784" y="7959"/>
                  </a:cubicBezTo>
                  <a:cubicBezTo>
                    <a:pt x="1610" y="8133"/>
                    <a:pt x="1523" y="8351"/>
                    <a:pt x="1567" y="8568"/>
                  </a:cubicBezTo>
                  <a:cubicBezTo>
                    <a:pt x="2263" y="8786"/>
                    <a:pt x="2959" y="9134"/>
                    <a:pt x="3612" y="9569"/>
                  </a:cubicBezTo>
                  <a:cubicBezTo>
                    <a:pt x="3873" y="8742"/>
                    <a:pt x="4439" y="8002"/>
                    <a:pt x="5135" y="7524"/>
                  </a:cubicBezTo>
                  <a:cubicBezTo>
                    <a:pt x="5271" y="7422"/>
                    <a:pt x="6037" y="6953"/>
                    <a:pt x="6433" y="6953"/>
                  </a:cubicBezTo>
                  <a:cubicBezTo>
                    <a:pt x="6546" y="6953"/>
                    <a:pt x="6629" y="6991"/>
                    <a:pt x="6659" y="7088"/>
                  </a:cubicBezTo>
                  <a:cubicBezTo>
                    <a:pt x="6746" y="7393"/>
                    <a:pt x="6310" y="7828"/>
                    <a:pt x="6049" y="8046"/>
                  </a:cubicBezTo>
                  <a:cubicBezTo>
                    <a:pt x="5745" y="8351"/>
                    <a:pt x="5440" y="8655"/>
                    <a:pt x="5135" y="9003"/>
                  </a:cubicBezTo>
                  <a:cubicBezTo>
                    <a:pt x="5048" y="9090"/>
                    <a:pt x="4483" y="9917"/>
                    <a:pt x="4613" y="10048"/>
                  </a:cubicBezTo>
                  <a:cubicBezTo>
                    <a:pt x="5048" y="10352"/>
                    <a:pt x="5484" y="10657"/>
                    <a:pt x="5832" y="11005"/>
                  </a:cubicBezTo>
                  <a:cubicBezTo>
                    <a:pt x="6180" y="11310"/>
                    <a:pt x="6528" y="11658"/>
                    <a:pt x="6920" y="11963"/>
                  </a:cubicBezTo>
                  <a:cubicBezTo>
                    <a:pt x="6920" y="11440"/>
                    <a:pt x="6963" y="10918"/>
                    <a:pt x="7094" y="10396"/>
                  </a:cubicBezTo>
                  <a:cubicBezTo>
                    <a:pt x="7137" y="9656"/>
                    <a:pt x="7529" y="9047"/>
                    <a:pt x="8095" y="8612"/>
                  </a:cubicBezTo>
                  <a:cubicBezTo>
                    <a:pt x="8146" y="8561"/>
                    <a:pt x="8227" y="8540"/>
                    <a:pt x="8302" y="8540"/>
                  </a:cubicBezTo>
                  <a:cubicBezTo>
                    <a:pt x="8356" y="8540"/>
                    <a:pt x="8407" y="8550"/>
                    <a:pt x="8443" y="8568"/>
                  </a:cubicBezTo>
                  <a:cubicBezTo>
                    <a:pt x="8530" y="8612"/>
                    <a:pt x="8573" y="8699"/>
                    <a:pt x="8573" y="8786"/>
                  </a:cubicBezTo>
                  <a:cubicBezTo>
                    <a:pt x="8617" y="9613"/>
                    <a:pt x="8399" y="10439"/>
                    <a:pt x="8356" y="11223"/>
                  </a:cubicBezTo>
                  <a:cubicBezTo>
                    <a:pt x="8356" y="11745"/>
                    <a:pt x="8443" y="12267"/>
                    <a:pt x="8660" y="12703"/>
                  </a:cubicBezTo>
                  <a:cubicBezTo>
                    <a:pt x="9052" y="12746"/>
                    <a:pt x="9400" y="12790"/>
                    <a:pt x="9748" y="12790"/>
                  </a:cubicBezTo>
                  <a:cubicBezTo>
                    <a:pt x="9861" y="12797"/>
                    <a:pt x="9974" y="12800"/>
                    <a:pt x="10087" y="12800"/>
                  </a:cubicBezTo>
                  <a:cubicBezTo>
                    <a:pt x="10670" y="12800"/>
                    <a:pt x="11247" y="12704"/>
                    <a:pt x="11794" y="12485"/>
                  </a:cubicBezTo>
                  <a:cubicBezTo>
                    <a:pt x="12403" y="12267"/>
                    <a:pt x="12925" y="11832"/>
                    <a:pt x="13317" y="11310"/>
                  </a:cubicBezTo>
                  <a:cubicBezTo>
                    <a:pt x="13404" y="11266"/>
                    <a:pt x="13491" y="11179"/>
                    <a:pt x="13535" y="11092"/>
                  </a:cubicBezTo>
                  <a:cubicBezTo>
                    <a:pt x="13230" y="10657"/>
                    <a:pt x="12838" y="10309"/>
                    <a:pt x="12447" y="10004"/>
                  </a:cubicBezTo>
                  <a:cubicBezTo>
                    <a:pt x="11924" y="9656"/>
                    <a:pt x="11489" y="9264"/>
                    <a:pt x="11054" y="8829"/>
                  </a:cubicBezTo>
                  <a:cubicBezTo>
                    <a:pt x="11011" y="8742"/>
                    <a:pt x="10967" y="8699"/>
                    <a:pt x="10967" y="8655"/>
                  </a:cubicBezTo>
                  <a:cubicBezTo>
                    <a:pt x="10967" y="8525"/>
                    <a:pt x="11054" y="8438"/>
                    <a:pt x="11185" y="8438"/>
                  </a:cubicBezTo>
                  <a:cubicBezTo>
                    <a:pt x="11223" y="8425"/>
                    <a:pt x="11261" y="8420"/>
                    <a:pt x="11299" y="8420"/>
                  </a:cubicBezTo>
                  <a:cubicBezTo>
                    <a:pt x="11392" y="8420"/>
                    <a:pt x="11484" y="8450"/>
                    <a:pt x="11576" y="8481"/>
                  </a:cubicBezTo>
                  <a:cubicBezTo>
                    <a:pt x="12490" y="8699"/>
                    <a:pt x="13317" y="9221"/>
                    <a:pt x="13970" y="9917"/>
                  </a:cubicBezTo>
                  <a:cubicBezTo>
                    <a:pt x="14013" y="10004"/>
                    <a:pt x="14057" y="10091"/>
                    <a:pt x="14144" y="10135"/>
                  </a:cubicBezTo>
                  <a:cubicBezTo>
                    <a:pt x="14492" y="9482"/>
                    <a:pt x="14710" y="8742"/>
                    <a:pt x="14753" y="8002"/>
                  </a:cubicBezTo>
                  <a:cubicBezTo>
                    <a:pt x="14318" y="7524"/>
                    <a:pt x="13796" y="7132"/>
                    <a:pt x="13230" y="6871"/>
                  </a:cubicBezTo>
                  <a:cubicBezTo>
                    <a:pt x="12490" y="6523"/>
                    <a:pt x="11620" y="6349"/>
                    <a:pt x="11011" y="5783"/>
                  </a:cubicBezTo>
                  <a:cubicBezTo>
                    <a:pt x="10924" y="5696"/>
                    <a:pt x="10836" y="5565"/>
                    <a:pt x="10924" y="5478"/>
                  </a:cubicBezTo>
                  <a:cubicBezTo>
                    <a:pt x="10976" y="5400"/>
                    <a:pt x="11044" y="5384"/>
                    <a:pt x="11118" y="5384"/>
                  </a:cubicBezTo>
                  <a:cubicBezTo>
                    <a:pt x="11167" y="5384"/>
                    <a:pt x="11219" y="5391"/>
                    <a:pt x="11272" y="5391"/>
                  </a:cubicBezTo>
                  <a:cubicBezTo>
                    <a:pt x="12447" y="5565"/>
                    <a:pt x="13578" y="5957"/>
                    <a:pt x="14623" y="6523"/>
                  </a:cubicBezTo>
                  <a:cubicBezTo>
                    <a:pt x="14449" y="6044"/>
                    <a:pt x="14231" y="5565"/>
                    <a:pt x="14100" y="5087"/>
                  </a:cubicBezTo>
                  <a:cubicBezTo>
                    <a:pt x="14013" y="4738"/>
                    <a:pt x="13970" y="4390"/>
                    <a:pt x="13883" y="3999"/>
                  </a:cubicBezTo>
                  <a:cubicBezTo>
                    <a:pt x="13622" y="3912"/>
                    <a:pt x="13317" y="3868"/>
                    <a:pt x="13012" y="3825"/>
                  </a:cubicBezTo>
                  <a:cubicBezTo>
                    <a:pt x="12273" y="3694"/>
                    <a:pt x="11489" y="3694"/>
                    <a:pt x="10706" y="3650"/>
                  </a:cubicBezTo>
                  <a:cubicBezTo>
                    <a:pt x="10532" y="3650"/>
                    <a:pt x="10358" y="3607"/>
                    <a:pt x="10271" y="3476"/>
                  </a:cubicBezTo>
                  <a:cubicBezTo>
                    <a:pt x="10227" y="3346"/>
                    <a:pt x="10358" y="3215"/>
                    <a:pt x="10488" y="3128"/>
                  </a:cubicBezTo>
                  <a:cubicBezTo>
                    <a:pt x="10706" y="3041"/>
                    <a:pt x="10924" y="2954"/>
                    <a:pt x="11185" y="2954"/>
                  </a:cubicBezTo>
                  <a:cubicBezTo>
                    <a:pt x="11881" y="2780"/>
                    <a:pt x="12621" y="2693"/>
                    <a:pt x="13361" y="2649"/>
                  </a:cubicBezTo>
                  <a:cubicBezTo>
                    <a:pt x="12838" y="1866"/>
                    <a:pt x="12099" y="1170"/>
                    <a:pt x="11272" y="735"/>
                  </a:cubicBezTo>
                  <a:cubicBezTo>
                    <a:pt x="10184" y="996"/>
                    <a:pt x="9226" y="1605"/>
                    <a:pt x="8530" y="2432"/>
                  </a:cubicBezTo>
                  <a:cubicBezTo>
                    <a:pt x="8494" y="2503"/>
                    <a:pt x="8401" y="2574"/>
                    <a:pt x="8320" y="2574"/>
                  </a:cubicBezTo>
                  <a:cubicBezTo>
                    <a:pt x="8302" y="2574"/>
                    <a:pt x="8285" y="2570"/>
                    <a:pt x="8269" y="2562"/>
                  </a:cubicBezTo>
                  <a:cubicBezTo>
                    <a:pt x="8225" y="2562"/>
                    <a:pt x="8138" y="2519"/>
                    <a:pt x="8138" y="2432"/>
                  </a:cubicBezTo>
                  <a:cubicBezTo>
                    <a:pt x="7921" y="1910"/>
                    <a:pt x="8312" y="1344"/>
                    <a:pt x="8704" y="865"/>
                  </a:cubicBezTo>
                  <a:cubicBezTo>
                    <a:pt x="8922" y="604"/>
                    <a:pt x="9183" y="343"/>
                    <a:pt x="9444" y="125"/>
                  </a:cubicBezTo>
                  <a:cubicBezTo>
                    <a:pt x="9270" y="125"/>
                    <a:pt x="9096" y="38"/>
                    <a:pt x="8922" y="38"/>
                  </a:cubicBezTo>
                  <a:cubicBezTo>
                    <a:pt x="8788" y="13"/>
                    <a:pt x="8651" y="1"/>
                    <a:pt x="8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5"/>
            <p:cNvSpPr/>
            <p:nvPr/>
          </p:nvSpPr>
          <p:spPr>
            <a:xfrm>
              <a:off x="6763383" y="2550188"/>
              <a:ext cx="241418" cy="1563738"/>
            </a:xfrm>
            <a:custGeom>
              <a:avLst/>
              <a:gdLst/>
              <a:ahLst/>
              <a:cxnLst/>
              <a:rect l="l" t="t" r="r" b="b"/>
              <a:pathLst>
                <a:path w="5920" h="51182" extrusionOk="0">
                  <a:moveTo>
                    <a:pt x="146" y="1"/>
                  </a:moveTo>
                  <a:cubicBezTo>
                    <a:pt x="70" y="1"/>
                    <a:pt x="1" y="93"/>
                    <a:pt x="62" y="185"/>
                  </a:cubicBezTo>
                  <a:cubicBezTo>
                    <a:pt x="1847" y="2709"/>
                    <a:pt x="2238" y="5843"/>
                    <a:pt x="2673" y="8846"/>
                  </a:cubicBezTo>
                  <a:cubicBezTo>
                    <a:pt x="3109" y="12284"/>
                    <a:pt x="3370" y="15722"/>
                    <a:pt x="3631" y="19160"/>
                  </a:cubicBezTo>
                  <a:cubicBezTo>
                    <a:pt x="4110" y="26036"/>
                    <a:pt x="4414" y="32955"/>
                    <a:pt x="4632" y="39919"/>
                  </a:cubicBezTo>
                  <a:cubicBezTo>
                    <a:pt x="4675" y="41790"/>
                    <a:pt x="4719" y="43705"/>
                    <a:pt x="4849" y="45576"/>
                  </a:cubicBezTo>
                  <a:cubicBezTo>
                    <a:pt x="4893" y="47447"/>
                    <a:pt x="5198" y="49319"/>
                    <a:pt x="5676" y="51103"/>
                  </a:cubicBezTo>
                  <a:cubicBezTo>
                    <a:pt x="5695" y="51158"/>
                    <a:pt x="5743" y="51182"/>
                    <a:pt x="5791" y="51182"/>
                  </a:cubicBezTo>
                  <a:cubicBezTo>
                    <a:pt x="5856" y="51182"/>
                    <a:pt x="5919" y="51135"/>
                    <a:pt x="5894" y="51060"/>
                  </a:cubicBezTo>
                  <a:cubicBezTo>
                    <a:pt x="5633" y="49319"/>
                    <a:pt x="5328" y="47622"/>
                    <a:pt x="5285" y="45924"/>
                  </a:cubicBezTo>
                  <a:cubicBezTo>
                    <a:pt x="5198" y="44183"/>
                    <a:pt x="5111" y="42486"/>
                    <a:pt x="5067" y="40789"/>
                  </a:cubicBezTo>
                  <a:cubicBezTo>
                    <a:pt x="4980" y="37307"/>
                    <a:pt x="4849" y="33869"/>
                    <a:pt x="4675" y="30388"/>
                  </a:cubicBezTo>
                  <a:cubicBezTo>
                    <a:pt x="4501" y="26906"/>
                    <a:pt x="4284" y="23425"/>
                    <a:pt x="4066" y="19943"/>
                  </a:cubicBezTo>
                  <a:cubicBezTo>
                    <a:pt x="3805" y="16462"/>
                    <a:pt x="3544" y="13023"/>
                    <a:pt x="3109" y="9585"/>
                  </a:cubicBezTo>
                  <a:cubicBezTo>
                    <a:pt x="2891" y="7845"/>
                    <a:pt x="2630" y="6104"/>
                    <a:pt x="2195" y="4407"/>
                  </a:cubicBezTo>
                  <a:cubicBezTo>
                    <a:pt x="1890" y="2796"/>
                    <a:pt x="1194" y="1317"/>
                    <a:pt x="236" y="55"/>
                  </a:cubicBezTo>
                  <a:cubicBezTo>
                    <a:pt x="211" y="16"/>
                    <a:pt x="178" y="1"/>
                    <a:pt x="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5"/>
            <p:cNvSpPr/>
            <p:nvPr/>
          </p:nvSpPr>
          <p:spPr>
            <a:xfrm>
              <a:off x="6454025" y="2919067"/>
              <a:ext cx="379336" cy="1363680"/>
            </a:xfrm>
            <a:custGeom>
              <a:avLst/>
              <a:gdLst/>
              <a:ahLst/>
              <a:cxnLst/>
              <a:rect l="l" t="t" r="r" b="b"/>
              <a:pathLst>
                <a:path w="9302" h="44634" extrusionOk="0">
                  <a:moveTo>
                    <a:pt x="127" y="0"/>
                  </a:moveTo>
                  <a:cubicBezTo>
                    <a:pt x="55" y="0"/>
                    <a:pt x="1" y="102"/>
                    <a:pt x="76" y="139"/>
                  </a:cubicBezTo>
                  <a:lnTo>
                    <a:pt x="119" y="139"/>
                  </a:lnTo>
                  <a:cubicBezTo>
                    <a:pt x="2208" y="1314"/>
                    <a:pt x="3514" y="3447"/>
                    <a:pt x="4254" y="5710"/>
                  </a:cubicBezTo>
                  <a:cubicBezTo>
                    <a:pt x="5124" y="8234"/>
                    <a:pt x="5472" y="10889"/>
                    <a:pt x="5820" y="13500"/>
                  </a:cubicBezTo>
                  <a:cubicBezTo>
                    <a:pt x="6821" y="20071"/>
                    <a:pt x="7561" y="26686"/>
                    <a:pt x="8170" y="33345"/>
                  </a:cubicBezTo>
                  <a:cubicBezTo>
                    <a:pt x="8345" y="35173"/>
                    <a:pt x="8475" y="37000"/>
                    <a:pt x="8606" y="38828"/>
                  </a:cubicBezTo>
                  <a:cubicBezTo>
                    <a:pt x="8736" y="40700"/>
                    <a:pt x="8780" y="42614"/>
                    <a:pt x="8997" y="44486"/>
                  </a:cubicBezTo>
                  <a:cubicBezTo>
                    <a:pt x="8997" y="44578"/>
                    <a:pt x="9082" y="44633"/>
                    <a:pt x="9162" y="44633"/>
                  </a:cubicBezTo>
                  <a:cubicBezTo>
                    <a:pt x="9234" y="44633"/>
                    <a:pt x="9302" y="44589"/>
                    <a:pt x="9302" y="44486"/>
                  </a:cubicBezTo>
                  <a:cubicBezTo>
                    <a:pt x="9302" y="42789"/>
                    <a:pt x="9171" y="41091"/>
                    <a:pt x="9041" y="39394"/>
                  </a:cubicBezTo>
                  <a:cubicBezTo>
                    <a:pt x="8910" y="37697"/>
                    <a:pt x="8780" y="35999"/>
                    <a:pt x="8649" y="34302"/>
                  </a:cubicBezTo>
                  <a:cubicBezTo>
                    <a:pt x="8345" y="30951"/>
                    <a:pt x="7996" y="27600"/>
                    <a:pt x="7605" y="24249"/>
                  </a:cubicBezTo>
                  <a:cubicBezTo>
                    <a:pt x="7213" y="20898"/>
                    <a:pt x="6778" y="17591"/>
                    <a:pt x="6256" y="14283"/>
                  </a:cubicBezTo>
                  <a:cubicBezTo>
                    <a:pt x="5864" y="11541"/>
                    <a:pt x="5516" y="8756"/>
                    <a:pt x="4645" y="6102"/>
                  </a:cubicBezTo>
                  <a:cubicBezTo>
                    <a:pt x="3819" y="3664"/>
                    <a:pt x="2513" y="1271"/>
                    <a:pt x="163" y="9"/>
                  </a:cubicBezTo>
                  <a:cubicBezTo>
                    <a:pt x="151" y="3"/>
                    <a:pt x="139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5"/>
            <p:cNvSpPr/>
            <p:nvPr/>
          </p:nvSpPr>
          <p:spPr>
            <a:xfrm>
              <a:off x="7237982" y="2118878"/>
              <a:ext cx="185508" cy="1866177"/>
            </a:xfrm>
            <a:custGeom>
              <a:avLst/>
              <a:gdLst/>
              <a:ahLst/>
              <a:cxnLst/>
              <a:rect l="l" t="t" r="r" b="b"/>
              <a:pathLst>
                <a:path w="4549" h="61081" extrusionOk="0">
                  <a:moveTo>
                    <a:pt x="4309" y="1"/>
                  </a:moveTo>
                  <a:cubicBezTo>
                    <a:pt x="2960" y="654"/>
                    <a:pt x="2220" y="2046"/>
                    <a:pt x="1785" y="3396"/>
                  </a:cubicBezTo>
                  <a:cubicBezTo>
                    <a:pt x="1263" y="5223"/>
                    <a:pt x="914" y="7095"/>
                    <a:pt x="697" y="9010"/>
                  </a:cubicBezTo>
                  <a:cubicBezTo>
                    <a:pt x="218" y="13144"/>
                    <a:pt x="218" y="17278"/>
                    <a:pt x="131" y="21413"/>
                  </a:cubicBezTo>
                  <a:cubicBezTo>
                    <a:pt x="0" y="29855"/>
                    <a:pt x="44" y="38298"/>
                    <a:pt x="392" y="46741"/>
                  </a:cubicBezTo>
                  <a:cubicBezTo>
                    <a:pt x="566" y="51528"/>
                    <a:pt x="784" y="56272"/>
                    <a:pt x="1263" y="61015"/>
                  </a:cubicBezTo>
                  <a:cubicBezTo>
                    <a:pt x="1263" y="61059"/>
                    <a:pt x="1306" y="61081"/>
                    <a:pt x="1350" y="61081"/>
                  </a:cubicBezTo>
                  <a:cubicBezTo>
                    <a:pt x="1393" y="61081"/>
                    <a:pt x="1437" y="61059"/>
                    <a:pt x="1437" y="61015"/>
                  </a:cubicBezTo>
                  <a:cubicBezTo>
                    <a:pt x="1219" y="56794"/>
                    <a:pt x="958" y="52616"/>
                    <a:pt x="784" y="48438"/>
                  </a:cubicBezTo>
                  <a:cubicBezTo>
                    <a:pt x="610" y="44260"/>
                    <a:pt x="479" y="40170"/>
                    <a:pt x="392" y="36035"/>
                  </a:cubicBezTo>
                  <a:cubicBezTo>
                    <a:pt x="349" y="31857"/>
                    <a:pt x="349" y="27723"/>
                    <a:pt x="392" y="23589"/>
                  </a:cubicBezTo>
                  <a:cubicBezTo>
                    <a:pt x="479" y="19454"/>
                    <a:pt x="523" y="15450"/>
                    <a:pt x="784" y="11360"/>
                  </a:cubicBezTo>
                  <a:cubicBezTo>
                    <a:pt x="914" y="9053"/>
                    <a:pt x="1263" y="6790"/>
                    <a:pt x="1741" y="4571"/>
                  </a:cubicBezTo>
                  <a:cubicBezTo>
                    <a:pt x="2176" y="2917"/>
                    <a:pt x="2742" y="1002"/>
                    <a:pt x="4439" y="219"/>
                  </a:cubicBezTo>
                  <a:cubicBezTo>
                    <a:pt x="4549" y="182"/>
                    <a:pt x="4475" y="24"/>
                    <a:pt x="4372" y="24"/>
                  </a:cubicBezTo>
                  <a:cubicBezTo>
                    <a:pt x="4352" y="24"/>
                    <a:pt x="4330" y="30"/>
                    <a:pt x="4309" y="45"/>
                  </a:cubicBezTo>
                  <a:lnTo>
                    <a:pt x="43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5"/>
            <p:cNvSpPr/>
            <p:nvPr/>
          </p:nvSpPr>
          <p:spPr>
            <a:xfrm>
              <a:off x="7431443" y="2833769"/>
              <a:ext cx="225432" cy="1497806"/>
            </a:xfrm>
            <a:custGeom>
              <a:avLst/>
              <a:gdLst/>
              <a:ahLst/>
              <a:cxnLst/>
              <a:rect l="l" t="t" r="r" b="b"/>
              <a:pathLst>
                <a:path w="5528" h="49024" extrusionOk="0">
                  <a:moveTo>
                    <a:pt x="4902" y="0"/>
                  </a:moveTo>
                  <a:cubicBezTo>
                    <a:pt x="4841" y="0"/>
                    <a:pt x="4797" y="93"/>
                    <a:pt x="4831" y="159"/>
                  </a:cubicBezTo>
                  <a:lnTo>
                    <a:pt x="4874" y="159"/>
                  </a:lnTo>
                  <a:cubicBezTo>
                    <a:pt x="5353" y="682"/>
                    <a:pt x="5266" y="1422"/>
                    <a:pt x="5179" y="2074"/>
                  </a:cubicBezTo>
                  <a:cubicBezTo>
                    <a:pt x="5092" y="2901"/>
                    <a:pt x="5005" y="3728"/>
                    <a:pt x="4918" y="4555"/>
                  </a:cubicBezTo>
                  <a:cubicBezTo>
                    <a:pt x="4700" y="6078"/>
                    <a:pt x="4439" y="7645"/>
                    <a:pt x="4222" y="9168"/>
                  </a:cubicBezTo>
                  <a:cubicBezTo>
                    <a:pt x="3786" y="12345"/>
                    <a:pt x="3482" y="15522"/>
                    <a:pt x="3177" y="18699"/>
                  </a:cubicBezTo>
                  <a:cubicBezTo>
                    <a:pt x="2568" y="25140"/>
                    <a:pt x="1871" y="31581"/>
                    <a:pt x="1132" y="37978"/>
                  </a:cubicBezTo>
                  <a:cubicBezTo>
                    <a:pt x="958" y="39806"/>
                    <a:pt x="740" y="41590"/>
                    <a:pt x="566" y="43374"/>
                  </a:cubicBezTo>
                  <a:cubicBezTo>
                    <a:pt x="348" y="45202"/>
                    <a:pt x="131" y="47074"/>
                    <a:pt x="0" y="48901"/>
                  </a:cubicBezTo>
                  <a:cubicBezTo>
                    <a:pt x="0" y="48977"/>
                    <a:pt x="74" y="49024"/>
                    <a:pt x="135" y="49024"/>
                  </a:cubicBezTo>
                  <a:cubicBezTo>
                    <a:pt x="180" y="49024"/>
                    <a:pt x="218" y="49000"/>
                    <a:pt x="218" y="48945"/>
                  </a:cubicBezTo>
                  <a:cubicBezTo>
                    <a:pt x="479" y="47291"/>
                    <a:pt x="653" y="45681"/>
                    <a:pt x="827" y="44027"/>
                  </a:cubicBezTo>
                  <a:cubicBezTo>
                    <a:pt x="1045" y="42417"/>
                    <a:pt x="1219" y="40720"/>
                    <a:pt x="1393" y="39066"/>
                  </a:cubicBezTo>
                  <a:lnTo>
                    <a:pt x="2481" y="29231"/>
                  </a:lnTo>
                  <a:cubicBezTo>
                    <a:pt x="3177" y="22746"/>
                    <a:pt x="3656" y="16262"/>
                    <a:pt x="4439" y="9821"/>
                  </a:cubicBezTo>
                  <a:cubicBezTo>
                    <a:pt x="4657" y="8037"/>
                    <a:pt x="4961" y="6252"/>
                    <a:pt x="5222" y="4468"/>
                  </a:cubicBezTo>
                  <a:cubicBezTo>
                    <a:pt x="5310" y="3510"/>
                    <a:pt x="5397" y="2597"/>
                    <a:pt x="5440" y="1683"/>
                  </a:cubicBezTo>
                  <a:cubicBezTo>
                    <a:pt x="5527" y="1073"/>
                    <a:pt x="5353" y="508"/>
                    <a:pt x="4961" y="29"/>
                  </a:cubicBezTo>
                  <a:cubicBezTo>
                    <a:pt x="4941" y="9"/>
                    <a:pt x="4921" y="0"/>
                    <a:pt x="4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5"/>
            <p:cNvSpPr/>
            <p:nvPr/>
          </p:nvSpPr>
          <p:spPr>
            <a:xfrm>
              <a:off x="6584883" y="3800831"/>
              <a:ext cx="1515629" cy="826588"/>
            </a:xfrm>
            <a:custGeom>
              <a:avLst/>
              <a:gdLst/>
              <a:ahLst/>
              <a:cxnLst/>
              <a:rect l="l" t="t" r="r" b="b"/>
              <a:pathLst>
                <a:path w="37166" h="26809" extrusionOk="0">
                  <a:moveTo>
                    <a:pt x="1393" y="0"/>
                  </a:moveTo>
                  <a:cubicBezTo>
                    <a:pt x="1393" y="0"/>
                    <a:pt x="0" y="18104"/>
                    <a:pt x="9357" y="26808"/>
                  </a:cubicBezTo>
                  <a:lnTo>
                    <a:pt x="27766" y="26808"/>
                  </a:lnTo>
                  <a:cubicBezTo>
                    <a:pt x="37166" y="18104"/>
                    <a:pt x="35730" y="0"/>
                    <a:pt x="35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5"/>
            <p:cNvSpPr/>
            <p:nvPr/>
          </p:nvSpPr>
          <p:spPr>
            <a:xfrm>
              <a:off x="6641650" y="4006120"/>
              <a:ext cx="1402098" cy="31"/>
            </a:xfrm>
            <a:custGeom>
              <a:avLst/>
              <a:gdLst/>
              <a:ahLst/>
              <a:cxnLst/>
              <a:rect l="l" t="t" r="r" b="b"/>
              <a:pathLst>
                <a:path w="34382" h="1" fill="none" extrusionOk="0">
                  <a:moveTo>
                    <a:pt x="1" y="1"/>
                  </a:moveTo>
                  <a:lnTo>
                    <a:pt x="34381" y="1"/>
                  </a:lnTo>
                </a:path>
              </a:pathLst>
            </a:custGeom>
            <a:noFill/>
            <a:ln w="14150" cap="flat" cmpd="sng">
              <a:solidFill>
                <a:schemeClr val="accent2"/>
              </a:solidFill>
              <a:prstDash val="solid"/>
              <a:miter lim="43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95"/>
            <p:cNvSpPr/>
            <p:nvPr/>
          </p:nvSpPr>
          <p:spPr>
            <a:xfrm>
              <a:off x="7019694" y="1957317"/>
              <a:ext cx="717035" cy="688733"/>
            </a:xfrm>
            <a:custGeom>
              <a:avLst/>
              <a:gdLst/>
              <a:ahLst/>
              <a:cxnLst/>
              <a:rect l="l" t="t" r="r" b="b"/>
              <a:pathLst>
                <a:path w="17583" h="16889" extrusionOk="0">
                  <a:moveTo>
                    <a:pt x="15867" y="2522"/>
                  </a:moveTo>
                  <a:cubicBezTo>
                    <a:pt x="15873" y="2525"/>
                    <a:pt x="15880" y="2527"/>
                    <a:pt x="15885" y="2527"/>
                  </a:cubicBezTo>
                  <a:cubicBezTo>
                    <a:pt x="15879" y="2525"/>
                    <a:pt x="15873" y="2524"/>
                    <a:pt x="15867" y="2522"/>
                  </a:cubicBezTo>
                  <a:close/>
                  <a:moveTo>
                    <a:pt x="9090" y="11640"/>
                  </a:moveTo>
                  <a:cubicBezTo>
                    <a:pt x="9289" y="11640"/>
                    <a:pt x="9444" y="11915"/>
                    <a:pt x="9444" y="12101"/>
                  </a:cubicBezTo>
                  <a:cubicBezTo>
                    <a:pt x="9488" y="12449"/>
                    <a:pt x="9357" y="12841"/>
                    <a:pt x="9140" y="13146"/>
                  </a:cubicBezTo>
                  <a:cubicBezTo>
                    <a:pt x="9053" y="13233"/>
                    <a:pt x="8966" y="13320"/>
                    <a:pt x="8835" y="13363"/>
                  </a:cubicBezTo>
                  <a:cubicBezTo>
                    <a:pt x="8799" y="13381"/>
                    <a:pt x="8748" y="13392"/>
                    <a:pt x="8694" y="13392"/>
                  </a:cubicBezTo>
                  <a:cubicBezTo>
                    <a:pt x="8619" y="13392"/>
                    <a:pt x="8538" y="13371"/>
                    <a:pt x="8487" y="13320"/>
                  </a:cubicBezTo>
                  <a:cubicBezTo>
                    <a:pt x="8443" y="13233"/>
                    <a:pt x="8400" y="13146"/>
                    <a:pt x="8400" y="13059"/>
                  </a:cubicBezTo>
                  <a:cubicBezTo>
                    <a:pt x="8400" y="12580"/>
                    <a:pt x="8530" y="12145"/>
                    <a:pt x="8835" y="11797"/>
                  </a:cubicBezTo>
                  <a:cubicBezTo>
                    <a:pt x="8922" y="11684"/>
                    <a:pt x="9010" y="11640"/>
                    <a:pt x="9090" y="11640"/>
                  </a:cubicBezTo>
                  <a:close/>
                  <a:moveTo>
                    <a:pt x="10337" y="1"/>
                  </a:moveTo>
                  <a:cubicBezTo>
                    <a:pt x="9406" y="1"/>
                    <a:pt x="8485" y="193"/>
                    <a:pt x="7878" y="699"/>
                  </a:cubicBezTo>
                  <a:cubicBezTo>
                    <a:pt x="6877" y="1526"/>
                    <a:pt x="6790" y="2962"/>
                    <a:pt x="5615" y="3571"/>
                  </a:cubicBezTo>
                  <a:cubicBezTo>
                    <a:pt x="5199" y="3789"/>
                    <a:pt x="4755" y="3845"/>
                    <a:pt x="4298" y="3845"/>
                  </a:cubicBezTo>
                  <a:cubicBezTo>
                    <a:pt x="3821" y="3845"/>
                    <a:pt x="3328" y="3784"/>
                    <a:pt x="2833" y="3784"/>
                  </a:cubicBezTo>
                  <a:cubicBezTo>
                    <a:pt x="2759" y="3784"/>
                    <a:pt x="2685" y="3786"/>
                    <a:pt x="2612" y="3789"/>
                  </a:cubicBezTo>
                  <a:cubicBezTo>
                    <a:pt x="1741" y="3876"/>
                    <a:pt x="914" y="4442"/>
                    <a:pt x="566" y="5269"/>
                  </a:cubicBezTo>
                  <a:cubicBezTo>
                    <a:pt x="479" y="5443"/>
                    <a:pt x="436" y="5617"/>
                    <a:pt x="349" y="5791"/>
                  </a:cubicBezTo>
                  <a:cubicBezTo>
                    <a:pt x="827" y="5704"/>
                    <a:pt x="1306" y="5617"/>
                    <a:pt x="1785" y="5617"/>
                  </a:cubicBezTo>
                  <a:cubicBezTo>
                    <a:pt x="1968" y="5608"/>
                    <a:pt x="2158" y="5600"/>
                    <a:pt x="2348" y="5600"/>
                  </a:cubicBezTo>
                  <a:cubicBezTo>
                    <a:pt x="3060" y="5600"/>
                    <a:pt x="3785" y="5702"/>
                    <a:pt x="4265" y="6182"/>
                  </a:cubicBezTo>
                  <a:cubicBezTo>
                    <a:pt x="4309" y="6226"/>
                    <a:pt x="4353" y="6313"/>
                    <a:pt x="4353" y="6357"/>
                  </a:cubicBezTo>
                  <a:cubicBezTo>
                    <a:pt x="4353" y="6444"/>
                    <a:pt x="4135" y="6531"/>
                    <a:pt x="4004" y="6531"/>
                  </a:cubicBezTo>
                  <a:cubicBezTo>
                    <a:pt x="2568" y="6574"/>
                    <a:pt x="1132" y="7053"/>
                    <a:pt x="1" y="7923"/>
                  </a:cubicBezTo>
                  <a:cubicBezTo>
                    <a:pt x="88" y="9098"/>
                    <a:pt x="479" y="10230"/>
                    <a:pt x="1176" y="11144"/>
                  </a:cubicBezTo>
                  <a:cubicBezTo>
                    <a:pt x="1698" y="10491"/>
                    <a:pt x="2307" y="9838"/>
                    <a:pt x="2960" y="9272"/>
                  </a:cubicBezTo>
                  <a:cubicBezTo>
                    <a:pt x="3134" y="9055"/>
                    <a:pt x="3395" y="8881"/>
                    <a:pt x="3656" y="8750"/>
                  </a:cubicBezTo>
                  <a:cubicBezTo>
                    <a:pt x="3734" y="8711"/>
                    <a:pt x="3821" y="8689"/>
                    <a:pt x="3905" y="8689"/>
                  </a:cubicBezTo>
                  <a:cubicBezTo>
                    <a:pt x="4008" y="8689"/>
                    <a:pt x="4107" y="8722"/>
                    <a:pt x="4178" y="8794"/>
                  </a:cubicBezTo>
                  <a:cubicBezTo>
                    <a:pt x="4353" y="8924"/>
                    <a:pt x="4265" y="9142"/>
                    <a:pt x="4178" y="9316"/>
                  </a:cubicBezTo>
                  <a:cubicBezTo>
                    <a:pt x="3743" y="10099"/>
                    <a:pt x="3221" y="10796"/>
                    <a:pt x="2873" y="11579"/>
                  </a:cubicBezTo>
                  <a:cubicBezTo>
                    <a:pt x="2742" y="11884"/>
                    <a:pt x="2655" y="12188"/>
                    <a:pt x="2568" y="12536"/>
                  </a:cubicBezTo>
                  <a:cubicBezTo>
                    <a:pt x="3003" y="12841"/>
                    <a:pt x="3482" y="13102"/>
                    <a:pt x="3874" y="13450"/>
                  </a:cubicBezTo>
                  <a:cubicBezTo>
                    <a:pt x="4396" y="13885"/>
                    <a:pt x="4875" y="14408"/>
                    <a:pt x="5441" y="14843"/>
                  </a:cubicBezTo>
                  <a:lnTo>
                    <a:pt x="5484" y="14843"/>
                  </a:lnTo>
                  <a:cubicBezTo>
                    <a:pt x="5397" y="13537"/>
                    <a:pt x="5658" y="12232"/>
                    <a:pt x="6180" y="11013"/>
                  </a:cubicBezTo>
                  <a:cubicBezTo>
                    <a:pt x="6224" y="10883"/>
                    <a:pt x="6311" y="10752"/>
                    <a:pt x="6485" y="10752"/>
                  </a:cubicBezTo>
                  <a:cubicBezTo>
                    <a:pt x="6503" y="10747"/>
                    <a:pt x="6521" y="10745"/>
                    <a:pt x="6539" y="10745"/>
                  </a:cubicBezTo>
                  <a:cubicBezTo>
                    <a:pt x="6686" y="10745"/>
                    <a:pt x="6799" y="10901"/>
                    <a:pt x="6877" y="11057"/>
                  </a:cubicBezTo>
                  <a:cubicBezTo>
                    <a:pt x="7181" y="11927"/>
                    <a:pt x="6877" y="12885"/>
                    <a:pt x="6877" y="13798"/>
                  </a:cubicBezTo>
                  <a:cubicBezTo>
                    <a:pt x="6833" y="14582"/>
                    <a:pt x="7007" y="15322"/>
                    <a:pt x="7355" y="15974"/>
                  </a:cubicBezTo>
                  <a:cubicBezTo>
                    <a:pt x="8400" y="16410"/>
                    <a:pt x="9488" y="16714"/>
                    <a:pt x="10576" y="16801"/>
                  </a:cubicBezTo>
                  <a:cubicBezTo>
                    <a:pt x="10532" y="16714"/>
                    <a:pt x="10445" y="16627"/>
                    <a:pt x="10402" y="16497"/>
                  </a:cubicBezTo>
                  <a:cubicBezTo>
                    <a:pt x="9880" y="15539"/>
                    <a:pt x="9749" y="14364"/>
                    <a:pt x="10010" y="13320"/>
                  </a:cubicBezTo>
                  <a:cubicBezTo>
                    <a:pt x="10054" y="13189"/>
                    <a:pt x="10097" y="13059"/>
                    <a:pt x="10184" y="12928"/>
                  </a:cubicBezTo>
                  <a:cubicBezTo>
                    <a:pt x="10280" y="12864"/>
                    <a:pt x="10399" y="12824"/>
                    <a:pt x="10507" y="12824"/>
                  </a:cubicBezTo>
                  <a:cubicBezTo>
                    <a:pt x="10546" y="12824"/>
                    <a:pt x="10584" y="12829"/>
                    <a:pt x="10619" y="12841"/>
                  </a:cubicBezTo>
                  <a:cubicBezTo>
                    <a:pt x="10706" y="12885"/>
                    <a:pt x="10750" y="12972"/>
                    <a:pt x="10793" y="13059"/>
                  </a:cubicBezTo>
                  <a:cubicBezTo>
                    <a:pt x="11098" y="13711"/>
                    <a:pt x="11316" y="14408"/>
                    <a:pt x="11446" y="15104"/>
                  </a:cubicBezTo>
                  <a:cubicBezTo>
                    <a:pt x="11620" y="15713"/>
                    <a:pt x="11838" y="16323"/>
                    <a:pt x="12186" y="16888"/>
                  </a:cubicBezTo>
                  <a:lnTo>
                    <a:pt x="12621" y="16888"/>
                  </a:lnTo>
                  <a:cubicBezTo>
                    <a:pt x="13492" y="16845"/>
                    <a:pt x="14362" y="16627"/>
                    <a:pt x="15189" y="16236"/>
                  </a:cubicBezTo>
                  <a:cubicBezTo>
                    <a:pt x="15842" y="15800"/>
                    <a:pt x="16407" y="15191"/>
                    <a:pt x="16843" y="14495"/>
                  </a:cubicBezTo>
                  <a:cubicBezTo>
                    <a:pt x="17104" y="14147"/>
                    <a:pt x="17278" y="13798"/>
                    <a:pt x="17452" y="13407"/>
                  </a:cubicBezTo>
                  <a:cubicBezTo>
                    <a:pt x="16973" y="12885"/>
                    <a:pt x="16364" y="12449"/>
                    <a:pt x="15711" y="12188"/>
                  </a:cubicBezTo>
                  <a:cubicBezTo>
                    <a:pt x="14623" y="11622"/>
                    <a:pt x="13405" y="11318"/>
                    <a:pt x="12360" y="10709"/>
                  </a:cubicBezTo>
                  <a:cubicBezTo>
                    <a:pt x="12273" y="10665"/>
                    <a:pt x="12143" y="10578"/>
                    <a:pt x="12143" y="10447"/>
                  </a:cubicBezTo>
                  <a:cubicBezTo>
                    <a:pt x="12099" y="10360"/>
                    <a:pt x="12273" y="10230"/>
                    <a:pt x="12404" y="10143"/>
                  </a:cubicBezTo>
                  <a:cubicBezTo>
                    <a:pt x="12707" y="10032"/>
                    <a:pt x="13024" y="9988"/>
                    <a:pt x="13345" y="9988"/>
                  </a:cubicBezTo>
                  <a:cubicBezTo>
                    <a:pt x="14037" y="9988"/>
                    <a:pt x="14752" y="10196"/>
                    <a:pt x="15407" y="10404"/>
                  </a:cubicBezTo>
                  <a:cubicBezTo>
                    <a:pt x="16190" y="10621"/>
                    <a:pt x="16886" y="10926"/>
                    <a:pt x="17582" y="11318"/>
                  </a:cubicBezTo>
                  <a:cubicBezTo>
                    <a:pt x="17452" y="10752"/>
                    <a:pt x="17191" y="10230"/>
                    <a:pt x="17017" y="9664"/>
                  </a:cubicBezTo>
                  <a:cubicBezTo>
                    <a:pt x="16799" y="9098"/>
                    <a:pt x="16669" y="8489"/>
                    <a:pt x="16538" y="7923"/>
                  </a:cubicBezTo>
                  <a:cubicBezTo>
                    <a:pt x="16494" y="7706"/>
                    <a:pt x="15015" y="7706"/>
                    <a:pt x="14841" y="7706"/>
                  </a:cubicBezTo>
                  <a:cubicBezTo>
                    <a:pt x="14231" y="7706"/>
                    <a:pt x="13622" y="7793"/>
                    <a:pt x="13013" y="7923"/>
                  </a:cubicBezTo>
                  <a:cubicBezTo>
                    <a:pt x="12808" y="7964"/>
                    <a:pt x="12506" y="8005"/>
                    <a:pt x="12203" y="8005"/>
                  </a:cubicBezTo>
                  <a:cubicBezTo>
                    <a:pt x="11863" y="8005"/>
                    <a:pt x="11523" y="7954"/>
                    <a:pt x="11316" y="7793"/>
                  </a:cubicBezTo>
                  <a:cubicBezTo>
                    <a:pt x="10837" y="7445"/>
                    <a:pt x="12621" y="6748"/>
                    <a:pt x="12839" y="6705"/>
                  </a:cubicBezTo>
                  <a:cubicBezTo>
                    <a:pt x="13518" y="6535"/>
                    <a:pt x="14211" y="6446"/>
                    <a:pt x="14902" y="6446"/>
                  </a:cubicBezTo>
                  <a:cubicBezTo>
                    <a:pt x="15451" y="6446"/>
                    <a:pt x="15999" y="6502"/>
                    <a:pt x="16538" y="6618"/>
                  </a:cubicBezTo>
                  <a:cubicBezTo>
                    <a:pt x="16407" y="5791"/>
                    <a:pt x="16407" y="4920"/>
                    <a:pt x="16582" y="4094"/>
                  </a:cubicBezTo>
                  <a:cubicBezTo>
                    <a:pt x="16329" y="3949"/>
                    <a:pt x="16047" y="3865"/>
                    <a:pt x="15784" y="3865"/>
                  </a:cubicBezTo>
                  <a:cubicBezTo>
                    <a:pt x="15730" y="3865"/>
                    <a:pt x="15676" y="3868"/>
                    <a:pt x="15624" y="3876"/>
                  </a:cubicBezTo>
                  <a:cubicBezTo>
                    <a:pt x="14536" y="3876"/>
                    <a:pt x="13492" y="3919"/>
                    <a:pt x="12447" y="4137"/>
                  </a:cubicBezTo>
                  <a:cubicBezTo>
                    <a:pt x="12332" y="4160"/>
                    <a:pt x="11728" y="4269"/>
                    <a:pt x="11283" y="4269"/>
                  </a:cubicBezTo>
                  <a:cubicBezTo>
                    <a:pt x="10888" y="4269"/>
                    <a:pt x="10617" y="4183"/>
                    <a:pt x="10924" y="3876"/>
                  </a:cubicBezTo>
                  <a:cubicBezTo>
                    <a:pt x="11533" y="3267"/>
                    <a:pt x="12317" y="2788"/>
                    <a:pt x="13187" y="2570"/>
                  </a:cubicBezTo>
                  <a:cubicBezTo>
                    <a:pt x="13665" y="2451"/>
                    <a:pt x="14157" y="2384"/>
                    <a:pt x="14654" y="2384"/>
                  </a:cubicBezTo>
                  <a:cubicBezTo>
                    <a:pt x="15056" y="2384"/>
                    <a:pt x="15461" y="2427"/>
                    <a:pt x="15867" y="2522"/>
                  </a:cubicBezTo>
                  <a:lnTo>
                    <a:pt x="15867" y="2522"/>
                  </a:lnTo>
                  <a:cubicBezTo>
                    <a:pt x="15715" y="2458"/>
                    <a:pt x="15270" y="1694"/>
                    <a:pt x="15145" y="1569"/>
                  </a:cubicBezTo>
                  <a:cubicBezTo>
                    <a:pt x="14797" y="1265"/>
                    <a:pt x="14362" y="1004"/>
                    <a:pt x="13927" y="830"/>
                  </a:cubicBezTo>
                  <a:cubicBezTo>
                    <a:pt x="13056" y="394"/>
                    <a:pt x="12099" y="133"/>
                    <a:pt x="11142" y="46"/>
                  </a:cubicBezTo>
                  <a:cubicBezTo>
                    <a:pt x="10877" y="17"/>
                    <a:pt x="10607" y="1"/>
                    <a:pt x="1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95"/>
            <p:cNvSpPr/>
            <p:nvPr/>
          </p:nvSpPr>
          <p:spPr>
            <a:xfrm>
              <a:off x="7143910" y="2679041"/>
              <a:ext cx="851935" cy="896263"/>
            </a:xfrm>
            <a:custGeom>
              <a:avLst/>
              <a:gdLst/>
              <a:ahLst/>
              <a:cxnLst/>
              <a:rect l="l" t="t" r="r" b="b"/>
              <a:pathLst>
                <a:path w="20891" h="21978" extrusionOk="0">
                  <a:moveTo>
                    <a:pt x="15424" y="6829"/>
                  </a:moveTo>
                  <a:cubicBezTo>
                    <a:pt x="15770" y="6829"/>
                    <a:pt x="16104" y="6897"/>
                    <a:pt x="16408" y="7024"/>
                  </a:cubicBezTo>
                  <a:cubicBezTo>
                    <a:pt x="16974" y="7241"/>
                    <a:pt x="16451" y="7720"/>
                    <a:pt x="16103" y="7807"/>
                  </a:cubicBezTo>
                  <a:lnTo>
                    <a:pt x="16147" y="7807"/>
                  </a:lnTo>
                  <a:cubicBezTo>
                    <a:pt x="15958" y="7859"/>
                    <a:pt x="15769" y="7883"/>
                    <a:pt x="15583" y="7883"/>
                  </a:cubicBezTo>
                  <a:cubicBezTo>
                    <a:pt x="15297" y="7883"/>
                    <a:pt x="15018" y="7826"/>
                    <a:pt x="14754" y="7720"/>
                  </a:cubicBezTo>
                  <a:cubicBezTo>
                    <a:pt x="14580" y="7677"/>
                    <a:pt x="14449" y="7590"/>
                    <a:pt x="14362" y="7503"/>
                  </a:cubicBezTo>
                  <a:cubicBezTo>
                    <a:pt x="14275" y="7372"/>
                    <a:pt x="14275" y="7198"/>
                    <a:pt x="14362" y="7067"/>
                  </a:cubicBezTo>
                  <a:cubicBezTo>
                    <a:pt x="14449" y="6980"/>
                    <a:pt x="14580" y="6937"/>
                    <a:pt x="14667" y="6937"/>
                  </a:cubicBezTo>
                  <a:cubicBezTo>
                    <a:pt x="14921" y="6864"/>
                    <a:pt x="15176" y="6829"/>
                    <a:pt x="15424" y="6829"/>
                  </a:cubicBezTo>
                  <a:close/>
                  <a:moveTo>
                    <a:pt x="8499" y="1"/>
                  </a:moveTo>
                  <a:cubicBezTo>
                    <a:pt x="8262" y="1"/>
                    <a:pt x="8023" y="22"/>
                    <a:pt x="7791" y="61"/>
                  </a:cubicBezTo>
                  <a:cubicBezTo>
                    <a:pt x="7530" y="104"/>
                    <a:pt x="7312" y="148"/>
                    <a:pt x="7095" y="235"/>
                  </a:cubicBezTo>
                  <a:cubicBezTo>
                    <a:pt x="7443" y="626"/>
                    <a:pt x="7834" y="1018"/>
                    <a:pt x="8139" y="1453"/>
                  </a:cubicBezTo>
                  <a:cubicBezTo>
                    <a:pt x="8705" y="2280"/>
                    <a:pt x="9314" y="3238"/>
                    <a:pt x="9053" y="4195"/>
                  </a:cubicBezTo>
                  <a:cubicBezTo>
                    <a:pt x="9009" y="4282"/>
                    <a:pt x="8966" y="4369"/>
                    <a:pt x="8879" y="4413"/>
                  </a:cubicBezTo>
                  <a:cubicBezTo>
                    <a:pt x="8855" y="4429"/>
                    <a:pt x="8829" y="4436"/>
                    <a:pt x="8802" y="4436"/>
                  </a:cubicBezTo>
                  <a:cubicBezTo>
                    <a:pt x="8686" y="4436"/>
                    <a:pt x="8558" y="4301"/>
                    <a:pt x="8487" y="4195"/>
                  </a:cubicBezTo>
                  <a:cubicBezTo>
                    <a:pt x="7530" y="2846"/>
                    <a:pt x="6137" y="1845"/>
                    <a:pt x="4527" y="1453"/>
                  </a:cubicBezTo>
                  <a:cubicBezTo>
                    <a:pt x="3265" y="2280"/>
                    <a:pt x="2307" y="3455"/>
                    <a:pt x="1655" y="4848"/>
                  </a:cubicBezTo>
                  <a:cubicBezTo>
                    <a:pt x="2699" y="4848"/>
                    <a:pt x="3744" y="4935"/>
                    <a:pt x="4788" y="5152"/>
                  </a:cubicBezTo>
                  <a:cubicBezTo>
                    <a:pt x="5093" y="5196"/>
                    <a:pt x="5441" y="5283"/>
                    <a:pt x="5746" y="5457"/>
                  </a:cubicBezTo>
                  <a:cubicBezTo>
                    <a:pt x="5963" y="5588"/>
                    <a:pt x="6137" y="5805"/>
                    <a:pt x="6050" y="6023"/>
                  </a:cubicBezTo>
                  <a:cubicBezTo>
                    <a:pt x="6007" y="6197"/>
                    <a:pt x="5702" y="6328"/>
                    <a:pt x="5441" y="6328"/>
                  </a:cubicBezTo>
                  <a:cubicBezTo>
                    <a:pt x="4353" y="6458"/>
                    <a:pt x="3265" y="6502"/>
                    <a:pt x="2177" y="6719"/>
                  </a:cubicBezTo>
                  <a:cubicBezTo>
                    <a:pt x="1785" y="6806"/>
                    <a:pt x="1350" y="6937"/>
                    <a:pt x="958" y="7111"/>
                  </a:cubicBezTo>
                  <a:cubicBezTo>
                    <a:pt x="871" y="7720"/>
                    <a:pt x="828" y="8373"/>
                    <a:pt x="741" y="8982"/>
                  </a:cubicBezTo>
                  <a:cubicBezTo>
                    <a:pt x="567" y="9809"/>
                    <a:pt x="262" y="10636"/>
                    <a:pt x="131" y="11463"/>
                  </a:cubicBezTo>
                  <a:cubicBezTo>
                    <a:pt x="88" y="11463"/>
                    <a:pt x="88" y="11506"/>
                    <a:pt x="131" y="11506"/>
                  </a:cubicBezTo>
                  <a:cubicBezTo>
                    <a:pt x="1524" y="10505"/>
                    <a:pt x="3091" y="9766"/>
                    <a:pt x="4788" y="9417"/>
                  </a:cubicBezTo>
                  <a:cubicBezTo>
                    <a:pt x="4850" y="9387"/>
                    <a:pt x="4911" y="9372"/>
                    <a:pt x="4971" y="9372"/>
                  </a:cubicBezTo>
                  <a:cubicBezTo>
                    <a:pt x="5080" y="9372"/>
                    <a:pt x="5182" y="9420"/>
                    <a:pt x="5267" y="9504"/>
                  </a:cubicBezTo>
                  <a:cubicBezTo>
                    <a:pt x="5397" y="9635"/>
                    <a:pt x="5267" y="9896"/>
                    <a:pt x="5180" y="10027"/>
                  </a:cubicBezTo>
                  <a:cubicBezTo>
                    <a:pt x="4396" y="10941"/>
                    <a:pt x="3134" y="11332"/>
                    <a:pt x="2090" y="11985"/>
                  </a:cubicBezTo>
                  <a:cubicBezTo>
                    <a:pt x="1263" y="12507"/>
                    <a:pt x="567" y="13204"/>
                    <a:pt x="1" y="14030"/>
                  </a:cubicBezTo>
                  <a:cubicBezTo>
                    <a:pt x="131" y="15293"/>
                    <a:pt x="480" y="16511"/>
                    <a:pt x="1045" y="17643"/>
                  </a:cubicBezTo>
                  <a:cubicBezTo>
                    <a:pt x="1132" y="17512"/>
                    <a:pt x="1176" y="17381"/>
                    <a:pt x="1263" y="17251"/>
                  </a:cubicBezTo>
                  <a:cubicBezTo>
                    <a:pt x="2046" y="16032"/>
                    <a:pt x="3221" y="15118"/>
                    <a:pt x="4527" y="14640"/>
                  </a:cubicBezTo>
                  <a:cubicBezTo>
                    <a:pt x="4654" y="14576"/>
                    <a:pt x="4805" y="14536"/>
                    <a:pt x="4945" y="14536"/>
                  </a:cubicBezTo>
                  <a:cubicBezTo>
                    <a:pt x="4996" y="14536"/>
                    <a:pt x="5046" y="14541"/>
                    <a:pt x="5093" y="14553"/>
                  </a:cubicBezTo>
                  <a:cubicBezTo>
                    <a:pt x="5267" y="14553"/>
                    <a:pt x="5397" y="14683"/>
                    <a:pt x="5441" y="14901"/>
                  </a:cubicBezTo>
                  <a:cubicBezTo>
                    <a:pt x="5441" y="14988"/>
                    <a:pt x="5397" y="15075"/>
                    <a:pt x="5310" y="15206"/>
                  </a:cubicBezTo>
                  <a:cubicBezTo>
                    <a:pt x="4788" y="15945"/>
                    <a:pt x="4135" y="16642"/>
                    <a:pt x="3439" y="17251"/>
                  </a:cubicBezTo>
                  <a:cubicBezTo>
                    <a:pt x="2873" y="17817"/>
                    <a:pt x="2351" y="18469"/>
                    <a:pt x="1959" y="19209"/>
                  </a:cubicBezTo>
                  <a:cubicBezTo>
                    <a:pt x="2046" y="19340"/>
                    <a:pt x="2133" y="19470"/>
                    <a:pt x="2220" y="19601"/>
                  </a:cubicBezTo>
                  <a:cubicBezTo>
                    <a:pt x="2830" y="20428"/>
                    <a:pt x="3570" y="21124"/>
                    <a:pt x="4483" y="21559"/>
                  </a:cubicBezTo>
                  <a:cubicBezTo>
                    <a:pt x="5249" y="21838"/>
                    <a:pt x="6043" y="21977"/>
                    <a:pt x="6820" y="21977"/>
                  </a:cubicBezTo>
                  <a:cubicBezTo>
                    <a:pt x="7015" y="21977"/>
                    <a:pt x="7208" y="21968"/>
                    <a:pt x="7399" y="21951"/>
                  </a:cubicBezTo>
                  <a:cubicBezTo>
                    <a:pt x="7921" y="21908"/>
                    <a:pt x="8444" y="21864"/>
                    <a:pt x="8966" y="21777"/>
                  </a:cubicBezTo>
                  <a:cubicBezTo>
                    <a:pt x="9271" y="20950"/>
                    <a:pt x="9358" y="20080"/>
                    <a:pt x="9314" y="19209"/>
                  </a:cubicBezTo>
                  <a:cubicBezTo>
                    <a:pt x="9227" y="17817"/>
                    <a:pt x="8879" y="16424"/>
                    <a:pt x="8879" y="15031"/>
                  </a:cubicBezTo>
                  <a:cubicBezTo>
                    <a:pt x="8879" y="14857"/>
                    <a:pt x="8922" y="14727"/>
                    <a:pt x="9009" y="14640"/>
                  </a:cubicBezTo>
                  <a:cubicBezTo>
                    <a:pt x="9073" y="14592"/>
                    <a:pt x="9137" y="14573"/>
                    <a:pt x="9201" y="14573"/>
                  </a:cubicBezTo>
                  <a:cubicBezTo>
                    <a:pt x="9312" y="14573"/>
                    <a:pt x="9422" y="14628"/>
                    <a:pt x="9532" y="14683"/>
                  </a:cubicBezTo>
                  <a:cubicBezTo>
                    <a:pt x="10489" y="15336"/>
                    <a:pt x="10837" y="16555"/>
                    <a:pt x="11055" y="17686"/>
                  </a:cubicBezTo>
                  <a:cubicBezTo>
                    <a:pt x="11273" y="18557"/>
                    <a:pt x="11403" y="19470"/>
                    <a:pt x="11403" y="20384"/>
                  </a:cubicBezTo>
                  <a:cubicBezTo>
                    <a:pt x="11925" y="19862"/>
                    <a:pt x="12361" y="19253"/>
                    <a:pt x="12839" y="18687"/>
                  </a:cubicBezTo>
                  <a:cubicBezTo>
                    <a:pt x="13405" y="18078"/>
                    <a:pt x="13971" y="17512"/>
                    <a:pt x="14580" y="17033"/>
                  </a:cubicBezTo>
                  <a:cubicBezTo>
                    <a:pt x="14754" y="16816"/>
                    <a:pt x="13884" y="15423"/>
                    <a:pt x="13753" y="15249"/>
                  </a:cubicBezTo>
                  <a:cubicBezTo>
                    <a:pt x="13361" y="14683"/>
                    <a:pt x="12883" y="14161"/>
                    <a:pt x="12404" y="13682"/>
                  </a:cubicBezTo>
                  <a:cubicBezTo>
                    <a:pt x="12056" y="13334"/>
                    <a:pt x="11403" y="12594"/>
                    <a:pt x="11490" y="12029"/>
                  </a:cubicBezTo>
                  <a:cubicBezTo>
                    <a:pt x="11519" y="11872"/>
                    <a:pt x="11635" y="11810"/>
                    <a:pt x="11798" y="11810"/>
                  </a:cubicBezTo>
                  <a:cubicBezTo>
                    <a:pt x="12361" y="11810"/>
                    <a:pt x="13497" y="12546"/>
                    <a:pt x="13666" y="12681"/>
                  </a:cubicBezTo>
                  <a:cubicBezTo>
                    <a:pt x="14754" y="13595"/>
                    <a:pt x="15537" y="14770"/>
                    <a:pt x="15973" y="16119"/>
                  </a:cubicBezTo>
                  <a:cubicBezTo>
                    <a:pt x="16843" y="15380"/>
                    <a:pt x="17800" y="14770"/>
                    <a:pt x="18845" y="14335"/>
                  </a:cubicBezTo>
                  <a:cubicBezTo>
                    <a:pt x="18845" y="13943"/>
                    <a:pt x="18714" y="13552"/>
                    <a:pt x="18497" y="13247"/>
                  </a:cubicBezTo>
                  <a:cubicBezTo>
                    <a:pt x="17844" y="12246"/>
                    <a:pt x="17104" y="11332"/>
                    <a:pt x="16321" y="10462"/>
                  </a:cubicBezTo>
                  <a:cubicBezTo>
                    <a:pt x="16112" y="10295"/>
                    <a:pt x="14659" y="8844"/>
                    <a:pt x="15507" y="8844"/>
                  </a:cubicBezTo>
                  <a:cubicBezTo>
                    <a:pt x="15542" y="8844"/>
                    <a:pt x="15581" y="8846"/>
                    <a:pt x="15624" y="8852"/>
                  </a:cubicBezTo>
                  <a:cubicBezTo>
                    <a:pt x="17713" y="9113"/>
                    <a:pt x="19454" y="10549"/>
                    <a:pt x="20151" y="12551"/>
                  </a:cubicBezTo>
                  <a:cubicBezTo>
                    <a:pt x="20325" y="12116"/>
                    <a:pt x="20499" y="11637"/>
                    <a:pt x="20716" y="11202"/>
                  </a:cubicBezTo>
                  <a:cubicBezTo>
                    <a:pt x="20847" y="10679"/>
                    <a:pt x="20890" y="10114"/>
                    <a:pt x="20847" y="9548"/>
                  </a:cubicBezTo>
                  <a:cubicBezTo>
                    <a:pt x="20760" y="8416"/>
                    <a:pt x="20455" y="7328"/>
                    <a:pt x="19933" y="6328"/>
                  </a:cubicBezTo>
                  <a:cubicBezTo>
                    <a:pt x="19367" y="5152"/>
                    <a:pt x="18497" y="4021"/>
                    <a:pt x="17235" y="3716"/>
                  </a:cubicBezTo>
                  <a:cubicBezTo>
                    <a:pt x="16982" y="3657"/>
                    <a:pt x="16725" y="3634"/>
                    <a:pt x="16465" y="3634"/>
                  </a:cubicBezTo>
                  <a:cubicBezTo>
                    <a:pt x="15623" y="3634"/>
                    <a:pt x="14751" y="3871"/>
                    <a:pt x="13922" y="3871"/>
                  </a:cubicBezTo>
                  <a:cubicBezTo>
                    <a:pt x="13504" y="3871"/>
                    <a:pt x="13096" y="3811"/>
                    <a:pt x="12709" y="3629"/>
                  </a:cubicBezTo>
                  <a:cubicBezTo>
                    <a:pt x="11621" y="3064"/>
                    <a:pt x="11316" y="1889"/>
                    <a:pt x="10663" y="975"/>
                  </a:cubicBezTo>
                  <a:cubicBezTo>
                    <a:pt x="10156" y="264"/>
                    <a:pt x="9332" y="1"/>
                    <a:pt x="8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95"/>
            <p:cNvSpPr/>
            <p:nvPr/>
          </p:nvSpPr>
          <p:spPr>
            <a:xfrm>
              <a:off x="7521941" y="3312151"/>
              <a:ext cx="802224" cy="869593"/>
            </a:xfrm>
            <a:custGeom>
              <a:avLst/>
              <a:gdLst/>
              <a:ahLst/>
              <a:cxnLst/>
              <a:rect l="l" t="t" r="r" b="b"/>
              <a:pathLst>
                <a:path w="19672" h="21324" extrusionOk="0">
                  <a:moveTo>
                    <a:pt x="9436" y="10983"/>
                  </a:moveTo>
                  <a:cubicBezTo>
                    <a:pt x="9593" y="10983"/>
                    <a:pt x="9760" y="11097"/>
                    <a:pt x="9836" y="11344"/>
                  </a:cubicBezTo>
                  <a:cubicBezTo>
                    <a:pt x="9880" y="11518"/>
                    <a:pt x="9836" y="11735"/>
                    <a:pt x="9705" y="11866"/>
                  </a:cubicBezTo>
                  <a:cubicBezTo>
                    <a:pt x="9656" y="11896"/>
                    <a:pt x="9599" y="11910"/>
                    <a:pt x="9540" y="11910"/>
                  </a:cubicBezTo>
                  <a:cubicBezTo>
                    <a:pt x="9344" y="11910"/>
                    <a:pt x="9130" y="11753"/>
                    <a:pt x="9096" y="11518"/>
                  </a:cubicBezTo>
                  <a:cubicBezTo>
                    <a:pt x="9047" y="11174"/>
                    <a:pt x="9233" y="10983"/>
                    <a:pt x="9436" y="10983"/>
                  </a:cubicBezTo>
                  <a:close/>
                  <a:moveTo>
                    <a:pt x="11098" y="11953"/>
                  </a:moveTo>
                  <a:cubicBezTo>
                    <a:pt x="11403" y="12214"/>
                    <a:pt x="11664" y="12519"/>
                    <a:pt x="11794" y="12867"/>
                  </a:cubicBezTo>
                  <a:cubicBezTo>
                    <a:pt x="11969" y="13259"/>
                    <a:pt x="11881" y="13650"/>
                    <a:pt x="11620" y="13955"/>
                  </a:cubicBezTo>
                  <a:cubicBezTo>
                    <a:pt x="11533" y="14042"/>
                    <a:pt x="11446" y="14086"/>
                    <a:pt x="11316" y="14086"/>
                  </a:cubicBezTo>
                  <a:cubicBezTo>
                    <a:pt x="11142" y="14086"/>
                    <a:pt x="11011" y="13911"/>
                    <a:pt x="10924" y="13781"/>
                  </a:cubicBezTo>
                  <a:cubicBezTo>
                    <a:pt x="10706" y="13389"/>
                    <a:pt x="10576" y="12998"/>
                    <a:pt x="10532" y="12562"/>
                  </a:cubicBezTo>
                  <a:lnTo>
                    <a:pt x="10532" y="12606"/>
                  </a:lnTo>
                  <a:cubicBezTo>
                    <a:pt x="10489" y="12475"/>
                    <a:pt x="10489" y="12301"/>
                    <a:pt x="10532" y="12171"/>
                  </a:cubicBezTo>
                  <a:cubicBezTo>
                    <a:pt x="10576" y="12040"/>
                    <a:pt x="10663" y="11953"/>
                    <a:pt x="10837" y="11953"/>
                  </a:cubicBezTo>
                  <a:close/>
                  <a:moveTo>
                    <a:pt x="12851" y="0"/>
                  </a:moveTo>
                  <a:cubicBezTo>
                    <a:pt x="11631" y="0"/>
                    <a:pt x="10406" y="324"/>
                    <a:pt x="9314" y="986"/>
                  </a:cubicBezTo>
                  <a:cubicBezTo>
                    <a:pt x="8661" y="1378"/>
                    <a:pt x="8095" y="1987"/>
                    <a:pt x="8095" y="2727"/>
                  </a:cubicBezTo>
                  <a:cubicBezTo>
                    <a:pt x="8139" y="3336"/>
                    <a:pt x="8617" y="3902"/>
                    <a:pt x="8400" y="4468"/>
                  </a:cubicBezTo>
                  <a:cubicBezTo>
                    <a:pt x="8272" y="4876"/>
                    <a:pt x="7861" y="5045"/>
                    <a:pt x="7420" y="5045"/>
                  </a:cubicBezTo>
                  <a:cubicBezTo>
                    <a:pt x="7108" y="5045"/>
                    <a:pt x="6781" y="4960"/>
                    <a:pt x="6529" y="4816"/>
                  </a:cubicBezTo>
                  <a:cubicBezTo>
                    <a:pt x="5663" y="4383"/>
                    <a:pt x="4757" y="4056"/>
                    <a:pt x="3856" y="4056"/>
                  </a:cubicBezTo>
                  <a:cubicBezTo>
                    <a:pt x="3126" y="4056"/>
                    <a:pt x="2399" y="4271"/>
                    <a:pt x="1698" y="4816"/>
                  </a:cubicBezTo>
                  <a:cubicBezTo>
                    <a:pt x="1" y="6165"/>
                    <a:pt x="262" y="8297"/>
                    <a:pt x="958" y="10125"/>
                  </a:cubicBezTo>
                  <a:cubicBezTo>
                    <a:pt x="1698" y="9255"/>
                    <a:pt x="2046" y="8341"/>
                    <a:pt x="3178" y="7862"/>
                  </a:cubicBezTo>
                  <a:cubicBezTo>
                    <a:pt x="3787" y="7645"/>
                    <a:pt x="4440" y="7514"/>
                    <a:pt x="5092" y="7427"/>
                  </a:cubicBezTo>
                  <a:cubicBezTo>
                    <a:pt x="5223" y="7427"/>
                    <a:pt x="5354" y="7471"/>
                    <a:pt x="5484" y="7601"/>
                  </a:cubicBezTo>
                  <a:cubicBezTo>
                    <a:pt x="5528" y="7688"/>
                    <a:pt x="5528" y="7862"/>
                    <a:pt x="5484" y="7949"/>
                  </a:cubicBezTo>
                  <a:cubicBezTo>
                    <a:pt x="5005" y="9211"/>
                    <a:pt x="3308" y="9298"/>
                    <a:pt x="2786" y="10560"/>
                  </a:cubicBezTo>
                  <a:cubicBezTo>
                    <a:pt x="2525" y="11257"/>
                    <a:pt x="2394" y="11997"/>
                    <a:pt x="2394" y="12780"/>
                  </a:cubicBezTo>
                  <a:cubicBezTo>
                    <a:pt x="2394" y="12954"/>
                    <a:pt x="2394" y="13128"/>
                    <a:pt x="2438" y="13259"/>
                  </a:cubicBezTo>
                  <a:cubicBezTo>
                    <a:pt x="2568" y="13520"/>
                    <a:pt x="2742" y="13694"/>
                    <a:pt x="2960" y="13868"/>
                  </a:cubicBezTo>
                  <a:lnTo>
                    <a:pt x="4570" y="15173"/>
                  </a:lnTo>
                  <a:cubicBezTo>
                    <a:pt x="4222" y="13650"/>
                    <a:pt x="4744" y="12084"/>
                    <a:pt x="5919" y="11083"/>
                  </a:cubicBezTo>
                  <a:cubicBezTo>
                    <a:pt x="6093" y="10909"/>
                    <a:pt x="6267" y="10822"/>
                    <a:pt x="6485" y="10778"/>
                  </a:cubicBezTo>
                  <a:cubicBezTo>
                    <a:pt x="6659" y="10778"/>
                    <a:pt x="6877" y="10865"/>
                    <a:pt x="6964" y="11083"/>
                  </a:cubicBezTo>
                  <a:cubicBezTo>
                    <a:pt x="6964" y="11257"/>
                    <a:pt x="6920" y="11387"/>
                    <a:pt x="6833" y="11518"/>
                  </a:cubicBezTo>
                  <a:cubicBezTo>
                    <a:pt x="6093" y="12823"/>
                    <a:pt x="5702" y="14216"/>
                    <a:pt x="5571" y="15696"/>
                  </a:cubicBezTo>
                  <a:cubicBezTo>
                    <a:pt x="5571" y="15783"/>
                    <a:pt x="5571" y="15870"/>
                    <a:pt x="5571" y="15957"/>
                  </a:cubicBezTo>
                  <a:cubicBezTo>
                    <a:pt x="5615" y="16087"/>
                    <a:pt x="5702" y="16174"/>
                    <a:pt x="5789" y="16261"/>
                  </a:cubicBezTo>
                  <a:cubicBezTo>
                    <a:pt x="6398" y="16784"/>
                    <a:pt x="7051" y="17262"/>
                    <a:pt x="7747" y="17698"/>
                  </a:cubicBezTo>
                  <a:cubicBezTo>
                    <a:pt x="7442" y="17088"/>
                    <a:pt x="7399" y="16392"/>
                    <a:pt x="7573" y="15783"/>
                  </a:cubicBezTo>
                  <a:cubicBezTo>
                    <a:pt x="7791" y="15130"/>
                    <a:pt x="8095" y="14564"/>
                    <a:pt x="8487" y="13998"/>
                  </a:cubicBezTo>
                  <a:cubicBezTo>
                    <a:pt x="8617" y="13737"/>
                    <a:pt x="8835" y="13520"/>
                    <a:pt x="9096" y="13346"/>
                  </a:cubicBezTo>
                  <a:cubicBezTo>
                    <a:pt x="9140" y="13302"/>
                    <a:pt x="9227" y="13302"/>
                    <a:pt x="9270" y="13302"/>
                  </a:cubicBezTo>
                  <a:cubicBezTo>
                    <a:pt x="9314" y="13346"/>
                    <a:pt x="9357" y="13346"/>
                    <a:pt x="9401" y="13389"/>
                  </a:cubicBezTo>
                  <a:cubicBezTo>
                    <a:pt x="9836" y="13955"/>
                    <a:pt x="9618" y="14738"/>
                    <a:pt x="9444" y="15435"/>
                  </a:cubicBezTo>
                  <a:cubicBezTo>
                    <a:pt x="9227" y="16305"/>
                    <a:pt x="9140" y="17219"/>
                    <a:pt x="9183" y="18133"/>
                  </a:cubicBezTo>
                  <a:cubicBezTo>
                    <a:pt x="9183" y="18220"/>
                    <a:pt x="9183" y="18350"/>
                    <a:pt x="9227" y="18481"/>
                  </a:cubicBezTo>
                  <a:cubicBezTo>
                    <a:pt x="9314" y="18612"/>
                    <a:pt x="9401" y="18699"/>
                    <a:pt x="9531" y="18786"/>
                  </a:cubicBezTo>
                  <a:cubicBezTo>
                    <a:pt x="10141" y="19264"/>
                    <a:pt x="10881" y="19612"/>
                    <a:pt x="11620" y="19874"/>
                  </a:cubicBezTo>
                  <a:cubicBezTo>
                    <a:pt x="11098" y="18524"/>
                    <a:pt x="10837" y="16610"/>
                    <a:pt x="11533" y="15261"/>
                  </a:cubicBezTo>
                  <a:cubicBezTo>
                    <a:pt x="11620" y="15043"/>
                    <a:pt x="11751" y="14825"/>
                    <a:pt x="12012" y="14825"/>
                  </a:cubicBezTo>
                  <a:cubicBezTo>
                    <a:pt x="12447" y="16087"/>
                    <a:pt x="12056" y="17480"/>
                    <a:pt x="12056" y="18829"/>
                  </a:cubicBezTo>
                  <a:cubicBezTo>
                    <a:pt x="12056" y="19134"/>
                    <a:pt x="12056" y="19395"/>
                    <a:pt x="12099" y="19656"/>
                  </a:cubicBezTo>
                  <a:cubicBezTo>
                    <a:pt x="12099" y="19874"/>
                    <a:pt x="12186" y="20091"/>
                    <a:pt x="12317" y="20309"/>
                  </a:cubicBezTo>
                  <a:cubicBezTo>
                    <a:pt x="12621" y="20657"/>
                    <a:pt x="13057" y="20962"/>
                    <a:pt x="13535" y="21179"/>
                  </a:cubicBezTo>
                  <a:cubicBezTo>
                    <a:pt x="13765" y="21281"/>
                    <a:pt x="14009" y="21323"/>
                    <a:pt x="14260" y="21323"/>
                  </a:cubicBezTo>
                  <a:cubicBezTo>
                    <a:pt x="14437" y="21323"/>
                    <a:pt x="14617" y="21302"/>
                    <a:pt x="14797" y="21266"/>
                  </a:cubicBezTo>
                  <a:cubicBezTo>
                    <a:pt x="15624" y="21092"/>
                    <a:pt x="16582" y="20657"/>
                    <a:pt x="16843" y="19787"/>
                  </a:cubicBezTo>
                  <a:cubicBezTo>
                    <a:pt x="16930" y="19438"/>
                    <a:pt x="16886" y="19047"/>
                    <a:pt x="16799" y="18699"/>
                  </a:cubicBezTo>
                  <a:cubicBezTo>
                    <a:pt x="16625" y="17959"/>
                    <a:pt x="16320" y="17262"/>
                    <a:pt x="15929" y="16653"/>
                  </a:cubicBezTo>
                  <a:cubicBezTo>
                    <a:pt x="15581" y="16000"/>
                    <a:pt x="15102" y="15348"/>
                    <a:pt x="15189" y="14608"/>
                  </a:cubicBezTo>
                  <a:lnTo>
                    <a:pt x="15189" y="14608"/>
                  </a:lnTo>
                  <a:cubicBezTo>
                    <a:pt x="16582" y="15391"/>
                    <a:pt x="17670" y="16610"/>
                    <a:pt x="18366" y="18046"/>
                  </a:cubicBezTo>
                  <a:cubicBezTo>
                    <a:pt x="18801" y="17219"/>
                    <a:pt x="19193" y="16349"/>
                    <a:pt x="19497" y="15478"/>
                  </a:cubicBezTo>
                  <a:cubicBezTo>
                    <a:pt x="19671" y="15043"/>
                    <a:pt x="19628" y="14564"/>
                    <a:pt x="19280" y="14216"/>
                  </a:cubicBezTo>
                  <a:cubicBezTo>
                    <a:pt x="18496" y="13128"/>
                    <a:pt x="17496" y="12171"/>
                    <a:pt x="16320" y="11431"/>
                  </a:cubicBezTo>
                  <a:cubicBezTo>
                    <a:pt x="16146" y="11300"/>
                    <a:pt x="15972" y="11170"/>
                    <a:pt x="15842" y="11039"/>
                  </a:cubicBezTo>
                  <a:cubicBezTo>
                    <a:pt x="15798" y="10996"/>
                    <a:pt x="15755" y="10909"/>
                    <a:pt x="15755" y="10865"/>
                  </a:cubicBezTo>
                  <a:cubicBezTo>
                    <a:pt x="15755" y="10732"/>
                    <a:pt x="15907" y="10675"/>
                    <a:pt x="16057" y="10675"/>
                  </a:cubicBezTo>
                  <a:cubicBezTo>
                    <a:pt x="16103" y="10675"/>
                    <a:pt x="16149" y="10681"/>
                    <a:pt x="16190" y="10691"/>
                  </a:cubicBezTo>
                  <a:cubicBezTo>
                    <a:pt x="16799" y="10734"/>
                    <a:pt x="17452" y="10909"/>
                    <a:pt x="18061" y="11126"/>
                  </a:cubicBezTo>
                  <a:cubicBezTo>
                    <a:pt x="18671" y="11344"/>
                    <a:pt x="19149" y="11822"/>
                    <a:pt x="19454" y="12388"/>
                  </a:cubicBezTo>
                  <a:lnTo>
                    <a:pt x="19497" y="9864"/>
                  </a:lnTo>
                  <a:cubicBezTo>
                    <a:pt x="19541" y="9559"/>
                    <a:pt x="19497" y="9255"/>
                    <a:pt x="19410" y="8950"/>
                  </a:cubicBezTo>
                  <a:cubicBezTo>
                    <a:pt x="19193" y="8384"/>
                    <a:pt x="18758" y="7993"/>
                    <a:pt x="18235" y="7775"/>
                  </a:cubicBezTo>
                  <a:cubicBezTo>
                    <a:pt x="17670" y="7601"/>
                    <a:pt x="17147" y="7427"/>
                    <a:pt x="16582" y="7340"/>
                  </a:cubicBezTo>
                  <a:cubicBezTo>
                    <a:pt x="15929" y="7209"/>
                    <a:pt x="15320" y="6905"/>
                    <a:pt x="14797" y="6513"/>
                  </a:cubicBezTo>
                  <a:cubicBezTo>
                    <a:pt x="14580" y="6339"/>
                    <a:pt x="14406" y="6078"/>
                    <a:pt x="14493" y="5817"/>
                  </a:cubicBezTo>
                  <a:cubicBezTo>
                    <a:pt x="14565" y="5635"/>
                    <a:pt x="14849" y="5545"/>
                    <a:pt x="15093" y="5545"/>
                  </a:cubicBezTo>
                  <a:cubicBezTo>
                    <a:pt x="15142" y="5545"/>
                    <a:pt x="15189" y="5548"/>
                    <a:pt x="15232" y="5556"/>
                  </a:cubicBezTo>
                  <a:cubicBezTo>
                    <a:pt x="16538" y="5643"/>
                    <a:pt x="17800" y="6034"/>
                    <a:pt x="18932" y="6731"/>
                  </a:cubicBezTo>
                  <a:cubicBezTo>
                    <a:pt x="19149" y="5860"/>
                    <a:pt x="19193" y="4946"/>
                    <a:pt x="19062" y="4076"/>
                  </a:cubicBezTo>
                  <a:cubicBezTo>
                    <a:pt x="19062" y="3815"/>
                    <a:pt x="18888" y="3597"/>
                    <a:pt x="18627" y="3510"/>
                  </a:cubicBezTo>
                  <a:cubicBezTo>
                    <a:pt x="17713" y="3244"/>
                    <a:pt x="16733" y="3110"/>
                    <a:pt x="15773" y="3110"/>
                  </a:cubicBezTo>
                  <a:cubicBezTo>
                    <a:pt x="15636" y="3110"/>
                    <a:pt x="15499" y="3113"/>
                    <a:pt x="15363" y="3119"/>
                  </a:cubicBezTo>
                  <a:cubicBezTo>
                    <a:pt x="14797" y="3119"/>
                    <a:pt x="14232" y="3075"/>
                    <a:pt x="13666" y="3032"/>
                  </a:cubicBezTo>
                  <a:cubicBezTo>
                    <a:pt x="13231" y="2988"/>
                    <a:pt x="12447" y="2901"/>
                    <a:pt x="12969" y="2248"/>
                  </a:cubicBezTo>
                  <a:cubicBezTo>
                    <a:pt x="13144" y="2031"/>
                    <a:pt x="13361" y="1900"/>
                    <a:pt x="13622" y="1856"/>
                  </a:cubicBezTo>
                  <a:cubicBezTo>
                    <a:pt x="14237" y="1698"/>
                    <a:pt x="14862" y="1620"/>
                    <a:pt x="15483" y="1620"/>
                  </a:cubicBezTo>
                  <a:cubicBezTo>
                    <a:pt x="16223" y="1620"/>
                    <a:pt x="16959" y="1730"/>
                    <a:pt x="17670" y="1944"/>
                  </a:cubicBezTo>
                  <a:cubicBezTo>
                    <a:pt x="16338" y="663"/>
                    <a:pt x="14598" y="0"/>
                    <a:pt x="1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5"/>
            <p:cNvSpPr/>
            <p:nvPr/>
          </p:nvSpPr>
          <p:spPr>
            <a:xfrm>
              <a:off x="6116376" y="2957447"/>
              <a:ext cx="887373" cy="867024"/>
            </a:xfrm>
            <a:custGeom>
              <a:avLst/>
              <a:gdLst/>
              <a:ahLst/>
              <a:cxnLst/>
              <a:rect l="l" t="t" r="r" b="b"/>
              <a:pathLst>
                <a:path w="21760" h="21261" extrusionOk="0">
                  <a:moveTo>
                    <a:pt x="1394" y="8284"/>
                  </a:moveTo>
                  <a:cubicBezTo>
                    <a:pt x="1394" y="8286"/>
                    <a:pt x="1393" y="8289"/>
                    <a:pt x="1393" y="8291"/>
                  </a:cubicBezTo>
                  <a:cubicBezTo>
                    <a:pt x="1393" y="8289"/>
                    <a:pt x="1394" y="8286"/>
                    <a:pt x="1394" y="8284"/>
                  </a:cubicBezTo>
                  <a:close/>
                  <a:moveTo>
                    <a:pt x="7958" y="12784"/>
                  </a:moveTo>
                  <a:cubicBezTo>
                    <a:pt x="8087" y="12784"/>
                    <a:pt x="8180" y="12911"/>
                    <a:pt x="8225" y="13253"/>
                  </a:cubicBezTo>
                  <a:cubicBezTo>
                    <a:pt x="8225" y="13775"/>
                    <a:pt x="8095" y="14254"/>
                    <a:pt x="7790" y="14689"/>
                  </a:cubicBezTo>
                  <a:cubicBezTo>
                    <a:pt x="7747" y="14819"/>
                    <a:pt x="7616" y="14906"/>
                    <a:pt x="7529" y="14993"/>
                  </a:cubicBezTo>
                  <a:cubicBezTo>
                    <a:pt x="7479" y="15027"/>
                    <a:pt x="7423" y="15041"/>
                    <a:pt x="7365" y="15041"/>
                  </a:cubicBezTo>
                  <a:cubicBezTo>
                    <a:pt x="7272" y="15041"/>
                    <a:pt x="7174" y="15004"/>
                    <a:pt x="7094" y="14950"/>
                  </a:cubicBezTo>
                  <a:cubicBezTo>
                    <a:pt x="7050" y="14863"/>
                    <a:pt x="7007" y="14732"/>
                    <a:pt x="7007" y="14602"/>
                  </a:cubicBezTo>
                  <a:cubicBezTo>
                    <a:pt x="6963" y="14036"/>
                    <a:pt x="7137" y="13470"/>
                    <a:pt x="7529" y="13035"/>
                  </a:cubicBezTo>
                  <a:cubicBezTo>
                    <a:pt x="7695" y="12890"/>
                    <a:pt x="7841" y="12784"/>
                    <a:pt x="7958" y="12784"/>
                  </a:cubicBezTo>
                  <a:close/>
                  <a:moveTo>
                    <a:pt x="9062" y="0"/>
                  </a:moveTo>
                  <a:cubicBezTo>
                    <a:pt x="8274" y="0"/>
                    <a:pt x="7533" y="167"/>
                    <a:pt x="7094" y="589"/>
                  </a:cubicBezTo>
                  <a:cubicBezTo>
                    <a:pt x="7877" y="893"/>
                    <a:pt x="8573" y="1328"/>
                    <a:pt x="9226" y="1851"/>
                  </a:cubicBezTo>
                  <a:cubicBezTo>
                    <a:pt x="9748" y="2329"/>
                    <a:pt x="10271" y="3156"/>
                    <a:pt x="9792" y="3722"/>
                  </a:cubicBezTo>
                  <a:lnTo>
                    <a:pt x="5527" y="1720"/>
                  </a:lnTo>
                  <a:cubicBezTo>
                    <a:pt x="5353" y="1633"/>
                    <a:pt x="5179" y="1546"/>
                    <a:pt x="4961" y="1502"/>
                  </a:cubicBezTo>
                  <a:cubicBezTo>
                    <a:pt x="4396" y="1546"/>
                    <a:pt x="3873" y="1894"/>
                    <a:pt x="3656" y="2416"/>
                  </a:cubicBezTo>
                  <a:cubicBezTo>
                    <a:pt x="3438" y="2939"/>
                    <a:pt x="3133" y="3417"/>
                    <a:pt x="2785" y="3809"/>
                  </a:cubicBezTo>
                  <a:cubicBezTo>
                    <a:pt x="4047" y="3896"/>
                    <a:pt x="5353" y="4201"/>
                    <a:pt x="6484" y="4810"/>
                  </a:cubicBezTo>
                  <a:cubicBezTo>
                    <a:pt x="6876" y="5028"/>
                    <a:pt x="7311" y="5506"/>
                    <a:pt x="7050" y="5854"/>
                  </a:cubicBezTo>
                  <a:cubicBezTo>
                    <a:pt x="6941" y="5985"/>
                    <a:pt x="6778" y="6028"/>
                    <a:pt x="6599" y="6028"/>
                  </a:cubicBezTo>
                  <a:cubicBezTo>
                    <a:pt x="6419" y="6028"/>
                    <a:pt x="6223" y="5985"/>
                    <a:pt x="6049" y="5941"/>
                  </a:cubicBezTo>
                  <a:cubicBezTo>
                    <a:pt x="5238" y="5690"/>
                    <a:pt x="4373" y="5564"/>
                    <a:pt x="3511" y="5564"/>
                  </a:cubicBezTo>
                  <a:cubicBezTo>
                    <a:pt x="3033" y="5564"/>
                    <a:pt x="2555" y="5603"/>
                    <a:pt x="2089" y="5680"/>
                  </a:cubicBezTo>
                  <a:cubicBezTo>
                    <a:pt x="1785" y="6505"/>
                    <a:pt x="1568" y="7416"/>
                    <a:pt x="1394" y="8284"/>
                  </a:cubicBezTo>
                  <a:lnTo>
                    <a:pt x="1394" y="8284"/>
                  </a:lnTo>
                  <a:cubicBezTo>
                    <a:pt x="1454" y="8054"/>
                    <a:pt x="2652" y="8028"/>
                    <a:pt x="3308" y="8028"/>
                  </a:cubicBezTo>
                  <a:cubicBezTo>
                    <a:pt x="3497" y="8028"/>
                    <a:pt x="3641" y="8030"/>
                    <a:pt x="3699" y="8030"/>
                  </a:cubicBezTo>
                  <a:cubicBezTo>
                    <a:pt x="4483" y="8074"/>
                    <a:pt x="5266" y="8248"/>
                    <a:pt x="6006" y="8509"/>
                  </a:cubicBezTo>
                  <a:cubicBezTo>
                    <a:pt x="6397" y="8683"/>
                    <a:pt x="7442" y="9075"/>
                    <a:pt x="6528" y="9336"/>
                  </a:cubicBezTo>
                  <a:cubicBezTo>
                    <a:pt x="6273" y="9387"/>
                    <a:pt x="6018" y="9408"/>
                    <a:pt x="5763" y="9408"/>
                  </a:cubicBezTo>
                  <a:cubicBezTo>
                    <a:pt x="5583" y="9408"/>
                    <a:pt x="5403" y="9397"/>
                    <a:pt x="5222" y="9379"/>
                  </a:cubicBezTo>
                  <a:cubicBezTo>
                    <a:pt x="3917" y="9423"/>
                    <a:pt x="2655" y="9597"/>
                    <a:pt x="1436" y="9989"/>
                  </a:cubicBezTo>
                  <a:cubicBezTo>
                    <a:pt x="1132" y="10032"/>
                    <a:pt x="870" y="10206"/>
                    <a:pt x="740" y="10467"/>
                  </a:cubicBezTo>
                  <a:cubicBezTo>
                    <a:pt x="653" y="10642"/>
                    <a:pt x="653" y="10816"/>
                    <a:pt x="653" y="11033"/>
                  </a:cubicBezTo>
                  <a:cubicBezTo>
                    <a:pt x="653" y="11730"/>
                    <a:pt x="696" y="12426"/>
                    <a:pt x="740" y="13166"/>
                  </a:cubicBezTo>
                  <a:cubicBezTo>
                    <a:pt x="1514" y="12632"/>
                    <a:pt x="2419" y="12360"/>
                    <a:pt x="3324" y="12360"/>
                  </a:cubicBezTo>
                  <a:cubicBezTo>
                    <a:pt x="3895" y="12360"/>
                    <a:pt x="4466" y="12468"/>
                    <a:pt x="5005" y="12687"/>
                  </a:cubicBezTo>
                  <a:cubicBezTo>
                    <a:pt x="4787" y="13253"/>
                    <a:pt x="4396" y="13688"/>
                    <a:pt x="3873" y="13906"/>
                  </a:cubicBezTo>
                  <a:lnTo>
                    <a:pt x="3351" y="14167"/>
                  </a:lnTo>
                  <a:cubicBezTo>
                    <a:pt x="2350" y="14689"/>
                    <a:pt x="1436" y="15342"/>
                    <a:pt x="609" y="16081"/>
                  </a:cubicBezTo>
                  <a:cubicBezTo>
                    <a:pt x="174" y="16386"/>
                    <a:pt x="0" y="16952"/>
                    <a:pt x="218" y="17431"/>
                  </a:cubicBezTo>
                  <a:cubicBezTo>
                    <a:pt x="522" y="18736"/>
                    <a:pt x="914" y="19998"/>
                    <a:pt x="1349" y="21260"/>
                  </a:cubicBezTo>
                  <a:cubicBezTo>
                    <a:pt x="1958" y="21173"/>
                    <a:pt x="2568" y="21043"/>
                    <a:pt x="3177" y="20912"/>
                  </a:cubicBezTo>
                  <a:cubicBezTo>
                    <a:pt x="3612" y="20869"/>
                    <a:pt x="4004" y="20695"/>
                    <a:pt x="4396" y="20433"/>
                  </a:cubicBezTo>
                  <a:cubicBezTo>
                    <a:pt x="4657" y="20172"/>
                    <a:pt x="4918" y="19781"/>
                    <a:pt x="5048" y="19389"/>
                  </a:cubicBezTo>
                  <a:cubicBezTo>
                    <a:pt x="5484" y="18388"/>
                    <a:pt x="6006" y="17387"/>
                    <a:pt x="6572" y="16473"/>
                  </a:cubicBezTo>
                  <a:cubicBezTo>
                    <a:pt x="6691" y="16275"/>
                    <a:pt x="6846" y="16076"/>
                    <a:pt x="7038" y="16076"/>
                  </a:cubicBezTo>
                  <a:cubicBezTo>
                    <a:pt x="7056" y="16076"/>
                    <a:pt x="7075" y="16078"/>
                    <a:pt x="7094" y="16081"/>
                  </a:cubicBezTo>
                  <a:cubicBezTo>
                    <a:pt x="7224" y="16125"/>
                    <a:pt x="7311" y="16212"/>
                    <a:pt x="7355" y="16343"/>
                  </a:cubicBezTo>
                  <a:cubicBezTo>
                    <a:pt x="7790" y="17039"/>
                    <a:pt x="7572" y="17953"/>
                    <a:pt x="7311" y="18736"/>
                  </a:cubicBezTo>
                  <a:cubicBezTo>
                    <a:pt x="7007" y="19607"/>
                    <a:pt x="6659" y="20433"/>
                    <a:pt x="6267" y="21260"/>
                  </a:cubicBezTo>
                  <a:cubicBezTo>
                    <a:pt x="7442" y="20999"/>
                    <a:pt x="8573" y="20651"/>
                    <a:pt x="9705" y="20259"/>
                  </a:cubicBezTo>
                  <a:lnTo>
                    <a:pt x="10140" y="20129"/>
                  </a:lnTo>
                  <a:cubicBezTo>
                    <a:pt x="10532" y="18997"/>
                    <a:pt x="10662" y="17866"/>
                    <a:pt x="10575" y="16734"/>
                  </a:cubicBezTo>
                  <a:cubicBezTo>
                    <a:pt x="10488" y="15994"/>
                    <a:pt x="10401" y="15255"/>
                    <a:pt x="10401" y="14558"/>
                  </a:cubicBezTo>
                  <a:cubicBezTo>
                    <a:pt x="10401" y="14123"/>
                    <a:pt x="10619" y="12774"/>
                    <a:pt x="11228" y="12774"/>
                  </a:cubicBezTo>
                  <a:cubicBezTo>
                    <a:pt x="11663" y="12774"/>
                    <a:pt x="11881" y="13644"/>
                    <a:pt x="12055" y="13906"/>
                  </a:cubicBezTo>
                  <a:cubicBezTo>
                    <a:pt x="12360" y="14558"/>
                    <a:pt x="12577" y="15168"/>
                    <a:pt x="12751" y="15864"/>
                  </a:cubicBezTo>
                  <a:cubicBezTo>
                    <a:pt x="12838" y="16169"/>
                    <a:pt x="13404" y="19345"/>
                    <a:pt x="13012" y="19432"/>
                  </a:cubicBezTo>
                  <a:cubicBezTo>
                    <a:pt x="14231" y="19171"/>
                    <a:pt x="15450" y="18823"/>
                    <a:pt x="16625" y="18345"/>
                  </a:cubicBezTo>
                  <a:cubicBezTo>
                    <a:pt x="16712" y="17213"/>
                    <a:pt x="16581" y="16038"/>
                    <a:pt x="16276" y="14950"/>
                  </a:cubicBezTo>
                  <a:cubicBezTo>
                    <a:pt x="15928" y="13818"/>
                    <a:pt x="15319" y="12556"/>
                    <a:pt x="15754" y="11468"/>
                  </a:cubicBezTo>
                  <a:cubicBezTo>
                    <a:pt x="15798" y="11294"/>
                    <a:pt x="15928" y="11120"/>
                    <a:pt x="16102" y="11077"/>
                  </a:cubicBezTo>
                  <a:cubicBezTo>
                    <a:pt x="16233" y="11077"/>
                    <a:pt x="16320" y="11120"/>
                    <a:pt x="16450" y="11207"/>
                  </a:cubicBezTo>
                  <a:cubicBezTo>
                    <a:pt x="17800" y="12165"/>
                    <a:pt x="18496" y="13775"/>
                    <a:pt x="19062" y="15298"/>
                  </a:cubicBezTo>
                  <a:cubicBezTo>
                    <a:pt x="19192" y="15603"/>
                    <a:pt x="19279" y="15951"/>
                    <a:pt x="19410" y="16299"/>
                  </a:cubicBezTo>
                  <a:cubicBezTo>
                    <a:pt x="20628" y="14819"/>
                    <a:pt x="21455" y="13079"/>
                    <a:pt x="21716" y="11164"/>
                  </a:cubicBezTo>
                  <a:cubicBezTo>
                    <a:pt x="20585" y="10163"/>
                    <a:pt x="19366" y="9336"/>
                    <a:pt x="18061" y="8640"/>
                  </a:cubicBezTo>
                  <a:cubicBezTo>
                    <a:pt x="17538" y="8335"/>
                    <a:pt x="15319" y="7595"/>
                    <a:pt x="16407" y="6942"/>
                  </a:cubicBezTo>
                  <a:cubicBezTo>
                    <a:pt x="16652" y="6798"/>
                    <a:pt x="16977" y="6738"/>
                    <a:pt x="17339" y="6738"/>
                  </a:cubicBezTo>
                  <a:cubicBezTo>
                    <a:pt x="18393" y="6738"/>
                    <a:pt x="19763" y="7239"/>
                    <a:pt x="20411" y="7595"/>
                  </a:cubicBezTo>
                  <a:cubicBezTo>
                    <a:pt x="20889" y="7900"/>
                    <a:pt x="21368" y="8291"/>
                    <a:pt x="21760" y="8683"/>
                  </a:cubicBezTo>
                  <a:cubicBezTo>
                    <a:pt x="21716" y="8161"/>
                    <a:pt x="21586" y="7595"/>
                    <a:pt x="21455" y="7073"/>
                  </a:cubicBezTo>
                  <a:cubicBezTo>
                    <a:pt x="20793" y="4695"/>
                    <a:pt x="18715" y="3441"/>
                    <a:pt x="16532" y="3441"/>
                  </a:cubicBezTo>
                  <a:cubicBezTo>
                    <a:pt x="15559" y="3441"/>
                    <a:pt x="14564" y="3691"/>
                    <a:pt x="13665" y="4201"/>
                  </a:cubicBezTo>
                  <a:cubicBezTo>
                    <a:pt x="13486" y="4308"/>
                    <a:pt x="13307" y="4386"/>
                    <a:pt x="13104" y="4386"/>
                  </a:cubicBezTo>
                  <a:cubicBezTo>
                    <a:pt x="13060" y="4386"/>
                    <a:pt x="13015" y="4382"/>
                    <a:pt x="12969" y="4375"/>
                  </a:cubicBezTo>
                  <a:cubicBezTo>
                    <a:pt x="12708" y="4244"/>
                    <a:pt x="12534" y="3940"/>
                    <a:pt x="12621" y="3635"/>
                  </a:cubicBezTo>
                  <a:cubicBezTo>
                    <a:pt x="12664" y="3330"/>
                    <a:pt x="12795" y="3069"/>
                    <a:pt x="12882" y="2764"/>
                  </a:cubicBezTo>
                  <a:cubicBezTo>
                    <a:pt x="13012" y="1938"/>
                    <a:pt x="12621" y="1154"/>
                    <a:pt x="11924" y="719"/>
                  </a:cubicBezTo>
                  <a:cubicBezTo>
                    <a:pt x="11320" y="316"/>
                    <a:pt x="10146" y="0"/>
                    <a:pt x="9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96"/>
          <p:cNvSpPr txBox="1">
            <a:spLocks noGrp="1"/>
          </p:cNvSpPr>
          <p:nvPr>
            <p:ph type="title"/>
          </p:nvPr>
        </p:nvSpPr>
        <p:spPr>
          <a:xfrm>
            <a:off x="4571999" y="3137150"/>
            <a:ext cx="4068417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latin typeface="+mn-ea"/>
                <a:ea typeface="+mn-ea"/>
                <a:cs typeface="Potta One"/>
                <a:sym typeface="Potta One"/>
              </a:rPr>
              <a:t>製作時間規畫表</a:t>
            </a:r>
            <a:endParaRPr b="1" dirty="0">
              <a:latin typeface="+mn-ea"/>
              <a:ea typeface="+mn-ea"/>
              <a:cs typeface="Potta One"/>
              <a:sym typeface="Pott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latin typeface="+mn-ea"/>
                <a:ea typeface="+mn-ea"/>
                <a:cs typeface="Potta One"/>
                <a:sym typeface="Potta One"/>
              </a:rPr>
              <a:t>居家工作兼育兒一把罩 </a:t>
            </a:r>
            <a:endParaRPr sz="2600"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1152" name="Google Shape;1152;p96"/>
          <p:cNvSpPr txBox="1">
            <a:spLocks noGrp="1"/>
          </p:cNvSpPr>
          <p:nvPr>
            <p:ph type="title" idx="2"/>
          </p:nvPr>
        </p:nvSpPr>
        <p:spPr>
          <a:xfrm>
            <a:off x="4237574" y="1667422"/>
            <a:ext cx="13254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01</a:t>
            </a:r>
            <a:endParaRPr dirty="0"/>
          </a:p>
        </p:txBody>
      </p:sp>
      <p:grpSp>
        <p:nvGrpSpPr>
          <p:cNvPr id="1153" name="Google Shape;1153;p96"/>
          <p:cNvGrpSpPr/>
          <p:nvPr/>
        </p:nvGrpSpPr>
        <p:grpSpPr>
          <a:xfrm>
            <a:off x="657950" y="1047026"/>
            <a:ext cx="3423300" cy="3527699"/>
            <a:chOff x="657950" y="1047026"/>
            <a:chExt cx="3423300" cy="3527699"/>
          </a:xfrm>
        </p:grpSpPr>
        <p:sp>
          <p:nvSpPr>
            <p:cNvPr id="1154" name="Google Shape;1154;p96"/>
            <p:cNvSpPr/>
            <p:nvPr/>
          </p:nvSpPr>
          <p:spPr>
            <a:xfrm>
              <a:off x="657950" y="4221625"/>
              <a:ext cx="3423300" cy="35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5" name="Google Shape;1155;p96"/>
            <p:cNvGrpSpPr/>
            <p:nvPr/>
          </p:nvGrpSpPr>
          <p:grpSpPr>
            <a:xfrm flipH="1">
              <a:off x="1027675" y="1047026"/>
              <a:ext cx="2876726" cy="3436581"/>
              <a:chOff x="1511549" y="-794336"/>
              <a:chExt cx="4695929" cy="5608913"/>
            </a:xfrm>
          </p:grpSpPr>
          <p:sp>
            <p:nvSpPr>
              <p:cNvPr id="1156" name="Google Shape;1156;p96"/>
              <p:cNvSpPr/>
              <p:nvPr/>
            </p:nvSpPr>
            <p:spPr>
              <a:xfrm rot="-1802528">
                <a:off x="5401870" y="3547807"/>
                <a:ext cx="554323" cy="506592"/>
              </a:xfrm>
              <a:custGeom>
                <a:avLst/>
                <a:gdLst/>
                <a:ahLst/>
                <a:cxnLst/>
                <a:rect l="l" t="t" r="r" b="b"/>
                <a:pathLst>
                  <a:path w="20428" h="18669" extrusionOk="0">
                    <a:moveTo>
                      <a:pt x="18132" y="1"/>
                    </a:moveTo>
                    <a:lnTo>
                      <a:pt x="0" y="2679"/>
                    </a:lnTo>
                    <a:lnTo>
                      <a:pt x="1683" y="18668"/>
                    </a:lnTo>
                    <a:lnTo>
                      <a:pt x="20427" y="17597"/>
                    </a:lnTo>
                    <a:lnTo>
                      <a:pt x="181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57" name="Google Shape;1157;p96"/>
              <p:cNvGrpSpPr/>
              <p:nvPr/>
            </p:nvGrpSpPr>
            <p:grpSpPr>
              <a:xfrm>
                <a:off x="1511549" y="-794336"/>
                <a:ext cx="4695929" cy="5608913"/>
                <a:chOff x="1634325" y="238525"/>
                <a:chExt cx="4326450" cy="5167600"/>
              </a:xfrm>
            </p:grpSpPr>
            <p:sp>
              <p:nvSpPr>
                <p:cNvPr id="1158" name="Google Shape;1158;p96"/>
                <p:cNvSpPr/>
                <p:nvPr/>
              </p:nvSpPr>
              <p:spPr>
                <a:xfrm>
                  <a:off x="2357325" y="4356050"/>
                  <a:ext cx="397850" cy="8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4" h="32133" extrusionOk="0">
                      <a:moveTo>
                        <a:pt x="15913" y="0"/>
                      </a:moveTo>
                      <a:lnTo>
                        <a:pt x="3060" y="230"/>
                      </a:lnTo>
                      <a:cubicBezTo>
                        <a:pt x="0" y="10711"/>
                        <a:pt x="536" y="21958"/>
                        <a:pt x="4591" y="32133"/>
                      </a:cubicBezTo>
                      <a:lnTo>
                        <a:pt x="14919" y="31903"/>
                      </a:lnTo>
                      <a:cubicBezTo>
                        <a:pt x="11629" y="21422"/>
                        <a:pt x="12012" y="10176"/>
                        <a:pt x="15913" y="0"/>
                      </a:cubicBezTo>
                      <a:close/>
                    </a:path>
                  </a:pathLst>
                </a:custGeom>
                <a:solidFill>
                  <a:srgbClr val="F3A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96"/>
                <p:cNvSpPr/>
                <p:nvPr/>
              </p:nvSpPr>
              <p:spPr>
                <a:xfrm>
                  <a:off x="2820175" y="4327350"/>
                  <a:ext cx="558525" cy="72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1" h="28921" extrusionOk="0">
                      <a:moveTo>
                        <a:pt x="12089" y="1"/>
                      </a:moveTo>
                      <a:lnTo>
                        <a:pt x="307" y="154"/>
                      </a:lnTo>
                      <a:cubicBezTo>
                        <a:pt x="1" y="3291"/>
                        <a:pt x="230" y="6427"/>
                        <a:pt x="995" y="9488"/>
                      </a:cubicBezTo>
                      <a:cubicBezTo>
                        <a:pt x="2755" y="16756"/>
                        <a:pt x="8110" y="23641"/>
                        <a:pt x="14919" y="28920"/>
                      </a:cubicBezTo>
                      <a:lnTo>
                        <a:pt x="22340" y="23335"/>
                      </a:lnTo>
                      <a:cubicBezTo>
                        <a:pt x="19433" y="20428"/>
                        <a:pt x="15378" y="14001"/>
                        <a:pt x="13236" y="9258"/>
                      </a:cubicBezTo>
                      <a:cubicBezTo>
                        <a:pt x="11706" y="5815"/>
                        <a:pt x="12089" y="1"/>
                        <a:pt x="12089" y="1"/>
                      </a:cubicBezTo>
                      <a:close/>
                    </a:path>
                  </a:pathLst>
                </a:custGeom>
                <a:solidFill>
                  <a:srgbClr val="F3A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96"/>
                <p:cNvSpPr/>
                <p:nvPr/>
              </p:nvSpPr>
              <p:spPr>
                <a:xfrm>
                  <a:off x="1777775" y="2806800"/>
                  <a:ext cx="1763500" cy="113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40" h="45446" extrusionOk="0">
                      <a:moveTo>
                        <a:pt x="63424" y="1"/>
                      </a:moveTo>
                      <a:lnTo>
                        <a:pt x="63427" y="1"/>
                      </a:lnTo>
                      <a:lnTo>
                        <a:pt x="63427" y="1"/>
                      </a:lnTo>
                      <a:cubicBezTo>
                        <a:pt x="63426" y="1"/>
                        <a:pt x="63425" y="1"/>
                        <a:pt x="63424" y="1"/>
                      </a:cubicBezTo>
                      <a:close/>
                      <a:moveTo>
                        <a:pt x="63427" y="1"/>
                      </a:moveTo>
                      <a:cubicBezTo>
                        <a:pt x="63699" y="130"/>
                        <a:pt x="57833" y="10181"/>
                        <a:pt x="55544" y="12242"/>
                      </a:cubicBezTo>
                      <a:cubicBezTo>
                        <a:pt x="53632" y="13848"/>
                        <a:pt x="50571" y="16755"/>
                        <a:pt x="48276" y="17826"/>
                      </a:cubicBezTo>
                      <a:cubicBezTo>
                        <a:pt x="47376" y="18247"/>
                        <a:pt x="44356" y="19750"/>
                        <a:pt x="42653" y="19750"/>
                      </a:cubicBezTo>
                      <a:cubicBezTo>
                        <a:pt x="42186" y="19750"/>
                        <a:pt x="41818" y="19637"/>
                        <a:pt x="41620" y="19357"/>
                      </a:cubicBezTo>
                      <a:cubicBezTo>
                        <a:pt x="41467" y="18974"/>
                        <a:pt x="41391" y="18592"/>
                        <a:pt x="41161" y="18286"/>
                      </a:cubicBezTo>
                      <a:cubicBezTo>
                        <a:pt x="40626" y="17214"/>
                        <a:pt x="39325" y="16985"/>
                        <a:pt x="38177" y="16832"/>
                      </a:cubicBezTo>
                      <a:cubicBezTo>
                        <a:pt x="37030" y="16755"/>
                        <a:pt x="35729" y="16679"/>
                        <a:pt x="34505" y="16679"/>
                      </a:cubicBezTo>
                      <a:cubicBezTo>
                        <a:pt x="34352" y="16679"/>
                        <a:pt x="34199" y="16679"/>
                        <a:pt x="34123" y="16755"/>
                      </a:cubicBezTo>
                      <a:cubicBezTo>
                        <a:pt x="33893" y="16985"/>
                        <a:pt x="33970" y="17291"/>
                        <a:pt x="33970" y="17597"/>
                      </a:cubicBezTo>
                      <a:cubicBezTo>
                        <a:pt x="34046" y="18668"/>
                        <a:pt x="33664" y="19663"/>
                        <a:pt x="32822" y="20275"/>
                      </a:cubicBezTo>
                      <a:cubicBezTo>
                        <a:pt x="32669" y="20428"/>
                        <a:pt x="32516" y="20581"/>
                        <a:pt x="32363" y="20657"/>
                      </a:cubicBezTo>
                      <a:cubicBezTo>
                        <a:pt x="30450" y="20657"/>
                        <a:pt x="28614" y="21193"/>
                        <a:pt x="26931" y="22187"/>
                      </a:cubicBezTo>
                      <a:cubicBezTo>
                        <a:pt x="24024" y="23564"/>
                        <a:pt x="21423" y="25401"/>
                        <a:pt x="18974" y="27466"/>
                      </a:cubicBezTo>
                      <a:cubicBezTo>
                        <a:pt x="16450" y="29685"/>
                        <a:pt x="14002" y="32057"/>
                        <a:pt x="11324" y="34122"/>
                      </a:cubicBezTo>
                      <a:cubicBezTo>
                        <a:pt x="7805" y="36723"/>
                        <a:pt x="3979" y="38942"/>
                        <a:pt x="1" y="40625"/>
                      </a:cubicBezTo>
                      <a:lnTo>
                        <a:pt x="4744" y="45445"/>
                      </a:lnTo>
                      <a:cubicBezTo>
                        <a:pt x="13542" y="42844"/>
                        <a:pt x="21958" y="39248"/>
                        <a:pt x="28002" y="32363"/>
                      </a:cubicBezTo>
                      <a:lnTo>
                        <a:pt x="28155" y="32057"/>
                      </a:lnTo>
                      <a:cubicBezTo>
                        <a:pt x="29379" y="33969"/>
                        <a:pt x="30756" y="35882"/>
                        <a:pt x="32210" y="37642"/>
                      </a:cubicBezTo>
                      <a:cubicBezTo>
                        <a:pt x="32975" y="38713"/>
                        <a:pt x="33970" y="39631"/>
                        <a:pt x="35041" y="40396"/>
                      </a:cubicBezTo>
                      <a:cubicBezTo>
                        <a:pt x="36418" y="41084"/>
                        <a:pt x="38024" y="41467"/>
                        <a:pt x="39555" y="41467"/>
                      </a:cubicBezTo>
                      <a:cubicBezTo>
                        <a:pt x="41314" y="41696"/>
                        <a:pt x="42997" y="41696"/>
                        <a:pt x="44757" y="41696"/>
                      </a:cubicBezTo>
                      <a:cubicBezTo>
                        <a:pt x="46134" y="41696"/>
                        <a:pt x="47435" y="41314"/>
                        <a:pt x="48659" y="40702"/>
                      </a:cubicBezTo>
                      <a:cubicBezTo>
                        <a:pt x="49041" y="40472"/>
                        <a:pt x="49424" y="40166"/>
                        <a:pt x="49653" y="39860"/>
                      </a:cubicBezTo>
                      <a:cubicBezTo>
                        <a:pt x="49959" y="39325"/>
                        <a:pt x="50112" y="38789"/>
                        <a:pt x="50189" y="38177"/>
                      </a:cubicBezTo>
                      <a:cubicBezTo>
                        <a:pt x="50648" y="35729"/>
                        <a:pt x="50877" y="32516"/>
                        <a:pt x="52408" y="30527"/>
                      </a:cubicBezTo>
                      <a:cubicBezTo>
                        <a:pt x="56539" y="25477"/>
                        <a:pt x="59217" y="23258"/>
                        <a:pt x="63348" y="18209"/>
                      </a:cubicBezTo>
                      <a:cubicBezTo>
                        <a:pt x="65107" y="15914"/>
                        <a:pt x="66561" y="13389"/>
                        <a:pt x="67632" y="10711"/>
                      </a:cubicBezTo>
                      <a:cubicBezTo>
                        <a:pt x="68168" y="9487"/>
                        <a:pt x="68703" y="8187"/>
                        <a:pt x="69162" y="6810"/>
                      </a:cubicBezTo>
                      <a:cubicBezTo>
                        <a:pt x="69239" y="6504"/>
                        <a:pt x="70539" y="2525"/>
                        <a:pt x="70310" y="2449"/>
                      </a:cubicBezTo>
                      <a:lnTo>
                        <a:pt x="63427" y="1"/>
                      </a:lnTo>
                      <a:close/>
                    </a:path>
                  </a:pathLst>
                </a:custGeom>
                <a:solidFill>
                  <a:srgbClr val="F3A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96"/>
                <p:cNvSpPr/>
                <p:nvPr/>
              </p:nvSpPr>
              <p:spPr>
                <a:xfrm>
                  <a:off x="1634325" y="3772700"/>
                  <a:ext cx="321350" cy="2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4" h="8746" extrusionOk="0">
                      <a:moveTo>
                        <a:pt x="10023" y="0"/>
                      </a:moveTo>
                      <a:cubicBezTo>
                        <a:pt x="10023" y="0"/>
                        <a:pt x="3826" y="2907"/>
                        <a:pt x="1837" y="3749"/>
                      </a:cubicBezTo>
                      <a:cubicBezTo>
                        <a:pt x="1531" y="3902"/>
                        <a:pt x="230" y="4514"/>
                        <a:pt x="537" y="4820"/>
                      </a:cubicBezTo>
                      <a:cubicBezTo>
                        <a:pt x="569" y="4863"/>
                        <a:pt x="646" y="4882"/>
                        <a:pt x="755" y="4882"/>
                      </a:cubicBezTo>
                      <a:cubicBezTo>
                        <a:pt x="1422" y="4882"/>
                        <a:pt x="3311" y="4186"/>
                        <a:pt x="3903" y="4055"/>
                      </a:cubicBezTo>
                      <a:lnTo>
                        <a:pt x="3903" y="4055"/>
                      </a:lnTo>
                      <a:cubicBezTo>
                        <a:pt x="3061" y="4514"/>
                        <a:pt x="1" y="5432"/>
                        <a:pt x="307" y="5891"/>
                      </a:cubicBezTo>
                      <a:cubicBezTo>
                        <a:pt x="362" y="5946"/>
                        <a:pt x="479" y="5969"/>
                        <a:pt x="639" y="5969"/>
                      </a:cubicBezTo>
                      <a:cubicBezTo>
                        <a:pt x="1603" y="5969"/>
                        <a:pt x="4132" y="5126"/>
                        <a:pt x="4132" y="5126"/>
                      </a:cubicBezTo>
                      <a:lnTo>
                        <a:pt x="4132" y="5126"/>
                      </a:lnTo>
                      <a:cubicBezTo>
                        <a:pt x="4056" y="5356"/>
                        <a:pt x="154" y="6809"/>
                        <a:pt x="690" y="7345"/>
                      </a:cubicBezTo>
                      <a:cubicBezTo>
                        <a:pt x="728" y="7402"/>
                        <a:pt x="817" y="7428"/>
                        <a:pt x="944" y="7428"/>
                      </a:cubicBezTo>
                      <a:cubicBezTo>
                        <a:pt x="1780" y="7428"/>
                        <a:pt x="4247" y="6340"/>
                        <a:pt x="4560" y="6340"/>
                      </a:cubicBezTo>
                      <a:cubicBezTo>
                        <a:pt x="4577" y="6340"/>
                        <a:pt x="4588" y="6343"/>
                        <a:pt x="4591" y="6350"/>
                      </a:cubicBezTo>
                      <a:cubicBezTo>
                        <a:pt x="4591" y="6350"/>
                        <a:pt x="1302" y="7804"/>
                        <a:pt x="1684" y="8339"/>
                      </a:cubicBezTo>
                      <a:cubicBezTo>
                        <a:pt x="1740" y="8395"/>
                        <a:pt x="1837" y="8419"/>
                        <a:pt x="1962" y="8419"/>
                      </a:cubicBezTo>
                      <a:cubicBezTo>
                        <a:pt x="2348" y="8419"/>
                        <a:pt x="3000" y="8188"/>
                        <a:pt x="3520" y="7957"/>
                      </a:cubicBezTo>
                      <a:cubicBezTo>
                        <a:pt x="4036" y="7699"/>
                        <a:pt x="5096" y="7386"/>
                        <a:pt x="5508" y="7386"/>
                      </a:cubicBezTo>
                      <a:cubicBezTo>
                        <a:pt x="5584" y="7386"/>
                        <a:pt x="5638" y="7397"/>
                        <a:pt x="5662" y="7421"/>
                      </a:cubicBezTo>
                      <a:cubicBezTo>
                        <a:pt x="5815" y="7498"/>
                        <a:pt x="4362" y="8416"/>
                        <a:pt x="4438" y="8722"/>
                      </a:cubicBezTo>
                      <a:cubicBezTo>
                        <a:pt x="4446" y="8738"/>
                        <a:pt x="4474" y="8746"/>
                        <a:pt x="4518" y="8746"/>
                      </a:cubicBezTo>
                      <a:cubicBezTo>
                        <a:pt x="5322" y="8746"/>
                        <a:pt x="11767" y="6262"/>
                        <a:pt x="12854" y="6044"/>
                      </a:cubicBezTo>
                      <a:lnTo>
                        <a:pt x="10023" y="0"/>
                      </a:lnTo>
                      <a:close/>
                    </a:path>
                  </a:pathLst>
                </a:custGeom>
                <a:solidFill>
                  <a:srgbClr val="F3A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96"/>
                <p:cNvSpPr/>
                <p:nvPr/>
              </p:nvSpPr>
              <p:spPr>
                <a:xfrm>
                  <a:off x="2347750" y="4015600"/>
                  <a:ext cx="837775" cy="45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1" h="18079" extrusionOk="0">
                      <a:moveTo>
                        <a:pt x="29073" y="0"/>
                      </a:moveTo>
                      <a:lnTo>
                        <a:pt x="2755" y="2143"/>
                      </a:lnTo>
                      <a:cubicBezTo>
                        <a:pt x="1454" y="6503"/>
                        <a:pt x="536" y="11017"/>
                        <a:pt x="1" y="15531"/>
                      </a:cubicBezTo>
                      <a:cubicBezTo>
                        <a:pt x="4323" y="17412"/>
                        <a:pt x="9043" y="18079"/>
                        <a:pt x="13833" y="18079"/>
                      </a:cubicBezTo>
                      <a:cubicBezTo>
                        <a:pt x="18199" y="18079"/>
                        <a:pt x="22622" y="17525"/>
                        <a:pt x="26854" y="16832"/>
                      </a:cubicBezTo>
                      <a:lnTo>
                        <a:pt x="33510" y="15837"/>
                      </a:lnTo>
                      <a:cubicBezTo>
                        <a:pt x="33357" y="12088"/>
                        <a:pt x="31062" y="3443"/>
                        <a:pt x="29073" y="0"/>
                      </a:cubicBezTo>
                      <a:close/>
                    </a:path>
                  </a:pathLst>
                </a:custGeom>
                <a:solidFill>
                  <a:srgbClr val="2E40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96"/>
                <p:cNvSpPr/>
                <p:nvPr/>
              </p:nvSpPr>
              <p:spPr>
                <a:xfrm>
                  <a:off x="3034400" y="4048125"/>
                  <a:ext cx="74625" cy="37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4996" fill="none" extrusionOk="0">
                      <a:moveTo>
                        <a:pt x="0" y="0"/>
                      </a:moveTo>
                      <a:cubicBezTo>
                        <a:pt x="0" y="0"/>
                        <a:pt x="2525" y="5585"/>
                        <a:pt x="2984" y="14995"/>
                      </a:cubicBezTo>
                    </a:path>
                  </a:pathLst>
                </a:custGeom>
                <a:noFill/>
                <a:ln w="11475" cap="flat" cmpd="sng">
                  <a:solidFill>
                    <a:srgbClr val="5A80A3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96"/>
                <p:cNvSpPr/>
                <p:nvPr/>
              </p:nvSpPr>
              <p:spPr>
                <a:xfrm>
                  <a:off x="2355400" y="4354125"/>
                  <a:ext cx="822475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9" h="2756" fill="none" extrusionOk="0">
                      <a:moveTo>
                        <a:pt x="1" y="1"/>
                      </a:moveTo>
                      <a:cubicBezTo>
                        <a:pt x="2908" y="919"/>
                        <a:pt x="5892" y="1531"/>
                        <a:pt x="8875" y="1990"/>
                      </a:cubicBezTo>
                      <a:cubicBezTo>
                        <a:pt x="15761" y="2755"/>
                        <a:pt x="19892" y="1914"/>
                        <a:pt x="25477" y="996"/>
                      </a:cubicBezTo>
                      <a:cubicBezTo>
                        <a:pt x="29149" y="384"/>
                        <a:pt x="32898" y="1"/>
                        <a:pt x="32898" y="1"/>
                      </a:cubicBezTo>
                    </a:path>
                  </a:pathLst>
                </a:custGeom>
                <a:noFill/>
                <a:ln w="11475" cap="flat" cmpd="sng">
                  <a:solidFill>
                    <a:srgbClr val="5A80A3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96"/>
                <p:cNvSpPr/>
                <p:nvPr/>
              </p:nvSpPr>
              <p:spPr>
                <a:xfrm>
                  <a:off x="2678650" y="3040150"/>
                  <a:ext cx="76525" cy="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072" extrusionOk="0">
                      <a:moveTo>
                        <a:pt x="1530" y="0"/>
                      </a:moveTo>
                      <a:cubicBezTo>
                        <a:pt x="1224" y="0"/>
                        <a:pt x="918" y="77"/>
                        <a:pt x="689" y="230"/>
                      </a:cubicBezTo>
                      <a:cubicBezTo>
                        <a:pt x="383" y="306"/>
                        <a:pt x="0" y="536"/>
                        <a:pt x="77" y="842"/>
                      </a:cubicBezTo>
                      <a:cubicBezTo>
                        <a:pt x="77" y="918"/>
                        <a:pt x="153" y="918"/>
                        <a:pt x="230" y="918"/>
                      </a:cubicBezTo>
                      <a:lnTo>
                        <a:pt x="230" y="995"/>
                      </a:lnTo>
                      <a:cubicBezTo>
                        <a:pt x="262" y="1006"/>
                        <a:pt x="292" y="1010"/>
                        <a:pt x="322" y="1010"/>
                      </a:cubicBezTo>
                      <a:cubicBezTo>
                        <a:pt x="503" y="1010"/>
                        <a:pt x="644" y="831"/>
                        <a:pt x="842" y="765"/>
                      </a:cubicBezTo>
                      <a:cubicBezTo>
                        <a:pt x="1071" y="689"/>
                        <a:pt x="1301" y="612"/>
                        <a:pt x="1530" y="612"/>
                      </a:cubicBezTo>
                      <a:cubicBezTo>
                        <a:pt x="1760" y="689"/>
                        <a:pt x="1913" y="689"/>
                        <a:pt x="2142" y="765"/>
                      </a:cubicBezTo>
                      <a:cubicBezTo>
                        <a:pt x="2219" y="842"/>
                        <a:pt x="2295" y="842"/>
                        <a:pt x="2372" y="918"/>
                      </a:cubicBezTo>
                      <a:lnTo>
                        <a:pt x="2448" y="918"/>
                      </a:lnTo>
                      <a:cubicBezTo>
                        <a:pt x="2601" y="995"/>
                        <a:pt x="2678" y="995"/>
                        <a:pt x="2831" y="1071"/>
                      </a:cubicBezTo>
                      <a:cubicBezTo>
                        <a:pt x="2907" y="1071"/>
                        <a:pt x="3060" y="995"/>
                        <a:pt x="2984" y="842"/>
                      </a:cubicBezTo>
                      <a:cubicBezTo>
                        <a:pt x="2984" y="765"/>
                        <a:pt x="2907" y="612"/>
                        <a:pt x="2754" y="536"/>
                      </a:cubicBezTo>
                      <a:lnTo>
                        <a:pt x="2678" y="383"/>
                      </a:lnTo>
                      <a:cubicBezTo>
                        <a:pt x="2601" y="306"/>
                        <a:pt x="2525" y="230"/>
                        <a:pt x="2448" y="230"/>
                      </a:cubicBezTo>
                      <a:cubicBezTo>
                        <a:pt x="2142" y="77"/>
                        <a:pt x="1836" y="0"/>
                        <a:pt x="1530" y="0"/>
                      </a:cubicBezTo>
                      <a:close/>
                    </a:path>
                  </a:pathLst>
                </a:custGeom>
                <a:solidFill>
                  <a:srgbClr val="0404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96"/>
                <p:cNvSpPr/>
                <p:nvPr/>
              </p:nvSpPr>
              <p:spPr>
                <a:xfrm>
                  <a:off x="2491200" y="3075800"/>
                  <a:ext cx="58800" cy="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977" extrusionOk="0">
                      <a:moveTo>
                        <a:pt x="1254" y="0"/>
                      </a:moveTo>
                      <a:cubicBezTo>
                        <a:pt x="1140" y="0"/>
                        <a:pt x="1027" y="10"/>
                        <a:pt x="919" y="28"/>
                      </a:cubicBezTo>
                      <a:cubicBezTo>
                        <a:pt x="689" y="28"/>
                        <a:pt x="536" y="104"/>
                        <a:pt x="307" y="257"/>
                      </a:cubicBezTo>
                      <a:cubicBezTo>
                        <a:pt x="230" y="334"/>
                        <a:pt x="154" y="410"/>
                        <a:pt x="77" y="487"/>
                      </a:cubicBezTo>
                      <a:cubicBezTo>
                        <a:pt x="1" y="563"/>
                        <a:pt x="1" y="640"/>
                        <a:pt x="1" y="716"/>
                      </a:cubicBezTo>
                      <a:lnTo>
                        <a:pt x="1" y="793"/>
                      </a:lnTo>
                      <a:cubicBezTo>
                        <a:pt x="1" y="905"/>
                        <a:pt x="42" y="976"/>
                        <a:pt x="94" y="976"/>
                      </a:cubicBezTo>
                      <a:cubicBezTo>
                        <a:pt x="113" y="976"/>
                        <a:pt x="133" y="967"/>
                        <a:pt x="154" y="946"/>
                      </a:cubicBezTo>
                      <a:lnTo>
                        <a:pt x="307" y="946"/>
                      </a:lnTo>
                      <a:lnTo>
                        <a:pt x="536" y="716"/>
                      </a:lnTo>
                      <a:cubicBezTo>
                        <a:pt x="689" y="640"/>
                        <a:pt x="842" y="563"/>
                        <a:pt x="995" y="563"/>
                      </a:cubicBezTo>
                      <a:cubicBezTo>
                        <a:pt x="1112" y="505"/>
                        <a:pt x="1240" y="480"/>
                        <a:pt x="1371" y="480"/>
                      </a:cubicBezTo>
                      <a:cubicBezTo>
                        <a:pt x="1582" y="480"/>
                        <a:pt x="1801" y="545"/>
                        <a:pt x="1990" y="640"/>
                      </a:cubicBezTo>
                      <a:cubicBezTo>
                        <a:pt x="2021" y="650"/>
                        <a:pt x="2051" y="655"/>
                        <a:pt x="2079" y="655"/>
                      </a:cubicBezTo>
                      <a:cubicBezTo>
                        <a:pt x="2255" y="655"/>
                        <a:pt x="2351" y="466"/>
                        <a:pt x="2219" y="334"/>
                      </a:cubicBezTo>
                      <a:lnTo>
                        <a:pt x="2296" y="334"/>
                      </a:lnTo>
                      <a:cubicBezTo>
                        <a:pt x="2004" y="100"/>
                        <a:pt x="1622" y="0"/>
                        <a:pt x="1254" y="0"/>
                      </a:cubicBezTo>
                      <a:close/>
                    </a:path>
                  </a:pathLst>
                </a:custGeom>
                <a:solidFill>
                  <a:srgbClr val="0404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96"/>
                <p:cNvSpPr/>
                <p:nvPr/>
              </p:nvSpPr>
              <p:spPr>
                <a:xfrm>
                  <a:off x="2443375" y="3094900"/>
                  <a:ext cx="65075" cy="1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3" h="4235" extrusionOk="0">
                      <a:moveTo>
                        <a:pt x="1496" y="0"/>
                      </a:moveTo>
                      <a:cubicBezTo>
                        <a:pt x="1426" y="0"/>
                        <a:pt x="1359" y="10"/>
                        <a:pt x="1302" y="29"/>
                      </a:cubicBezTo>
                      <a:cubicBezTo>
                        <a:pt x="1072" y="106"/>
                        <a:pt x="843" y="182"/>
                        <a:pt x="690" y="259"/>
                      </a:cubicBezTo>
                      <a:cubicBezTo>
                        <a:pt x="231" y="565"/>
                        <a:pt x="1" y="1100"/>
                        <a:pt x="1" y="1636"/>
                      </a:cubicBezTo>
                      <a:cubicBezTo>
                        <a:pt x="1" y="2588"/>
                        <a:pt x="696" y="4235"/>
                        <a:pt x="1688" y="4235"/>
                      </a:cubicBezTo>
                      <a:cubicBezTo>
                        <a:pt x="1972" y="4235"/>
                        <a:pt x="2279" y="4101"/>
                        <a:pt x="2602" y="3778"/>
                      </a:cubicBezTo>
                      <a:lnTo>
                        <a:pt x="2067" y="259"/>
                      </a:lnTo>
                      <a:cubicBezTo>
                        <a:pt x="1952" y="86"/>
                        <a:pt x="1708" y="0"/>
                        <a:pt x="1496" y="0"/>
                      </a:cubicBezTo>
                      <a:close/>
                    </a:path>
                  </a:pathLst>
                </a:custGeom>
                <a:solidFill>
                  <a:srgbClr val="F7AD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96"/>
                <p:cNvSpPr/>
                <p:nvPr/>
              </p:nvSpPr>
              <p:spPr>
                <a:xfrm>
                  <a:off x="2470175" y="2825625"/>
                  <a:ext cx="447575" cy="50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3" h="20142" extrusionOk="0">
                      <a:moveTo>
                        <a:pt x="9343" y="1"/>
                      </a:moveTo>
                      <a:cubicBezTo>
                        <a:pt x="8041" y="1"/>
                        <a:pt x="6751" y="290"/>
                        <a:pt x="5585" y="701"/>
                      </a:cubicBezTo>
                      <a:cubicBezTo>
                        <a:pt x="4361" y="1237"/>
                        <a:pt x="3290" y="2078"/>
                        <a:pt x="2448" y="3149"/>
                      </a:cubicBezTo>
                      <a:cubicBezTo>
                        <a:pt x="1683" y="4220"/>
                        <a:pt x="995" y="5368"/>
                        <a:pt x="536" y="6592"/>
                      </a:cubicBezTo>
                      <a:cubicBezTo>
                        <a:pt x="77" y="7434"/>
                        <a:pt x="0" y="8428"/>
                        <a:pt x="230" y="9346"/>
                      </a:cubicBezTo>
                      <a:cubicBezTo>
                        <a:pt x="459" y="10494"/>
                        <a:pt x="612" y="11565"/>
                        <a:pt x="689" y="12713"/>
                      </a:cubicBezTo>
                      <a:cubicBezTo>
                        <a:pt x="765" y="14090"/>
                        <a:pt x="1071" y="15467"/>
                        <a:pt x="1683" y="16767"/>
                      </a:cubicBezTo>
                      <a:cubicBezTo>
                        <a:pt x="2754" y="18374"/>
                        <a:pt x="4437" y="19522"/>
                        <a:pt x="6350" y="19981"/>
                      </a:cubicBezTo>
                      <a:cubicBezTo>
                        <a:pt x="6789" y="20090"/>
                        <a:pt x="7253" y="20142"/>
                        <a:pt x="7730" y="20142"/>
                      </a:cubicBezTo>
                      <a:cubicBezTo>
                        <a:pt x="10246" y="20142"/>
                        <a:pt x="13121" y="18709"/>
                        <a:pt x="14536" y="16844"/>
                      </a:cubicBezTo>
                      <a:cubicBezTo>
                        <a:pt x="15454" y="15543"/>
                        <a:pt x="16143" y="14013"/>
                        <a:pt x="16525" y="12483"/>
                      </a:cubicBezTo>
                      <a:cubicBezTo>
                        <a:pt x="17137" y="10570"/>
                        <a:pt x="17902" y="8734"/>
                        <a:pt x="17443" y="6822"/>
                      </a:cubicBezTo>
                      <a:cubicBezTo>
                        <a:pt x="16984" y="4833"/>
                        <a:pt x="15607" y="3532"/>
                        <a:pt x="14154" y="2308"/>
                      </a:cubicBezTo>
                      <a:cubicBezTo>
                        <a:pt x="12777" y="1084"/>
                        <a:pt x="11629" y="13"/>
                        <a:pt x="9793" y="13"/>
                      </a:cubicBezTo>
                      <a:cubicBezTo>
                        <a:pt x="9643" y="5"/>
                        <a:pt x="9493" y="1"/>
                        <a:pt x="9343" y="1"/>
                      </a:cubicBezTo>
                      <a:close/>
                    </a:path>
                  </a:pathLst>
                </a:custGeom>
                <a:solidFill>
                  <a:srgbClr val="F3A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96"/>
                <p:cNvSpPr/>
                <p:nvPr/>
              </p:nvSpPr>
              <p:spPr>
                <a:xfrm>
                  <a:off x="2615525" y="3216100"/>
                  <a:ext cx="86100" cy="7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4" h="2832" extrusionOk="0">
                      <a:moveTo>
                        <a:pt x="307" y="1"/>
                      </a:moveTo>
                      <a:cubicBezTo>
                        <a:pt x="307" y="1"/>
                        <a:pt x="1" y="1914"/>
                        <a:pt x="766" y="2832"/>
                      </a:cubicBezTo>
                      <a:cubicBezTo>
                        <a:pt x="842" y="2220"/>
                        <a:pt x="1072" y="1684"/>
                        <a:pt x="1531" y="1225"/>
                      </a:cubicBezTo>
                      <a:cubicBezTo>
                        <a:pt x="1900" y="908"/>
                        <a:pt x="2343" y="737"/>
                        <a:pt x="2808" y="737"/>
                      </a:cubicBezTo>
                      <a:cubicBezTo>
                        <a:pt x="3017" y="737"/>
                        <a:pt x="3230" y="771"/>
                        <a:pt x="3443" y="842"/>
                      </a:cubicBezTo>
                      <a:cubicBezTo>
                        <a:pt x="3443" y="536"/>
                        <a:pt x="3443" y="230"/>
                        <a:pt x="3443" y="1"/>
                      </a:cubicBezTo>
                      <a:close/>
                    </a:path>
                  </a:pathLst>
                </a:custGeom>
                <a:solidFill>
                  <a:srgbClr val="9136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96"/>
                <p:cNvSpPr/>
                <p:nvPr/>
              </p:nvSpPr>
              <p:spPr>
                <a:xfrm>
                  <a:off x="2632750" y="3234525"/>
                  <a:ext cx="6887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2554" extrusionOk="0">
                      <a:moveTo>
                        <a:pt x="2119" y="0"/>
                      </a:moveTo>
                      <a:cubicBezTo>
                        <a:pt x="1654" y="0"/>
                        <a:pt x="1211" y="171"/>
                        <a:pt x="842" y="488"/>
                      </a:cubicBezTo>
                      <a:cubicBezTo>
                        <a:pt x="383" y="947"/>
                        <a:pt x="153" y="1483"/>
                        <a:pt x="0" y="2095"/>
                      </a:cubicBezTo>
                      <a:cubicBezTo>
                        <a:pt x="306" y="2401"/>
                        <a:pt x="765" y="2554"/>
                        <a:pt x="1148" y="2554"/>
                      </a:cubicBezTo>
                      <a:cubicBezTo>
                        <a:pt x="2448" y="2477"/>
                        <a:pt x="2678" y="1024"/>
                        <a:pt x="2754" y="105"/>
                      </a:cubicBezTo>
                      <a:cubicBezTo>
                        <a:pt x="2541" y="34"/>
                        <a:pt x="2328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ED72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96"/>
                <p:cNvSpPr/>
                <p:nvPr/>
              </p:nvSpPr>
              <p:spPr>
                <a:xfrm>
                  <a:off x="2720725" y="3156750"/>
                  <a:ext cx="112875" cy="10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5" h="4061" extrusionOk="0">
                      <a:moveTo>
                        <a:pt x="2365" y="1"/>
                      </a:moveTo>
                      <a:cubicBezTo>
                        <a:pt x="2188" y="1"/>
                        <a:pt x="2010" y="26"/>
                        <a:pt x="1837" y="80"/>
                      </a:cubicBezTo>
                      <a:cubicBezTo>
                        <a:pt x="689" y="309"/>
                        <a:pt x="0" y="1457"/>
                        <a:pt x="230" y="2604"/>
                      </a:cubicBezTo>
                      <a:cubicBezTo>
                        <a:pt x="483" y="3489"/>
                        <a:pt x="1309" y="4060"/>
                        <a:pt x="2193" y="4060"/>
                      </a:cubicBezTo>
                      <a:cubicBezTo>
                        <a:pt x="2379" y="4060"/>
                        <a:pt x="2568" y="4035"/>
                        <a:pt x="2755" y="3982"/>
                      </a:cubicBezTo>
                      <a:cubicBezTo>
                        <a:pt x="3826" y="3675"/>
                        <a:pt x="4514" y="2528"/>
                        <a:pt x="4285" y="1457"/>
                      </a:cubicBezTo>
                      <a:cubicBezTo>
                        <a:pt x="4032" y="572"/>
                        <a:pt x="3205" y="1"/>
                        <a:pt x="2365" y="1"/>
                      </a:cubicBezTo>
                      <a:close/>
                    </a:path>
                  </a:pathLst>
                </a:custGeom>
                <a:solidFill>
                  <a:srgbClr val="ED92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96"/>
                <p:cNvSpPr/>
                <p:nvPr/>
              </p:nvSpPr>
              <p:spPr>
                <a:xfrm>
                  <a:off x="2504600" y="3157400"/>
                  <a:ext cx="99475" cy="8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9" h="3583" extrusionOk="0">
                      <a:moveTo>
                        <a:pt x="1993" y="1"/>
                      </a:moveTo>
                      <a:cubicBezTo>
                        <a:pt x="1841" y="1"/>
                        <a:pt x="1686" y="18"/>
                        <a:pt x="1530" y="54"/>
                      </a:cubicBezTo>
                      <a:cubicBezTo>
                        <a:pt x="612" y="360"/>
                        <a:pt x="0" y="1354"/>
                        <a:pt x="230" y="2272"/>
                      </a:cubicBezTo>
                      <a:cubicBezTo>
                        <a:pt x="478" y="3078"/>
                        <a:pt x="1177" y="3582"/>
                        <a:pt x="1922" y="3582"/>
                      </a:cubicBezTo>
                      <a:cubicBezTo>
                        <a:pt x="2097" y="3582"/>
                        <a:pt x="2274" y="3555"/>
                        <a:pt x="2448" y="3496"/>
                      </a:cubicBezTo>
                      <a:cubicBezTo>
                        <a:pt x="3366" y="3267"/>
                        <a:pt x="3978" y="2272"/>
                        <a:pt x="3749" y="1278"/>
                      </a:cubicBezTo>
                      <a:cubicBezTo>
                        <a:pt x="3555" y="503"/>
                        <a:pt x="2817" y="1"/>
                        <a:pt x="1993" y="1"/>
                      </a:cubicBezTo>
                      <a:close/>
                    </a:path>
                  </a:pathLst>
                </a:custGeom>
                <a:solidFill>
                  <a:srgbClr val="ED92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96"/>
                <p:cNvSpPr/>
                <p:nvPr/>
              </p:nvSpPr>
              <p:spPr>
                <a:xfrm>
                  <a:off x="2753225" y="3112350"/>
                  <a:ext cx="36375" cy="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1263" extrusionOk="0">
                      <a:moveTo>
                        <a:pt x="770" y="0"/>
                      </a:moveTo>
                      <a:cubicBezTo>
                        <a:pt x="718" y="0"/>
                        <a:pt x="666" y="6"/>
                        <a:pt x="613" y="20"/>
                      </a:cubicBezTo>
                      <a:cubicBezTo>
                        <a:pt x="230" y="96"/>
                        <a:pt x="1" y="479"/>
                        <a:pt x="154" y="785"/>
                      </a:cubicBezTo>
                      <a:cubicBezTo>
                        <a:pt x="218" y="1103"/>
                        <a:pt x="494" y="1263"/>
                        <a:pt x="761" y="1263"/>
                      </a:cubicBezTo>
                      <a:cubicBezTo>
                        <a:pt x="815" y="1263"/>
                        <a:pt x="868" y="1256"/>
                        <a:pt x="919" y="1244"/>
                      </a:cubicBezTo>
                      <a:cubicBezTo>
                        <a:pt x="1225" y="1091"/>
                        <a:pt x="1455" y="785"/>
                        <a:pt x="1378" y="402"/>
                      </a:cubicBezTo>
                      <a:cubicBezTo>
                        <a:pt x="1251" y="149"/>
                        <a:pt x="1020" y="0"/>
                        <a:pt x="770" y="0"/>
                      </a:cubicBezTo>
                      <a:close/>
                    </a:path>
                  </a:pathLst>
                </a:custGeom>
                <a:solidFill>
                  <a:srgbClr val="0404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96"/>
                <p:cNvSpPr/>
                <p:nvPr/>
              </p:nvSpPr>
              <p:spPr>
                <a:xfrm>
                  <a:off x="2531375" y="3109700"/>
                  <a:ext cx="34450" cy="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" h="1288" extrusionOk="0">
                      <a:moveTo>
                        <a:pt x="744" y="0"/>
                      </a:moveTo>
                      <a:cubicBezTo>
                        <a:pt x="674" y="0"/>
                        <a:pt x="603" y="16"/>
                        <a:pt x="536" y="49"/>
                      </a:cubicBezTo>
                      <a:cubicBezTo>
                        <a:pt x="153" y="126"/>
                        <a:pt x="0" y="508"/>
                        <a:pt x="77" y="814"/>
                      </a:cubicBezTo>
                      <a:cubicBezTo>
                        <a:pt x="143" y="1080"/>
                        <a:pt x="441" y="1288"/>
                        <a:pt x="718" y="1288"/>
                      </a:cubicBezTo>
                      <a:cubicBezTo>
                        <a:pt x="760" y="1288"/>
                        <a:pt x="802" y="1283"/>
                        <a:pt x="842" y="1273"/>
                      </a:cubicBezTo>
                      <a:cubicBezTo>
                        <a:pt x="1224" y="1120"/>
                        <a:pt x="1377" y="814"/>
                        <a:pt x="1301" y="432"/>
                      </a:cubicBezTo>
                      <a:cubicBezTo>
                        <a:pt x="1241" y="193"/>
                        <a:pt x="995" y="0"/>
                        <a:pt x="744" y="0"/>
                      </a:cubicBezTo>
                      <a:close/>
                    </a:path>
                  </a:pathLst>
                </a:custGeom>
                <a:solidFill>
                  <a:srgbClr val="0404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96"/>
                <p:cNvSpPr/>
                <p:nvPr/>
              </p:nvSpPr>
              <p:spPr>
                <a:xfrm>
                  <a:off x="2433825" y="2769175"/>
                  <a:ext cx="526000" cy="36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0" h="14589" extrusionOk="0">
                      <a:moveTo>
                        <a:pt x="10671" y="0"/>
                      </a:moveTo>
                      <a:cubicBezTo>
                        <a:pt x="9049" y="0"/>
                        <a:pt x="7460" y="324"/>
                        <a:pt x="5968" y="970"/>
                      </a:cubicBezTo>
                      <a:cubicBezTo>
                        <a:pt x="2984" y="2194"/>
                        <a:pt x="842" y="4719"/>
                        <a:pt x="230" y="7856"/>
                      </a:cubicBezTo>
                      <a:cubicBezTo>
                        <a:pt x="77" y="8238"/>
                        <a:pt x="0" y="8621"/>
                        <a:pt x="0" y="9080"/>
                      </a:cubicBezTo>
                      <a:cubicBezTo>
                        <a:pt x="153" y="9845"/>
                        <a:pt x="460" y="10610"/>
                        <a:pt x="919" y="11298"/>
                      </a:cubicBezTo>
                      <a:cubicBezTo>
                        <a:pt x="1148" y="11910"/>
                        <a:pt x="1301" y="12675"/>
                        <a:pt x="2066" y="12828"/>
                      </a:cubicBezTo>
                      <a:cubicBezTo>
                        <a:pt x="2066" y="12828"/>
                        <a:pt x="2296" y="11681"/>
                        <a:pt x="2296" y="11604"/>
                      </a:cubicBezTo>
                      <a:cubicBezTo>
                        <a:pt x="2449" y="11222"/>
                        <a:pt x="2678" y="10839"/>
                        <a:pt x="2984" y="10533"/>
                      </a:cubicBezTo>
                      <a:cubicBezTo>
                        <a:pt x="3596" y="9921"/>
                        <a:pt x="4438" y="9386"/>
                        <a:pt x="4744" y="8544"/>
                      </a:cubicBezTo>
                      <a:cubicBezTo>
                        <a:pt x="4820" y="8238"/>
                        <a:pt x="4897" y="8009"/>
                        <a:pt x="4973" y="7703"/>
                      </a:cubicBezTo>
                      <a:cubicBezTo>
                        <a:pt x="5432" y="6785"/>
                        <a:pt x="6197" y="6019"/>
                        <a:pt x="7192" y="5713"/>
                      </a:cubicBezTo>
                      <a:cubicBezTo>
                        <a:pt x="7641" y="5329"/>
                        <a:pt x="8197" y="5159"/>
                        <a:pt x="8770" y="5159"/>
                      </a:cubicBezTo>
                      <a:cubicBezTo>
                        <a:pt x="8881" y="5159"/>
                        <a:pt x="8993" y="5165"/>
                        <a:pt x="9105" y="5178"/>
                      </a:cubicBezTo>
                      <a:cubicBezTo>
                        <a:pt x="9870" y="5407"/>
                        <a:pt x="10329" y="6249"/>
                        <a:pt x="11017" y="6631"/>
                      </a:cubicBezTo>
                      <a:cubicBezTo>
                        <a:pt x="11476" y="6861"/>
                        <a:pt x="11935" y="7091"/>
                        <a:pt x="12394" y="7397"/>
                      </a:cubicBezTo>
                      <a:cubicBezTo>
                        <a:pt x="13236" y="8162"/>
                        <a:pt x="13083" y="9539"/>
                        <a:pt x="13925" y="10304"/>
                      </a:cubicBezTo>
                      <a:cubicBezTo>
                        <a:pt x="14384" y="10533"/>
                        <a:pt x="14919" y="10839"/>
                        <a:pt x="15455" y="10992"/>
                      </a:cubicBezTo>
                      <a:cubicBezTo>
                        <a:pt x="16755" y="11757"/>
                        <a:pt x="16985" y="13747"/>
                        <a:pt x="18285" y="14435"/>
                      </a:cubicBezTo>
                      <a:cubicBezTo>
                        <a:pt x="18515" y="14512"/>
                        <a:pt x="18744" y="14588"/>
                        <a:pt x="19050" y="14588"/>
                      </a:cubicBezTo>
                      <a:cubicBezTo>
                        <a:pt x="19433" y="14435"/>
                        <a:pt x="19816" y="14053"/>
                        <a:pt x="19969" y="13670"/>
                      </a:cubicBezTo>
                      <a:cubicBezTo>
                        <a:pt x="21040" y="11757"/>
                        <a:pt x="20504" y="9003"/>
                        <a:pt x="19969" y="6938"/>
                      </a:cubicBezTo>
                      <a:cubicBezTo>
                        <a:pt x="19586" y="5637"/>
                        <a:pt x="18897" y="4336"/>
                        <a:pt x="17979" y="3265"/>
                      </a:cubicBezTo>
                      <a:cubicBezTo>
                        <a:pt x="17291" y="2577"/>
                        <a:pt x="16602" y="2041"/>
                        <a:pt x="15837" y="1506"/>
                      </a:cubicBezTo>
                      <a:cubicBezTo>
                        <a:pt x="15072" y="894"/>
                        <a:pt x="14231" y="511"/>
                        <a:pt x="13313" y="281"/>
                      </a:cubicBezTo>
                      <a:cubicBezTo>
                        <a:pt x="12429" y="94"/>
                        <a:pt x="11545" y="0"/>
                        <a:pt x="106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96"/>
                <p:cNvSpPr/>
                <p:nvPr/>
              </p:nvSpPr>
              <p:spPr>
                <a:xfrm>
                  <a:off x="2839300" y="3089675"/>
                  <a:ext cx="91850" cy="1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5062" extrusionOk="0">
                      <a:moveTo>
                        <a:pt x="1961" y="0"/>
                      </a:moveTo>
                      <a:cubicBezTo>
                        <a:pt x="1192" y="0"/>
                        <a:pt x="509" y="447"/>
                        <a:pt x="154" y="1156"/>
                      </a:cubicBezTo>
                      <a:lnTo>
                        <a:pt x="77" y="4522"/>
                      </a:lnTo>
                      <a:cubicBezTo>
                        <a:pt x="1" y="4905"/>
                        <a:pt x="536" y="5058"/>
                        <a:pt x="766" y="5058"/>
                      </a:cubicBezTo>
                      <a:cubicBezTo>
                        <a:pt x="807" y="5060"/>
                        <a:pt x="847" y="5061"/>
                        <a:pt x="887" y="5061"/>
                      </a:cubicBezTo>
                      <a:cubicBezTo>
                        <a:pt x="2266" y="5061"/>
                        <a:pt x="3070" y="3801"/>
                        <a:pt x="3367" y="2686"/>
                      </a:cubicBezTo>
                      <a:cubicBezTo>
                        <a:pt x="3673" y="1462"/>
                        <a:pt x="3597" y="161"/>
                        <a:pt x="2143" y="8"/>
                      </a:cubicBezTo>
                      <a:cubicBezTo>
                        <a:pt x="2082" y="3"/>
                        <a:pt x="2021" y="0"/>
                        <a:pt x="1961" y="0"/>
                      </a:cubicBezTo>
                      <a:close/>
                    </a:path>
                  </a:pathLst>
                </a:custGeom>
                <a:solidFill>
                  <a:srgbClr val="F3A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96"/>
                <p:cNvSpPr/>
                <p:nvPr/>
              </p:nvSpPr>
              <p:spPr>
                <a:xfrm>
                  <a:off x="2841225" y="3208450"/>
                  <a:ext cx="459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843" fill="none" extrusionOk="0">
                      <a:moveTo>
                        <a:pt x="0" y="1"/>
                      </a:moveTo>
                      <a:cubicBezTo>
                        <a:pt x="0" y="1"/>
                        <a:pt x="459" y="842"/>
                        <a:pt x="1836" y="1"/>
                      </a:cubicBezTo>
                    </a:path>
                  </a:pathLst>
                </a:custGeom>
                <a:noFill/>
                <a:ln w="11475" cap="flat" cmpd="sng">
                  <a:solidFill>
                    <a:schemeClr val="lt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96"/>
                <p:cNvSpPr/>
                <p:nvPr/>
              </p:nvSpPr>
              <p:spPr>
                <a:xfrm>
                  <a:off x="2627000" y="3139600"/>
                  <a:ext cx="42100" cy="5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2296" extrusionOk="0">
                      <a:moveTo>
                        <a:pt x="536" y="1"/>
                      </a:moveTo>
                      <a:cubicBezTo>
                        <a:pt x="460" y="154"/>
                        <a:pt x="460" y="307"/>
                        <a:pt x="383" y="460"/>
                      </a:cubicBezTo>
                      <a:cubicBezTo>
                        <a:pt x="307" y="536"/>
                        <a:pt x="230" y="689"/>
                        <a:pt x="154" y="766"/>
                      </a:cubicBezTo>
                      <a:cubicBezTo>
                        <a:pt x="77" y="995"/>
                        <a:pt x="1" y="1225"/>
                        <a:pt x="77" y="1454"/>
                      </a:cubicBezTo>
                      <a:cubicBezTo>
                        <a:pt x="77" y="1684"/>
                        <a:pt x="154" y="1913"/>
                        <a:pt x="307" y="2066"/>
                      </a:cubicBezTo>
                      <a:cubicBezTo>
                        <a:pt x="460" y="2219"/>
                        <a:pt x="613" y="2296"/>
                        <a:pt x="842" y="2296"/>
                      </a:cubicBezTo>
                      <a:cubicBezTo>
                        <a:pt x="1148" y="2296"/>
                        <a:pt x="1454" y="2143"/>
                        <a:pt x="1607" y="1913"/>
                      </a:cubicBezTo>
                      <a:cubicBezTo>
                        <a:pt x="1684" y="1837"/>
                        <a:pt x="1684" y="1684"/>
                        <a:pt x="1607" y="1607"/>
                      </a:cubicBezTo>
                      <a:cubicBezTo>
                        <a:pt x="1569" y="1569"/>
                        <a:pt x="1512" y="1550"/>
                        <a:pt x="1454" y="1550"/>
                      </a:cubicBezTo>
                      <a:cubicBezTo>
                        <a:pt x="1397" y="1550"/>
                        <a:pt x="1339" y="1569"/>
                        <a:pt x="1301" y="1607"/>
                      </a:cubicBezTo>
                      <a:cubicBezTo>
                        <a:pt x="1225" y="1684"/>
                        <a:pt x="1148" y="1684"/>
                        <a:pt x="1072" y="1760"/>
                      </a:cubicBezTo>
                      <a:lnTo>
                        <a:pt x="689" y="1760"/>
                      </a:lnTo>
                      <a:lnTo>
                        <a:pt x="613" y="1684"/>
                      </a:lnTo>
                      <a:lnTo>
                        <a:pt x="613" y="1607"/>
                      </a:lnTo>
                      <a:lnTo>
                        <a:pt x="613" y="1531"/>
                      </a:lnTo>
                      <a:cubicBezTo>
                        <a:pt x="613" y="1378"/>
                        <a:pt x="613" y="1148"/>
                        <a:pt x="766" y="995"/>
                      </a:cubicBezTo>
                      <a:cubicBezTo>
                        <a:pt x="766" y="919"/>
                        <a:pt x="842" y="766"/>
                        <a:pt x="919" y="613"/>
                      </a:cubicBezTo>
                      <a:cubicBezTo>
                        <a:pt x="919" y="460"/>
                        <a:pt x="919" y="307"/>
                        <a:pt x="919" y="154"/>
                      </a:cubicBezTo>
                      <a:cubicBezTo>
                        <a:pt x="919" y="115"/>
                        <a:pt x="861" y="96"/>
                        <a:pt x="804" y="96"/>
                      </a:cubicBezTo>
                      <a:cubicBezTo>
                        <a:pt x="747" y="96"/>
                        <a:pt x="689" y="115"/>
                        <a:pt x="689" y="154"/>
                      </a:cubicBezTo>
                      <a:lnTo>
                        <a:pt x="53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96"/>
                <p:cNvSpPr/>
                <p:nvPr/>
              </p:nvSpPr>
              <p:spPr>
                <a:xfrm>
                  <a:off x="2748625" y="3051325"/>
                  <a:ext cx="79225" cy="4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" h="1879" extrusionOk="0">
                      <a:moveTo>
                        <a:pt x="1366" y="0"/>
                      </a:moveTo>
                      <a:cubicBezTo>
                        <a:pt x="882" y="0"/>
                        <a:pt x="391" y="229"/>
                        <a:pt x="108" y="624"/>
                      </a:cubicBezTo>
                      <a:cubicBezTo>
                        <a:pt x="0" y="787"/>
                        <a:pt x="122" y="949"/>
                        <a:pt x="256" y="949"/>
                      </a:cubicBezTo>
                      <a:cubicBezTo>
                        <a:pt x="312" y="949"/>
                        <a:pt x="370" y="921"/>
                        <a:pt x="414" y="854"/>
                      </a:cubicBezTo>
                      <a:cubicBezTo>
                        <a:pt x="646" y="669"/>
                        <a:pt x="906" y="567"/>
                        <a:pt x="1177" y="567"/>
                      </a:cubicBezTo>
                      <a:cubicBezTo>
                        <a:pt x="1353" y="567"/>
                        <a:pt x="1534" y="610"/>
                        <a:pt x="1715" y="701"/>
                      </a:cubicBezTo>
                      <a:cubicBezTo>
                        <a:pt x="1945" y="777"/>
                        <a:pt x="2098" y="930"/>
                        <a:pt x="2251" y="1160"/>
                      </a:cubicBezTo>
                      <a:cubicBezTo>
                        <a:pt x="2404" y="1236"/>
                        <a:pt x="2480" y="1389"/>
                        <a:pt x="2557" y="1466"/>
                      </a:cubicBezTo>
                      <a:cubicBezTo>
                        <a:pt x="2633" y="1619"/>
                        <a:pt x="2710" y="1772"/>
                        <a:pt x="2863" y="1849"/>
                      </a:cubicBezTo>
                      <a:cubicBezTo>
                        <a:pt x="2883" y="1869"/>
                        <a:pt x="2909" y="1879"/>
                        <a:pt x="2938" y="1879"/>
                      </a:cubicBezTo>
                      <a:cubicBezTo>
                        <a:pt x="3016" y="1879"/>
                        <a:pt x="3113" y="1808"/>
                        <a:pt x="3169" y="1695"/>
                      </a:cubicBezTo>
                      <a:cubicBezTo>
                        <a:pt x="3169" y="1466"/>
                        <a:pt x="3169" y="1313"/>
                        <a:pt x="3092" y="1083"/>
                      </a:cubicBezTo>
                      <a:cubicBezTo>
                        <a:pt x="3016" y="930"/>
                        <a:pt x="2863" y="777"/>
                        <a:pt x="2786" y="701"/>
                      </a:cubicBezTo>
                      <a:cubicBezTo>
                        <a:pt x="2557" y="395"/>
                        <a:pt x="2251" y="165"/>
                        <a:pt x="1868" y="89"/>
                      </a:cubicBezTo>
                      <a:cubicBezTo>
                        <a:pt x="1708" y="29"/>
                        <a:pt x="1538" y="0"/>
                        <a:pt x="1366" y="0"/>
                      </a:cubicBezTo>
                      <a:close/>
                    </a:path>
                  </a:pathLst>
                </a:custGeom>
                <a:solidFill>
                  <a:srgbClr val="4C1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96"/>
                <p:cNvSpPr/>
                <p:nvPr/>
              </p:nvSpPr>
              <p:spPr>
                <a:xfrm>
                  <a:off x="2504600" y="3044775"/>
                  <a:ext cx="75850" cy="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536" extrusionOk="0">
                      <a:moveTo>
                        <a:pt x="1426" y="0"/>
                      </a:moveTo>
                      <a:cubicBezTo>
                        <a:pt x="1126" y="0"/>
                        <a:pt x="816" y="87"/>
                        <a:pt x="536" y="274"/>
                      </a:cubicBezTo>
                      <a:cubicBezTo>
                        <a:pt x="459" y="274"/>
                        <a:pt x="459" y="351"/>
                        <a:pt x="383" y="351"/>
                      </a:cubicBezTo>
                      <a:cubicBezTo>
                        <a:pt x="383" y="405"/>
                        <a:pt x="344" y="459"/>
                        <a:pt x="349" y="459"/>
                      </a:cubicBezTo>
                      <a:cubicBezTo>
                        <a:pt x="351" y="459"/>
                        <a:pt x="360" y="450"/>
                        <a:pt x="382" y="429"/>
                      </a:cubicBezTo>
                      <a:lnTo>
                        <a:pt x="382" y="429"/>
                      </a:lnTo>
                      <a:cubicBezTo>
                        <a:pt x="305" y="505"/>
                        <a:pt x="229" y="581"/>
                        <a:pt x="153" y="657"/>
                      </a:cubicBezTo>
                      <a:cubicBezTo>
                        <a:pt x="77" y="810"/>
                        <a:pt x="0" y="963"/>
                        <a:pt x="0" y="1192"/>
                      </a:cubicBezTo>
                      <a:cubicBezTo>
                        <a:pt x="54" y="1247"/>
                        <a:pt x="147" y="1301"/>
                        <a:pt x="250" y="1301"/>
                      </a:cubicBezTo>
                      <a:cubicBezTo>
                        <a:pt x="293" y="1301"/>
                        <a:pt x="338" y="1291"/>
                        <a:pt x="383" y="1269"/>
                      </a:cubicBezTo>
                      <a:cubicBezTo>
                        <a:pt x="459" y="1269"/>
                        <a:pt x="536" y="1116"/>
                        <a:pt x="689" y="1039"/>
                      </a:cubicBezTo>
                      <a:lnTo>
                        <a:pt x="765" y="886"/>
                      </a:lnTo>
                      <a:lnTo>
                        <a:pt x="918" y="886"/>
                      </a:lnTo>
                      <a:cubicBezTo>
                        <a:pt x="995" y="886"/>
                        <a:pt x="995" y="886"/>
                        <a:pt x="1071" y="810"/>
                      </a:cubicBezTo>
                      <a:lnTo>
                        <a:pt x="1836" y="810"/>
                      </a:lnTo>
                      <a:cubicBezTo>
                        <a:pt x="1913" y="886"/>
                        <a:pt x="2066" y="886"/>
                        <a:pt x="2142" y="963"/>
                      </a:cubicBezTo>
                      <a:cubicBezTo>
                        <a:pt x="2295" y="1039"/>
                        <a:pt x="2448" y="1192"/>
                        <a:pt x="2601" y="1422"/>
                      </a:cubicBezTo>
                      <a:cubicBezTo>
                        <a:pt x="2655" y="1502"/>
                        <a:pt x="2727" y="1535"/>
                        <a:pt x="2795" y="1535"/>
                      </a:cubicBezTo>
                      <a:cubicBezTo>
                        <a:pt x="2921" y="1535"/>
                        <a:pt x="3034" y="1418"/>
                        <a:pt x="2984" y="1269"/>
                      </a:cubicBezTo>
                      <a:lnTo>
                        <a:pt x="2907" y="1192"/>
                      </a:lnTo>
                      <a:cubicBezTo>
                        <a:pt x="2748" y="449"/>
                        <a:pt x="2109" y="0"/>
                        <a:pt x="1426" y="0"/>
                      </a:cubicBezTo>
                      <a:close/>
                    </a:path>
                  </a:pathLst>
                </a:custGeom>
                <a:solidFill>
                  <a:srgbClr val="4C1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96"/>
                <p:cNvSpPr/>
                <p:nvPr/>
              </p:nvSpPr>
              <p:spPr>
                <a:xfrm>
                  <a:off x="2634650" y="3241350"/>
                  <a:ext cx="204150" cy="9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6" h="3696" extrusionOk="0">
                      <a:moveTo>
                        <a:pt x="7942" y="0"/>
                      </a:moveTo>
                      <a:cubicBezTo>
                        <a:pt x="7896" y="0"/>
                        <a:pt x="7847" y="19"/>
                        <a:pt x="7804" y="62"/>
                      </a:cubicBezTo>
                      <a:cubicBezTo>
                        <a:pt x="7498" y="368"/>
                        <a:pt x="7269" y="674"/>
                        <a:pt x="7039" y="980"/>
                      </a:cubicBezTo>
                      <a:cubicBezTo>
                        <a:pt x="6810" y="1210"/>
                        <a:pt x="6580" y="1516"/>
                        <a:pt x="6274" y="1745"/>
                      </a:cubicBezTo>
                      <a:cubicBezTo>
                        <a:pt x="5739" y="2128"/>
                        <a:pt x="5203" y="2434"/>
                        <a:pt x="4591" y="2663"/>
                      </a:cubicBezTo>
                      <a:cubicBezTo>
                        <a:pt x="3673" y="3071"/>
                        <a:pt x="2687" y="3275"/>
                        <a:pt x="1701" y="3275"/>
                      </a:cubicBezTo>
                      <a:cubicBezTo>
                        <a:pt x="1208" y="3275"/>
                        <a:pt x="715" y="3224"/>
                        <a:pt x="230" y="3122"/>
                      </a:cubicBezTo>
                      <a:cubicBezTo>
                        <a:pt x="77" y="3122"/>
                        <a:pt x="1" y="3352"/>
                        <a:pt x="154" y="3428"/>
                      </a:cubicBezTo>
                      <a:cubicBezTo>
                        <a:pt x="757" y="3609"/>
                        <a:pt x="1385" y="3695"/>
                        <a:pt x="2012" y="3695"/>
                      </a:cubicBezTo>
                      <a:cubicBezTo>
                        <a:pt x="2976" y="3695"/>
                        <a:pt x="3940" y="3493"/>
                        <a:pt x="4820" y="3122"/>
                      </a:cubicBezTo>
                      <a:cubicBezTo>
                        <a:pt x="5433" y="2893"/>
                        <a:pt x="6045" y="2587"/>
                        <a:pt x="6657" y="2204"/>
                      </a:cubicBezTo>
                      <a:cubicBezTo>
                        <a:pt x="7345" y="1745"/>
                        <a:pt x="7881" y="1057"/>
                        <a:pt x="8110" y="291"/>
                      </a:cubicBezTo>
                      <a:cubicBezTo>
                        <a:pt x="8165" y="126"/>
                        <a:pt x="8062" y="0"/>
                        <a:pt x="79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96"/>
                <p:cNvSpPr/>
                <p:nvPr/>
              </p:nvSpPr>
              <p:spPr>
                <a:xfrm>
                  <a:off x="2885200" y="2791000"/>
                  <a:ext cx="200850" cy="1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4" h="7138" extrusionOk="0">
                      <a:moveTo>
                        <a:pt x="4384" y="0"/>
                      </a:moveTo>
                      <a:cubicBezTo>
                        <a:pt x="4301" y="0"/>
                        <a:pt x="4216" y="7"/>
                        <a:pt x="4132" y="21"/>
                      </a:cubicBezTo>
                      <a:cubicBezTo>
                        <a:pt x="3673" y="97"/>
                        <a:pt x="3214" y="327"/>
                        <a:pt x="3061" y="786"/>
                      </a:cubicBezTo>
                      <a:cubicBezTo>
                        <a:pt x="2908" y="735"/>
                        <a:pt x="2755" y="709"/>
                        <a:pt x="2608" y="709"/>
                      </a:cubicBezTo>
                      <a:cubicBezTo>
                        <a:pt x="2313" y="709"/>
                        <a:pt x="2041" y="811"/>
                        <a:pt x="1837" y="1015"/>
                      </a:cubicBezTo>
                      <a:cubicBezTo>
                        <a:pt x="1454" y="1245"/>
                        <a:pt x="1301" y="1704"/>
                        <a:pt x="1378" y="2163"/>
                      </a:cubicBezTo>
                      <a:cubicBezTo>
                        <a:pt x="1298" y="2145"/>
                        <a:pt x="1218" y="2136"/>
                        <a:pt x="1139" y="2136"/>
                      </a:cubicBezTo>
                      <a:cubicBezTo>
                        <a:pt x="538" y="2136"/>
                        <a:pt x="1" y="2625"/>
                        <a:pt x="1" y="3234"/>
                      </a:cubicBezTo>
                      <a:lnTo>
                        <a:pt x="689" y="5605"/>
                      </a:lnTo>
                      <a:cubicBezTo>
                        <a:pt x="1132" y="6555"/>
                        <a:pt x="2099" y="7137"/>
                        <a:pt x="3156" y="7137"/>
                      </a:cubicBezTo>
                      <a:cubicBezTo>
                        <a:pt x="3376" y="7137"/>
                        <a:pt x="3601" y="7112"/>
                        <a:pt x="3826" y="7059"/>
                      </a:cubicBezTo>
                      <a:cubicBezTo>
                        <a:pt x="4362" y="6983"/>
                        <a:pt x="4821" y="6524"/>
                        <a:pt x="4974" y="5988"/>
                      </a:cubicBezTo>
                      <a:cubicBezTo>
                        <a:pt x="5188" y="6363"/>
                        <a:pt x="5590" y="6550"/>
                        <a:pt x="5995" y="6550"/>
                      </a:cubicBezTo>
                      <a:cubicBezTo>
                        <a:pt x="6169" y="6550"/>
                        <a:pt x="6343" y="6516"/>
                        <a:pt x="6504" y="6447"/>
                      </a:cubicBezTo>
                      <a:cubicBezTo>
                        <a:pt x="7039" y="6141"/>
                        <a:pt x="7422" y="5605"/>
                        <a:pt x="7575" y="4993"/>
                      </a:cubicBezTo>
                      <a:cubicBezTo>
                        <a:pt x="8034" y="3081"/>
                        <a:pt x="7192" y="1168"/>
                        <a:pt x="5433" y="250"/>
                      </a:cubicBezTo>
                      <a:cubicBezTo>
                        <a:pt x="5120" y="125"/>
                        <a:pt x="4757" y="0"/>
                        <a:pt x="43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96"/>
                <p:cNvSpPr/>
                <p:nvPr/>
              </p:nvSpPr>
              <p:spPr>
                <a:xfrm>
                  <a:off x="2410875" y="2700275"/>
                  <a:ext cx="166425" cy="18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7" h="7380" extrusionOk="0">
                      <a:moveTo>
                        <a:pt x="3376" y="1"/>
                      </a:moveTo>
                      <a:cubicBezTo>
                        <a:pt x="3220" y="1"/>
                        <a:pt x="3063" y="18"/>
                        <a:pt x="2908" y="54"/>
                      </a:cubicBezTo>
                      <a:cubicBezTo>
                        <a:pt x="1913" y="283"/>
                        <a:pt x="995" y="895"/>
                        <a:pt x="459" y="1737"/>
                      </a:cubicBezTo>
                      <a:cubicBezTo>
                        <a:pt x="306" y="1966"/>
                        <a:pt x="230" y="2196"/>
                        <a:pt x="153" y="2425"/>
                      </a:cubicBezTo>
                      <a:cubicBezTo>
                        <a:pt x="0" y="2961"/>
                        <a:pt x="153" y="3497"/>
                        <a:pt x="536" y="3956"/>
                      </a:cubicBezTo>
                      <a:cubicBezTo>
                        <a:pt x="689" y="4109"/>
                        <a:pt x="918" y="4185"/>
                        <a:pt x="1148" y="4338"/>
                      </a:cubicBezTo>
                      <a:cubicBezTo>
                        <a:pt x="995" y="4644"/>
                        <a:pt x="842" y="5103"/>
                        <a:pt x="1071" y="5409"/>
                      </a:cubicBezTo>
                      <a:cubicBezTo>
                        <a:pt x="1301" y="5581"/>
                        <a:pt x="1574" y="5667"/>
                        <a:pt x="1857" y="5667"/>
                      </a:cubicBezTo>
                      <a:cubicBezTo>
                        <a:pt x="1951" y="5667"/>
                        <a:pt x="2047" y="5658"/>
                        <a:pt x="2143" y="5639"/>
                      </a:cubicBezTo>
                      <a:lnTo>
                        <a:pt x="2143" y="5639"/>
                      </a:lnTo>
                      <a:cubicBezTo>
                        <a:pt x="1990" y="6098"/>
                        <a:pt x="2143" y="6633"/>
                        <a:pt x="2525" y="7016"/>
                      </a:cubicBezTo>
                      <a:cubicBezTo>
                        <a:pt x="2678" y="7169"/>
                        <a:pt x="2831" y="7322"/>
                        <a:pt x="3061" y="7322"/>
                      </a:cubicBezTo>
                      <a:cubicBezTo>
                        <a:pt x="3137" y="7360"/>
                        <a:pt x="3233" y="7379"/>
                        <a:pt x="3328" y="7379"/>
                      </a:cubicBezTo>
                      <a:cubicBezTo>
                        <a:pt x="3424" y="7379"/>
                        <a:pt x="3520" y="7360"/>
                        <a:pt x="3596" y="7322"/>
                      </a:cubicBezTo>
                      <a:cubicBezTo>
                        <a:pt x="4055" y="7245"/>
                        <a:pt x="4438" y="7016"/>
                        <a:pt x="4820" y="6786"/>
                      </a:cubicBezTo>
                      <a:lnTo>
                        <a:pt x="6427" y="4568"/>
                      </a:lnTo>
                      <a:cubicBezTo>
                        <a:pt x="6656" y="3956"/>
                        <a:pt x="6121" y="3267"/>
                        <a:pt x="5432" y="3267"/>
                      </a:cubicBezTo>
                      <a:cubicBezTo>
                        <a:pt x="5662" y="2655"/>
                        <a:pt x="5662" y="1890"/>
                        <a:pt x="5432" y="1278"/>
                      </a:cubicBezTo>
                      <a:cubicBezTo>
                        <a:pt x="5045" y="503"/>
                        <a:pt x="4222" y="1"/>
                        <a:pt x="33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96"/>
                <p:cNvSpPr/>
                <p:nvPr/>
              </p:nvSpPr>
              <p:spPr>
                <a:xfrm>
                  <a:off x="2827825" y="3298350"/>
                  <a:ext cx="36375" cy="19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7652" fill="none" extrusionOk="0">
                      <a:moveTo>
                        <a:pt x="1454" y="1"/>
                      </a:moveTo>
                      <a:cubicBezTo>
                        <a:pt x="766" y="2525"/>
                        <a:pt x="230" y="5050"/>
                        <a:pt x="1" y="7651"/>
                      </a:cubicBezTo>
                    </a:path>
                  </a:pathLst>
                </a:custGeom>
                <a:solidFill>
                  <a:schemeClr val="accent5"/>
                </a:solidFill>
                <a:ln w="24875" cap="flat" cmpd="sng">
                  <a:solidFill>
                    <a:schemeClr val="accent5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96"/>
                <p:cNvSpPr/>
                <p:nvPr/>
              </p:nvSpPr>
              <p:spPr>
                <a:xfrm>
                  <a:off x="2558150" y="3319400"/>
                  <a:ext cx="22975" cy="17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6810" fill="none" extrusionOk="0">
                      <a:moveTo>
                        <a:pt x="918" y="0"/>
                      </a:moveTo>
                      <a:cubicBezTo>
                        <a:pt x="230" y="2219"/>
                        <a:pt x="0" y="4514"/>
                        <a:pt x="230" y="6809"/>
                      </a:cubicBezTo>
                    </a:path>
                  </a:pathLst>
                </a:custGeom>
                <a:solidFill>
                  <a:schemeClr val="accent5"/>
                </a:solidFill>
                <a:ln w="24875" cap="flat" cmpd="sng">
                  <a:solidFill>
                    <a:schemeClr val="accent5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96"/>
                <p:cNvSpPr/>
                <p:nvPr/>
              </p:nvSpPr>
              <p:spPr>
                <a:xfrm>
                  <a:off x="2275075" y="5054175"/>
                  <a:ext cx="491575" cy="3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3" h="13619" extrusionOk="0">
                      <a:moveTo>
                        <a:pt x="6886" y="2907"/>
                      </a:moveTo>
                      <a:cubicBezTo>
                        <a:pt x="6886" y="3519"/>
                        <a:pt x="6810" y="4055"/>
                        <a:pt x="6580" y="4514"/>
                      </a:cubicBezTo>
                      <a:cubicBezTo>
                        <a:pt x="5585" y="5815"/>
                        <a:pt x="2831" y="6733"/>
                        <a:pt x="1607" y="8110"/>
                      </a:cubicBezTo>
                      <a:cubicBezTo>
                        <a:pt x="0" y="9946"/>
                        <a:pt x="1072" y="12777"/>
                        <a:pt x="1378" y="13618"/>
                      </a:cubicBezTo>
                      <a:lnTo>
                        <a:pt x="19663" y="9257"/>
                      </a:lnTo>
                      <a:lnTo>
                        <a:pt x="17291" y="0"/>
                      </a:lnTo>
                      <a:cubicBezTo>
                        <a:pt x="13619" y="1148"/>
                        <a:pt x="10329" y="2448"/>
                        <a:pt x="6886" y="290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96"/>
                <p:cNvSpPr/>
                <p:nvPr/>
              </p:nvSpPr>
              <p:spPr>
                <a:xfrm>
                  <a:off x="2271250" y="5241600"/>
                  <a:ext cx="162600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4" h="5816" extrusionOk="0">
                      <a:moveTo>
                        <a:pt x="2525" y="1"/>
                      </a:moveTo>
                      <a:cubicBezTo>
                        <a:pt x="0" y="1531"/>
                        <a:pt x="919" y="5050"/>
                        <a:pt x="1378" y="5815"/>
                      </a:cubicBezTo>
                      <a:lnTo>
                        <a:pt x="6503" y="4362"/>
                      </a:lnTo>
                      <a:cubicBezTo>
                        <a:pt x="6197" y="2219"/>
                        <a:pt x="4591" y="536"/>
                        <a:pt x="2525" y="1"/>
                      </a:cubicBezTo>
                      <a:close/>
                    </a:path>
                  </a:pathLst>
                </a:custGeom>
                <a:solidFill>
                  <a:srgbClr val="DD78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96"/>
                <p:cNvSpPr/>
                <p:nvPr/>
              </p:nvSpPr>
              <p:spPr>
                <a:xfrm>
                  <a:off x="2299950" y="5243525"/>
                  <a:ext cx="4667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8" h="6045" extrusionOk="0">
                      <a:moveTo>
                        <a:pt x="18208" y="0"/>
                      </a:moveTo>
                      <a:lnTo>
                        <a:pt x="0" y="4820"/>
                      </a:lnTo>
                      <a:cubicBezTo>
                        <a:pt x="77" y="5356"/>
                        <a:pt x="230" y="5815"/>
                        <a:pt x="383" y="6044"/>
                      </a:cubicBezTo>
                      <a:lnTo>
                        <a:pt x="18668" y="1683"/>
                      </a:lnTo>
                      <a:lnTo>
                        <a:pt x="18208" y="0"/>
                      </a:lnTo>
                      <a:close/>
                    </a:path>
                  </a:pathLst>
                </a:custGeom>
                <a:solidFill>
                  <a:srgbClr val="DD78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96"/>
                <p:cNvSpPr/>
                <p:nvPr/>
              </p:nvSpPr>
              <p:spPr>
                <a:xfrm>
                  <a:off x="2296125" y="5245425"/>
                  <a:ext cx="460950" cy="1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8" h="4592" fill="none" extrusionOk="0">
                      <a:moveTo>
                        <a:pt x="0" y="4591"/>
                      </a:moveTo>
                      <a:lnTo>
                        <a:pt x="18438" y="1"/>
                      </a:ln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96"/>
                <p:cNvSpPr/>
                <p:nvPr/>
              </p:nvSpPr>
              <p:spPr>
                <a:xfrm>
                  <a:off x="2638475" y="5130675"/>
                  <a:ext cx="89925" cy="13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5586" fill="none" extrusionOk="0">
                      <a:moveTo>
                        <a:pt x="536" y="5585"/>
                      </a:moveTo>
                      <a:cubicBezTo>
                        <a:pt x="613" y="5585"/>
                        <a:pt x="1" y="1454"/>
                        <a:pt x="3596" y="0"/>
                      </a:cubicBez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96"/>
                <p:cNvSpPr/>
                <p:nvPr/>
              </p:nvSpPr>
              <p:spPr>
                <a:xfrm>
                  <a:off x="2496950" y="5075200"/>
                  <a:ext cx="216150" cy="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6" h="3367" fill="none" extrusionOk="0">
                      <a:moveTo>
                        <a:pt x="0" y="3214"/>
                      </a:moveTo>
                      <a:cubicBezTo>
                        <a:pt x="1683" y="3367"/>
                        <a:pt x="3366" y="2984"/>
                        <a:pt x="4820" y="2066"/>
                      </a:cubicBezTo>
                      <a:cubicBezTo>
                        <a:pt x="6274" y="1301"/>
                        <a:pt x="7039" y="230"/>
                        <a:pt x="8645" y="1"/>
                      </a:cubicBez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96"/>
                <p:cNvSpPr/>
                <p:nvPr/>
              </p:nvSpPr>
              <p:spPr>
                <a:xfrm>
                  <a:off x="2334375" y="5241600"/>
                  <a:ext cx="95650" cy="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444" fill="none" extrusionOk="0">
                      <a:moveTo>
                        <a:pt x="0" y="1"/>
                      </a:moveTo>
                      <a:cubicBezTo>
                        <a:pt x="1530" y="766"/>
                        <a:pt x="2831" y="1913"/>
                        <a:pt x="3825" y="3444"/>
                      </a:cubicBez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96"/>
                <p:cNvSpPr/>
                <p:nvPr/>
              </p:nvSpPr>
              <p:spPr>
                <a:xfrm>
                  <a:off x="2403225" y="5203350"/>
                  <a:ext cx="32525" cy="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" h="1225" fill="none" extrusionOk="0">
                      <a:moveTo>
                        <a:pt x="0" y="1"/>
                      </a:moveTo>
                      <a:lnTo>
                        <a:pt x="1301" y="1225"/>
                      </a:ln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96"/>
                <p:cNvSpPr/>
                <p:nvPr/>
              </p:nvSpPr>
              <p:spPr>
                <a:xfrm>
                  <a:off x="2424250" y="5186150"/>
                  <a:ext cx="32550" cy="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1225" fill="none" extrusionOk="0">
                      <a:moveTo>
                        <a:pt x="1" y="0"/>
                      </a:moveTo>
                      <a:lnTo>
                        <a:pt x="1302" y="1224"/>
                      </a:ln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96"/>
                <p:cNvSpPr/>
                <p:nvPr/>
              </p:nvSpPr>
              <p:spPr>
                <a:xfrm>
                  <a:off x="2443375" y="5163200"/>
                  <a:ext cx="32550" cy="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1225" fill="none" extrusionOk="0">
                      <a:moveTo>
                        <a:pt x="1" y="0"/>
                      </a:moveTo>
                      <a:lnTo>
                        <a:pt x="1302" y="1224"/>
                      </a:ln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96"/>
                <p:cNvSpPr/>
                <p:nvPr/>
              </p:nvSpPr>
              <p:spPr>
                <a:xfrm>
                  <a:off x="2391750" y="5117050"/>
                  <a:ext cx="53575" cy="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2000" extrusionOk="0">
                      <a:moveTo>
                        <a:pt x="471" y="231"/>
                      </a:moveTo>
                      <a:cubicBezTo>
                        <a:pt x="491" y="231"/>
                        <a:pt x="513" y="234"/>
                        <a:pt x="536" y="239"/>
                      </a:cubicBezTo>
                      <a:cubicBezTo>
                        <a:pt x="842" y="392"/>
                        <a:pt x="1148" y="545"/>
                        <a:pt x="1301" y="775"/>
                      </a:cubicBezTo>
                      <a:cubicBezTo>
                        <a:pt x="1564" y="1104"/>
                        <a:pt x="1714" y="1376"/>
                        <a:pt x="1896" y="1688"/>
                      </a:cubicBezTo>
                      <a:lnTo>
                        <a:pt x="1896" y="1688"/>
                      </a:lnTo>
                      <a:cubicBezTo>
                        <a:pt x="1621" y="1662"/>
                        <a:pt x="1346" y="1524"/>
                        <a:pt x="1071" y="1387"/>
                      </a:cubicBezTo>
                      <a:cubicBezTo>
                        <a:pt x="765" y="1234"/>
                        <a:pt x="536" y="1081"/>
                        <a:pt x="383" y="775"/>
                      </a:cubicBezTo>
                      <a:cubicBezTo>
                        <a:pt x="241" y="634"/>
                        <a:pt x="231" y="231"/>
                        <a:pt x="471" y="231"/>
                      </a:cubicBezTo>
                      <a:close/>
                      <a:moveTo>
                        <a:pt x="441" y="0"/>
                      </a:moveTo>
                      <a:cubicBezTo>
                        <a:pt x="128" y="0"/>
                        <a:pt x="0" y="349"/>
                        <a:pt x="0" y="698"/>
                      </a:cubicBezTo>
                      <a:cubicBezTo>
                        <a:pt x="153" y="1004"/>
                        <a:pt x="383" y="1310"/>
                        <a:pt x="689" y="1540"/>
                      </a:cubicBezTo>
                      <a:cubicBezTo>
                        <a:pt x="1071" y="1770"/>
                        <a:pt x="1530" y="1923"/>
                        <a:pt x="1989" y="1999"/>
                      </a:cubicBezTo>
                      <a:cubicBezTo>
                        <a:pt x="2066" y="1999"/>
                        <a:pt x="2143" y="1923"/>
                        <a:pt x="2143" y="1846"/>
                      </a:cubicBezTo>
                      <a:cubicBezTo>
                        <a:pt x="2143" y="1781"/>
                        <a:pt x="2143" y="1717"/>
                        <a:pt x="2050" y="1698"/>
                      </a:cubicBezTo>
                      <a:lnTo>
                        <a:pt x="2050" y="1698"/>
                      </a:lnTo>
                      <a:cubicBezTo>
                        <a:pt x="1961" y="1340"/>
                        <a:pt x="1746" y="985"/>
                        <a:pt x="1530" y="698"/>
                      </a:cubicBezTo>
                      <a:cubicBezTo>
                        <a:pt x="1377" y="545"/>
                        <a:pt x="1224" y="392"/>
                        <a:pt x="1071" y="239"/>
                      </a:cubicBezTo>
                      <a:cubicBezTo>
                        <a:pt x="918" y="163"/>
                        <a:pt x="765" y="86"/>
                        <a:pt x="536" y="10"/>
                      </a:cubicBezTo>
                      <a:cubicBezTo>
                        <a:pt x="503" y="3"/>
                        <a:pt x="471" y="0"/>
                        <a:pt x="441" y="0"/>
                      </a:cubicBezTo>
                      <a:close/>
                    </a:path>
                  </a:pathLst>
                </a:custGeom>
                <a:solidFill>
                  <a:srgbClr val="472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96"/>
                <p:cNvSpPr/>
                <p:nvPr/>
              </p:nvSpPr>
              <p:spPr>
                <a:xfrm>
                  <a:off x="2395575" y="5159850"/>
                  <a:ext cx="49750" cy="2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1150" extrusionOk="0">
                      <a:moveTo>
                        <a:pt x="1798" y="0"/>
                      </a:moveTo>
                      <a:cubicBezTo>
                        <a:pt x="1760" y="0"/>
                        <a:pt x="1722" y="19"/>
                        <a:pt x="1683" y="58"/>
                      </a:cubicBezTo>
                      <a:lnTo>
                        <a:pt x="1454" y="134"/>
                      </a:lnTo>
                      <a:cubicBezTo>
                        <a:pt x="1224" y="211"/>
                        <a:pt x="1071" y="287"/>
                        <a:pt x="918" y="364"/>
                      </a:cubicBezTo>
                      <a:cubicBezTo>
                        <a:pt x="765" y="440"/>
                        <a:pt x="612" y="517"/>
                        <a:pt x="459" y="593"/>
                      </a:cubicBezTo>
                      <a:cubicBezTo>
                        <a:pt x="306" y="746"/>
                        <a:pt x="153" y="823"/>
                        <a:pt x="0" y="976"/>
                      </a:cubicBezTo>
                      <a:cubicBezTo>
                        <a:pt x="0" y="1037"/>
                        <a:pt x="0" y="1149"/>
                        <a:pt x="81" y="1149"/>
                      </a:cubicBezTo>
                      <a:cubicBezTo>
                        <a:pt x="100" y="1149"/>
                        <a:pt x="124" y="1143"/>
                        <a:pt x="153" y="1129"/>
                      </a:cubicBezTo>
                      <a:lnTo>
                        <a:pt x="612" y="899"/>
                      </a:lnTo>
                      <a:cubicBezTo>
                        <a:pt x="765" y="746"/>
                        <a:pt x="918" y="670"/>
                        <a:pt x="1071" y="593"/>
                      </a:cubicBezTo>
                      <a:lnTo>
                        <a:pt x="1530" y="364"/>
                      </a:lnTo>
                      <a:lnTo>
                        <a:pt x="1760" y="287"/>
                      </a:lnTo>
                      <a:cubicBezTo>
                        <a:pt x="1836" y="287"/>
                        <a:pt x="1913" y="211"/>
                        <a:pt x="1913" y="134"/>
                      </a:cubicBezTo>
                      <a:cubicBezTo>
                        <a:pt x="1990" y="134"/>
                        <a:pt x="1990" y="134"/>
                        <a:pt x="1913" y="58"/>
                      </a:cubicBezTo>
                      <a:cubicBezTo>
                        <a:pt x="1875" y="19"/>
                        <a:pt x="1836" y="0"/>
                        <a:pt x="1798" y="0"/>
                      </a:cubicBezTo>
                      <a:close/>
                    </a:path>
                  </a:pathLst>
                </a:custGeom>
                <a:solidFill>
                  <a:srgbClr val="472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96"/>
                <p:cNvSpPr/>
                <p:nvPr/>
              </p:nvSpPr>
              <p:spPr>
                <a:xfrm>
                  <a:off x="2437650" y="5140725"/>
                  <a:ext cx="63150" cy="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1359" extrusionOk="0">
                      <a:moveTo>
                        <a:pt x="1415" y="268"/>
                      </a:moveTo>
                      <a:cubicBezTo>
                        <a:pt x="1728" y="268"/>
                        <a:pt x="2015" y="427"/>
                        <a:pt x="2143" y="746"/>
                      </a:cubicBezTo>
                      <a:cubicBezTo>
                        <a:pt x="2143" y="746"/>
                        <a:pt x="2143" y="746"/>
                        <a:pt x="2143" y="823"/>
                      </a:cubicBezTo>
                      <a:cubicBezTo>
                        <a:pt x="2143" y="823"/>
                        <a:pt x="2143" y="899"/>
                        <a:pt x="2143" y="899"/>
                      </a:cubicBezTo>
                      <a:cubicBezTo>
                        <a:pt x="2143" y="976"/>
                        <a:pt x="2066" y="976"/>
                        <a:pt x="1990" y="976"/>
                      </a:cubicBezTo>
                      <a:cubicBezTo>
                        <a:pt x="1760" y="1052"/>
                        <a:pt x="1531" y="1052"/>
                        <a:pt x="1301" y="1052"/>
                      </a:cubicBezTo>
                      <a:lnTo>
                        <a:pt x="1225" y="1052"/>
                      </a:lnTo>
                      <a:cubicBezTo>
                        <a:pt x="1148" y="1052"/>
                        <a:pt x="1072" y="1052"/>
                        <a:pt x="995" y="976"/>
                      </a:cubicBezTo>
                      <a:cubicBezTo>
                        <a:pt x="791" y="908"/>
                        <a:pt x="527" y="840"/>
                        <a:pt x="255" y="772"/>
                      </a:cubicBezTo>
                      <a:lnTo>
                        <a:pt x="255" y="772"/>
                      </a:lnTo>
                      <a:lnTo>
                        <a:pt x="307" y="670"/>
                      </a:lnTo>
                      <a:cubicBezTo>
                        <a:pt x="383" y="593"/>
                        <a:pt x="536" y="593"/>
                        <a:pt x="613" y="516"/>
                      </a:cubicBezTo>
                      <a:cubicBezTo>
                        <a:pt x="766" y="363"/>
                        <a:pt x="995" y="363"/>
                        <a:pt x="1225" y="287"/>
                      </a:cubicBezTo>
                      <a:cubicBezTo>
                        <a:pt x="1288" y="274"/>
                        <a:pt x="1352" y="268"/>
                        <a:pt x="1415" y="268"/>
                      </a:cubicBezTo>
                      <a:close/>
                      <a:moveTo>
                        <a:pt x="1406" y="0"/>
                      </a:moveTo>
                      <a:cubicBezTo>
                        <a:pt x="1282" y="0"/>
                        <a:pt x="1148" y="19"/>
                        <a:pt x="995" y="57"/>
                      </a:cubicBezTo>
                      <a:cubicBezTo>
                        <a:pt x="766" y="134"/>
                        <a:pt x="460" y="287"/>
                        <a:pt x="230" y="440"/>
                      </a:cubicBezTo>
                      <a:cubicBezTo>
                        <a:pt x="153" y="516"/>
                        <a:pt x="77" y="670"/>
                        <a:pt x="0" y="823"/>
                      </a:cubicBezTo>
                      <a:cubicBezTo>
                        <a:pt x="0" y="889"/>
                        <a:pt x="0" y="956"/>
                        <a:pt x="51" y="972"/>
                      </a:cubicBezTo>
                      <a:lnTo>
                        <a:pt x="51" y="972"/>
                      </a:lnTo>
                      <a:cubicBezTo>
                        <a:pt x="68" y="1018"/>
                        <a:pt x="102" y="1052"/>
                        <a:pt x="153" y="1052"/>
                      </a:cubicBezTo>
                      <a:cubicBezTo>
                        <a:pt x="460" y="1129"/>
                        <a:pt x="766" y="1205"/>
                        <a:pt x="1072" y="1358"/>
                      </a:cubicBezTo>
                      <a:lnTo>
                        <a:pt x="1378" y="1358"/>
                      </a:lnTo>
                      <a:cubicBezTo>
                        <a:pt x="1684" y="1358"/>
                        <a:pt x="1913" y="1282"/>
                        <a:pt x="2219" y="1205"/>
                      </a:cubicBezTo>
                      <a:cubicBezTo>
                        <a:pt x="2449" y="1052"/>
                        <a:pt x="2525" y="670"/>
                        <a:pt x="2372" y="516"/>
                      </a:cubicBezTo>
                      <a:cubicBezTo>
                        <a:pt x="2219" y="287"/>
                        <a:pt x="1990" y="134"/>
                        <a:pt x="1760" y="57"/>
                      </a:cubicBezTo>
                      <a:cubicBezTo>
                        <a:pt x="1645" y="19"/>
                        <a:pt x="1531" y="0"/>
                        <a:pt x="1406" y="0"/>
                      </a:cubicBezTo>
                      <a:close/>
                    </a:path>
                  </a:pathLst>
                </a:custGeom>
                <a:solidFill>
                  <a:srgbClr val="472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96"/>
                <p:cNvSpPr/>
                <p:nvPr/>
              </p:nvSpPr>
              <p:spPr>
                <a:xfrm>
                  <a:off x="2438200" y="5162400"/>
                  <a:ext cx="3582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3048" extrusionOk="0">
                      <a:moveTo>
                        <a:pt x="102" y="0"/>
                      </a:moveTo>
                      <a:cubicBezTo>
                        <a:pt x="62" y="0"/>
                        <a:pt x="1" y="54"/>
                        <a:pt x="55" y="109"/>
                      </a:cubicBezTo>
                      <a:cubicBezTo>
                        <a:pt x="55" y="185"/>
                        <a:pt x="131" y="338"/>
                        <a:pt x="208" y="415"/>
                      </a:cubicBezTo>
                      <a:cubicBezTo>
                        <a:pt x="285" y="568"/>
                        <a:pt x="285" y="644"/>
                        <a:pt x="361" y="797"/>
                      </a:cubicBezTo>
                      <a:cubicBezTo>
                        <a:pt x="438" y="950"/>
                        <a:pt x="591" y="1256"/>
                        <a:pt x="667" y="1486"/>
                      </a:cubicBezTo>
                      <a:cubicBezTo>
                        <a:pt x="897" y="2021"/>
                        <a:pt x="1050" y="2480"/>
                        <a:pt x="1279" y="3016"/>
                      </a:cubicBezTo>
                      <a:cubicBezTo>
                        <a:pt x="1301" y="3038"/>
                        <a:pt x="1324" y="3047"/>
                        <a:pt x="1344" y="3047"/>
                      </a:cubicBezTo>
                      <a:cubicBezTo>
                        <a:pt x="1394" y="3047"/>
                        <a:pt x="1432" y="2993"/>
                        <a:pt x="1432" y="2939"/>
                      </a:cubicBezTo>
                      <a:cubicBezTo>
                        <a:pt x="1356" y="2404"/>
                        <a:pt x="1203" y="1868"/>
                        <a:pt x="973" y="1409"/>
                      </a:cubicBezTo>
                      <a:cubicBezTo>
                        <a:pt x="820" y="1180"/>
                        <a:pt x="744" y="874"/>
                        <a:pt x="591" y="644"/>
                      </a:cubicBezTo>
                      <a:lnTo>
                        <a:pt x="438" y="338"/>
                      </a:lnTo>
                      <a:cubicBezTo>
                        <a:pt x="361" y="185"/>
                        <a:pt x="285" y="109"/>
                        <a:pt x="131" y="32"/>
                      </a:cubicBezTo>
                      <a:cubicBezTo>
                        <a:pt x="131" y="10"/>
                        <a:pt x="118" y="0"/>
                        <a:pt x="102" y="0"/>
                      </a:cubicBezTo>
                      <a:close/>
                    </a:path>
                  </a:pathLst>
                </a:custGeom>
                <a:solidFill>
                  <a:srgbClr val="472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96"/>
                <p:cNvSpPr/>
                <p:nvPr/>
              </p:nvSpPr>
              <p:spPr>
                <a:xfrm>
                  <a:off x="3066900" y="4862900"/>
                  <a:ext cx="439950" cy="4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8" h="19204" extrusionOk="0">
                      <a:moveTo>
                        <a:pt x="3367" y="7116"/>
                      </a:moveTo>
                      <a:cubicBezTo>
                        <a:pt x="3597" y="7575"/>
                        <a:pt x="3750" y="8187"/>
                        <a:pt x="3750" y="8722"/>
                      </a:cubicBezTo>
                      <a:cubicBezTo>
                        <a:pt x="3367" y="10252"/>
                        <a:pt x="1225" y="12242"/>
                        <a:pt x="689" y="14001"/>
                      </a:cubicBezTo>
                      <a:cubicBezTo>
                        <a:pt x="1" y="16373"/>
                        <a:pt x="2220" y="18515"/>
                        <a:pt x="2832" y="19204"/>
                      </a:cubicBezTo>
                      <a:lnTo>
                        <a:pt x="17597" y="7422"/>
                      </a:lnTo>
                      <a:lnTo>
                        <a:pt x="11630" y="1"/>
                      </a:lnTo>
                      <a:cubicBezTo>
                        <a:pt x="8646" y="2678"/>
                        <a:pt x="6274" y="5279"/>
                        <a:pt x="3367" y="711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96"/>
                <p:cNvSpPr/>
                <p:nvPr/>
              </p:nvSpPr>
              <p:spPr>
                <a:xfrm>
                  <a:off x="3055425" y="5189625"/>
                  <a:ext cx="176000" cy="14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5829" extrusionOk="0">
                      <a:moveTo>
                        <a:pt x="2623" y="0"/>
                      </a:moveTo>
                      <a:cubicBezTo>
                        <a:pt x="2287" y="0"/>
                        <a:pt x="1947" y="30"/>
                        <a:pt x="1608" y="91"/>
                      </a:cubicBezTo>
                      <a:cubicBezTo>
                        <a:pt x="1" y="2615"/>
                        <a:pt x="2296" y="5293"/>
                        <a:pt x="3061" y="5829"/>
                      </a:cubicBezTo>
                      <a:lnTo>
                        <a:pt x="7039" y="2386"/>
                      </a:lnTo>
                      <a:cubicBezTo>
                        <a:pt x="6074" y="841"/>
                        <a:pt x="4404" y="0"/>
                        <a:pt x="2623" y="0"/>
                      </a:cubicBezTo>
                      <a:close/>
                    </a:path>
                  </a:pathLst>
                </a:custGeom>
                <a:solidFill>
                  <a:srgbClr val="DD78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96"/>
                <p:cNvSpPr/>
                <p:nvPr/>
              </p:nvSpPr>
              <p:spPr>
                <a:xfrm>
                  <a:off x="3114725" y="5015925"/>
                  <a:ext cx="392125" cy="3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5" h="13007" extrusionOk="0">
                      <a:moveTo>
                        <a:pt x="14613" y="0"/>
                      </a:moveTo>
                      <a:lnTo>
                        <a:pt x="1" y="12088"/>
                      </a:lnTo>
                      <a:cubicBezTo>
                        <a:pt x="383" y="12471"/>
                        <a:pt x="689" y="12853"/>
                        <a:pt x="919" y="13006"/>
                      </a:cubicBezTo>
                      <a:lnTo>
                        <a:pt x="15684" y="1301"/>
                      </a:lnTo>
                      <a:lnTo>
                        <a:pt x="14613" y="0"/>
                      </a:lnTo>
                      <a:close/>
                    </a:path>
                  </a:pathLst>
                </a:custGeom>
                <a:solidFill>
                  <a:srgbClr val="DD78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96"/>
                <p:cNvSpPr/>
                <p:nvPr/>
              </p:nvSpPr>
              <p:spPr>
                <a:xfrm>
                  <a:off x="3112825" y="5017825"/>
                  <a:ext cx="367250" cy="2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0" h="11859" fill="none" extrusionOk="0">
                      <a:moveTo>
                        <a:pt x="0" y="11859"/>
                      </a:moveTo>
                      <a:lnTo>
                        <a:pt x="14689" y="1"/>
                      </a:ln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96"/>
                <p:cNvSpPr/>
                <p:nvPr/>
              </p:nvSpPr>
              <p:spPr>
                <a:xfrm>
                  <a:off x="3340425" y="4926025"/>
                  <a:ext cx="66950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" h="6351" fill="none" extrusionOk="0">
                      <a:moveTo>
                        <a:pt x="2219" y="6350"/>
                      </a:moveTo>
                      <a:cubicBezTo>
                        <a:pt x="2219" y="6350"/>
                        <a:pt x="0" y="2831"/>
                        <a:pt x="2678" y="0"/>
                      </a:cubicBez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96"/>
                <p:cNvSpPr/>
                <p:nvPr/>
              </p:nvSpPr>
              <p:spPr>
                <a:xfrm>
                  <a:off x="3206525" y="4880125"/>
                  <a:ext cx="162600" cy="16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4" h="6657" fill="none" extrusionOk="0">
                      <a:moveTo>
                        <a:pt x="1" y="6656"/>
                      </a:moveTo>
                      <a:cubicBezTo>
                        <a:pt x="1608" y="6044"/>
                        <a:pt x="2985" y="4973"/>
                        <a:pt x="3903" y="3519"/>
                      </a:cubicBezTo>
                      <a:cubicBezTo>
                        <a:pt x="4897" y="2219"/>
                        <a:pt x="5127" y="995"/>
                        <a:pt x="6504" y="0"/>
                      </a:cubicBez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96"/>
                <p:cNvSpPr/>
                <p:nvPr/>
              </p:nvSpPr>
              <p:spPr>
                <a:xfrm>
                  <a:off x="3095600" y="5191875"/>
                  <a:ext cx="122425" cy="3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7" h="1455" fill="none" extrusionOk="0">
                      <a:moveTo>
                        <a:pt x="1" y="1"/>
                      </a:moveTo>
                      <a:cubicBezTo>
                        <a:pt x="1760" y="1"/>
                        <a:pt x="3443" y="536"/>
                        <a:pt x="4897" y="1454"/>
                      </a:cubicBez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96"/>
                <p:cNvSpPr/>
                <p:nvPr/>
              </p:nvSpPr>
              <p:spPr>
                <a:xfrm>
                  <a:off x="3141500" y="5128750"/>
                  <a:ext cx="42100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613" fill="none" extrusionOk="0">
                      <a:moveTo>
                        <a:pt x="1" y="1"/>
                      </a:moveTo>
                      <a:lnTo>
                        <a:pt x="1684" y="613"/>
                      </a:ln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96"/>
                <p:cNvSpPr/>
                <p:nvPr/>
              </p:nvSpPr>
              <p:spPr>
                <a:xfrm>
                  <a:off x="3152975" y="5103900"/>
                  <a:ext cx="440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" h="613" fill="none" extrusionOk="0">
                      <a:moveTo>
                        <a:pt x="1" y="0"/>
                      </a:moveTo>
                      <a:lnTo>
                        <a:pt x="1760" y="612"/>
                      </a:ln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96"/>
                <p:cNvSpPr/>
                <p:nvPr/>
              </p:nvSpPr>
              <p:spPr>
                <a:xfrm>
                  <a:off x="3160625" y="5075200"/>
                  <a:ext cx="42100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613" fill="none" extrusionOk="0">
                      <a:moveTo>
                        <a:pt x="1" y="1"/>
                      </a:moveTo>
                      <a:lnTo>
                        <a:pt x="1684" y="613"/>
                      </a:lnTo>
                    </a:path>
                  </a:pathLst>
                </a:custGeom>
                <a:noFill/>
                <a:ln w="11475" cap="flat" cmpd="sng">
                  <a:solidFill>
                    <a:srgbClr val="47201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96"/>
                <p:cNvSpPr/>
                <p:nvPr/>
              </p:nvSpPr>
              <p:spPr>
                <a:xfrm>
                  <a:off x="3099425" y="5048425"/>
                  <a:ext cx="66425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1352" extrusionOk="0">
                      <a:moveTo>
                        <a:pt x="460" y="230"/>
                      </a:moveTo>
                      <a:cubicBezTo>
                        <a:pt x="766" y="230"/>
                        <a:pt x="1072" y="307"/>
                        <a:pt x="1378" y="460"/>
                      </a:cubicBezTo>
                      <a:cubicBezTo>
                        <a:pt x="1732" y="601"/>
                        <a:pt x="2021" y="809"/>
                        <a:pt x="2305" y="1021"/>
                      </a:cubicBezTo>
                      <a:lnTo>
                        <a:pt x="2305" y="1021"/>
                      </a:lnTo>
                      <a:cubicBezTo>
                        <a:pt x="1986" y="1072"/>
                        <a:pt x="1711" y="1072"/>
                        <a:pt x="1378" y="1072"/>
                      </a:cubicBezTo>
                      <a:cubicBezTo>
                        <a:pt x="1072" y="1072"/>
                        <a:pt x="689" y="995"/>
                        <a:pt x="460" y="842"/>
                      </a:cubicBezTo>
                      <a:cubicBezTo>
                        <a:pt x="307" y="689"/>
                        <a:pt x="77" y="307"/>
                        <a:pt x="460" y="230"/>
                      </a:cubicBezTo>
                      <a:close/>
                      <a:moveTo>
                        <a:pt x="383" y="1"/>
                      </a:moveTo>
                      <a:cubicBezTo>
                        <a:pt x="1" y="154"/>
                        <a:pt x="1" y="536"/>
                        <a:pt x="154" y="766"/>
                      </a:cubicBezTo>
                      <a:cubicBezTo>
                        <a:pt x="383" y="1072"/>
                        <a:pt x="689" y="1301"/>
                        <a:pt x="1072" y="1301"/>
                      </a:cubicBezTo>
                      <a:cubicBezTo>
                        <a:pt x="1262" y="1333"/>
                        <a:pt x="1465" y="1352"/>
                        <a:pt x="1671" y="1352"/>
                      </a:cubicBezTo>
                      <a:cubicBezTo>
                        <a:pt x="1961" y="1352"/>
                        <a:pt x="2256" y="1314"/>
                        <a:pt x="2525" y="1225"/>
                      </a:cubicBezTo>
                      <a:cubicBezTo>
                        <a:pt x="2656" y="1159"/>
                        <a:pt x="2619" y="982"/>
                        <a:pt x="2510" y="980"/>
                      </a:cubicBezTo>
                      <a:lnTo>
                        <a:pt x="2510" y="980"/>
                      </a:lnTo>
                      <a:cubicBezTo>
                        <a:pt x="2206" y="679"/>
                        <a:pt x="1830" y="381"/>
                        <a:pt x="1454" y="230"/>
                      </a:cubicBezTo>
                      <a:cubicBezTo>
                        <a:pt x="1301" y="154"/>
                        <a:pt x="1072" y="77"/>
                        <a:pt x="919" y="1"/>
                      </a:cubicBezTo>
                      <a:close/>
                    </a:path>
                  </a:pathLst>
                </a:custGeom>
                <a:solidFill>
                  <a:srgbClr val="472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96"/>
                <p:cNvSpPr/>
                <p:nvPr/>
              </p:nvSpPr>
              <p:spPr>
                <a:xfrm>
                  <a:off x="3128125" y="5073300"/>
                  <a:ext cx="34450" cy="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" h="1716" extrusionOk="0">
                      <a:moveTo>
                        <a:pt x="1301" y="0"/>
                      </a:moveTo>
                      <a:cubicBezTo>
                        <a:pt x="1224" y="0"/>
                        <a:pt x="1148" y="0"/>
                        <a:pt x="1071" y="77"/>
                      </a:cubicBezTo>
                      <a:cubicBezTo>
                        <a:pt x="995" y="153"/>
                        <a:pt x="918" y="153"/>
                        <a:pt x="918" y="230"/>
                      </a:cubicBezTo>
                      <a:cubicBezTo>
                        <a:pt x="765" y="383"/>
                        <a:pt x="612" y="459"/>
                        <a:pt x="536" y="612"/>
                      </a:cubicBezTo>
                      <a:cubicBezTo>
                        <a:pt x="459" y="765"/>
                        <a:pt x="306" y="918"/>
                        <a:pt x="230" y="1071"/>
                      </a:cubicBezTo>
                      <a:cubicBezTo>
                        <a:pt x="153" y="1224"/>
                        <a:pt x="77" y="1377"/>
                        <a:pt x="0" y="1607"/>
                      </a:cubicBezTo>
                      <a:cubicBezTo>
                        <a:pt x="0" y="1661"/>
                        <a:pt x="77" y="1715"/>
                        <a:pt x="149" y="1715"/>
                      </a:cubicBezTo>
                      <a:cubicBezTo>
                        <a:pt x="178" y="1715"/>
                        <a:pt x="207" y="1706"/>
                        <a:pt x="230" y="1683"/>
                      </a:cubicBezTo>
                      <a:cubicBezTo>
                        <a:pt x="306" y="1530"/>
                        <a:pt x="383" y="1377"/>
                        <a:pt x="459" y="1224"/>
                      </a:cubicBezTo>
                      <a:cubicBezTo>
                        <a:pt x="612" y="1071"/>
                        <a:pt x="689" y="918"/>
                        <a:pt x="765" y="765"/>
                      </a:cubicBezTo>
                      <a:cubicBezTo>
                        <a:pt x="842" y="689"/>
                        <a:pt x="995" y="536"/>
                        <a:pt x="1071" y="383"/>
                      </a:cubicBezTo>
                      <a:cubicBezTo>
                        <a:pt x="1224" y="306"/>
                        <a:pt x="1224" y="306"/>
                        <a:pt x="1301" y="230"/>
                      </a:cubicBezTo>
                      <a:cubicBezTo>
                        <a:pt x="1301" y="153"/>
                        <a:pt x="1377" y="77"/>
                        <a:pt x="1377" y="0"/>
                      </a:cubicBezTo>
                      <a:close/>
                    </a:path>
                  </a:pathLst>
                </a:custGeom>
                <a:solidFill>
                  <a:srgbClr val="472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96"/>
                <p:cNvSpPr/>
                <p:nvPr/>
              </p:nvSpPr>
              <p:spPr>
                <a:xfrm>
                  <a:off x="3152975" y="5037400"/>
                  <a:ext cx="5932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1590" extrusionOk="0">
                      <a:moveTo>
                        <a:pt x="1514" y="365"/>
                      </a:moveTo>
                      <a:cubicBezTo>
                        <a:pt x="1650" y="365"/>
                        <a:pt x="1786" y="391"/>
                        <a:pt x="1913" y="442"/>
                      </a:cubicBezTo>
                      <a:cubicBezTo>
                        <a:pt x="1990" y="442"/>
                        <a:pt x="1990" y="518"/>
                        <a:pt x="2066" y="518"/>
                      </a:cubicBezTo>
                      <a:lnTo>
                        <a:pt x="2066" y="595"/>
                      </a:lnTo>
                      <a:cubicBezTo>
                        <a:pt x="1990" y="671"/>
                        <a:pt x="1990" y="671"/>
                        <a:pt x="1990" y="748"/>
                      </a:cubicBezTo>
                      <a:cubicBezTo>
                        <a:pt x="1913" y="824"/>
                        <a:pt x="1760" y="824"/>
                        <a:pt x="1684" y="901"/>
                      </a:cubicBezTo>
                      <a:cubicBezTo>
                        <a:pt x="1607" y="977"/>
                        <a:pt x="1454" y="1054"/>
                        <a:pt x="1378" y="1054"/>
                      </a:cubicBezTo>
                      <a:cubicBezTo>
                        <a:pt x="1187" y="1130"/>
                        <a:pt x="995" y="1130"/>
                        <a:pt x="804" y="1130"/>
                      </a:cubicBezTo>
                      <a:cubicBezTo>
                        <a:pt x="657" y="1130"/>
                        <a:pt x="510" y="1130"/>
                        <a:pt x="363" y="1165"/>
                      </a:cubicBezTo>
                      <a:lnTo>
                        <a:pt x="363" y="1165"/>
                      </a:lnTo>
                      <a:cubicBezTo>
                        <a:pt x="390" y="1123"/>
                        <a:pt x="425" y="1088"/>
                        <a:pt x="460" y="1054"/>
                      </a:cubicBezTo>
                      <a:cubicBezTo>
                        <a:pt x="536" y="901"/>
                        <a:pt x="689" y="748"/>
                        <a:pt x="766" y="671"/>
                      </a:cubicBezTo>
                      <a:cubicBezTo>
                        <a:pt x="970" y="467"/>
                        <a:pt x="1242" y="365"/>
                        <a:pt x="1514" y="365"/>
                      </a:cubicBezTo>
                      <a:close/>
                      <a:moveTo>
                        <a:pt x="154" y="1436"/>
                      </a:moveTo>
                      <a:lnTo>
                        <a:pt x="161" y="1440"/>
                      </a:lnTo>
                      <a:lnTo>
                        <a:pt x="161" y="1440"/>
                      </a:lnTo>
                      <a:cubicBezTo>
                        <a:pt x="161" y="1440"/>
                        <a:pt x="161" y="1440"/>
                        <a:pt x="161" y="1440"/>
                      </a:cubicBezTo>
                      <a:lnTo>
                        <a:pt x="161" y="1440"/>
                      </a:lnTo>
                      <a:cubicBezTo>
                        <a:pt x="157" y="1438"/>
                        <a:pt x="154" y="1436"/>
                        <a:pt x="154" y="1436"/>
                      </a:cubicBezTo>
                      <a:close/>
                      <a:moveTo>
                        <a:pt x="1546" y="0"/>
                      </a:moveTo>
                      <a:cubicBezTo>
                        <a:pt x="1188" y="0"/>
                        <a:pt x="820" y="158"/>
                        <a:pt x="536" y="442"/>
                      </a:cubicBezTo>
                      <a:cubicBezTo>
                        <a:pt x="383" y="595"/>
                        <a:pt x="230" y="824"/>
                        <a:pt x="154" y="1054"/>
                      </a:cubicBezTo>
                      <a:cubicBezTo>
                        <a:pt x="77" y="1130"/>
                        <a:pt x="77" y="1283"/>
                        <a:pt x="1" y="1436"/>
                      </a:cubicBezTo>
                      <a:cubicBezTo>
                        <a:pt x="1" y="1513"/>
                        <a:pt x="77" y="1589"/>
                        <a:pt x="154" y="1589"/>
                      </a:cubicBezTo>
                      <a:cubicBezTo>
                        <a:pt x="204" y="1564"/>
                        <a:pt x="222" y="1539"/>
                        <a:pt x="222" y="1516"/>
                      </a:cubicBezTo>
                      <a:lnTo>
                        <a:pt x="222" y="1516"/>
                      </a:lnTo>
                      <a:cubicBezTo>
                        <a:pt x="233" y="1522"/>
                        <a:pt x="246" y="1525"/>
                        <a:pt x="259" y="1525"/>
                      </a:cubicBezTo>
                      <a:cubicBezTo>
                        <a:pt x="274" y="1525"/>
                        <a:pt x="290" y="1521"/>
                        <a:pt x="307" y="1513"/>
                      </a:cubicBezTo>
                      <a:cubicBezTo>
                        <a:pt x="498" y="1436"/>
                        <a:pt x="708" y="1436"/>
                        <a:pt x="919" y="1436"/>
                      </a:cubicBezTo>
                      <a:cubicBezTo>
                        <a:pt x="1129" y="1436"/>
                        <a:pt x="1340" y="1436"/>
                        <a:pt x="1531" y="1360"/>
                      </a:cubicBezTo>
                      <a:cubicBezTo>
                        <a:pt x="1760" y="1207"/>
                        <a:pt x="2066" y="1054"/>
                        <a:pt x="2219" y="824"/>
                      </a:cubicBezTo>
                      <a:cubicBezTo>
                        <a:pt x="2296" y="671"/>
                        <a:pt x="2372" y="518"/>
                        <a:pt x="2296" y="442"/>
                      </a:cubicBezTo>
                      <a:cubicBezTo>
                        <a:pt x="2219" y="212"/>
                        <a:pt x="2066" y="136"/>
                        <a:pt x="1913" y="59"/>
                      </a:cubicBezTo>
                      <a:cubicBezTo>
                        <a:pt x="1795" y="20"/>
                        <a:pt x="1671" y="0"/>
                        <a:pt x="1546" y="0"/>
                      </a:cubicBezTo>
                      <a:close/>
                    </a:path>
                  </a:pathLst>
                </a:custGeom>
                <a:solidFill>
                  <a:srgbClr val="472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96"/>
                <p:cNvSpPr/>
                <p:nvPr/>
              </p:nvSpPr>
              <p:spPr>
                <a:xfrm>
                  <a:off x="3156800" y="5075200"/>
                  <a:ext cx="64550" cy="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250" extrusionOk="0">
                      <a:moveTo>
                        <a:pt x="154" y="1"/>
                      </a:moveTo>
                      <a:cubicBezTo>
                        <a:pt x="77" y="1"/>
                        <a:pt x="1" y="77"/>
                        <a:pt x="77" y="77"/>
                      </a:cubicBezTo>
                      <a:cubicBezTo>
                        <a:pt x="154" y="230"/>
                        <a:pt x="230" y="307"/>
                        <a:pt x="307" y="383"/>
                      </a:cubicBezTo>
                      <a:lnTo>
                        <a:pt x="613" y="613"/>
                      </a:lnTo>
                      <a:cubicBezTo>
                        <a:pt x="842" y="766"/>
                        <a:pt x="1072" y="919"/>
                        <a:pt x="1225" y="1072"/>
                      </a:cubicBezTo>
                      <a:cubicBezTo>
                        <a:pt x="1607" y="1454"/>
                        <a:pt x="1990" y="1837"/>
                        <a:pt x="2372" y="2219"/>
                      </a:cubicBezTo>
                      <a:cubicBezTo>
                        <a:pt x="2393" y="2240"/>
                        <a:pt x="2419" y="2249"/>
                        <a:pt x="2444" y="2249"/>
                      </a:cubicBezTo>
                      <a:cubicBezTo>
                        <a:pt x="2514" y="2249"/>
                        <a:pt x="2581" y="2178"/>
                        <a:pt x="2525" y="2066"/>
                      </a:cubicBezTo>
                      <a:cubicBezTo>
                        <a:pt x="2219" y="1607"/>
                        <a:pt x="1913" y="1225"/>
                        <a:pt x="1454" y="919"/>
                      </a:cubicBezTo>
                      <a:cubicBezTo>
                        <a:pt x="1225" y="689"/>
                        <a:pt x="1072" y="536"/>
                        <a:pt x="842" y="383"/>
                      </a:cubicBezTo>
                      <a:cubicBezTo>
                        <a:pt x="766" y="307"/>
                        <a:pt x="613" y="230"/>
                        <a:pt x="536" y="154"/>
                      </a:cubicBezTo>
                      <a:cubicBezTo>
                        <a:pt x="383" y="77"/>
                        <a:pt x="307" y="1"/>
                        <a:pt x="154" y="1"/>
                      </a:cubicBezTo>
                      <a:close/>
                    </a:path>
                  </a:pathLst>
                </a:custGeom>
                <a:solidFill>
                  <a:srgbClr val="472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96"/>
                <p:cNvSpPr/>
                <p:nvPr/>
              </p:nvSpPr>
              <p:spPr>
                <a:xfrm>
                  <a:off x="3277300" y="2666100"/>
                  <a:ext cx="263975" cy="3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9" h="15498" extrusionOk="0">
                      <a:moveTo>
                        <a:pt x="7535" y="1"/>
                      </a:moveTo>
                      <a:cubicBezTo>
                        <a:pt x="7395" y="1"/>
                        <a:pt x="7255" y="38"/>
                        <a:pt x="7116" y="120"/>
                      </a:cubicBezTo>
                      <a:cubicBezTo>
                        <a:pt x="6886" y="273"/>
                        <a:pt x="6657" y="503"/>
                        <a:pt x="6580" y="809"/>
                      </a:cubicBezTo>
                      <a:cubicBezTo>
                        <a:pt x="6274" y="1803"/>
                        <a:pt x="5968" y="2798"/>
                        <a:pt x="5815" y="3869"/>
                      </a:cubicBezTo>
                      <a:cubicBezTo>
                        <a:pt x="5755" y="4231"/>
                        <a:pt x="5552" y="5069"/>
                        <a:pt x="5168" y="5069"/>
                      </a:cubicBezTo>
                      <a:cubicBezTo>
                        <a:pt x="5065" y="5069"/>
                        <a:pt x="4950" y="5009"/>
                        <a:pt x="4820" y="4864"/>
                      </a:cubicBezTo>
                      <a:cubicBezTo>
                        <a:pt x="4361" y="4098"/>
                        <a:pt x="4208" y="3333"/>
                        <a:pt x="4208" y="2492"/>
                      </a:cubicBezTo>
                      <a:cubicBezTo>
                        <a:pt x="4208" y="2262"/>
                        <a:pt x="4132" y="1956"/>
                        <a:pt x="3902" y="1956"/>
                      </a:cubicBezTo>
                      <a:cubicBezTo>
                        <a:pt x="3826" y="1956"/>
                        <a:pt x="3749" y="2033"/>
                        <a:pt x="3749" y="2033"/>
                      </a:cubicBezTo>
                      <a:cubicBezTo>
                        <a:pt x="3367" y="2262"/>
                        <a:pt x="3137" y="2568"/>
                        <a:pt x="3061" y="3027"/>
                      </a:cubicBezTo>
                      <a:cubicBezTo>
                        <a:pt x="2602" y="4634"/>
                        <a:pt x="2755" y="6470"/>
                        <a:pt x="1990" y="8000"/>
                      </a:cubicBezTo>
                      <a:cubicBezTo>
                        <a:pt x="1454" y="9301"/>
                        <a:pt x="766" y="10601"/>
                        <a:pt x="1" y="11826"/>
                      </a:cubicBezTo>
                      <a:lnTo>
                        <a:pt x="8034" y="15498"/>
                      </a:lnTo>
                      <a:cubicBezTo>
                        <a:pt x="8722" y="13738"/>
                        <a:pt x="9181" y="11902"/>
                        <a:pt x="9793" y="10142"/>
                      </a:cubicBezTo>
                      <a:cubicBezTo>
                        <a:pt x="10099" y="9530"/>
                        <a:pt x="10329" y="8918"/>
                        <a:pt x="10482" y="8383"/>
                      </a:cubicBezTo>
                      <a:cubicBezTo>
                        <a:pt x="10558" y="7847"/>
                        <a:pt x="10558" y="7312"/>
                        <a:pt x="10482" y="6776"/>
                      </a:cubicBezTo>
                      <a:cubicBezTo>
                        <a:pt x="10405" y="5629"/>
                        <a:pt x="10252" y="4481"/>
                        <a:pt x="9946" y="3333"/>
                      </a:cubicBezTo>
                      <a:cubicBezTo>
                        <a:pt x="9810" y="2582"/>
                        <a:pt x="8697" y="1"/>
                        <a:pt x="7535" y="1"/>
                      </a:cubicBezTo>
                      <a:close/>
                    </a:path>
                  </a:pathLst>
                </a:custGeom>
                <a:solidFill>
                  <a:srgbClr val="F3A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96"/>
                <p:cNvSpPr/>
                <p:nvPr/>
              </p:nvSpPr>
              <p:spPr>
                <a:xfrm>
                  <a:off x="4247025" y="4671625"/>
                  <a:ext cx="510700" cy="4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28" h="18669" extrusionOk="0">
                      <a:moveTo>
                        <a:pt x="18132" y="1"/>
                      </a:moveTo>
                      <a:lnTo>
                        <a:pt x="0" y="2679"/>
                      </a:lnTo>
                      <a:lnTo>
                        <a:pt x="1683" y="18668"/>
                      </a:lnTo>
                      <a:lnTo>
                        <a:pt x="20427" y="17597"/>
                      </a:lnTo>
                      <a:lnTo>
                        <a:pt x="1813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96"/>
                <p:cNvSpPr/>
                <p:nvPr/>
              </p:nvSpPr>
              <p:spPr>
                <a:xfrm>
                  <a:off x="3906575" y="4998700"/>
                  <a:ext cx="900875" cy="40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5" h="16297" extrusionOk="0">
                      <a:moveTo>
                        <a:pt x="34657" y="1"/>
                      </a:moveTo>
                      <a:cubicBezTo>
                        <a:pt x="29113" y="472"/>
                        <a:pt x="24159" y="2900"/>
                        <a:pt x="18850" y="2900"/>
                      </a:cubicBezTo>
                      <a:cubicBezTo>
                        <a:pt x="17273" y="2900"/>
                        <a:pt x="15665" y="2686"/>
                        <a:pt x="14001" y="2143"/>
                      </a:cubicBezTo>
                      <a:cubicBezTo>
                        <a:pt x="13695" y="2984"/>
                        <a:pt x="13236" y="3749"/>
                        <a:pt x="12547" y="4361"/>
                      </a:cubicBezTo>
                      <a:cubicBezTo>
                        <a:pt x="10481" y="5968"/>
                        <a:pt x="6350" y="7422"/>
                        <a:pt x="3825" y="9105"/>
                      </a:cubicBezTo>
                      <a:cubicBezTo>
                        <a:pt x="1377" y="10711"/>
                        <a:pt x="0" y="13389"/>
                        <a:pt x="306" y="16296"/>
                      </a:cubicBezTo>
                      <a:lnTo>
                        <a:pt x="36034" y="12701"/>
                      </a:lnTo>
                      <a:lnTo>
                        <a:pt x="3465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96"/>
                <p:cNvSpPr/>
                <p:nvPr/>
              </p:nvSpPr>
              <p:spPr>
                <a:xfrm>
                  <a:off x="3916125" y="5258825"/>
                  <a:ext cx="885575" cy="9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3" h="3826" fill="none" extrusionOk="0">
                      <a:moveTo>
                        <a:pt x="1" y="3826"/>
                      </a:moveTo>
                      <a:lnTo>
                        <a:pt x="35423" y="0"/>
                      </a:lnTo>
                    </a:path>
                  </a:pathLst>
                </a:custGeom>
                <a:noFill/>
                <a:ln w="17225" cap="flat" cmpd="sng">
                  <a:solidFill>
                    <a:srgbClr val="895B3D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96"/>
                <p:cNvSpPr/>
                <p:nvPr/>
              </p:nvSpPr>
              <p:spPr>
                <a:xfrm>
                  <a:off x="4635275" y="5098150"/>
                  <a:ext cx="147300" cy="1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" h="7116" fill="none" extrusionOk="0">
                      <a:moveTo>
                        <a:pt x="1" y="7116"/>
                      </a:moveTo>
                      <a:cubicBezTo>
                        <a:pt x="154" y="7116"/>
                        <a:pt x="842" y="460"/>
                        <a:pt x="5892" y="1"/>
                      </a:cubicBezTo>
                    </a:path>
                  </a:pathLst>
                </a:custGeom>
                <a:noFill/>
                <a:ln w="17225" cap="flat" cmpd="sng">
                  <a:solidFill>
                    <a:srgbClr val="895B3D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96"/>
                <p:cNvSpPr/>
                <p:nvPr/>
              </p:nvSpPr>
              <p:spPr>
                <a:xfrm>
                  <a:off x="4145650" y="5151700"/>
                  <a:ext cx="47825" cy="4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1914" fill="none" extrusionOk="0">
                      <a:moveTo>
                        <a:pt x="0" y="1"/>
                      </a:moveTo>
                      <a:lnTo>
                        <a:pt x="1913" y="1914"/>
                      </a:lnTo>
                    </a:path>
                  </a:pathLst>
                </a:custGeom>
                <a:noFill/>
                <a:ln w="17225" cap="flat" cmpd="sng">
                  <a:solidFill>
                    <a:srgbClr val="895B3D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96"/>
                <p:cNvSpPr/>
                <p:nvPr/>
              </p:nvSpPr>
              <p:spPr>
                <a:xfrm>
                  <a:off x="4187725" y="5130675"/>
                  <a:ext cx="4592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990" fill="none" extrusionOk="0">
                      <a:moveTo>
                        <a:pt x="0" y="0"/>
                      </a:moveTo>
                      <a:lnTo>
                        <a:pt x="1837" y="1990"/>
                      </a:lnTo>
                    </a:path>
                  </a:pathLst>
                </a:custGeom>
                <a:noFill/>
                <a:ln w="17225" cap="flat" cmpd="sng">
                  <a:solidFill>
                    <a:srgbClr val="895B3D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96"/>
                <p:cNvSpPr/>
                <p:nvPr/>
              </p:nvSpPr>
              <p:spPr>
                <a:xfrm>
                  <a:off x="4227900" y="5101975"/>
                  <a:ext cx="45925" cy="4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914" fill="none" extrusionOk="0">
                      <a:moveTo>
                        <a:pt x="0" y="1"/>
                      </a:moveTo>
                      <a:lnTo>
                        <a:pt x="1836" y="1913"/>
                      </a:lnTo>
                    </a:path>
                  </a:pathLst>
                </a:custGeom>
                <a:noFill/>
                <a:ln w="17225" cap="flat" cmpd="sng">
                  <a:solidFill>
                    <a:srgbClr val="895B3D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96"/>
                <p:cNvSpPr/>
                <p:nvPr/>
              </p:nvSpPr>
              <p:spPr>
                <a:xfrm>
                  <a:off x="4147550" y="5030550"/>
                  <a:ext cx="88025" cy="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1" h="3164" extrusionOk="0">
                      <a:moveTo>
                        <a:pt x="924" y="402"/>
                      </a:moveTo>
                      <a:cubicBezTo>
                        <a:pt x="947" y="402"/>
                        <a:pt x="970" y="405"/>
                        <a:pt x="995" y="410"/>
                      </a:cubicBezTo>
                      <a:cubicBezTo>
                        <a:pt x="1225" y="486"/>
                        <a:pt x="1454" y="563"/>
                        <a:pt x="1684" y="716"/>
                      </a:cubicBezTo>
                      <a:cubicBezTo>
                        <a:pt x="1837" y="869"/>
                        <a:pt x="2066" y="1022"/>
                        <a:pt x="2219" y="1251"/>
                      </a:cubicBezTo>
                      <a:cubicBezTo>
                        <a:pt x="2548" y="1645"/>
                        <a:pt x="2820" y="2095"/>
                        <a:pt x="3035" y="2553"/>
                      </a:cubicBezTo>
                      <a:lnTo>
                        <a:pt x="3035" y="2553"/>
                      </a:lnTo>
                      <a:cubicBezTo>
                        <a:pt x="2606" y="2424"/>
                        <a:pt x="2221" y="2285"/>
                        <a:pt x="1837" y="2093"/>
                      </a:cubicBezTo>
                      <a:cubicBezTo>
                        <a:pt x="1301" y="1863"/>
                        <a:pt x="919" y="1557"/>
                        <a:pt x="689" y="1175"/>
                      </a:cubicBezTo>
                      <a:cubicBezTo>
                        <a:pt x="546" y="889"/>
                        <a:pt x="604" y="402"/>
                        <a:pt x="924" y="402"/>
                      </a:cubicBezTo>
                      <a:close/>
                      <a:moveTo>
                        <a:pt x="862" y="1"/>
                      </a:moveTo>
                      <a:cubicBezTo>
                        <a:pt x="358" y="1"/>
                        <a:pt x="1" y="473"/>
                        <a:pt x="1" y="945"/>
                      </a:cubicBezTo>
                      <a:cubicBezTo>
                        <a:pt x="154" y="1557"/>
                        <a:pt x="613" y="2093"/>
                        <a:pt x="1148" y="2322"/>
                      </a:cubicBezTo>
                      <a:cubicBezTo>
                        <a:pt x="1760" y="2705"/>
                        <a:pt x="2449" y="3011"/>
                        <a:pt x="3138" y="3164"/>
                      </a:cubicBezTo>
                      <a:cubicBezTo>
                        <a:pt x="3291" y="3164"/>
                        <a:pt x="3444" y="3087"/>
                        <a:pt x="3444" y="2934"/>
                      </a:cubicBezTo>
                      <a:cubicBezTo>
                        <a:pt x="3520" y="2781"/>
                        <a:pt x="3444" y="2628"/>
                        <a:pt x="3291" y="2628"/>
                      </a:cubicBezTo>
                      <a:cubicBezTo>
                        <a:pt x="3279" y="2625"/>
                        <a:pt x="3268" y="2622"/>
                        <a:pt x="3257" y="2619"/>
                      </a:cubicBezTo>
                      <a:lnTo>
                        <a:pt x="3257" y="2619"/>
                      </a:lnTo>
                      <a:cubicBezTo>
                        <a:pt x="3192" y="2310"/>
                        <a:pt x="3126" y="2048"/>
                        <a:pt x="3061" y="1787"/>
                      </a:cubicBezTo>
                      <a:cubicBezTo>
                        <a:pt x="2755" y="1251"/>
                        <a:pt x="2372" y="716"/>
                        <a:pt x="1913" y="410"/>
                      </a:cubicBezTo>
                      <a:cubicBezTo>
                        <a:pt x="1607" y="180"/>
                        <a:pt x="1378" y="27"/>
                        <a:pt x="1072" y="27"/>
                      </a:cubicBezTo>
                      <a:cubicBezTo>
                        <a:pt x="1000" y="9"/>
                        <a:pt x="929" y="1"/>
                        <a:pt x="862" y="1"/>
                      </a:cubicBezTo>
                      <a:close/>
                    </a:path>
                  </a:pathLst>
                </a:custGeom>
                <a:solidFill>
                  <a:srgbClr val="895B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96"/>
                <p:cNvSpPr/>
                <p:nvPr/>
              </p:nvSpPr>
              <p:spPr>
                <a:xfrm>
                  <a:off x="4136700" y="5095000"/>
                  <a:ext cx="95050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2" h="1440" extrusionOk="0">
                      <a:moveTo>
                        <a:pt x="3401" y="0"/>
                      </a:moveTo>
                      <a:cubicBezTo>
                        <a:pt x="3220" y="0"/>
                        <a:pt x="3014" y="50"/>
                        <a:pt x="2883" y="50"/>
                      </a:cubicBezTo>
                      <a:cubicBezTo>
                        <a:pt x="2577" y="127"/>
                        <a:pt x="2194" y="203"/>
                        <a:pt x="1888" y="280"/>
                      </a:cubicBezTo>
                      <a:cubicBezTo>
                        <a:pt x="1659" y="356"/>
                        <a:pt x="1353" y="433"/>
                        <a:pt x="1047" y="586"/>
                      </a:cubicBezTo>
                      <a:cubicBezTo>
                        <a:pt x="741" y="662"/>
                        <a:pt x="435" y="815"/>
                        <a:pt x="205" y="1045"/>
                      </a:cubicBezTo>
                      <a:cubicBezTo>
                        <a:pt x="1" y="1181"/>
                        <a:pt x="100" y="1439"/>
                        <a:pt x="287" y="1439"/>
                      </a:cubicBezTo>
                      <a:cubicBezTo>
                        <a:pt x="310" y="1439"/>
                        <a:pt x="333" y="1436"/>
                        <a:pt x="358" y="1427"/>
                      </a:cubicBezTo>
                      <a:cubicBezTo>
                        <a:pt x="664" y="1351"/>
                        <a:pt x="894" y="1274"/>
                        <a:pt x="1200" y="1121"/>
                      </a:cubicBezTo>
                      <a:cubicBezTo>
                        <a:pt x="1506" y="1045"/>
                        <a:pt x="1735" y="892"/>
                        <a:pt x="2041" y="815"/>
                      </a:cubicBezTo>
                      <a:cubicBezTo>
                        <a:pt x="2347" y="739"/>
                        <a:pt x="2653" y="662"/>
                        <a:pt x="2960" y="586"/>
                      </a:cubicBezTo>
                      <a:lnTo>
                        <a:pt x="3342" y="509"/>
                      </a:lnTo>
                      <a:cubicBezTo>
                        <a:pt x="3495" y="433"/>
                        <a:pt x="3648" y="433"/>
                        <a:pt x="3725" y="280"/>
                      </a:cubicBezTo>
                      <a:cubicBezTo>
                        <a:pt x="3801" y="203"/>
                        <a:pt x="3801" y="203"/>
                        <a:pt x="3725" y="127"/>
                      </a:cubicBezTo>
                      <a:cubicBezTo>
                        <a:pt x="3659" y="28"/>
                        <a:pt x="3537" y="0"/>
                        <a:pt x="3401" y="0"/>
                      </a:cubicBezTo>
                      <a:close/>
                    </a:path>
                  </a:pathLst>
                </a:custGeom>
                <a:solidFill>
                  <a:srgbClr val="895B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96"/>
                <p:cNvSpPr/>
                <p:nvPr/>
              </p:nvSpPr>
              <p:spPr>
                <a:xfrm>
                  <a:off x="4220250" y="5074250"/>
                  <a:ext cx="114775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1" h="2060" extrusionOk="0">
                      <a:moveTo>
                        <a:pt x="2448" y="574"/>
                      </a:moveTo>
                      <a:cubicBezTo>
                        <a:pt x="2907" y="574"/>
                        <a:pt x="3825" y="651"/>
                        <a:pt x="3902" y="1263"/>
                      </a:cubicBezTo>
                      <a:lnTo>
                        <a:pt x="3902" y="1339"/>
                      </a:lnTo>
                      <a:cubicBezTo>
                        <a:pt x="3749" y="1339"/>
                        <a:pt x="3596" y="1416"/>
                        <a:pt x="3519" y="1416"/>
                      </a:cubicBezTo>
                      <a:lnTo>
                        <a:pt x="2372" y="1416"/>
                      </a:lnTo>
                      <a:cubicBezTo>
                        <a:pt x="1879" y="1354"/>
                        <a:pt x="1436" y="1045"/>
                        <a:pt x="923" y="887"/>
                      </a:cubicBezTo>
                      <a:lnTo>
                        <a:pt x="923" y="887"/>
                      </a:lnTo>
                      <a:cubicBezTo>
                        <a:pt x="1051" y="833"/>
                        <a:pt x="1194" y="780"/>
                        <a:pt x="1301" y="727"/>
                      </a:cubicBezTo>
                      <a:cubicBezTo>
                        <a:pt x="1683" y="574"/>
                        <a:pt x="2066" y="574"/>
                        <a:pt x="2448" y="574"/>
                      </a:cubicBezTo>
                      <a:close/>
                      <a:moveTo>
                        <a:pt x="2644" y="0"/>
                      </a:moveTo>
                      <a:cubicBezTo>
                        <a:pt x="2503" y="0"/>
                        <a:pt x="2361" y="13"/>
                        <a:pt x="2219" y="39"/>
                      </a:cubicBezTo>
                      <a:cubicBezTo>
                        <a:pt x="1683" y="39"/>
                        <a:pt x="1224" y="192"/>
                        <a:pt x="765" y="421"/>
                      </a:cubicBezTo>
                      <a:cubicBezTo>
                        <a:pt x="536" y="574"/>
                        <a:pt x="306" y="727"/>
                        <a:pt x="77" y="880"/>
                      </a:cubicBezTo>
                      <a:cubicBezTo>
                        <a:pt x="0" y="1033"/>
                        <a:pt x="0" y="1263"/>
                        <a:pt x="153" y="1263"/>
                      </a:cubicBezTo>
                      <a:cubicBezTo>
                        <a:pt x="193" y="1263"/>
                        <a:pt x="227" y="1258"/>
                        <a:pt x="253" y="1250"/>
                      </a:cubicBezTo>
                      <a:lnTo>
                        <a:pt x="253" y="1250"/>
                      </a:lnTo>
                      <a:cubicBezTo>
                        <a:pt x="280" y="1292"/>
                        <a:pt x="323" y="1324"/>
                        <a:pt x="383" y="1339"/>
                      </a:cubicBezTo>
                      <a:cubicBezTo>
                        <a:pt x="918" y="1492"/>
                        <a:pt x="1377" y="1645"/>
                        <a:pt x="1836" y="1875"/>
                      </a:cubicBezTo>
                      <a:cubicBezTo>
                        <a:pt x="1989" y="1951"/>
                        <a:pt x="2219" y="1951"/>
                        <a:pt x="2372" y="2028"/>
                      </a:cubicBezTo>
                      <a:cubicBezTo>
                        <a:pt x="2529" y="2050"/>
                        <a:pt x="2679" y="2060"/>
                        <a:pt x="2825" y="2060"/>
                      </a:cubicBezTo>
                      <a:cubicBezTo>
                        <a:pt x="3176" y="2060"/>
                        <a:pt x="3501" y="2005"/>
                        <a:pt x="3825" y="1951"/>
                      </a:cubicBezTo>
                      <a:cubicBezTo>
                        <a:pt x="4361" y="1875"/>
                        <a:pt x="4590" y="1339"/>
                        <a:pt x="4361" y="880"/>
                      </a:cubicBezTo>
                      <a:cubicBezTo>
                        <a:pt x="3979" y="308"/>
                        <a:pt x="3334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895B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96"/>
                <p:cNvSpPr/>
                <p:nvPr/>
              </p:nvSpPr>
              <p:spPr>
                <a:xfrm>
                  <a:off x="4218850" y="5099325"/>
                  <a:ext cx="43500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4506" extrusionOk="0">
                      <a:moveTo>
                        <a:pt x="200" y="0"/>
                      </a:moveTo>
                      <a:cubicBezTo>
                        <a:pt x="108" y="0"/>
                        <a:pt x="0" y="71"/>
                        <a:pt x="56" y="183"/>
                      </a:cubicBezTo>
                      <a:cubicBezTo>
                        <a:pt x="56" y="336"/>
                        <a:pt x="133" y="489"/>
                        <a:pt x="209" y="719"/>
                      </a:cubicBezTo>
                      <a:cubicBezTo>
                        <a:pt x="286" y="872"/>
                        <a:pt x="362" y="1025"/>
                        <a:pt x="439" y="1178"/>
                      </a:cubicBezTo>
                      <a:cubicBezTo>
                        <a:pt x="515" y="1560"/>
                        <a:pt x="668" y="1866"/>
                        <a:pt x="745" y="2249"/>
                      </a:cubicBezTo>
                      <a:cubicBezTo>
                        <a:pt x="974" y="2938"/>
                        <a:pt x="1051" y="3703"/>
                        <a:pt x="1357" y="4391"/>
                      </a:cubicBezTo>
                      <a:cubicBezTo>
                        <a:pt x="1357" y="4468"/>
                        <a:pt x="1433" y="4506"/>
                        <a:pt x="1510" y="4506"/>
                      </a:cubicBezTo>
                      <a:cubicBezTo>
                        <a:pt x="1586" y="4506"/>
                        <a:pt x="1663" y="4468"/>
                        <a:pt x="1663" y="4391"/>
                      </a:cubicBezTo>
                      <a:cubicBezTo>
                        <a:pt x="1739" y="3626"/>
                        <a:pt x="1586" y="2785"/>
                        <a:pt x="1280" y="2096"/>
                      </a:cubicBezTo>
                      <a:cubicBezTo>
                        <a:pt x="1204" y="1713"/>
                        <a:pt x="1051" y="1331"/>
                        <a:pt x="898" y="1025"/>
                      </a:cubicBezTo>
                      <a:cubicBezTo>
                        <a:pt x="821" y="872"/>
                        <a:pt x="745" y="642"/>
                        <a:pt x="592" y="489"/>
                      </a:cubicBezTo>
                      <a:cubicBezTo>
                        <a:pt x="515" y="336"/>
                        <a:pt x="439" y="183"/>
                        <a:pt x="286" y="30"/>
                      </a:cubicBezTo>
                      <a:cubicBezTo>
                        <a:pt x="265" y="10"/>
                        <a:pt x="234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895B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96"/>
                <p:cNvSpPr/>
                <p:nvPr/>
              </p:nvSpPr>
              <p:spPr>
                <a:xfrm>
                  <a:off x="5241600" y="4419175"/>
                  <a:ext cx="719175" cy="7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7" h="29685" extrusionOk="0">
                      <a:moveTo>
                        <a:pt x="19356" y="0"/>
                      </a:moveTo>
                      <a:cubicBezTo>
                        <a:pt x="14307" y="4820"/>
                        <a:pt x="13312" y="11706"/>
                        <a:pt x="6350" y="14230"/>
                      </a:cubicBezTo>
                      <a:cubicBezTo>
                        <a:pt x="6350" y="14230"/>
                        <a:pt x="6580" y="17291"/>
                        <a:pt x="6580" y="17597"/>
                      </a:cubicBezTo>
                      <a:cubicBezTo>
                        <a:pt x="6580" y="18897"/>
                        <a:pt x="6809" y="21039"/>
                        <a:pt x="6044" y="22110"/>
                      </a:cubicBezTo>
                      <a:cubicBezTo>
                        <a:pt x="5203" y="23335"/>
                        <a:pt x="3060" y="24482"/>
                        <a:pt x="2066" y="25553"/>
                      </a:cubicBezTo>
                      <a:cubicBezTo>
                        <a:pt x="842" y="26930"/>
                        <a:pt x="0" y="27848"/>
                        <a:pt x="153" y="29685"/>
                      </a:cubicBezTo>
                      <a:cubicBezTo>
                        <a:pt x="4438" y="29225"/>
                        <a:pt x="11094" y="28537"/>
                        <a:pt x="14077" y="28154"/>
                      </a:cubicBezTo>
                      <a:cubicBezTo>
                        <a:pt x="16296" y="27925"/>
                        <a:pt x="25324" y="14154"/>
                        <a:pt x="28766" y="9793"/>
                      </a:cubicBezTo>
                      <a:lnTo>
                        <a:pt x="1935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96"/>
                <p:cNvSpPr/>
                <p:nvPr/>
              </p:nvSpPr>
              <p:spPr>
                <a:xfrm>
                  <a:off x="5406075" y="4910725"/>
                  <a:ext cx="65050" cy="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383" fill="none" extrusionOk="0">
                      <a:moveTo>
                        <a:pt x="1" y="383"/>
                      </a:moveTo>
                      <a:lnTo>
                        <a:pt x="2602" y="0"/>
                      </a:lnTo>
                    </a:path>
                  </a:pathLst>
                </a:custGeom>
                <a:noFill/>
                <a:ln w="17225" cap="flat" cmpd="sng">
                  <a:solidFill>
                    <a:srgbClr val="895B3D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96"/>
                <p:cNvSpPr/>
                <p:nvPr/>
              </p:nvSpPr>
              <p:spPr>
                <a:xfrm>
                  <a:off x="5406075" y="4874375"/>
                  <a:ext cx="66975" cy="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307" fill="none" extrusionOk="0">
                      <a:moveTo>
                        <a:pt x="1" y="307"/>
                      </a:moveTo>
                      <a:lnTo>
                        <a:pt x="2678" y="1"/>
                      </a:lnTo>
                    </a:path>
                  </a:pathLst>
                </a:custGeom>
                <a:noFill/>
                <a:ln w="17225" cap="flat" cmpd="sng">
                  <a:solidFill>
                    <a:srgbClr val="895B3D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96"/>
                <p:cNvSpPr/>
                <p:nvPr/>
              </p:nvSpPr>
              <p:spPr>
                <a:xfrm>
                  <a:off x="5408000" y="4830375"/>
                  <a:ext cx="65050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384" fill="none" extrusionOk="0">
                      <a:moveTo>
                        <a:pt x="0" y="1"/>
                      </a:moveTo>
                      <a:lnTo>
                        <a:pt x="2601" y="384"/>
                      </a:lnTo>
                    </a:path>
                  </a:pathLst>
                </a:custGeom>
                <a:noFill/>
                <a:ln w="17225" cap="flat" cmpd="sng">
                  <a:solidFill>
                    <a:srgbClr val="895B3D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96"/>
                <p:cNvSpPr/>
                <p:nvPr/>
              </p:nvSpPr>
              <p:spPr>
                <a:xfrm>
                  <a:off x="5308525" y="4803600"/>
                  <a:ext cx="1099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6" h="2049" extrusionOk="0">
                      <a:moveTo>
                        <a:pt x="1531" y="479"/>
                      </a:moveTo>
                      <a:cubicBezTo>
                        <a:pt x="1684" y="479"/>
                        <a:pt x="1837" y="498"/>
                        <a:pt x="1990" y="536"/>
                      </a:cubicBezTo>
                      <a:cubicBezTo>
                        <a:pt x="2556" y="599"/>
                        <a:pt x="3071" y="766"/>
                        <a:pt x="3576" y="1036"/>
                      </a:cubicBezTo>
                      <a:lnTo>
                        <a:pt x="3576" y="1036"/>
                      </a:lnTo>
                      <a:cubicBezTo>
                        <a:pt x="3047" y="1265"/>
                        <a:pt x="2519" y="1388"/>
                        <a:pt x="1990" y="1455"/>
                      </a:cubicBezTo>
                      <a:cubicBezTo>
                        <a:pt x="1888" y="1455"/>
                        <a:pt x="1767" y="1458"/>
                        <a:pt x="1640" y="1458"/>
                      </a:cubicBezTo>
                      <a:cubicBezTo>
                        <a:pt x="1195" y="1458"/>
                        <a:pt x="672" y="1412"/>
                        <a:pt x="613" y="995"/>
                      </a:cubicBezTo>
                      <a:cubicBezTo>
                        <a:pt x="613" y="689"/>
                        <a:pt x="842" y="613"/>
                        <a:pt x="1072" y="536"/>
                      </a:cubicBezTo>
                      <a:cubicBezTo>
                        <a:pt x="1225" y="498"/>
                        <a:pt x="1378" y="479"/>
                        <a:pt x="1531" y="479"/>
                      </a:cubicBezTo>
                      <a:close/>
                      <a:moveTo>
                        <a:pt x="1378" y="1"/>
                      </a:moveTo>
                      <a:cubicBezTo>
                        <a:pt x="1072" y="1"/>
                        <a:pt x="842" y="77"/>
                        <a:pt x="536" y="230"/>
                      </a:cubicBezTo>
                      <a:cubicBezTo>
                        <a:pt x="77" y="536"/>
                        <a:pt x="1" y="1225"/>
                        <a:pt x="383" y="1608"/>
                      </a:cubicBezTo>
                      <a:cubicBezTo>
                        <a:pt x="724" y="1891"/>
                        <a:pt x="1149" y="2049"/>
                        <a:pt x="1595" y="2049"/>
                      </a:cubicBezTo>
                      <a:cubicBezTo>
                        <a:pt x="1750" y="2049"/>
                        <a:pt x="1908" y="2030"/>
                        <a:pt x="2067" y="1990"/>
                      </a:cubicBezTo>
                      <a:cubicBezTo>
                        <a:pt x="2755" y="1914"/>
                        <a:pt x="3444" y="1761"/>
                        <a:pt x="4132" y="1378"/>
                      </a:cubicBezTo>
                      <a:cubicBezTo>
                        <a:pt x="4396" y="1246"/>
                        <a:pt x="4206" y="888"/>
                        <a:pt x="3953" y="888"/>
                      </a:cubicBezTo>
                      <a:cubicBezTo>
                        <a:pt x="3929" y="888"/>
                        <a:pt x="3904" y="891"/>
                        <a:pt x="3879" y="899"/>
                      </a:cubicBezTo>
                      <a:lnTo>
                        <a:pt x="3879" y="899"/>
                      </a:lnTo>
                      <a:cubicBezTo>
                        <a:pt x="3443" y="493"/>
                        <a:pt x="2941" y="219"/>
                        <a:pt x="2373" y="77"/>
                      </a:cubicBezTo>
                      <a:cubicBezTo>
                        <a:pt x="2067" y="1"/>
                        <a:pt x="1684" y="1"/>
                        <a:pt x="1378" y="1"/>
                      </a:cubicBezTo>
                      <a:close/>
                    </a:path>
                  </a:pathLst>
                </a:custGeom>
                <a:solidFill>
                  <a:srgbClr val="895B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96"/>
                <p:cNvSpPr/>
                <p:nvPr/>
              </p:nvSpPr>
              <p:spPr>
                <a:xfrm>
                  <a:off x="5353200" y="4826550"/>
                  <a:ext cx="58650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3175" extrusionOk="0">
                      <a:moveTo>
                        <a:pt x="2192" y="1"/>
                      </a:moveTo>
                      <a:cubicBezTo>
                        <a:pt x="2039" y="1"/>
                        <a:pt x="1963" y="77"/>
                        <a:pt x="1810" y="230"/>
                      </a:cubicBezTo>
                      <a:cubicBezTo>
                        <a:pt x="1657" y="307"/>
                        <a:pt x="1580" y="383"/>
                        <a:pt x="1504" y="537"/>
                      </a:cubicBezTo>
                      <a:cubicBezTo>
                        <a:pt x="1274" y="766"/>
                        <a:pt x="1045" y="996"/>
                        <a:pt x="892" y="1225"/>
                      </a:cubicBezTo>
                      <a:cubicBezTo>
                        <a:pt x="662" y="1455"/>
                        <a:pt x="509" y="1761"/>
                        <a:pt x="356" y="1990"/>
                      </a:cubicBezTo>
                      <a:cubicBezTo>
                        <a:pt x="203" y="2296"/>
                        <a:pt x="127" y="2602"/>
                        <a:pt x="50" y="2908"/>
                      </a:cubicBezTo>
                      <a:cubicBezTo>
                        <a:pt x="0" y="3058"/>
                        <a:pt x="113" y="3175"/>
                        <a:pt x="239" y="3175"/>
                      </a:cubicBezTo>
                      <a:cubicBezTo>
                        <a:pt x="307" y="3175"/>
                        <a:pt x="379" y="3141"/>
                        <a:pt x="433" y="3061"/>
                      </a:cubicBezTo>
                      <a:cubicBezTo>
                        <a:pt x="586" y="2832"/>
                        <a:pt x="739" y="2602"/>
                        <a:pt x="892" y="2296"/>
                      </a:cubicBezTo>
                      <a:cubicBezTo>
                        <a:pt x="1045" y="2067"/>
                        <a:pt x="1198" y="1837"/>
                        <a:pt x="1351" y="1531"/>
                      </a:cubicBezTo>
                      <a:cubicBezTo>
                        <a:pt x="1504" y="1302"/>
                        <a:pt x="1733" y="1072"/>
                        <a:pt x="1886" y="843"/>
                      </a:cubicBezTo>
                      <a:cubicBezTo>
                        <a:pt x="2039" y="613"/>
                        <a:pt x="2345" y="383"/>
                        <a:pt x="2269" y="154"/>
                      </a:cubicBezTo>
                      <a:cubicBezTo>
                        <a:pt x="2269" y="77"/>
                        <a:pt x="2269" y="1"/>
                        <a:pt x="2192" y="1"/>
                      </a:cubicBezTo>
                      <a:close/>
                    </a:path>
                  </a:pathLst>
                </a:custGeom>
                <a:solidFill>
                  <a:srgbClr val="895B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96"/>
                <p:cNvSpPr/>
                <p:nvPr/>
              </p:nvSpPr>
              <p:spPr>
                <a:xfrm>
                  <a:off x="5400350" y="4760575"/>
                  <a:ext cx="9182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3" h="2962" extrusionOk="0">
                      <a:moveTo>
                        <a:pt x="2601" y="574"/>
                      </a:moveTo>
                      <a:cubicBezTo>
                        <a:pt x="2754" y="574"/>
                        <a:pt x="2831" y="574"/>
                        <a:pt x="2984" y="651"/>
                      </a:cubicBezTo>
                      <a:lnTo>
                        <a:pt x="3060" y="651"/>
                      </a:lnTo>
                      <a:lnTo>
                        <a:pt x="3060" y="727"/>
                      </a:lnTo>
                      <a:lnTo>
                        <a:pt x="3060" y="804"/>
                      </a:lnTo>
                      <a:lnTo>
                        <a:pt x="2984" y="880"/>
                      </a:lnTo>
                      <a:lnTo>
                        <a:pt x="2907" y="957"/>
                      </a:lnTo>
                      <a:lnTo>
                        <a:pt x="2754" y="1186"/>
                      </a:lnTo>
                      <a:cubicBezTo>
                        <a:pt x="2678" y="1263"/>
                        <a:pt x="2601" y="1339"/>
                        <a:pt x="2525" y="1339"/>
                      </a:cubicBezTo>
                      <a:cubicBezTo>
                        <a:pt x="2372" y="1492"/>
                        <a:pt x="2219" y="1569"/>
                        <a:pt x="1989" y="1645"/>
                      </a:cubicBezTo>
                      <a:lnTo>
                        <a:pt x="1760" y="1798"/>
                      </a:lnTo>
                      <a:lnTo>
                        <a:pt x="1454" y="1875"/>
                      </a:lnTo>
                      <a:cubicBezTo>
                        <a:pt x="1162" y="1933"/>
                        <a:pt x="825" y="2036"/>
                        <a:pt x="512" y="2184"/>
                      </a:cubicBezTo>
                      <a:lnTo>
                        <a:pt x="512" y="2184"/>
                      </a:lnTo>
                      <a:cubicBezTo>
                        <a:pt x="559" y="2120"/>
                        <a:pt x="615" y="2065"/>
                        <a:pt x="689" y="2028"/>
                      </a:cubicBezTo>
                      <a:cubicBezTo>
                        <a:pt x="995" y="1416"/>
                        <a:pt x="1530" y="957"/>
                        <a:pt x="2142" y="651"/>
                      </a:cubicBezTo>
                      <a:cubicBezTo>
                        <a:pt x="2295" y="651"/>
                        <a:pt x="2448" y="574"/>
                        <a:pt x="2601" y="574"/>
                      </a:cubicBezTo>
                      <a:close/>
                      <a:moveTo>
                        <a:pt x="2712" y="0"/>
                      </a:moveTo>
                      <a:cubicBezTo>
                        <a:pt x="2020" y="0"/>
                        <a:pt x="1363" y="308"/>
                        <a:pt x="918" y="880"/>
                      </a:cubicBezTo>
                      <a:cubicBezTo>
                        <a:pt x="612" y="1186"/>
                        <a:pt x="383" y="1569"/>
                        <a:pt x="230" y="1951"/>
                      </a:cubicBezTo>
                      <a:cubicBezTo>
                        <a:pt x="153" y="2181"/>
                        <a:pt x="77" y="2410"/>
                        <a:pt x="0" y="2640"/>
                      </a:cubicBezTo>
                      <a:cubicBezTo>
                        <a:pt x="0" y="2772"/>
                        <a:pt x="57" y="2961"/>
                        <a:pt x="221" y="2961"/>
                      </a:cubicBezTo>
                      <a:cubicBezTo>
                        <a:pt x="246" y="2961"/>
                        <a:pt x="275" y="2956"/>
                        <a:pt x="306" y="2946"/>
                      </a:cubicBezTo>
                      <a:cubicBezTo>
                        <a:pt x="330" y="2922"/>
                        <a:pt x="339" y="2884"/>
                        <a:pt x="336" y="2845"/>
                      </a:cubicBezTo>
                      <a:lnTo>
                        <a:pt x="336" y="2845"/>
                      </a:lnTo>
                      <a:cubicBezTo>
                        <a:pt x="350" y="2848"/>
                        <a:pt x="365" y="2849"/>
                        <a:pt x="381" y="2849"/>
                      </a:cubicBezTo>
                      <a:cubicBezTo>
                        <a:pt x="430" y="2849"/>
                        <a:pt x="483" y="2833"/>
                        <a:pt x="536" y="2793"/>
                      </a:cubicBezTo>
                      <a:cubicBezTo>
                        <a:pt x="1148" y="2487"/>
                        <a:pt x="1836" y="2487"/>
                        <a:pt x="2372" y="2104"/>
                      </a:cubicBezTo>
                      <a:cubicBezTo>
                        <a:pt x="2831" y="1875"/>
                        <a:pt x="3213" y="1569"/>
                        <a:pt x="3519" y="1186"/>
                      </a:cubicBezTo>
                      <a:cubicBezTo>
                        <a:pt x="3672" y="1033"/>
                        <a:pt x="3672" y="804"/>
                        <a:pt x="3672" y="498"/>
                      </a:cubicBezTo>
                      <a:cubicBezTo>
                        <a:pt x="3596" y="268"/>
                        <a:pt x="3443" y="115"/>
                        <a:pt x="3137" y="39"/>
                      </a:cubicBezTo>
                      <a:cubicBezTo>
                        <a:pt x="2995" y="13"/>
                        <a:pt x="2852" y="0"/>
                        <a:pt x="2712" y="0"/>
                      </a:cubicBezTo>
                      <a:close/>
                    </a:path>
                  </a:pathLst>
                </a:custGeom>
                <a:solidFill>
                  <a:srgbClr val="895B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96"/>
                <p:cNvSpPr/>
                <p:nvPr/>
              </p:nvSpPr>
              <p:spPr>
                <a:xfrm>
                  <a:off x="5400350" y="4830375"/>
                  <a:ext cx="99125" cy="6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5" h="2776" extrusionOk="0">
                      <a:moveTo>
                        <a:pt x="230" y="1"/>
                      </a:moveTo>
                      <a:cubicBezTo>
                        <a:pt x="77" y="1"/>
                        <a:pt x="0" y="154"/>
                        <a:pt x="77" y="307"/>
                      </a:cubicBezTo>
                      <a:cubicBezTo>
                        <a:pt x="153" y="384"/>
                        <a:pt x="306" y="537"/>
                        <a:pt x="459" y="537"/>
                      </a:cubicBezTo>
                      <a:lnTo>
                        <a:pt x="918" y="843"/>
                      </a:lnTo>
                      <a:cubicBezTo>
                        <a:pt x="1301" y="996"/>
                        <a:pt x="1607" y="1225"/>
                        <a:pt x="1913" y="1455"/>
                      </a:cubicBezTo>
                      <a:cubicBezTo>
                        <a:pt x="2219" y="1684"/>
                        <a:pt x="2525" y="1914"/>
                        <a:pt x="2754" y="2067"/>
                      </a:cubicBezTo>
                      <a:cubicBezTo>
                        <a:pt x="3060" y="2296"/>
                        <a:pt x="3366" y="2526"/>
                        <a:pt x="3672" y="2755"/>
                      </a:cubicBezTo>
                      <a:cubicBezTo>
                        <a:pt x="3701" y="2769"/>
                        <a:pt x="3729" y="2776"/>
                        <a:pt x="3755" y="2776"/>
                      </a:cubicBezTo>
                      <a:cubicBezTo>
                        <a:pt x="3874" y="2776"/>
                        <a:pt x="3964" y="2651"/>
                        <a:pt x="3902" y="2526"/>
                      </a:cubicBezTo>
                      <a:cubicBezTo>
                        <a:pt x="3519" y="1914"/>
                        <a:pt x="2907" y="1378"/>
                        <a:pt x="2219" y="996"/>
                      </a:cubicBezTo>
                      <a:cubicBezTo>
                        <a:pt x="1913" y="766"/>
                        <a:pt x="1607" y="537"/>
                        <a:pt x="1301" y="384"/>
                      </a:cubicBezTo>
                      <a:cubicBezTo>
                        <a:pt x="1148" y="307"/>
                        <a:pt x="995" y="230"/>
                        <a:pt x="765" y="154"/>
                      </a:cubicBezTo>
                      <a:cubicBezTo>
                        <a:pt x="612" y="77"/>
                        <a:pt x="459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895B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96"/>
                <p:cNvSpPr/>
                <p:nvPr/>
              </p:nvSpPr>
              <p:spPr>
                <a:xfrm>
                  <a:off x="5258800" y="4620000"/>
                  <a:ext cx="659900" cy="48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6" h="19280" fill="none" extrusionOk="0">
                      <a:moveTo>
                        <a:pt x="1" y="19280"/>
                      </a:moveTo>
                      <a:cubicBezTo>
                        <a:pt x="1" y="19280"/>
                        <a:pt x="11324" y="18209"/>
                        <a:pt x="12777" y="17673"/>
                      </a:cubicBezTo>
                      <a:cubicBezTo>
                        <a:pt x="14001" y="17138"/>
                        <a:pt x="26395" y="0"/>
                        <a:pt x="26395" y="0"/>
                      </a:cubicBezTo>
                    </a:path>
                  </a:pathLst>
                </a:custGeom>
                <a:noFill/>
                <a:ln w="17225" cap="flat" cmpd="sng">
                  <a:solidFill>
                    <a:srgbClr val="895B3D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96"/>
                <p:cNvSpPr/>
                <p:nvPr/>
              </p:nvSpPr>
              <p:spPr>
                <a:xfrm>
                  <a:off x="4042350" y="2179450"/>
                  <a:ext cx="789950" cy="28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8" h="112771" extrusionOk="0">
                      <a:moveTo>
                        <a:pt x="31598" y="1"/>
                      </a:moveTo>
                      <a:lnTo>
                        <a:pt x="5968" y="4208"/>
                      </a:lnTo>
                      <a:cubicBezTo>
                        <a:pt x="3138" y="22264"/>
                        <a:pt x="1" y="46134"/>
                        <a:pt x="919" y="67938"/>
                      </a:cubicBezTo>
                      <a:cubicBezTo>
                        <a:pt x="1455" y="83010"/>
                        <a:pt x="3367" y="98005"/>
                        <a:pt x="6427" y="112771"/>
                      </a:cubicBezTo>
                      <a:lnTo>
                        <a:pt x="30374" y="111240"/>
                      </a:lnTo>
                      <a:cubicBezTo>
                        <a:pt x="28232" y="98999"/>
                        <a:pt x="25171" y="79873"/>
                        <a:pt x="24942" y="63577"/>
                      </a:cubicBezTo>
                      <a:cubicBezTo>
                        <a:pt x="24559" y="41773"/>
                        <a:pt x="28308" y="17980"/>
                        <a:pt x="315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96"/>
                <p:cNvSpPr/>
                <p:nvPr/>
              </p:nvSpPr>
              <p:spPr>
                <a:xfrm>
                  <a:off x="4597025" y="2179450"/>
                  <a:ext cx="174075" cy="27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3" h="111241" fill="none" extrusionOk="0">
                      <a:moveTo>
                        <a:pt x="6963" y="1"/>
                      </a:moveTo>
                      <a:cubicBezTo>
                        <a:pt x="3673" y="17980"/>
                        <a:pt x="1" y="41773"/>
                        <a:pt x="307" y="63577"/>
                      </a:cubicBezTo>
                      <a:cubicBezTo>
                        <a:pt x="536" y="79873"/>
                        <a:pt x="3673" y="98999"/>
                        <a:pt x="5739" y="111240"/>
                      </a:cubicBezTo>
                    </a:path>
                  </a:pathLst>
                </a:custGeom>
                <a:noFill/>
                <a:ln w="17225" cap="flat" cmpd="sng">
                  <a:solidFill>
                    <a:srgbClr val="7B7F9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96"/>
                <p:cNvSpPr/>
                <p:nvPr/>
              </p:nvSpPr>
              <p:spPr>
                <a:xfrm>
                  <a:off x="4526250" y="2298025"/>
                  <a:ext cx="1231775" cy="24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71" h="96782" extrusionOk="0">
                      <a:moveTo>
                        <a:pt x="29532" y="1"/>
                      </a:moveTo>
                      <a:lnTo>
                        <a:pt x="3444" y="3597"/>
                      </a:lnTo>
                      <a:cubicBezTo>
                        <a:pt x="766" y="16909"/>
                        <a:pt x="1" y="30603"/>
                        <a:pt x="1302" y="44221"/>
                      </a:cubicBezTo>
                      <a:cubicBezTo>
                        <a:pt x="1837" y="50571"/>
                        <a:pt x="4285" y="57228"/>
                        <a:pt x="7116" y="63960"/>
                      </a:cubicBezTo>
                      <a:cubicBezTo>
                        <a:pt x="10788" y="72835"/>
                        <a:pt x="23871" y="89590"/>
                        <a:pt x="31598" y="96781"/>
                      </a:cubicBezTo>
                      <a:lnTo>
                        <a:pt x="49271" y="82551"/>
                      </a:lnTo>
                      <a:cubicBezTo>
                        <a:pt x="49271" y="82551"/>
                        <a:pt x="36188" y="66026"/>
                        <a:pt x="31445" y="55009"/>
                      </a:cubicBezTo>
                      <a:cubicBezTo>
                        <a:pt x="27390" y="45828"/>
                        <a:pt x="27008" y="36647"/>
                        <a:pt x="27849" y="25707"/>
                      </a:cubicBezTo>
                      <a:cubicBezTo>
                        <a:pt x="28691" y="18362"/>
                        <a:pt x="29685" y="14002"/>
                        <a:pt x="295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96"/>
                <p:cNvSpPr/>
                <p:nvPr/>
              </p:nvSpPr>
              <p:spPr>
                <a:xfrm>
                  <a:off x="5121100" y="2345850"/>
                  <a:ext cx="575725" cy="20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9" h="82628" fill="none" extrusionOk="0">
                      <a:moveTo>
                        <a:pt x="2525" y="1"/>
                      </a:moveTo>
                      <a:cubicBezTo>
                        <a:pt x="2678" y="14001"/>
                        <a:pt x="1683" y="18286"/>
                        <a:pt x="842" y="25630"/>
                      </a:cubicBezTo>
                      <a:cubicBezTo>
                        <a:pt x="0" y="36571"/>
                        <a:pt x="1148" y="45828"/>
                        <a:pt x="5126" y="55008"/>
                      </a:cubicBezTo>
                      <a:cubicBezTo>
                        <a:pt x="9946" y="65949"/>
                        <a:pt x="23029" y="82627"/>
                        <a:pt x="23029" y="82627"/>
                      </a:cubicBezTo>
                    </a:path>
                  </a:pathLst>
                </a:custGeom>
                <a:noFill/>
                <a:ln w="17225" cap="flat" cmpd="sng">
                  <a:solidFill>
                    <a:srgbClr val="7B7F9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96"/>
                <p:cNvSpPr/>
                <p:nvPr/>
              </p:nvSpPr>
              <p:spPr>
                <a:xfrm>
                  <a:off x="4520525" y="2519900"/>
                  <a:ext cx="143475" cy="12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51260" fill="none" extrusionOk="0">
                      <a:moveTo>
                        <a:pt x="5738" y="51260"/>
                      </a:moveTo>
                      <a:cubicBezTo>
                        <a:pt x="0" y="35959"/>
                        <a:pt x="1225" y="17521"/>
                        <a:pt x="2372" y="1"/>
                      </a:cubicBezTo>
                    </a:path>
                  </a:pathLst>
                </a:custGeom>
                <a:noFill/>
                <a:ln w="17225" cap="flat" cmpd="sng">
                  <a:solidFill>
                    <a:srgbClr val="7B7F9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96"/>
                <p:cNvSpPr/>
                <p:nvPr/>
              </p:nvSpPr>
              <p:spPr>
                <a:xfrm>
                  <a:off x="4488000" y="2518000"/>
                  <a:ext cx="72725" cy="32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12930" fill="none" extrusionOk="0">
                      <a:moveTo>
                        <a:pt x="1" y="0"/>
                      </a:moveTo>
                      <a:cubicBezTo>
                        <a:pt x="1" y="0"/>
                        <a:pt x="154" y="9563"/>
                        <a:pt x="536" y="10252"/>
                      </a:cubicBezTo>
                      <a:cubicBezTo>
                        <a:pt x="1148" y="11247"/>
                        <a:pt x="1990" y="12165"/>
                        <a:pt x="2908" y="12930"/>
                      </a:cubicBezTo>
                    </a:path>
                  </a:pathLst>
                </a:custGeom>
                <a:noFill/>
                <a:ln w="17225" cap="flat" cmpd="sng">
                  <a:solidFill>
                    <a:srgbClr val="7B7F9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96"/>
                <p:cNvSpPr/>
                <p:nvPr/>
              </p:nvSpPr>
              <p:spPr>
                <a:xfrm>
                  <a:off x="3357625" y="915200"/>
                  <a:ext cx="1183975" cy="19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59" h="79567" extrusionOk="0">
                      <a:moveTo>
                        <a:pt x="47358" y="0"/>
                      </a:moveTo>
                      <a:lnTo>
                        <a:pt x="47358" y="0"/>
                      </a:lnTo>
                      <a:cubicBezTo>
                        <a:pt x="32516" y="4131"/>
                        <a:pt x="27696" y="15837"/>
                        <a:pt x="22953" y="25171"/>
                      </a:cubicBezTo>
                      <a:cubicBezTo>
                        <a:pt x="19357" y="32056"/>
                        <a:pt x="15608" y="38789"/>
                        <a:pt x="11706" y="45445"/>
                      </a:cubicBezTo>
                      <a:cubicBezTo>
                        <a:pt x="9794" y="48734"/>
                        <a:pt x="7804" y="52024"/>
                        <a:pt x="5892" y="55314"/>
                      </a:cubicBezTo>
                      <a:cubicBezTo>
                        <a:pt x="3444" y="59292"/>
                        <a:pt x="1301" y="63118"/>
                        <a:pt x="536" y="67861"/>
                      </a:cubicBezTo>
                      <a:cubicBezTo>
                        <a:pt x="1" y="71457"/>
                        <a:pt x="307" y="75129"/>
                        <a:pt x="1531" y="78495"/>
                      </a:cubicBezTo>
                      <a:cubicBezTo>
                        <a:pt x="1607" y="78878"/>
                        <a:pt x="1837" y="79184"/>
                        <a:pt x="2067" y="79490"/>
                      </a:cubicBezTo>
                      <a:cubicBezTo>
                        <a:pt x="2143" y="79566"/>
                        <a:pt x="2296" y="79566"/>
                        <a:pt x="2373" y="79566"/>
                      </a:cubicBezTo>
                      <a:cubicBezTo>
                        <a:pt x="2449" y="79566"/>
                        <a:pt x="2526" y="79490"/>
                        <a:pt x="2526" y="79413"/>
                      </a:cubicBezTo>
                      <a:cubicBezTo>
                        <a:pt x="2985" y="78648"/>
                        <a:pt x="3214" y="77730"/>
                        <a:pt x="3214" y="76889"/>
                      </a:cubicBezTo>
                      <a:cubicBezTo>
                        <a:pt x="3285" y="75963"/>
                        <a:pt x="3952" y="71065"/>
                        <a:pt x="5154" y="71065"/>
                      </a:cubicBezTo>
                      <a:cubicBezTo>
                        <a:pt x="5244" y="71065"/>
                        <a:pt x="5337" y="71092"/>
                        <a:pt x="5433" y="71151"/>
                      </a:cubicBezTo>
                      <a:cubicBezTo>
                        <a:pt x="5739" y="71380"/>
                        <a:pt x="5968" y="71686"/>
                        <a:pt x="6121" y="71992"/>
                      </a:cubicBezTo>
                      <a:cubicBezTo>
                        <a:pt x="6580" y="72834"/>
                        <a:pt x="6886" y="73675"/>
                        <a:pt x="7039" y="74517"/>
                      </a:cubicBezTo>
                      <a:cubicBezTo>
                        <a:pt x="7269" y="75588"/>
                        <a:pt x="7039" y="76659"/>
                        <a:pt x="7269" y="77654"/>
                      </a:cubicBezTo>
                      <a:cubicBezTo>
                        <a:pt x="7269" y="77730"/>
                        <a:pt x="7345" y="77807"/>
                        <a:pt x="7422" y="77883"/>
                      </a:cubicBezTo>
                      <a:cubicBezTo>
                        <a:pt x="7498" y="77883"/>
                        <a:pt x="7575" y="77883"/>
                        <a:pt x="7651" y="77807"/>
                      </a:cubicBezTo>
                      <a:cubicBezTo>
                        <a:pt x="8646" y="77118"/>
                        <a:pt x="9335" y="76124"/>
                        <a:pt x="9564" y="75053"/>
                      </a:cubicBezTo>
                      <a:cubicBezTo>
                        <a:pt x="9870" y="73905"/>
                        <a:pt x="10253" y="72834"/>
                        <a:pt x="10788" y="71763"/>
                      </a:cubicBezTo>
                      <a:cubicBezTo>
                        <a:pt x="12318" y="69162"/>
                        <a:pt x="14001" y="66637"/>
                        <a:pt x="15991" y="64342"/>
                      </a:cubicBezTo>
                      <a:cubicBezTo>
                        <a:pt x="18515" y="61128"/>
                        <a:pt x="20963" y="57839"/>
                        <a:pt x="23335" y="54472"/>
                      </a:cubicBezTo>
                      <a:cubicBezTo>
                        <a:pt x="28002" y="47740"/>
                        <a:pt x="32210" y="40701"/>
                        <a:pt x="35882" y="33357"/>
                      </a:cubicBezTo>
                      <a:lnTo>
                        <a:pt x="4735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96"/>
                <p:cNvSpPr/>
                <p:nvPr/>
              </p:nvSpPr>
              <p:spPr>
                <a:xfrm>
                  <a:off x="3512550" y="2709250"/>
                  <a:ext cx="24900" cy="7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" h="3093" extrusionOk="0">
                      <a:moveTo>
                        <a:pt x="1" y="1"/>
                      </a:moveTo>
                      <a:lnTo>
                        <a:pt x="1" y="77"/>
                      </a:lnTo>
                      <a:lnTo>
                        <a:pt x="383" y="1607"/>
                      </a:lnTo>
                      <a:cubicBezTo>
                        <a:pt x="460" y="1837"/>
                        <a:pt x="536" y="2143"/>
                        <a:pt x="613" y="2372"/>
                      </a:cubicBezTo>
                      <a:cubicBezTo>
                        <a:pt x="613" y="2602"/>
                        <a:pt x="766" y="2832"/>
                        <a:pt x="842" y="3061"/>
                      </a:cubicBezTo>
                      <a:cubicBezTo>
                        <a:pt x="865" y="3083"/>
                        <a:pt x="887" y="3093"/>
                        <a:pt x="908" y="3093"/>
                      </a:cubicBezTo>
                      <a:cubicBezTo>
                        <a:pt x="957" y="3093"/>
                        <a:pt x="995" y="3039"/>
                        <a:pt x="995" y="2985"/>
                      </a:cubicBezTo>
                      <a:cubicBezTo>
                        <a:pt x="995" y="2755"/>
                        <a:pt x="995" y="2449"/>
                        <a:pt x="842" y="2219"/>
                      </a:cubicBezTo>
                      <a:lnTo>
                        <a:pt x="613" y="1454"/>
                      </a:lnTo>
                      <a:cubicBezTo>
                        <a:pt x="460" y="995"/>
                        <a:pt x="230" y="536"/>
                        <a:pt x="77" y="1"/>
                      </a:cubicBezTo>
                      <a:close/>
                    </a:path>
                  </a:pathLst>
                </a:custGeom>
                <a:solidFill>
                  <a:srgbClr val="E092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96"/>
                <p:cNvSpPr/>
                <p:nvPr/>
              </p:nvSpPr>
              <p:spPr>
                <a:xfrm>
                  <a:off x="3395875" y="2665275"/>
                  <a:ext cx="28725" cy="2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" h="8780" extrusionOk="0">
                      <a:moveTo>
                        <a:pt x="1072" y="0"/>
                      </a:moveTo>
                      <a:cubicBezTo>
                        <a:pt x="843" y="1377"/>
                        <a:pt x="307" y="2754"/>
                        <a:pt x="154" y="4208"/>
                      </a:cubicBezTo>
                      <a:cubicBezTo>
                        <a:pt x="1" y="4973"/>
                        <a:pt x="1" y="5738"/>
                        <a:pt x="77" y="6503"/>
                      </a:cubicBezTo>
                      <a:cubicBezTo>
                        <a:pt x="77" y="7268"/>
                        <a:pt x="154" y="7957"/>
                        <a:pt x="307" y="8722"/>
                      </a:cubicBezTo>
                      <a:cubicBezTo>
                        <a:pt x="307" y="8760"/>
                        <a:pt x="345" y="8779"/>
                        <a:pt x="383" y="8779"/>
                      </a:cubicBezTo>
                      <a:cubicBezTo>
                        <a:pt x="422" y="8779"/>
                        <a:pt x="460" y="8760"/>
                        <a:pt x="460" y="8722"/>
                      </a:cubicBezTo>
                      <a:cubicBezTo>
                        <a:pt x="537" y="7957"/>
                        <a:pt x="460" y="7268"/>
                        <a:pt x="383" y="6503"/>
                      </a:cubicBezTo>
                      <a:cubicBezTo>
                        <a:pt x="383" y="5738"/>
                        <a:pt x="383" y="4973"/>
                        <a:pt x="460" y="4208"/>
                      </a:cubicBezTo>
                      <a:cubicBezTo>
                        <a:pt x="613" y="2831"/>
                        <a:pt x="1149" y="1454"/>
                        <a:pt x="1149" y="77"/>
                      </a:cubicBezTo>
                      <a:cubicBezTo>
                        <a:pt x="1149" y="38"/>
                        <a:pt x="1129" y="19"/>
                        <a:pt x="1110" y="19"/>
                      </a:cubicBezTo>
                      <a:cubicBezTo>
                        <a:pt x="1091" y="19"/>
                        <a:pt x="1072" y="38"/>
                        <a:pt x="1072" y="77"/>
                      </a:cubicBezTo>
                      <a:lnTo>
                        <a:pt x="1072" y="0"/>
                      </a:lnTo>
                      <a:close/>
                    </a:path>
                  </a:pathLst>
                </a:custGeom>
                <a:solidFill>
                  <a:srgbClr val="E092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96"/>
                <p:cNvSpPr/>
                <p:nvPr/>
              </p:nvSpPr>
              <p:spPr>
                <a:xfrm>
                  <a:off x="3374850" y="2616650"/>
                  <a:ext cx="22975" cy="10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4222" extrusionOk="0">
                      <a:moveTo>
                        <a:pt x="831" y="1"/>
                      </a:moveTo>
                      <a:cubicBezTo>
                        <a:pt x="810" y="1"/>
                        <a:pt x="788" y="10"/>
                        <a:pt x="765" y="32"/>
                      </a:cubicBezTo>
                      <a:lnTo>
                        <a:pt x="842" y="32"/>
                      </a:lnTo>
                      <a:cubicBezTo>
                        <a:pt x="536" y="645"/>
                        <a:pt x="306" y="1333"/>
                        <a:pt x="153" y="2022"/>
                      </a:cubicBezTo>
                      <a:cubicBezTo>
                        <a:pt x="153" y="2404"/>
                        <a:pt x="77" y="2710"/>
                        <a:pt x="77" y="3093"/>
                      </a:cubicBezTo>
                      <a:cubicBezTo>
                        <a:pt x="0" y="3399"/>
                        <a:pt x="0" y="3781"/>
                        <a:pt x="77" y="4164"/>
                      </a:cubicBezTo>
                      <a:cubicBezTo>
                        <a:pt x="77" y="4202"/>
                        <a:pt x="134" y="4221"/>
                        <a:pt x="192" y="4221"/>
                      </a:cubicBezTo>
                      <a:cubicBezTo>
                        <a:pt x="249" y="4221"/>
                        <a:pt x="306" y="4202"/>
                        <a:pt x="306" y="4164"/>
                      </a:cubicBezTo>
                      <a:lnTo>
                        <a:pt x="306" y="3169"/>
                      </a:lnTo>
                      <a:cubicBezTo>
                        <a:pt x="306" y="2863"/>
                        <a:pt x="383" y="2481"/>
                        <a:pt x="459" y="2098"/>
                      </a:cubicBezTo>
                      <a:cubicBezTo>
                        <a:pt x="536" y="1410"/>
                        <a:pt x="689" y="798"/>
                        <a:pt x="918" y="109"/>
                      </a:cubicBezTo>
                      <a:cubicBezTo>
                        <a:pt x="918" y="55"/>
                        <a:pt x="880" y="1"/>
                        <a:pt x="831" y="1"/>
                      </a:cubicBezTo>
                      <a:close/>
                    </a:path>
                  </a:pathLst>
                </a:custGeom>
                <a:solidFill>
                  <a:srgbClr val="E092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96"/>
                <p:cNvSpPr/>
                <p:nvPr/>
              </p:nvSpPr>
              <p:spPr>
                <a:xfrm>
                  <a:off x="3923775" y="896075"/>
                  <a:ext cx="1514850" cy="16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94" h="67499" extrusionOk="0">
                      <a:moveTo>
                        <a:pt x="25860" y="0"/>
                      </a:moveTo>
                      <a:lnTo>
                        <a:pt x="25860" y="0"/>
                      </a:lnTo>
                      <a:cubicBezTo>
                        <a:pt x="12930" y="689"/>
                        <a:pt x="5356" y="11170"/>
                        <a:pt x="1" y="22263"/>
                      </a:cubicBezTo>
                      <a:cubicBezTo>
                        <a:pt x="2372" y="23564"/>
                        <a:pt x="5892" y="25324"/>
                        <a:pt x="9181" y="26854"/>
                      </a:cubicBezTo>
                      <a:cubicBezTo>
                        <a:pt x="9028" y="29761"/>
                        <a:pt x="9487" y="32668"/>
                        <a:pt x="10558" y="35422"/>
                      </a:cubicBezTo>
                      <a:cubicBezTo>
                        <a:pt x="10482" y="45215"/>
                        <a:pt x="9793" y="55008"/>
                        <a:pt x="8493" y="64801"/>
                      </a:cubicBezTo>
                      <a:cubicBezTo>
                        <a:pt x="13007" y="66101"/>
                        <a:pt x="15914" y="66331"/>
                        <a:pt x="21269" y="67019"/>
                      </a:cubicBezTo>
                      <a:cubicBezTo>
                        <a:pt x="23942" y="67346"/>
                        <a:pt x="26827" y="67498"/>
                        <a:pt x="29806" y="67498"/>
                      </a:cubicBezTo>
                      <a:cubicBezTo>
                        <a:pt x="38000" y="67498"/>
                        <a:pt x="46909" y="66346"/>
                        <a:pt x="54090" y="64495"/>
                      </a:cubicBezTo>
                      <a:cubicBezTo>
                        <a:pt x="54167" y="60593"/>
                        <a:pt x="53937" y="56462"/>
                        <a:pt x="53784" y="52560"/>
                      </a:cubicBezTo>
                      <a:cubicBezTo>
                        <a:pt x="53708" y="48964"/>
                        <a:pt x="53555" y="45521"/>
                        <a:pt x="53555" y="42002"/>
                      </a:cubicBezTo>
                      <a:cubicBezTo>
                        <a:pt x="53478" y="36570"/>
                        <a:pt x="53096" y="31215"/>
                        <a:pt x="52331" y="25859"/>
                      </a:cubicBezTo>
                      <a:lnTo>
                        <a:pt x="60593" y="24559"/>
                      </a:lnTo>
                      <a:cubicBezTo>
                        <a:pt x="58757" y="15378"/>
                        <a:pt x="54549" y="9640"/>
                        <a:pt x="50189" y="5968"/>
                      </a:cubicBezTo>
                      <a:cubicBezTo>
                        <a:pt x="45904" y="2525"/>
                        <a:pt x="40778" y="459"/>
                        <a:pt x="35346" y="0"/>
                      </a:cubicBezTo>
                      <a:lnTo>
                        <a:pt x="35346" y="0"/>
                      </a:lnTo>
                      <a:lnTo>
                        <a:pt x="35652" y="765"/>
                      </a:lnTo>
                      <a:cubicBezTo>
                        <a:pt x="34505" y="612"/>
                        <a:pt x="33434" y="459"/>
                        <a:pt x="32363" y="383"/>
                      </a:cubicBezTo>
                      <a:cubicBezTo>
                        <a:pt x="31355" y="271"/>
                        <a:pt x="30305" y="200"/>
                        <a:pt x="29275" y="200"/>
                      </a:cubicBezTo>
                      <a:cubicBezTo>
                        <a:pt x="28898" y="200"/>
                        <a:pt x="28524" y="209"/>
                        <a:pt x="28155" y="230"/>
                      </a:cubicBezTo>
                      <a:cubicBezTo>
                        <a:pt x="27237" y="306"/>
                        <a:pt x="26395" y="536"/>
                        <a:pt x="25554" y="842"/>
                      </a:cubicBezTo>
                      <a:lnTo>
                        <a:pt x="2586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96"/>
                <p:cNvSpPr/>
                <p:nvPr/>
              </p:nvSpPr>
              <p:spPr>
                <a:xfrm>
                  <a:off x="4153300" y="1316850"/>
                  <a:ext cx="66975" cy="25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329" fill="none" extrusionOk="0">
                      <a:moveTo>
                        <a:pt x="0" y="10329"/>
                      </a:moveTo>
                      <a:cubicBezTo>
                        <a:pt x="459" y="6809"/>
                        <a:pt x="1301" y="3290"/>
                        <a:pt x="2678" y="0"/>
                      </a:cubicBezTo>
                    </a:path>
                  </a:pathLst>
                </a:custGeom>
                <a:noFill/>
                <a:ln w="17225" cap="flat" cmpd="sng">
                  <a:solidFill>
                    <a:srgbClr val="BD7604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96"/>
                <p:cNvSpPr/>
                <p:nvPr/>
              </p:nvSpPr>
              <p:spPr>
                <a:xfrm>
                  <a:off x="4501400" y="903725"/>
                  <a:ext cx="367250" cy="9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0" h="3749" fill="none" extrusionOk="0">
                      <a:moveTo>
                        <a:pt x="0" y="0"/>
                      </a:moveTo>
                      <a:cubicBezTo>
                        <a:pt x="459" y="2448"/>
                        <a:pt x="4208" y="3672"/>
                        <a:pt x="6886" y="3749"/>
                      </a:cubicBezTo>
                      <a:cubicBezTo>
                        <a:pt x="9411" y="3749"/>
                        <a:pt x="14384" y="2601"/>
                        <a:pt x="14690" y="0"/>
                      </a:cubicBezTo>
                    </a:path>
                  </a:pathLst>
                </a:custGeom>
                <a:noFill/>
                <a:ln w="17225" cap="flat" cmpd="sng">
                  <a:solidFill>
                    <a:srgbClr val="BD7604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96"/>
                <p:cNvSpPr/>
                <p:nvPr/>
              </p:nvSpPr>
              <p:spPr>
                <a:xfrm>
                  <a:off x="4359850" y="1737850"/>
                  <a:ext cx="397875" cy="3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5" h="15370" extrusionOk="0">
                      <a:moveTo>
                        <a:pt x="8429" y="0"/>
                      </a:moveTo>
                      <a:cubicBezTo>
                        <a:pt x="8098" y="0"/>
                        <a:pt x="7894" y="43"/>
                        <a:pt x="7881" y="145"/>
                      </a:cubicBezTo>
                      <a:cubicBezTo>
                        <a:pt x="7805" y="680"/>
                        <a:pt x="10406" y="1828"/>
                        <a:pt x="10406" y="1828"/>
                      </a:cubicBezTo>
                      <a:cubicBezTo>
                        <a:pt x="10406" y="1828"/>
                        <a:pt x="6162" y="1114"/>
                        <a:pt x="3814" y="1114"/>
                      </a:cubicBezTo>
                      <a:cubicBezTo>
                        <a:pt x="2901" y="1114"/>
                        <a:pt x="2275" y="1222"/>
                        <a:pt x="2296" y="1522"/>
                      </a:cubicBezTo>
                      <a:cubicBezTo>
                        <a:pt x="2373" y="2057"/>
                        <a:pt x="9105" y="4200"/>
                        <a:pt x="9105" y="4200"/>
                      </a:cubicBezTo>
                      <a:cubicBezTo>
                        <a:pt x="9105" y="4200"/>
                        <a:pt x="3642" y="2719"/>
                        <a:pt x="1433" y="2719"/>
                      </a:cubicBezTo>
                      <a:cubicBezTo>
                        <a:pt x="938" y="2719"/>
                        <a:pt x="607" y="2793"/>
                        <a:pt x="537" y="2975"/>
                      </a:cubicBezTo>
                      <a:cubicBezTo>
                        <a:pt x="1" y="4123"/>
                        <a:pt x="7958" y="6571"/>
                        <a:pt x="7958" y="6571"/>
                      </a:cubicBezTo>
                      <a:cubicBezTo>
                        <a:pt x="7958" y="6571"/>
                        <a:pt x="3288" y="5404"/>
                        <a:pt x="1209" y="5404"/>
                      </a:cubicBezTo>
                      <a:cubicBezTo>
                        <a:pt x="626" y="5404"/>
                        <a:pt x="247" y="5495"/>
                        <a:pt x="230" y="5730"/>
                      </a:cubicBezTo>
                      <a:cubicBezTo>
                        <a:pt x="230" y="6877"/>
                        <a:pt x="7040" y="8943"/>
                        <a:pt x="7040" y="8943"/>
                      </a:cubicBezTo>
                      <a:cubicBezTo>
                        <a:pt x="7040" y="8943"/>
                        <a:pt x="3597" y="8071"/>
                        <a:pt x="1875" y="8071"/>
                      </a:cubicBezTo>
                      <a:cubicBezTo>
                        <a:pt x="1316" y="8071"/>
                        <a:pt x="938" y="8163"/>
                        <a:pt x="919" y="8407"/>
                      </a:cubicBezTo>
                      <a:cubicBezTo>
                        <a:pt x="766" y="9631"/>
                        <a:pt x="15914" y="15369"/>
                        <a:pt x="15914" y="15369"/>
                      </a:cubicBezTo>
                      <a:lnTo>
                        <a:pt x="14920" y="1063"/>
                      </a:lnTo>
                      <a:cubicBezTo>
                        <a:pt x="14920" y="1063"/>
                        <a:pt x="10085" y="0"/>
                        <a:pt x="84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96"/>
                <p:cNvSpPr/>
                <p:nvPr/>
              </p:nvSpPr>
              <p:spPr>
                <a:xfrm>
                  <a:off x="4627625" y="1515775"/>
                  <a:ext cx="843500" cy="6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40" h="26557" extrusionOk="0">
                      <a:moveTo>
                        <a:pt x="31521" y="0"/>
                      </a:moveTo>
                      <a:lnTo>
                        <a:pt x="16756" y="2295"/>
                      </a:lnTo>
                      <a:cubicBezTo>
                        <a:pt x="16756" y="2295"/>
                        <a:pt x="18821" y="8875"/>
                        <a:pt x="16373" y="10175"/>
                      </a:cubicBezTo>
                      <a:cubicBezTo>
                        <a:pt x="15899" y="10436"/>
                        <a:pt x="14616" y="10543"/>
                        <a:pt x="12988" y="10543"/>
                      </a:cubicBezTo>
                      <a:cubicBezTo>
                        <a:pt x="9361" y="10543"/>
                        <a:pt x="4020" y="10015"/>
                        <a:pt x="2066" y="9487"/>
                      </a:cubicBezTo>
                      <a:lnTo>
                        <a:pt x="1" y="22263"/>
                      </a:lnTo>
                      <a:cubicBezTo>
                        <a:pt x="1" y="22263"/>
                        <a:pt x="9671" y="26556"/>
                        <a:pt x="18009" y="26556"/>
                      </a:cubicBezTo>
                      <a:cubicBezTo>
                        <a:pt x="20746" y="26556"/>
                        <a:pt x="23340" y="26094"/>
                        <a:pt x="25401" y="24864"/>
                      </a:cubicBezTo>
                      <a:cubicBezTo>
                        <a:pt x="27619" y="23564"/>
                        <a:pt x="29456" y="21728"/>
                        <a:pt x="30680" y="19509"/>
                      </a:cubicBezTo>
                      <a:cubicBezTo>
                        <a:pt x="33740" y="14077"/>
                        <a:pt x="32745" y="6809"/>
                        <a:pt x="315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96"/>
                <p:cNvSpPr/>
                <p:nvPr/>
              </p:nvSpPr>
              <p:spPr>
                <a:xfrm>
                  <a:off x="3422675" y="2654325"/>
                  <a:ext cx="105200" cy="2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" h="11532" extrusionOk="0">
                      <a:moveTo>
                        <a:pt x="935" y="1"/>
                      </a:moveTo>
                      <a:cubicBezTo>
                        <a:pt x="770" y="1"/>
                        <a:pt x="608" y="39"/>
                        <a:pt x="459" y="132"/>
                      </a:cubicBezTo>
                      <a:cubicBezTo>
                        <a:pt x="306" y="285"/>
                        <a:pt x="230" y="668"/>
                        <a:pt x="459" y="821"/>
                      </a:cubicBezTo>
                      <a:cubicBezTo>
                        <a:pt x="435" y="813"/>
                        <a:pt x="410" y="809"/>
                        <a:pt x="386" y="809"/>
                      </a:cubicBezTo>
                      <a:cubicBezTo>
                        <a:pt x="183" y="809"/>
                        <a:pt x="0" y="1075"/>
                        <a:pt x="0" y="1280"/>
                      </a:cubicBezTo>
                      <a:cubicBezTo>
                        <a:pt x="77" y="1509"/>
                        <a:pt x="153" y="1739"/>
                        <a:pt x="383" y="1892"/>
                      </a:cubicBezTo>
                      <a:cubicBezTo>
                        <a:pt x="536" y="2045"/>
                        <a:pt x="689" y="2274"/>
                        <a:pt x="842" y="2427"/>
                      </a:cubicBezTo>
                      <a:cubicBezTo>
                        <a:pt x="612" y="2504"/>
                        <a:pt x="383" y="2810"/>
                        <a:pt x="459" y="3039"/>
                      </a:cubicBezTo>
                      <a:cubicBezTo>
                        <a:pt x="536" y="3345"/>
                        <a:pt x="689" y="3575"/>
                        <a:pt x="918" y="3728"/>
                      </a:cubicBezTo>
                      <a:cubicBezTo>
                        <a:pt x="995" y="3804"/>
                        <a:pt x="995" y="3881"/>
                        <a:pt x="1071" y="3957"/>
                      </a:cubicBezTo>
                      <a:cubicBezTo>
                        <a:pt x="1071" y="4034"/>
                        <a:pt x="1071" y="4187"/>
                        <a:pt x="1071" y="4263"/>
                      </a:cubicBezTo>
                      <a:cubicBezTo>
                        <a:pt x="918" y="5182"/>
                        <a:pt x="1607" y="6176"/>
                        <a:pt x="1607" y="7094"/>
                      </a:cubicBezTo>
                      <a:cubicBezTo>
                        <a:pt x="1530" y="8012"/>
                        <a:pt x="1224" y="8854"/>
                        <a:pt x="765" y="9619"/>
                      </a:cubicBezTo>
                      <a:cubicBezTo>
                        <a:pt x="536" y="10231"/>
                        <a:pt x="383" y="10843"/>
                        <a:pt x="459" y="11532"/>
                      </a:cubicBezTo>
                      <a:lnTo>
                        <a:pt x="4208" y="4187"/>
                      </a:lnTo>
                      <a:cubicBezTo>
                        <a:pt x="4055" y="2810"/>
                        <a:pt x="3366" y="1586"/>
                        <a:pt x="2295" y="668"/>
                      </a:cubicBezTo>
                      <a:cubicBezTo>
                        <a:pt x="2006" y="378"/>
                        <a:pt x="1453" y="1"/>
                        <a:pt x="935" y="1"/>
                      </a:cubicBezTo>
                      <a:close/>
                    </a:path>
                  </a:pathLst>
                </a:custGeom>
                <a:solidFill>
                  <a:srgbClr val="F3A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96"/>
                <p:cNvSpPr/>
                <p:nvPr/>
              </p:nvSpPr>
              <p:spPr>
                <a:xfrm>
                  <a:off x="3424575" y="2740975"/>
                  <a:ext cx="112875" cy="2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5" h="8449" extrusionOk="0">
                      <a:moveTo>
                        <a:pt x="1336" y="1"/>
                      </a:moveTo>
                      <a:cubicBezTo>
                        <a:pt x="1250" y="1"/>
                        <a:pt x="1180" y="55"/>
                        <a:pt x="1072" y="109"/>
                      </a:cubicBezTo>
                      <a:cubicBezTo>
                        <a:pt x="995" y="185"/>
                        <a:pt x="919" y="262"/>
                        <a:pt x="919" y="338"/>
                      </a:cubicBezTo>
                      <a:cubicBezTo>
                        <a:pt x="842" y="1027"/>
                        <a:pt x="919" y="1716"/>
                        <a:pt x="1225" y="2251"/>
                      </a:cubicBezTo>
                      <a:cubicBezTo>
                        <a:pt x="1454" y="2863"/>
                        <a:pt x="1684" y="3399"/>
                        <a:pt x="1837" y="3934"/>
                      </a:cubicBezTo>
                      <a:cubicBezTo>
                        <a:pt x="2066" y="4470"/>
                        <a:pt x="2143" y="5005"/>
                        <a:pt x="2066" y="5541"/>
                      </a:cubicBezTo>
                      <a:cubicBezTo>
                        <a:pt x="1760" y="6076"/>
                        <a:pt x="1378" y="6459"/>
                        <a:pt x="919" y="6841"/>
                      </a:cubicBezTo>
                      <a:cubicBezTo>
                        <a:pt x="460" y="7300"/>
                        <a:pt x="154" y="7836"/>
                        <a:pt x="1" y="8448"/>
                      </a:cubicBezTo>
                      <a:cubicBezTo>
                        <a:pt x="460" y="7300"/>
                        <a:pt x="1607" y="6841"/>
                        <a:pt x="2372" y="5694"/>
                      </a:cubicBezTo>
                      <a:cubicBezTo>
                        <a:pt x="2525" y="5388"/>
                        <a:pt x="2525" y="5082"/>
                        <a:pt x="2449" y="4776"/>
                      </a:cubicBezTo>
                      <a:cubicBezTo>
                        <a:pt x="2372" y="4470"/>
                        <a:pt x="2372" y="4164"/>
                        <a:pt x="2219" y="3858"/>
                      </a:cubicBezTo>
                      <a:cubicBezTo>
                        <a:pt x="2066" y="3246"/>
                        <a:pt x="1837" y="2710"/>
                        <a:pt x="1684" y="2175"/>
                      </a:cubicBezTo>
                      <a:cubicBezTo>
                        <a:pt x="1378" y="1639"/>
                        <a:pt x="1301" y="1103"/>
                        <a:pt x="1301" y="568"/>
                      </a:cubicBezTo>
                      <a:cubicBezTo>
                        <a:pt x="1378" y="491"/>
                        <a:pt x="1301" y="491"/>
                        <a:pt x="1378" y="491"/>
                      </a:cubicBezTo>
                      <a:cubicBezTo>
                        <a:pt x="1531" y="491"/>
                        <a:pt x="1607" y="568"/>
                        <a:pt x="1760" y="644"/>
                      </a:cubicBezTo>
                      <a:cubicBezTo>
                        <a:pt x="1990" y="797"/>
                        <a:pt x="2219" y="950"/>
                        <a:pt x="2372" y="1103"/>
                      </a:cubicBezTo>
                      <a:cubicBezTo>
                        <a:pt x="3290" y="1945"/>
                        <a:pt x="3979" y="2940"/>
                        <a:pt x="4514" y="4011"/>
                      </a:cubicBezTo>
                      <a:cubicBezTo>
                        <a:pt x="4132" y="2787"/>
                        <a:pt x="3520" y="1716"/>
                        <a:pt x="2678" y="797"/>
                      </a:cubicBezTo>
                      <a:cubicBezTo>
                        <a:pt x="2449" y="568"/>
                        <a:pt x="2219" y="415"/>
                        <a:pt x="1990" y="185"/>
                      </a:cubicBezTo>
                      <a:cubicBezTo>
                        <a:pt x="1837" y="109"/>
                        <a:pt x="1607" y="32"/>
                        <a:pt x="1454" y="32"/>
                      </a:cubicBezTo>
                      <a:cubicBezTo>
                        <a:pt x="1409" y="10"/>
                        <a:pt x="1371" y="1"/>
                        <a:pt x="133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96"/>
                <p:cNvSpPr/>
                <p:nvPr/>
              </p:nvSpPr>
              <p:spPr>
                <a:xfrm>
                  <a:off x="3439875" y="2704925"/>
                  <a:ext cx="78450" cy="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2010" extrusionOk="0">
                      <a:moveTo>
                        <a:pt x="799" y="1"/>
                      </a:moveTo>
                      <a:cubicBezTo>
                        <a:pt x="504" y="1"/>
                        <a:pt x="252" y="138"/>
                        <a:pt x="1" y="327"/>
                      </a:cubicBezTo>
                      <a:cubicBezTo>
                        <a:pt x="1" y="327"/>
                        <a:pt x="1" y="403"/>
                        <a:pt x="77" y="403"/>
                      </a:cubicBezTo>
                      <a:cubicBezTo>
                        <a:pt x="246" y="277"/>
                        <a:pt x="437" y="220"/>
                        <a:pt x="627" y="220"/>
                      </a:cubicBezTo>
                      <a:cubicBezTo>
                        <a:pt x="781" y="220"/>
                        <a:pt x="934" y="258"/>
                        <a:pt x="1072" y="327"/>
                      </a:cubicBezTo>
                      <a:cubicBezTo>
                        <a:pt x="1301" y="480"/>
                        <a:pt x="1531" y="633"/>
                        <a:pt x="1760" y="786"/>
                      </a:cubicBezTo>
                      <a:cubicBezTo>
                        <a:pt x="1990" y="939"/>
                        <a:pt x="2219" y="1168"/>
                        <a:pt x="2372" y="1398"/>
                      </a:cubicBezTo>
                      <a:cubicBezTo>
                        <a:pt x="2525" y="1474"/>
                        <a:pt x="2602" y="1627"/>
                        <a:pt x="2678" y="1704"/>
                      </a:cubicBezTo>
                      <a:cubicBezTo>
                        <a:pt x="2755" y="1780"/>
                        <a:pt x="2908" y="1933"/>
                        <a:pt x="2984" y="2010"/>
                      </a:cubicBezTo>
                      <a:cubicBezTo>
                        <a:pt x="3061" y="2010"/>
                        <a:pt x="3137" y="2010"/>
                        <a:pt x="3137" y="1933"/>
                      </a:cubicBezTo>
                      <a:cubicBezTo>
                        <a:pt x="3061" y="1780"/>
                        <a:pt x="3061" y="1627"/>
                        <a:pt x="2908" y="1474"/>
                      </a:cubicBezTo>
                      <a:cubicBezTo>
                        <a:pt x="2831" y="1321"/>
                        <a:pt x="2755" y="1245"/>
                        <a:pt x="2602" y="1092"/>
                      </a:cubicBezTo>
                      <a:cubicBezTo>
                        <a:pt x="2372" y="862"/>
                        <a:pt x="2143" y="633"/>
                        <a:pt x="1837" y="480"/>
                      </a:cubicBezTo>
                      <a:cubicBezTo>
                        <a:pt x="1607" y="250"/>
                        <a:pt x="1301" y="97"/>
                        <a:pt x="995" y="21"/>
                      </a:cubicBezTo>
                      <a:cubicBezTo>
                        <a:pt x="927" y="7"/>
                        <a:pt x="862" y="1"/>
                        <a:pt x="7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96"/>
                <p:cNvSpPr/>
                <p:nvPr/>
              </p:nvSpPr>
              <p:spPr>
                <a:xfrm>
                  <a:off x="3434150" y="2669100"/>
                  <a:ext cx="76000" cy="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0" h="1790" extrusionOk="0">
                      <a:moveTo>
                        <a:pt x="918" y="0"/>
                      </a:moveTo>
                      <a:cubicBezTo>
                        <a:pt x="612" y="0"/>
                        <a:pt x="306" y="77"/>
                        <a:pt x="77" y="153"/>
                      </a:cubicBezTo>
                      <a:cubicBezTo>
                        <a:pt x="0" y="153"/>
                        <a:pt x="77" y="306"/>
                        <a:pt x="77" y="306"/>
                      </a:cubicBezTo>
                      <a:lnTo>
                        <a:pt x="153" y="306"/>
                      </a:lnTo>
                      <a:cubicBezTo>
                        <a:pt x="268" y="268"/>
                        <a:pt x="402" y="249"/>
                        <a:pt x="536" y="249"/>
                      </a:cubicBezTo>
                      <a:cubicBezTo>
                        <a:pt x="670" y="249"/>
                        <a:pt x="803" y="268"/>
                        <a:pt x="918" y="306"/>
                      </a:cubicBezTo>
                      <a:cubicBezTo>
                        <a:pt x="1224" y="383"/>
                        <a:pt x="1454" y="536"/>
                        <a:pt x="1683" y="689"/>
                      </a:cubicBezTo>
                      <a:cubicBezTo>
                        <a:pt x="1913" y="842"/>
                        <a:pt x="2142" y="995"/>
                        <a:pt x="2295" y="1148"/>
                      </a:cubicBezTo>
                      <a:cubicBezTo>
                        <a:pt x="2372" y="1224"/>
                        <a:pt x="2448" y="1377"/>
                        <a:pt x="2601" y="1454"/>
                      </a:cubicBezTo>
                      <a:cubicBezTo>
                        <a:pt x="2678" y="1530"/>
                        <a:pt x="2754" y="1683"/>
                        <a:pt x="2831" y="1760"/>
                      </a:cubicBezTo>
                      <a:cubicBezTo>
                        <a:pt x="2851" y="1780"/>
                        <a:pt x="2877" y="1790"/>
                        <a:pt x="2903" y="1790"/>
                      </a:cubicBezTo>
                      <a:cubicBezTo>
                        <a:pt x="2973" y="1790"/>
                        <a:pt x="3040" y="1719"/>
                        <a:pt x="2984" y="1607"/>
                      </a:cubicBezTo>
                      <a:cubicBezTo>
                        <a:pt x="2984" y="1530"/>
                        <a:pt x="2907" y="1377"/>
                        <a:pt x="2831" y="1224"/>
                      </a:cubicBezTo>
                      <a:cubicBezTo>
                        <a:pt x="2678" y="1148"/>
                        <a:pt x="2601" y="1071"/>
                        <a:pt x="2525" y="918"/>
                      </a:cubicBezTo>
                      <a:cubicBezTo>
                        <a:pt x="2295" y="689"/>
                        <a:pt x="1989" y="536"/>
                        <a:pt x="1760" y="383"/>
                      </a:cubicBezTo>
                      <a:cubicBezTo>
                        <a:pt x="1530" y="230"/>
                        <a:pt x="1224" y="77"/>
                        <a:pt x="91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96"/>
                <p:cNvSpPr/>
                <p:nvPr/>
              </p:nvSpPr>
              <p:spPr>
                <a:xfrm>
                  <a:off x="4321600" y="391125"/>
                  <a:ext cx="309875" cy="4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19127" extrusionOk="0">
                      <a:moveTo>
                        <a:pt x="7804" y="0"/>
                      </a:moveTo>
                      <a:cubicBezTo>
                        <a:pt x="6427" y="1072"/>
                        <a:pt x="5203" y="2296"/>
                        <a:pt x="4132" y="3749"/>
                      </a:cubicBezTo>
                      <a:cubicBezTo>
                        <a:pt x="3597" y="4514"/>
                        <a:pt x="3214" y="5356"/>
                        <a:pt x="3061" y="6350"/>
                      </a:cubicBezTo>
                      <a:cubicBezTo>
                        <a:pt x="2832" y="7192"/>
                        <a:pt x="3214" y="8263"/>
                        <a:pt x="2755" y="9028"/>
                      </a:cubicBezTo>
                      <a:cubicBezTo>
                        <a:pt x="2296" y="9793"/>
                        <a:pt x="1148" y="10176"/>
                        <a:pt x="842" y="11170"/>
                      </a:cubicBezTo>
                      <a:cubicBezTo>
                        <a:pt x="536" y="12318"/>
                        <a:pt x="2296" y="13542"/>
                        <a:pt x="1684" y="14690"/>
                      </a:cubicBezTo>
                      <a:cubicBezTo>
                        <a:pt x="1301" y="15455"/>
                        <a:pt x="1" y="16373"/>
                        <a:pt x="460" y="19127"/>
                      </a:cubicBezTo>
                      <a:lnTo>
                        <a:pt x="11859" y="18668"/>
                      </a:lnTo>
                      <a:cubicBezTo>
                        <a:pt x="11630" y="17291"/>
                        <a:pt x="11553" y="15837"/>
                        <a:pt x="11553" y="14460"/>
                      </a:cubicBezTo>
                      <a:cubicBezTo>
                        <a:pt x="12165" y="12930"/>
                        <a:pt x="12395" y="11247"/>
                        <a:pt x="12165" y="9640"/>
                      </a:cubicBezTo>
                      <a:cubicBezTo>
                        <a:pt x="11936" y="8875"/>
                        <a:pt x="11630" y="8187"/>
                        <a:pt x="11324" y="7575"/>
                      </a:cubicBezTo>
                      <a:lnTo>
                        <a:pt x="10023" y="5126"/>
                      </a:lnTo>
                      <a:cubicBezTo>
                        <a:pt x="9870" y="4667"/>
                        <a:pt x="9564" y="4285"/>
                        <a:pt x="9258" y="3902"/>
                      </a:cubicBezTo>
                      <a:cubicBezTo>
                        <a:pt x="8952" y="3596"/>
                        <a:pt x="8570" y="3290"/>
                        <a:pt x="8187" y="3137"/>
                      </a:cubicBezTo>
                      <a:cubicBezTo>
                        <a:pt x="7422" y="2678"/>
                        <a:pt x="6580" y="2296"/>
                        <a:pt x="5739" y="2066"/>
                      </a:cubicBezTo>
                      <a:lnTo>
                        <a:pt x="780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96"/>
                <p:cNvSpPr/>
                <p:nvPr/>
              </p:nvSpPr>
              <p:spPr>
                <a:xfrm>
                  <a:off x="4543475" y="641675"/>
                  <a:ext cx="288825" cy="30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3" h="12340" extrusionOk="0">
                      <a:moveTo>
                        <a:pt x="10482" y="1"/>
                      </a:moveTo>
                      <a:lnTo>
                        <a:pt x="460" y="6121"/>
                      </a:lnTo>
                      <a:lnTo>
                        <a:pt x="1" y="10712"/>
                      </a:lnTo>
                      <a:cubicBezTo>
                        <a:pt x="1457" y="11909"/>
                        <a:pt x="3598" y="12340"/>
                        <a:pt x="5647" y="12340"/>
                      </a:cubicBezTo>
                      <a:cubicBezTo>
                        <a:pt x="8442" y="12340"/>
                        <a:pt x="11067" y="11539"/>
                        <a:pt x="11553" y="10788"/>
                      </a:cubicBezTo>
                      <a:lnTo>
                        <a:pt x="1048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96"/>
                <p:cNvSpPr/>
                <p:nvPr/>
              </p:nvSpPr>
              <p:spPr>
                <a:xfrm>
                  <a:off x="4430625" y="381775"/>
                  <a:ext cx="382550" cy="44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2" h="17848" extrusionOk="0">
                      <a:moveTo>
                        <a:pt x="6355" y="1"/>
                      </a:moveTo>
                      <a:cubicBezTo>
                        <a:pt x="3959" y="1"/>
                        <a:pt x="1771" y="1323"/>
                        <a:pt x="613" y="3511"/>
                      </a:cubicBezTo>
                      <a:lnTo>
                        <a:pt x="1" y="4965"/>
                      </a:lnTo>
                      <a:cubicBezTo>
                        <a:pt x="689" y="7107"/>
                        <a:pt x="1072" y="9326"/>
                        <a:pt x="1148" y="11621"/>
                      </a:cubicBezTo>
                      <a:cubicBezTo>
                        <a:pt x="1072" y="12845"/>
                        <a:pt x="1301" y="14069"/>
                        <a:pt x="1684" y="15217"/>
                      </a:cubicBezTo>
                      <a:cubicBezTo>
                        <a:pt x="2547" y="17094"/>
                        <a:pt x="4296" y="17847"/>
                        <a:pt x="6159" y="17847"/>
                      </a:cubicBezTo>
                      <a:cubicBezTo>
                        <a:pt x="8093" y="17847"/>
                        <a:pt x="10152" y="17036"/>
                        <a:pt x="11477" y="15829"/>
                      </a:cubicBezTo>
                      <a:cubicBezTo>
                        <a:pt x="14384" y="13227"/>
                        <a:pt x="15302" y="9020"/>
                        <a:pt x="13925" y="5347"/>
                      </a:cubicBezTo>
                      <a:cubicBezTo>
                        <a:pt x="12854" y="2746"/>
                        <a:pt x="10482" y="757"/>
                        <a:pt x="7728" y="145"/>
                      </a:cubicBezTo>
                      <a:cubicBezTo>
                        <a:pt x="7266" y="48"/>
                        <a:pt x="6807" y="1"/>
                        <a:pt x="63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96"/>
                <p:cNvSpPr/>
                <p:nvPr/>
              </p:nvSpPr>
              <p:spPr>
                <a:xfrm>
                  <a:off x="4294825" y="238525"/>
                  <a:ext cx="774650" cy="5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86" h="23395" extrusionOk="0">
                      <a:moveTo>
                        <a:pt x="14630" y="1"/>
                      </a:moveTo>
                      <a:cubicBezTo>
                        <a:pt x="13812" y="1"/>
                        <a:pt x="13001" y="194"/>
                        <a:pt x="12242" y="596"/>
                      </a:cubicBezTo>
                      <a:cubicBezTo>
                        <a:pt x="11477" y="979"/>
                        <a:pt x="10865" y="1514"/>
                        <a:pt x="10176" y="1973"/>
                      </a:cubicBezTo>
                      <a:cubicBezTo>
                        <a:pt x="9533" y="2386"/>
                        <a:pt x="8973" y="2469"/>
                        <a:pt x="8364" y="2469"/>
                      </a:cubicBezTo>
                      <a:cubicBezTo>
                        <a:pt x="7957" y="2469"/>
                        <a:pt x="7529" y="2432"/>
                        <a:pt x="7039" y="2432"/>
                      </a:cubicBezTo>
                      <a:cubicBezTo>
                        <a:pt x="6121" y="2432"/>
                        <a:pt x="5280" y="2738"/>
                        <a:pt x="4668" y="3350"/>
                      </a:cubicBezTo>
                      <a:cubicBezTo>
                        <a:pt x="4362" y="3656"/>
                        <a:pt x="4132" y="3962"/>
                        <a:pt x="3979" y="4345"/>
                      </a:cubicBezTo>
                      <a:cubicBezTo>
                        <a:pt x="3826" y="4727"/>
                        <a:pt x="3979" y="5263"/>
                        <a:pt x="3750" y="5645"/>
                      </a:cubicBezTo>
                      <a:cubicBezTo>
                        <a:pt x="3444" y="6028"/>
                        <a:pt x="3061" y="6411"/>
                        <a:pt x="2678" y="6640"/>
                      </a:cubicBezTo>
                      <a:cubicBezTo>
                        <a:pt x="1990" y="6870"/>
                        <a:pt x="1378" y="7252"/>
                        <a:pt x="842" y="7635"/>
                      </a:cubicBezTo>
                      <a:cubicBezTo>
                        <a:pt x="230" y="8323"/>
                        <a:pt x="1" y="9241"/>
                        <a:pt x="230" y="10083"/>
                      </a:cubicBezTo>
                      <a:cubicBezTo>
                        <a:pt x="536" y="11154"/>
                        <a:pt x="1378" y="11919"/>
                        <a:pt x="2449" y="12148"/>
                      </a:cubicBezTo>
                      <a:cubicBezTo>
                        <a:pt x="2770" y="12217"/>
                        <a:pt x="3092" y="12252"/>
                        <a:pt x="3411" y="12252"/>
                      </a:cubicBezTo>
                      <a:cubicBezTo>
                        <a:pt x="4156" y="12252"/>
                        <a:pt x="4889" y="12064"/>
                        <a:pt x="5586" y="11689"/>
                      </a:cubicBezTo>
                      <a:cubicBezTo>
                        <a:pt x="6121" y="11383"/>
                        <a:pt x="6657" y="11001"/>
                        <a:pt x="7192" y="10618"/>
                      </a:cubicBezTo>
                      <a:lnTo>
                        <a:pt x="7575" y="10236"/>
                      </a:lnTo>
                      <a:cubicBezTo>
                        <a:pt x="8082" y="9856"/>
                        <a:pt x="8588" y="9318"/>
                        <a:pt x="9225" y="9318"/>
                      </a:cubicBezTo>
                      <a:cubicBezTo>
                        <a:pt x="9358" y="9318"/>
                        <a:pt x="9496" y="9342"/>
                        <a:pt x="9641" y="9394"/>
                      </a:cubicBezTo>
                      <a:cubicBezTo>
                        <a:pt x="9870" y="9547"/>
                        <a:pt x="10100" y="9700"/>
                        <a:pt x="10329" y="9930"/>
                      </a:cubicBezTo>
                      <a:cubicBezTo>
                        <a:pt x="10673" y="10171"/>
                        <a:pt x="11080" y="10288"/>
                        <a:pt x="11486" y="10288"/>
                      </a:cubicBezTo>
                      <a:cubicBezTo>
                        <a:pt x="11981" y="10288"/>
                        <a:pt x="12475" y="10113"/>
                        <a:pt x="12854" y="9777"/>
                      </a:cubicBezTo>
                      <a:cubicBezTo>
                        <a:pt x="13293" y="9400"/>
                        <a:pt x="13783" y="8664"/>
                        <a:pt x="14452" y="8664"/>
                      </a:cubicBezTo>
                      <a:cubicBezTo>
                        <a:pt x="14599" y="8664"/>
                        <a:pt x="14754" y="8700"/>
                        <a:pt x="14919" y="8782"/>
                      </a:cubicBezTo>
                      <a:cubicBezTo>
                        <a:pt x="15225" y="9012"/>
                        <a:pt x="15455" y="9471"/>
                        <a:pt x="15608" y="9853"/>
                      </a:cubicBezTo>
                      <a:cubicBezTo>
                        <a:pt x="15684" y="10465"/>
                        <a:pt x="15991" y="11077"/>
                        <a:pt x="16297" y="11613"/>
                      </a:cubicBezTo>
                      <a:cubicBezTo>
                        <a:pt x="16832" y="12225"/>
                        <a:pt x="17368" y="12684"/>
                        <a:pt x="18056" y="12990"/>
                      </a:cubicBezTo>
                      <a:cubicBezTo>
                        <a:pt x="19280" y="13679"/>
                        <a:pt x="20122" y="14826"/>
                        <a:pt x="20428" y="16127"/>
                      </a:cubicBezTo>
                      <a:cubicBezTo>
                        <a:pt x="20581" y="17121"/>
                        <a:pt x="20428" y="18039"/>
                        <a:pt x="19969" y="18957"/>
                      </a:cubicBezTo>
                      <a:cubicBezTo>
                        <a:pt x="19204" y="20258"/>
                        <a:pt x="19586" y="23395"/>
                        <a:pt x="19586" y="23395"/>
                      </a:cubicBezTo>
                      <a:lnTo>
                        <a:pt x="29762" y="22171"/>
                      </a:lnTo>
                      <a:cubicBezTo>
                        <a:pt x="29762" y="22171"/>
                        <a:pt x="30986" y="17963"/>
                        <a:pt x="28997" y="15362"/>
                      </a:cubicBezTo>
                      <a:cubicBezTo>
                        <a:pt x="28308" y="14673"/>
                        <a:pt x="27772" y="13908"/>
                        <a:pt x="27160" y="13143"/>
                      </a:cubicBezTo>
                      <a:cubicBezTo>
                        <a:pt x="26242" y="11536"/>
                        <a:pt x="26472" y="9471"/>
                        <a:pt x="25707" y="7864"/>
                      </a:cubicBezTo>
                      <a:cubicBezTo>
                        <a:pt x="25324" y="6946"/>
                        <a:pt x="24636" y="6181"/>
                        <a:pt x="23794" y="5722"/>
                      </a:cubicBezTo>
                      <a:cubicBezTo>
                        <a:pt x="23259" y="5416"/>
                        <a:pt x="22647" y="5186"/>
                        <a:pt x="22111" y="4880"/>
                      </a:cubicBezTo>
                      <a:cubicBezTo>
                        <a:pt x="21269" y="4192"/>
                        <a:pt x="20581" y="3427"/>
                        <a:pt x="19892" y="2585"/>
                      </a:cubicBezTo>
                      <a:cubicBezTo>
                        <a:pt x="18974" y="1514"/>
                        <a:pt x="17750" y="749"/>
                        <a:pt x="16373" y="290"/>
                      </a:cubicBezTo>
                      <a:cubicBezTo>
                        <a:pt x="15800" y="99"/>
                        <a:pt x="15213" y="1"/>
                        <a:pt x="146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96"/>
                <p:cNvSpPr/>
                <p:nvPr/>
              </p:nvSpPr>
              <p:spPr>
                <a:xfrm>
                  <a:off x="4753875" y="552225"/>
                  <a:ext cx="99475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9" h="6258" extrusionOk="0">
                      <a:moveTo>
                        <a:pt x="1560" y="1"/>
                      </a:moveTo>
                      <a:cubicBezTo>
                        <a:pt x="1227" y="1"/>
                        <a:pt x="916" y="158"/>
                        <a:pt x="689" y="442"/>
                      </a:cubicBezTo>
                      <a:cubicBezTo>
                        <a:pt x="383" y="748"/>
                        <a:pt x="153" y="1131"/>
                        <a:pt x="0" y="1513"/>
                      </a:cubicBezTo>
                      <a:lnTo>
                        <a:pt x="0" y="5568"/>
                      </a:lnTo>
                      <a:cubicBezTo>
                        <a:pt x="236" y="5981"/>
                        <a:pt x="699" y="6257"/>
                        <a:pt x="1214" y="6257"/>
                      </a:cubicBezTo>
                      <a:cubicBezTo>
                        <a:pt x="1368" y="6257"/>
                        <a:pt x="1525" y="6233"/>
                        <a:pt x="1683" y="6180"/>
                      </a:cubicBezTo>
                      <a:cubicBezTo>
                        <a:pt x="2295" y="6027"/>
                        <a:pt x="2831" y="5568"/>
                        <a:pt x="3137" y="5032"/>
                      </a:cubicBezTo>
                      <a:cubicBezTo>
                        <a:pt x="3979" y="3502"/>
                        <a:pt x="3672" y="1666"/>
                        <a:pt x="2525" y="442"/>
                      </a:cubicBezTo>
                      <a:cubicBezTo>
                        <a:pt x="2295" y="213"/>
                        <a:pt x="2142" y="136"/>
                        <a:pt x="1913" y="59"/>
                      </a:cubicBezTo>
                      <a:cubicBezTo>
                        <a:pt x="1794" y="20"/>
                        <a:pt x="1676" y="1"/>
                        <a:pt x="15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96"/>
                <p:cNvSpPr/>
                <p:nvPr/>
              </p:nvSpPr>
              <p:spPr>
                <a:xfrm>
                  <a:off x="4551125" y="731575"/>
                  <a:ext cx="208500" cy="1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4438" fill="none" extrusionOk="0">
                      <a:moveTo>
                        <a:pt x="1" y="4055"/>
                      </a:moveTo>
                      <a:cubicBezTo>
                        <a:pt x="3367" y="4438"/>
                        <a:pt x="6580" y="2831"/>
                        <a:pt x="8340" y="1"/>
                      </a:cubicBezTo>
                    </a:path>
                  </a:pathLst>
                </a:custGeom>
                <a:noFill/>
                <a:ln w="17225" cap="flat" cmpd="sng">
                  <a:solidFill>
                    <a:srgbClr val="E09251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96"/>
                <p:cNvSpPr/>
                <p:nvPr/>
              </p:nvSpPr>
              <p:spPr>
                <a:xfrm>
                  <a:off x="4604675" y="629725"/>
                  <a:ext cx="1204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9" h="3984" extrusionOk="0">
                      <a:moveTo>
                        <a:pt x="2587" y="0"/>
                      </a:moveTo>
                      <a:cubicBezTo>
                        <a:pt x="2492" y="0"/>
                        <a:pt x="2394" y="7"/>
                        <a:pt x="2296" y="20"/>
                      </a:cubicBezTo>
                      <a:cubicBezTo>
                        <a:pt x="536" y="326"/>
                        <a:pt x="1" y="2544"/>
                        <a:pt x="1454" y="3616"/>
                      </a:cubicBezTo>
                      <a:cubicBezTo>
                        <a:pt x="1826" y="3870"/>
                        <a:pt x="2232" y="3984"/>
                        <a:pt x="2626" y="3984"/>
                      </a:cubicBezTo>
                      <a:cubicBezTo>
                        <a:pt x="3774" y="3984"/>
                        <a:pt x="4819" y="3013"/>
                        <a:pt x="4591" y="1703"/>
                      </a:cubicBezTo>
                      <a:cubicBezTo>
                        <a:pt x="4451" y="724"/>
                        <a:pt x="3608" y="0"/>
                        <a:pt x="2587" y="0"/>
                      </a:cubicBezTo>
                      <a:close/>
                    </a:path>
                  </a:pathLst>
                </a:custGeom>
                <a:solidFill>
                  <a:srgbClr val="F799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96"/>
                <p:cNvSpPr/>
                <p:nvPr/>
              </p:nvSpPr>
              <p:spPr>
                <a:xfrm>
                  <a:off x="4457400" y="633375"/>
                  <a:ext cx="73550" cy="9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2" h="3929" extrusionOk="0">
                      <a:moveTo>
                        <a:pt x="345" y="1"/>
                      </a:moveTo>
                      <a:cubicBezTo>
                        <a:pt x="235" y="1"/>
                        <a:pt x="120" y="9"/>
                        <a:pt x="1" y="27"/>
                      </a:cubicBezTo>
                      <a:cubicBezTo>
                        <a:pt x="1" y="486"/>
                        <a:pt x="77" y="1021"/>
                        <a:pt x="77" y="1557"/>
                      </a:cubicBezTo>
                      <a:cubicBezTo>
                        <a:pt x="77" y="2398"/>
                        <a:pt x="154" y="3163"/>
                        <a:pt x="230" y="3929"/>
                      </a:cubicBezTo>
                      <a:lnTo>
                        <a:pt x="460" y="3929"/>
                      </a:lnTo>
                      <a:cubicBezTo>
                        <a:pt x="2942" y="3637"/>
                        <a:pt x="2638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F799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96"/>
                <p:cNvSpPr/>
                <p:nvPr/>
              </p:nvSpPr>
              <p:spPr>
                <a:xfrm>
                  <a:off x="4607850" y="515375"/>
                  <a:ext cx="86750" cy="4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1645" extrusionOk="0">
                      <a:moveTo>
                        <a:pt x="1428" y="0"/>
                      </a:moveTo>
                      <a:cubicBezTo>
                        <a:pt x="1292" y="0"/>
                        <a:pt x="1157" y="26"/>
                        <a:pt x="1021" y="80"/>
                      </a:cubicBezTo>
                      <a:cubicBezTo>
                        <a:pt x="639" y="233"/>
                        <a:pt x="409" y="462"/>
                        <a:pt x="180" y="845"/>
                      </a:cubicBezTo>
                      <a:cubicBezTo>
                        <a:pt x="0" y="1025"/>
                        <a:pt x="243" y="1298"/>
                        <a:pt x="503" y="1298"/>
                      </a:cubicBezTo>
                      <a:cubicBezTo>
                        <a:pt x="575" y="1298"/>
                        <a:pt x="649" y="1277"/>
                        <a:pt x="715" y="1227"/>
                      </a:cubicBezTo>
                      <a:cubicBezTo>
                        <a:pt x="868" y="998"/>
                        <a:pt x="1021" y="845"/>
                        <a:pt x="1251" y="692"/>
                      </a:cubicBezTo>
                      <a:cubicBezTo>
                        <a:pt x="1366" y="615"/>
                        <a:pt x="1499" y="577"/>
                        <a:pt x="1633" y="577"/>
                      </a:cubicBezTo>
                      <a:cubicBezTo>
                        <a:pt x="1767" y="577"/>
                        <a:pt x="1901" y="615"/>
                        <a:pt x="2016" y="692"/>
                      </a:cubicBezTo>
                      <a:cubicBezTo>
                        <a:pt x="2551" y="845"/>
                        <a:pt x="3010" y="1227"/>
                        <a:pt x="3317" y="1610"/>
                      </a:cubicBezTo>
                      <a:cubicBezTo>
                        <a:pt x="3317" y="1636"/>
                        <a:pt x="3334" y="1644"/>
                        <a:pt x="3356" y="1644"/>
                      </a:cubicBezTo>
                      <a:cubicBezTo>
                        <a:pt x="3402" y="1644"/>
                        <a:pt x="3470" y="1610"/>
                        <a:pt x="3470" y="1610"/>
                      </a:cubicBezTo>
                      <a:cubicBezTo>
                        <a:pt x="3240" y="998"/>
                        <a:pt x="2781" y="539"/>
                        <a:pt x="2169" y="233"/>
                      </a:cubicBezTo>
                      <a:cubicBezTo>
                        <a:pt x="1922" y="85"/>
                        <a:pt x="1675" y="0"/>
                        <a:pt x="1428" y="0"/>
                      </a:cubicBezTo>
                      <a:close/>
                    </a:path>
                  </a:pathLst>
                </a:custGeom>
                <a:solidFill>
                  <a:srgbClr val="601D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96"/>
                <p:cNvSpPr/>
                <p:nvPr/>
              </p:nvSpPr>
              <p:spPr>
                <a:xfrm>
                  <a:off x="4445925" y="536400"/>
                  <a:ext cx="78450" cy="3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" h="1382" extrusionOk="0">
                      <a:moveTo>
                        <a:pt x="1480" y="1"/>
                      </a:moveTo>
                      <a:cubicBezTo>
                        <a:pt x="1161" y="1"/>
                        <a:pt x="833" y="85"/>
                        <a:pt x="536" y="233"/>
                      </a:cubicBezTo>
                      <a:cubicBezTo>
                        <a:pt x="307" y="463"/>
                        <a:pt x="1" y="769"/>
                        <a:pt x="154" y="1152"/>
                      </a:cubicBezTo>
                      <a:cubicBezTo>
                        <a:pt x="208" y="1206"/>
                        <a:pt x="300" y="1260"/>
                        <a:pt x="404" y="1260"/>
                      </a:cubicBezTo>
                      <a:cubicBezTo>
                        <a:pt x="447" y="1260"/>
                        <a:pt x="491" y="1250"/>
                        <a:pt x="536" y="1228"/>
                      </a:cubicBezTo>
                      <a:cubicBezTo>
                        <a:pt x="613" y="1152"/>
                        <a:pt x="689" y="1075"/>
                        <a:pt x="766" y="999"/>
                      </a:cubicBezTo>
                      <a:lnTo>
                        <a:pt x="766" y="951"/>
                      </a:lnTo>
                      <a:lnTo>
                        <a:pt x="766" y="951"/>
                      </a:lnTo>
                      <a:cubicBezTo>
                        <a:pt x="779" y="931"/>
                        <a:pt x="793" y="906"/>
                        <a:pt x="786" y="906"/>
                      </a:cubicBezTo>
                      <a:lnTo>
                        <a:pt x="786" y="906"/>
                      </a:lnTo>
                      <a:cubicBezTo>
                        <a:pt x="784" y="906"/>
                        <a:pt x="777" y="911"/>
                        <a:pt x="766" y="922"/>
                      </a:cubicBezTo>
                      <a:lnTo>
                        <a:pt x="766" y="846"/>
                      </a:lnTo>
                      <a:lnTo>
                        <a:pt x="919" y="846"/>
                      </a:lnTo>
                      <a:lnTo>
                        <a:pt x="995" y="769"/>
                      </a:lnTo>
                      <a:lnTo>
                        <a:pt x="1454" y="769"/>
                      </a:lnTo>
                      <a:cubicBezTo>
                        <a:pt x="1522" y="759"/>
                        <a:pt x="1590" y="755"/>
                        <a:pt x="1658" y="755"/>
                      </a:cubicBezTo>
                      <a:cubicBezTo>
                        <a:pt x="2123" y="755"/>
                        <a:pt x="2574" y="980"/>
                        <a:pt x="2908" y="1381"/>
                      </a:cubicBezTo>
                      <a:lnTo>
                        <a:pt x="2984" y="1381"/>
                      </a:lnTo>
                      <a:lnTo>
                        <a:pt x="3137" y="1075"/>
                      </a:lnTo>
                      <a:cubicBezTo>
                        <a:pt x="2908" y="539"/>
                        <a:pt x="2525" y="233"/>
                        <a:pt x="1990" y="80"/>
                      </a:cubicBezTo>
                      <a:cubicBezTo>
                        <a:pt x="1827" y="26"/>
                        <a:pt x="1655" y="1"/>
                        <a:pt x="1480" y="1"/>
                      </a:cubicBezTo>
                      <a:close/>
                    </a:path>
                  </a:pathLst>
                </a:custGeom>
                <a:solidFill>
                  <a:srgbClr val="601D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96"/>
                <p:cNvSpPr/>
                <p:nvPr/>
              </p:nvSpPr>
              <p:spPr>
                <a:xfrm>
                  <a:off x="4629550" y="582025"/>
                  <a:ext cx="30625" cy="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163" extrusionOk="0">
                      <a:moveTo>
                        <a:pt x="656" y="0"/>
                      </a:moveTo>
                      <a:cubicBezTo>
                        <a:pt x="616" y="0"/>
                        <a:pt x="576" y="5"/>
                        <a:pt x="536" y="15"/>
                      </a:cubicBezTo>
                      <a:cubicBezTo>
                        <a:pt x="230" y="92"/>
                        <a:pt x="0" y="398"/>
                        <a:pt x="77" y="704"/>
                      </a:cubicBezTo>
                      <a:cubicBezTo>
                        <a:pt x="153" y="1010"/>
                        <a:pt x="383" y="1163"/>
                        <a:pt x="689" y="1163"/>
                      </a:cubicBezTo>
                      <a:cubicBezTo>
                        <a:pt x="995" y="1086"/>
                        <a:pt x="1224" y="780"/>
                        <a:pt x="1224" y="474"/>
                      </a:cubicBezTo>
                      <a:cubicBezTo>
                        <a:pt x="1158" y="208"/>
                        <a:pt x="918" y="0"/>
                        <a:pt x="656" y="0"/>
                      </a:cubicBezTo>
                      <a:close/>
                    </a:path>
                  </a:pathLst>
                </a:custGeom>
                <a:solidFill>
                  <a:srgbClr val="601D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96"/>
                <p:cNvSpPr/>
                <p:nvPr/>
              </p:nvSpPr>
              <p:spPr>
                <a:xfrm>
                  <a:off x="4478250" y="598500"/>
                  <a:ext cx="32925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160" extrusionOk="0">
                      <a:moveTo>
                        <a:pt x="630" y="1"/>
                      </a:moveTo>
                      <a:cubicBezTo>
                        <a:pt x="309" y="1"/>
                        <a:pt x="1" y="236"/>
                        <a:pt x="85" y="657"/>
                      </a:cubicBezTo>
                      <a:cubicBezTo>
                        <a:pt x="154" y="1001"/>
                        <a:pt x="425" y="1160"/>
                        <a:pt x="687" y="1160"/>
                      </a:cubicBezTo>
                      <a:cubicBezTo>
                        <a:pt x="1008" y="1160"/>
                        <a:pt x="1317" y="924"/>
                        <a:pt x="1232" y="504"/>
                      </a:cubicBezTo>
                      <a:cubicBezTo>
                        <a:pt x="1164" y="159"/>
                        <a:pt x="893" y="1"/>
                        <a:pt x="630" y="1"/>
                      </a:cubicBezTo>
                      <a:close/>
                    </a:path>
                  </a:pathLst>
                </a:custGeom>
                <a:solidFill>
                  <a:srgbClr val="601D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96"/>
                <p:cNvSpPr/>
                <p:nvPr/>
              </p:nvSpPr>
              <p:spPr>
                <a:xfrm>
                  <a:off x="4520525" y="648800"/>
                  <a:ext cx="30625" cy="4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782" extrusionOk="0">
                      <a:moveTo>
                        <a:pt x="1115" y="1"/>
                      </a:moveTo>
                      <a:cubicBezTo>
                        <a:pt x="1101" y="1"/>
                        <a:pt x="1086" y="7"/>
                        <a:pt x="1072" y="22"/>
                      </a:cubicBezTo>
                      <a:cubicBezTo>
                        <a:pt x="995" y="175"/>
                        <a:pt x="842" y="251"/>
                        <a:pt x="689" y="328"/>
                      </a:cubicBezTo>
                      <a:cubicBezTo>
                        <a:pt x="460" y="404"/>
                        <a:pt x="306" y="481"/>
                        <a:pt x="230" y="634"/>
                      </a:cubicBezTo>
                      <a:cubicBezTo>
                        <a:pt x="77" y="787"/>
                        <a:pt x="0" y="940"/>
                        <a:pt x="77" y="1169"/>
                      </a:cubicBezTo>
                      <a:cubicBezTo>
                        <a:pt x="153" y="1322"/>
                        <a:pt x="306" y="1475"/>
                        <a:pt x="460" y="1552"/>
                      </a:cubicBezTo>
                      <a:cubicBezTo>
                        <a:pt x="536" y="1628"/>
                        <a:pt x="766" y="1705"/>
                        <a:pt x="919" y="1781"/>
                      </a:cubicBezTo>
                      <a:cubicBezTo>
                        <a:pt x="995" y="1781"/>
                        <a:pt x="1148" y="1705"/>
                        <a:pt x="1148" y="1628"/>
                      </a:cubicBezTo>
                      <a:cubicBezTo>
                        <a:pt x="1148" y="1475"/>
                        <a:pt x="1072" y="1399"/>
                        <a:pt x="995" y="1399"/>
                      </a:cubicBezTo>
                      <a:lnTo>
                        <a:pt x="919" y="1399"/>
                      </a:lnTo>
                      <a:cubicBezTo>
                        <a:pt x="842" y="1322"/>
                        <a:pt x="766" y="1322"/>
                        <a:pt x="689" y="1246"/>
                      </a:cubicBezTo>
                      <a:lnTo>
                        <a:pt x="689" y="1169"/>
                      </a:lnTo>
                      <a:lnTo>
                        <a:pt x="689" y="1093"/>
                      </a:lnTo>
                      <a:lnTo>
                        <a:pt x="613" y="787"/>
                      </a:lnTo>
                      <a:lnTo>
                        <a:pt x="689" y="710"/>
                      </a:lnTo>
                      <a:lnTo>
                        <a:pt x="842" y="634"/>
                      </a:lnTo>
                      <a:cubicBezTo>
                        <a:pt x="995" y="481"/>
                        <a:pt x="1148" y="328"/>
                        <a:pt x="1225" y="175"/>
                      </a:cubicBezTo>
                      <a:cubicBezTo>
                        <a:pt x="1225" y="113"/>
                        <a:pt x="1174" y="1"/>
                        <a:pt x="1115" y="1"/>
                      </a:cubicBezTo>
                      <a:close/>
                    </a:path>
                  </a:pathLst>
                </a:custGeom>
                <a:solidFill>
                  <a:srgbClr val="E092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96"/>
                <p:cNvSpPr/>
                <p:nvPr/>
              </p:nvSpPr>
              <p:spPr>
                <a:xfrm>
                  <a:off x="4520525" y="710525"/>
                  <a:ext cx="86100" cy="6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4" h="2526" extrusionOk="0">
                      <a:moveTo>
                        <a:pt x="3367" y="1"/>
                      </a:moveTo>
                      <a:lnTo>
                        <a:pt x="77" y="460"/>
                      </a:lnTo>
                      <a:cubicBezTo>
                        <a:pt x="77" y="460"/>
                        <a:pt x="0" y="1990"/>
                        <a:pt x="919" y="2526"/>
                      </a:cubicBezTo>
                      <a:cubicBezTo>
                        <a:pt x="919" y="2067"/>
                        <a:pt x="1148" y="1608"/>
                        <a:pt x="1531" y="1225"/>
                      </a:cubicBezTo>
                      <a:cubicBezTo>
                        <a:pt x="2066" y="766"/>
                        <a:pt x="2755" y="613"/>
                        <a:pt x="3443" y="613"/>
                      </a:cubicBezTo>
                      <a:cubicBezTo>
                        <a:pt x="3443" y="460"/>
                        <a:pt x="3367" y="231"/>
                        <a:pt x="3367" y="1"/>
                      </a:cubicBezTo>
                      <a:close/>
                    </a:path>
                  </a:pathLst>
                </a:custGeom>
                <a:solidFill>
                  <a:srgbClr val="CE67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96"/>
                <p:cNvSpPr/>
                <p:nvPr/>
              </p:nvSpPr>
              <p:spPr>
                <a:xfrm>
                  <a:off x="4543475" y="725850"/>
                  <a:ext cx="68875" cy="5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2171" extrusionOk="0">
                      <a:moveTo>
                        <a:pt x="2525" y="0"/>
                      </a:moveTo>
                      <a:cubicBezTo>
                        <a:pt x="1837" y="0"/>
                        <a:pt x="1148" y="153"/>
                        <a:pt x="613" y="612"/>
                      </a:cubicBezTo>
                      <a:cubicBezTo>
                        <a:pt x="230" y="995"/>
                        <a:pt x="1" y="1454"/>
                        <a:pt x="1" y="1913"/>
                      </a:cubicBezTo>
                      <a:cubicBezTo>
                        <a:pt x="230" y="2085"/>
                        <a:pt x="546" y="2171"/>
                        <a:pt x="850" y="2171"/>
                      </a:cubicBezTo>
                      <a:cubicBezTo>
                        <a:pt x="952" y="2171"/>
                        <a:pt x="1052" y="2161"/>
                        <a:pt x="1148" y="2142"/>
                      </a:cubicBezTo>
                      <a:cubicBezTo>
                        <a:pt x="2143" y="1913"/>
                        <a:pt x="2755" y="995"/>
                        <a:pt x="2525" y="0"/>
                      </a:cubicBezTo>
                      <a:close/>
                    </a:path>
                  </a:pathLst>
                </a:custGeom>
                <a:solidFill>
                  <a:srgbClr val="ED72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96"/>
                <p:cNvSpPr/>
                <p:nvPr/>
              </p:nvSpPr>
              <p:spPr>
                <a:xfrm>
                  <a:off x="2378350" y="3451375"/>
                  <a:ext cx="747875" cy="73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15" h="29379" extrusionOk="0">
                      <a:moveTo>
                        <a:pt x="29915" y="25859"/>
                      </a:moveTo>
                      <a:cubicBezTo>
                        <a:pt x="29303" y="20810"/>
                        <a:pt x="28538" y="13695"/>
                        <a:pt x="27619" y="9640"/>
                      </a:cubicBezTo>
                      <a:cubicBezTo>
                        <a:pt x="27543" y="9104"/>
                        <a:pt x="27390" y="8645"/>
                        <a:pt x="27313" y="8110"/>
                      </a:cubicBezTo>
                      <a:cubicBezTo>
                        <a:pt x="26854" y="8416"/>
                        <a:pt x="26242" y="8186"/>
                        <a:pt x="25783" y="7880"/>
                      </a:cubicBezTo>
                      <a:cubicBezTo>
                        <a:pt x="24330" y="7039"/>
                        <a:pt x="22953" y="5968"/>
                        <a:pt x="21728" y="4744"/>
                      </a:cubicBezTo>
                      <a:cubicBezTo>
                        <a:pt x="21116" y="4131"/>
                        <a:pt x="20504" y="3519"/>
                        <a:pt x="19969" y="2831"/>
                      </a:cubicBezTo>
                      <a:cubicBezTo>
                        <a:pt x="19586" y="2142"/>
                        <a:pt x="19051" y="1530"/>
                        <a:pt x="18515" y="918"/>
                      </a:cubicBezTo>
                      <a:cubicBezTo>
                        <a:pt x="17291" y="0"/>
                        <a:pt x="15225" y="842"/>
                        <a:pt x="13848" y="918"/>
                      </a:cubicBezTo>
                      <a:cubicBezTo>
                        <a:pt x="12012" y="1071"/>
                        <a:pt x="10176" y="1071"/>
                        <a:pt x="8340" y="842"/>
                      </a:cubicBezTo>
                      <a:cubicBezTo>
                        <a:pt x="7804" y="612"/>
                        <a:pt x="7192" y="689"/>
                        <a:pt x="6580" y="918"/>
                      </a:cubicBezTo>
                      <a:cubicBezTo>
                        <a:pt x="6121" y="1377"/>
                        <a:pt x="5662" y="1913"/>
                        <a:pt x="5356" y="2525"/>
                      </a:cubicBezTo>
                      <a:cubicBezTo>
                        <a:pt x="4438" y="3902"/>
                        <a:pt x="3214" y="4820"/>
                        <a:pt x="2755" y="6427"/>
                      </a:cubicBezTo>
                      <a:cubicBezTo>
                        <a:pt x="2296" y="8416"/>
                        <a:pt x="1990" y="10481"/>
                        <a:pt x="1760" y="12547"/>
                      </a:cubicBezTo>
                      <a:cubicBezTo>
                        <a:pt x="1148" y="16755"/>
                        <a:pt x="536" y="20963"/>
                        <a:pt x="1" y="25247"/>
                      </a:cubicBezTo>
                      <a:cubicBezTo>
                        <a:pt x="3444" y="28690"/>
                        <a:pt x="21652" y="29378"/>
                        <a:pt x="29915" y="2585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96"/>
                <p:cNvSpPr/>
                <p:nvPr/>
              </p:nvSpPr>
              <p:spPr>
                <a:xfrm>
                  <a:off x="3925700" y="1452650"/>
                  <a:ext cx="227625" cy="1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5" h="4591" fill="none" extrusionOk="0">
                      <a:moveTo>
                        <a:pt x="0" y="0"/>
                      </a:moveTo>
                      <a:lnTo>
                        <a:pt x="9104" y="4591"/>
                      </a:lnTo>
                    </a:path>
                  </a:pathLst>
                </a:custGeom>
                <a:noFill/>
                <a:ln w="17225" cap="flat" cmpd="sng">
                  <a:solidFill>
                    <a:srgbClr val="BD7604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96"/>
                <p:cNvSpPr/>
                <p:nvPr/>
              </p:nvSpPr>
              <p:spPr>
                <a:xfrm>
                  <a:off x="4987200" y="1357025"/>
                  <a:ext cx="451425" cy="2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7" h="8875" fill="none" extrusionOk="0">
                      <a:moveTo>
                        <a:pt x="1" y="0"/>
                      </a:moveTo>
                      <a:cubicBezTo>
                        <a:pt x="460" y="2984"/>
                        <a:pt x="919" y="5967"/>
                        <a:pt x="1378" y="8875"/>
                      </a:cubicBezTo>
                      <a:lnTo>
                        <a:pt x="18056" y="6121"/>
                      </a:lnTo>
                    </a:path>
                  </a:pathLst>
                </a:custGeom>
                <a:noFill/>
                <a:ln w="17225" cap="flat" cmpd="sng">
                  <a:solidFill>
                    <a:srgbClr val="BD7604"/>
                  </a:solidFill>
                  <a:prstDash val="solid"/>
                  <a:miter lim="765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97"/>
          <p:cNvGrpSpPr/>
          <p:nvPr/>
        </p:nvGrpSpPr>
        <p:grpSpPr>
          <a:xfrm>
            <a:off x="8" y="3496684"/>
            <a:ext cx="4423994" cy="1646834"/>
            <a:chOff x="623575" y="1229625"/>
            <a:chExt cx="3528750" cy="1319050"/>
          </a:xfrm>
        </p:grpSpPr>
        <p:sp>
          <p:nvSpPr>
            <p:cNvPr id="1283" name="Google Shape;1283;p97"/>
            <p:cNvSpPr/>
            <p:nvPr/>
          </p:nvSpPr>
          <p:spPr>
            <a:xfrm>
              <a:off x="2973875" y="1591100"/>
              <a:ext cx="616775" cy="884650"/>
            </a:xfrm>
            <a:custGeom>
              <a:avLst/>
              <a:gdLst/>
              <a:ahLst/>
              <a:cxnLst/>
              <a:rect l="l" t="t" r="r" b="b"/>
              <a:pathLst>
                <a:path w="24671" h="35386" extrusionOk="0">
                  <a:moveTo>
                    <a:pt x="1489" y="0"/>
                  </a:moveTo>
                  <a:cubicBezTo>
                    <a:pt x="679" y="0"/>
                    <a:pt x="0" y="679"/>
                    <a:pt x="0" y="1489"/>
                  </a:cubicBezTo>
                  <a:lnTo>
                    <a:pt x="0" y="35386"/>
                  </a:lnTo>
                  <a:lnTo>
                    <a:pt x="24670" y="35386"/>
                  </a:lnTo>
                  <a:lnTo>
                    <a:pt x="24670" y="1489"/>
                  </a:lnTo>
                  <a:cubicBezTo>
                    <a:pt x="24670" y="679"/>
                    <a:pt x="23991" y="0"/>
                    <a:pt x="23182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7"/>
            <p:cNvSpPr/>
            <p:nvPr/>
          </p:nvSpPr>
          <p:spPr>
            <a:xfrm>
              <a:off x="3427200" y="1591100"/>
              <a:ext cx="163450" cy="884650"/>
            </a:xfrm>
            <a:custGeom>
              <a:avLst/>
              <a:gdLst/>
              <a:ahLst/>
              <a:cxnLst/>
              <a:rect l="l" t="t" r="r" b="b"/>
              <a:pathLst>
                <a:path w="6538" h="35386" extrusionOk="0">
                  <a:moveTo>
                    <a:pt x="1489" y="0"/>
                  </a:moveTo>
                  <a:cubicBezTo>
                    <a:pt x="667" y="0"/>
                    <a:pt x="1" y="679"/>
                    <a:pt x="1" y="1489"/>
                  </a:cubicBezTo>
                  <a:lnTo>
                    <a:pt x="1" y="35386"/>
                  </a:lnTo>
                  <a:lnTo>
                    <a:pt x="6537" y="35386"/>
                  </a:lnTo>
                  <a:lnTo>
                    <a:pt x="6537" y="1489"/>
                  </a:lnTo>
                  <a:cubicBezTo>
                    <a:pt x="6537" y="679"/>
                    <a:pt x="5858" y="0"/>
                    <a:pt x="5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7"/>
            <p:cNvSpPr/>
            <p:nvPr/>
          </p:nvSpPr>
          <p:spPr>
            <a:xfrm>
              <a:off x="846225" y="1267550"/>
              <a:ext cx="2222625" cy="644750"/>
            </a:xfrm>
            <a:custGeom>
              <a:avLst/>
              <a:gdLst/>
              <a:ahLst/>
              <a:cxnLst/>
              <a:rect l="l" t="t" r="r" b="b"/>
              <a:pathLst>
                <a:path w="88905" h="25790" extrusionOk="0">
                  <a:moveTo>
                    <a:pt x="2584" y="0"/>
                  </a:moveTo>
                  <a:cubicBezTo>
                    <a:pt x="1155" y="0"/>
                    <a:pt x="0" y="1155"/>
                    <a:pt x="0" y="2584"/>
                  </a:cubicBezTo>
                  <a:lnTo>
                    <a:pt x="0" y="25789"/>
                  </a:lnTo>
                  <a:lnTo>
                    <a:pt x="88904" y="25789"/>
                  </a:lnTo>
                  <a:lnTo>
                    <a:pt x="88904" y="2584"/>
                  </a:lnTo>
                  <a:cubicBezTo>
                    <a:pt x="88904" y="1155"/>
                    <a:pt x="87750" y="0"/>
                    <a:pt x="86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7"/>
            <p:cNvSpPr/>
            <p:nvPr/>
          </p:nvSpPr>
          <p:spPr>
            <a:xfrm>
              <a:off x="846225" y="1267550"/>
              <a:ext cx="184575" cy="644750"/>
            </a:xfrm>
            <a:custGeom>
              <a:avLst/>
              <a:gdLst/>
              <a:ahLst/>
              <a:cxnLst/>
              <a:rect l="l" t="t" r="r" b="b"/>
              <a:pathLst>
                <a:path w="7383" h="25790" extrusionOk="0">
                  <a:moveTo>
                    <a:pt x="2584" y="0"/>
                  </a:moveTo>
                  <a:cubicBezTo>
                    <a:pt x="1155" y="0"/>
                    <a:pt x="0" y="1155"/>
                    <a:pt x="0" y="2584"/>
                  </a:cubicBezTo>
                  <a:lnTo>
                    <a:pt x="0" y="25789"/>
                  </a:lnTo>
                  <a:lnTo>
                    <a:pt x="7382" y="25789"/>
                  </a:lnTo>
                  <a:lnTo>
                    <a:pt x="7382" y="2584"/>
                  </a:lnTo>
                  <a:cubicBezTo>
                    <a:pt x="7382" y="1155"/>
                    <a:pt x="6216" y="0"/>
                    <a:pt x="4787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97"/>
            <p:cNvSpPr/>
            <p:nvPr/>
          </p:nvSpPr>
          <p:spPr>
            <a:xfrm>
              <a:off x="1147750" y="1854225"/>
              <a:ext cx="2256250" cy="618250"/>
            </a:xfrm>
            <a:custGeom>
              <a:avLst/>
              <a:gdLst/>
              <a:ahLst/>
              <a:cxnLst/>
              <a:rect l="l" t="t" r="r" b="b"/>
              <a:pathLst>
                <a:path w="90250" h="24730" extrusionOk="0">
                  <a:moveTo>
                    <a:pt x="1" y="1"/>
                  </a:moveTo>
                  <a:lnTo>
                    <a:pt x="1" y="24730"/>
                  </a:lnTo>
                  <a:lnTo>
                    <a:pt x="90250" y="24730"/>
                  </a:lnTo>
                  <a:lnTo>
                    <a:pt x="90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7"/>
            <p:cNvSpPr/>
            <p:nvPr/>
          </p:nvSpPr>
          <p:spPr>
            <a:xfrm>
              <a:off x="1094175" y="1815525"/>
              <a:ext cx="2363400" cy="151825"/>
            </a:xfrm>
            <a:custGeom>
              <a:avLst/>
              <a:gdLst/>
              <a:ahLst/>
              <a:cxnLst/>
              <a:rect l="l" t="t" r="r" b="b"/>
              <a:pathLst>
                <a:path w="94536" h="6073" extrusionOk="0">
                  <a:moveTo>
                    <a:pt x="1870" y="1"/>
                  </a:moveTo>
                  <a:cubicBezTo>
                    <a:pt x="834" y="1"/>
                    <a:pt x="0" y="834"/>
                    <a:pt x="0" y="1858"/>
                  </a:cubicBezTo>
                  <a:lnTo>
                    <a:pt x="0" y="4216"/>
                  </a:lnTo>
                  <a:cubicBezTo>
                    <a:pt x="0" y="5240"/>
                    <a:pt x="834" y="6073"/>
                    <a:pt x="1870" y="6073"/>
                  </a:cubicBezTo>
                  <a:lnTo>
                    <a:pt x="92667" y="6073"/>
                  </a:lnTo>
                  <a:cubicBezTo>
                    <a:pt x="93703" y="6073"/>
                    <a:pt x="94536" y="5240"/>
                    <a:pt x="94536" y="4216"/>
                  </a:cubicBezTo>
                  <a:lnTo>
                    <a:pt x="94536" y="1858"/>
                  </a:lnTo>
                  <a:cubicBezTo>
                    <a:pt x="94536" y="834"/>
                    <a:pt x="93703" y="1"/>
                    <a:pt x="92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7"/>
            <p:cNvSpPr/>
            <p:nvPr/>
          </p:nvSpPr>
          <p:spPr>
            <a:xfrm>
              <a:off x="734900" y="1854225"/>
              <a:ext cx="591475" cy="618250"/>
            </a:xfrm>
            <a:custGeom>
              <a:avLst/>
              <a:gdLst/>
              <a:ahLst/>
              <a:cxnLst/>
              <a:rect l="l" t="t" r="r" b="b"/>
              <a:pathLst>
                <a:path w="23659" h="24730" extrusionOk="0">
                  <a:moveTo>
                    <a:pt x="1" y="1"/>
                  </a:moveTo>
                  <a:lnTo>
                    <a:pt x="1" y="24730"/>
                  </a:lnTo>
                  <a:lnTo>
                    <a:pt x="23658" y="24730"/>
                  </a:lnTo>
                  <a:lnTo>
                    <a:pt x="23658" y="1"/>
                  </a:ln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7"/>
            <p:cNvSpPr/>
            <p:nvPr/>
          </p:nvSpPr>
          <p:spPr>
            <a:xfrm>
              <a:off x="734900" y="1815225"/>
              <a:ext cx="645050" cy="152125"/>
            </a:xfrm>
            <a:custGeom>
              <a:avLst/>
              <a:gdLst/>
              <a:ahLst/>
              <a:cxnLst/>
              <a:rect l="l" t="t" r="r" b="b"/>
              <a:pathLst>
                <a:path w="25802" h="6085" extrusionOk="0">
                  <a:moveTo>
                    <a:pt x="1" y="1"/>
                  </a:moveTo>
                  <a:lnTo>
                    <a:pt x="1" y="6085"/>
                  </a:lnTo>
                  <a:lnTo>
                    <a:pt x="23944" y="6085"/>
                  </a:lnTo>
                  <a:cubicBezTo>
                    <a:pt x="24968" y="6085"/>
                    <a:pt x="25801" y="5252"/>
                    <a:pt x="25801" y="4228"/>
                  </a:cubicBezTo>
                  <a:lnTo>
                    <a:pt x="25801" y="1870"/>
                  </a:lnTo>
                  <a:cubicBezTo>
                    <a:pt x="25801" y="834"/>
                    <a:pt x="24968" y="1"/>
                    <a:pt x="23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7"/>
            <p:cNvSpPr/>
            <p:nvPr/>
          </p:nvSpPr>
          <p:spPr>
            <a:xfrm>
              <a:off x="682525" y="1591100"/>
              <a:ext cx="616450" cy="884650"/>
            </a:xfrm>
            <a:custGeom>
              <a:avLst/>
              <a:gdLst/>
              <a:ahLst/>
              <a:cxnLst/>
              <a:rect l="l" t="t" r="r" b="b"/>
              <a:pathLst>
                <a:path w="24658" h="35386" extrusionOk="0">
                  <a:moveTo>
                    <a:pt x="1488" y="0"/>
                  </a:moveTo>
                  <a:cubicBezTo>
                    <a:pt x="667" y="0"/>
                    <a:pt x="0" y="679"/>
                    <a:pt x="0" y="1489"/>
                  </a:cubicBezTo>
                  <a:lnTo>
                    <a:pt x="0" y="35386"/>
                  </a:lnTo>
                  <a:lnTo>
                    <a:pt x="24658" y="35386"/>
                  </a:lnTo>
                  <a:lnTo>
                    <a:pt x="24658" y="1489"/>
                  </a:lnTo>
                  <a:cubicBezTo>
                    <a:pt x="24658" y="679"/>
                    <a:pt x="23991" y="0"/>
                    <a:pt x="23170" y="0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7"/>
            <p:cNvSpPr/>
            <p:nvPr/>
          </p:nvSpPr>
          <p:spPr>
            <a:xfrm>
              <a:off x="1135850" y="1591100"/>
              <a:ext cx="163425" cy="884650"/>
            </a:xfrm>
            <a:custGeom>
              <a:avLst/>
              <a:gdLst/>
              <a:ahLst/>
              <a:cxnLst/>
              <a:rect l="l" t="t" r="r" b="b"/>
              <a:pathLst>
                <a:path w="6537" h="35386" extrusionOk="0">
                  <a:moveTo>
                    <a:pt x="1489" y="0"/>
                  </a:moveTo>
                  <a:cubicBezTo>
                    <a:pt x="679" y="0"/>
                    <a:pt x="0" y="679"/>
                    <a:pt x="0" y="1489"/>
                  </a:cubicBezTo>
                  <a:lnTo>
                    <a:pt x="0" y="35386"/>
                  </a:lnTo>
                  <a:lnTo>
                    <a:pt x="6537" y="35386"/>
                  </a:lnTo>
                  <a:lnTo>
                    <a:pt x="6537" y="1489"/>
                  </a:lnTo>
                  <a:cubicBezTo>
                    <a:pt x="6537" y="679"/>
                    <a:pt x="5870" y="0"/>
                    <a:pt x="5049" y="0"/>
                  </a:cubicBezTo>
                  <a:close/>
                </a:path>
              </a:pathLst>
            </a:custGeom>
            <a:solidFill>
              <a:srgbClr val="C2B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7"/>
            <p:cNvSpPr/>
            <p:nvPr/>
          </p:nvSpPr>
          <p:spPr>
            <a:xfrm>
              <a:off x="1946650" y="1906600"/>
              <a:ext cx="324475" cy="270300"/>
            </a:xfrm>
            <a:custGeom>
              <a:avLst/>
              <a:gdLst/>
              <a:ahLst/>
              <a:cxnLst/>
              <a:rect l="l" t="t" r="r" b="b"/>
              <a:pathLst>
                <a:path w="12979" h="10812" extrusionOk="0">
                  <a:moveTo>
                    <a:pt x="3421" y="1"/>
                  </a:moveTo>
                  <a:cubicBezTo>
                    <a:pt x="660" y="1"/>
                    <a:pt x="342" y="1803"/>
                    <a:pt x="179" y="2430"/>
                  </a:cubicBezTo>
                  <a:cubicBezTo>
                    <a:pt x="1" y="3097"/>
                    <a:pt x="680" y="3275"/>
                    <a:pt x="632" y="3906"/>
                  </a:cubicBezTo>
                  <a:cubicBezTo>
                    <a:pt x="572" y="4514"/>
                    <a:pt x="179" y="4454"/>
                    <a:pt x="179" y="5704"/>
                  </a:cubicBezTo>
                  <a:cubicBezTo>
                    <a:pt x="179" y="6942"/>
                    <a:pt x="513" y="6823"/>
                    <a:pt x="1561" y="7526"/>
                  </a:cubicBezTo>
                  <a:cubicBezTo>
                    <a:pt x="2620" y="8216"/>
                    <a:pt x="1144" y="8728"/>
                    <a:pt x="2573" y="10062"/>
                  </a:cubicBezTo>
                  <a:cubicBezTo>
                    <a:pt x="3159" y="10614"/>
                    <a:pt x="4136" y="10811"/>
                    <a:pt x="5251" y="10811"/>
                  </a:cubicBezTo>
                  <a:cubicBezTo>
                    <a:pt x="6851" y="10811"/>
                    <a:pt x="8737" y="10406"/>
                    <a:pt x="10169" y="10062"/>
                  </a:cubicBezTo>
                  <a:cubicBezTo>
                    <a:pt x="12586" y="9490"/>
                    <a:pt x="12633" y="8550"/>
                    <a:pt x="12181" y="7669"/>
                  </a:cubicBezTo>
                  <a:cubicBezTo>
                    <a:pt x="11717" y="6788"/>
                    <a:pt x="12979" y="6252"/>
                    <a:pt x="12479" y="5228"/>
                  </a:cubicBezTo>
                  <a:lnTo>
                    <a:pt x="11550" y="5085"/>
                  </a:lnTo>
                  <a:cubicBezTo>
                    <a:pt x="11550" y="5085"/>
                    <a:pt x="7966" y="513"/>
                    <a:pt x="4347" y="61"/>
                  </a:cubicBezTo>
                  <a:cubicBezTo>
                    <a:pt x="4011" y="20"/>
                    <a:pt x="3703" y="1"/>
                    <a:pt x="3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7"/>
            <p:cNvSpPr/>
            <p:nvPr/>
          </p:nvSpPr>
          <p:spPr>
            <a:xfrm>
              <a:off x="1982075" y="2089375"/>
              <a:ext cx="60150" cy="72950"/>
            </a:xfrm>
            <a:custGeom>
              <a:avLst/>
              <a:gdLst/>
              <a:ahLst/>
              <a:cxnLst/>
              <a:rect l="l" t="t" r="r" b="b"/>
              <a:pathLst>
                <a:path w="2406" h="2918" extrusionOk="0">
                  <a:moveTo>
                    <a:pt x="1729" y="0"/>
                  </a:moveTo>
                  <a:cubicBezTo>
                    <a:pt x="1443" y="0"/>
                    <a:pt x="1101" y="83"/>
                    <a:pt x="775" y="370"/>
                  </a:cubicBezTo>
                  <a:cubicBezTo>
                    <a:pt x="1" y="1060"/>
                    <a:pt x="608" y="2477"/>
                    <a:pt x="608" y="2477"/>
                  </a:cubicBezTo>
                  <a:lnTo>
                    <a:pt x="2299" y="2918"/>
                  </a:lnTo>
                  <a:lnTo>
                    <a:pt x="2406" y="155"/>
                  </a:lnTo>
                  <a:cubicBezTo>
                    <a:pt x="2406" y="155"/>
                    <a:pt x="2120" y="0"/>
                    <a:pt x="1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7"/>
            <p:cNvSpPr/>
            <p:nvPr/>
          </p:nvSpPr>
          <p:spPr>
            <a:xfrm>
              <a:off x="2268725" y="2389425"/>
              <a:ext cx="97575" cy="94450"/>
            </a:xfrm>
            <a:custGeom>
              <a:avLst/>
              <a:gdLst/>
              <a:ahLst/>
              <a:cxnLst/>
              <a:rect l="l" t="t" r="r" b="b"/>
              <a:pathLst>
                <a:path w="3903" h="3778" extrusionOk="0">
                  <a:moveTo>
                    <a:pt x="1612" y="1"/>
                  </a:moveTo>
                  <a:cubicBezTo>
                    <a:pt x="1549" y="1"/>
                    <a:pt x="1495" y="19"/>
                    <a:pt x="1453" y="59"/>
                  </a:cubicBezTo>
                  <a:lnTo>
                    <a:pt x="0" y="1881"/>
                  </a:lnTo>
                  <a:cubicBezTo>
                    <a:pt x="0" y="1881"/>
                    <a:pt x="977" y="2774"/>
                    <a:pt x="2108" y="3465"/>
                  </a:cubicBezTo>
                  <a:cubicBezTo>
                    <a:pt x="2474" y="3682"/>
                    <a:pt x="2791" y="3777"/>
                    <a:pt x="3052" y="3777"/>
                  </a:cubicBezTo>
                  <a:cubicBezTo>
                    <a:pt x="3605" y="3777"/>
                    <a:pt x="3902" y="3349"/>
                    <a:pt x="3870" y="2750"/>
                  </a:cubicBezTo>
                  <a:cubicBezTo>
                    <a:pt x="3837" y="1958"/>
                    <a:pt x="2253" y="1"/>
                    <a:pt x="1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7"/>
            <p:cNvSpPr/>
            <p:nvPr/>
          </p:nvSpPr>
          <p:spPr>
            <a:xfrm>
              <a:off x="1948450" y="2266175"/>
              <a:ext cx="383700" cy="229825"/>
            </a:xfrm>
            <a:custGeom>
              <a:avLst/>
              <a:gdLst/>
              <a:ahLst/>
              <a:cxnLst/>
              <a:rect l="l" t="t" r="r" b="b"/>
              <a:pathLst>
                <a:path w="15348" h="9193" extrusionOk="0">
                  <a:moveTo>
                    <a:pt x="13335" y="1"/>
                  </a:moveTo>
                  <a:lnTo>
                    <a:pt x="6251" y="501"/>
                  </a:lnTo>
                  <a:cubicBezTo>
                    <a:pt x="0" y="5073"/>
                    <a:pt x="405" y="9192"/>
                    <a:pt x="5846" y="9192"/>
                  </a:cubicBezTo>
                  <a:cubicBezTo>
                    <a:pt x="15347" y="9192"/>
                    <a:pt x="15086" y="5359"/>
                    <a:pt x="14895" y="3561"/>
                  </a:cubicBezTo>
                  <a:cubicBezTo>
                    <a:pt x="14716" y="1751"/>
                    <a:pt x="13335" y="1"/>
                    <a:pt x="13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7"/>
            <p:cNvSpPr/>
            <p:nvPr/>
          </p:nvSpPr>
          <p:spPr>
            <a:xfrm>
              <a:off x="2025550" y="2053175"/>
              <a:ext cx="256900" cy="232025"/>
            </a:xfrm>
            <a:custGeom>
              <a:avLst/>
              <a:gdLst/>
              <a:ahLst/>
              <a:cxnLst/>
              <a:rect l="l" t="t" r="r" b="b"/>
              <a:pathLst>
                <a:path w="10276" h="9281" extrusionOk="0">
                  <a:moveTo>
                    <a:pt x="5404" y="1"/>
                  </a:moveTo>
                  <a:cubicBezTo>
                    <a:pt x="4882" y="1"/>
                    <a:pt x="4308" y="74"/>
                    <a:pt x="3691" y="246"/>
                  </a:cubicBezTo>
                  <a:cubicBezTo>
                    <a:pt x="1084" y="984"/>
                    <a:pt x="0" y="1568"/>
                    <a:pt x="131" y="3484"/>
                  </a:cubicBezTo>
                  <a:cubicBezTo>
                    <a:pt x="274" y="5413"/>
                    <a:pt x="3167" y="9021"/>
                    <a:pt x="3167" y="9021"/>
                  </a:cubicBezTo>
                  <a:cubicBezTo>
                    <a:pt x="4015" y="9208"/>
                    <a:pt x="4857" y="9280"/>
                    <a:pt x="5650" y="9280"/>
                  </a:cubicBezTo>
                  <a:cubicBezTo>
                    <a:pt x="8227" y="9280"/>
                    <a:pt x="10275" y="8521"/>
                    <a:pt x="10275" y="8521"/>
                  </a:cubicBezTo>
                  <a:cubicBezTo>
                    <a:pt x="10275" y="8521"/>
                    <a:pt x="9299" y="3163"/>
                    <a:pt x="8525" y="1437"/>
                  </a:cubicBezTo>
                  <a:cubicBezTo>
                    <a:pt x="8234" y="764"/>
                    <a:pt x="7089" y="1"/>
                    <a:pt x="5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7"/>
            <p:cNvSpPr/>
            <p:nvPr/>
          </p:nvSpPr>
          <p:spPr>
            <a:xfrm>
              <a:off x="2068400" y="2009000"/>
              <a:ext cx="76225" cy="79600"/>
            </a:xfrm>
            <a:custGeom>
              <a:avLst/>
              <a:gdLst/>
              <a:ahLst/>
              <a:cxnLst/>
              <a:rect l="l" t="t" r="r" b="b"/>
              <a:pathLst>
                <a:path w="3049" h="3184" extrusionOk="0">
                  <a:moveTo>
                    <a:pt x="2287" y="1"/>
                  </a:moveTo>
                  <a:lnTo>
                    <a:pt x="1" y="1239"/>
                  </a:lnTo>
                  <a:lnTo>
                    <a:pt x="441" y="3037"/>
                  </a:lnTo>
                  <a:cubicBezTo>
                    <a:pt x="441" y="3037"/>
                    <a:pt x="719" y="3183"/>
                    <a:pt x="1167" y="3183"/>
                  </a:cubicBezTo>
                  <a:cubicBezTo>
                    <a:pt x="1290" y="3183"/>
                    <a:pt x="1426" y="3172"/>
                    <a:pt x="1572" y="3144"/>
                  </a:cubicBezTo>
                  <a:cubicBezTo>
                    <a:pt x="2263" y="3025"/>
                    <a:pt x="3049" y="2156"/>
                    <a:pt x="3049" y="2156"/>
                  </a:cubicBezTo>
                  <a:cubicBezTo>
                    <a:pt x="3049" y="2156"/>
                    <a:pt x="2310" y="150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7"/>
            <p:cNvSpPr/>
            <p:nvPr/>
          </p:nvSpPr>
          <p:spPr>
            <a:xfrm>
              <a:off x="1953500" y="1930725"/>
              <a:ext cx="77675" cy="107050"/>
            </a:xfrm>
            <a:custGeom>
              <a:avLst/>
              <a:gdLst/>
              <a:ahLst/>
              <a:cxnLst/>
              <a:rect l="l" t="t" r="r" b="b"/>
              <a:pathLst>
                <a:path w="3107" h="4282" extrusionOk="0">
                  <a:moveTo>
                    <a:pt x="965" y="0"/>
                  </a:moveTo>
                  <a:cubicBezTo>
                    <a:pt x="965" y="0"/>
                    <a:pt x="1" y="1751"/>
                    <a:pt x="1691" y="3834"/>
                  </a:cubicBezTo>
                  <a:cubicBezTo>
                    <a:pt x="1946" y="4148"/>
                    <a:pt x="2140" y="4282"/>
                    <a:pt x="2286" y="4282"/>
                  </a:cubicBezTo>
                  <a:cubicBezTo>
                    <a:pt x="3107" y="4282"/>
                    <a:pt x="2394" y="48"/>
                    <a:pt x="2394" y="48"/>
                  </a:cubicBezTo>
                  <a:lnTo>
                    <a:pt x="9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7"/>
            <p:cNvSpPr/>
            <p:nvPr/>
          </p:nvSpPr>
          <p:spPr>
            <a:xfrm>
              <a:off x="1976425" y="1896050"/>
              <a:ext cx="181000" cy="184525"/>
            </a:xfrm>
            <a:custGeom>
              <a:avLst/>
              <a:gdLst/>
              <a:ahLst/>
              <a:cxnLst/>
              <a:rect l="l" t="t" r="r" b="b"/>
              <a:pathLst>
                <a:path w="7240" h="7381" extrusionOk="0">
                  <a:moveTo>
                    <a:pt x="3876" y="1"/>
                  </a:moveTo>
                  <a:cubicBezTo>
                    <a:pt x="2936" y="1"/>
                    <a:pt x="1872" y="425"/>
                    <a:pt x="786" y="1173"/>
                  </a:cubicBezTo>
                  <a:cubicBezTo>
                    <a:pt x="1" y="1709"/>
                    <a:pt x="72" y="3257"/>
                    <a:pt x="477" y="4757"/>
                  </a:cubicBezTo>
                  <a:cubicBezTo>
                    <a:pt x="489" y="4805"/>
                    <a:pt x="512" y="4828"/>
                    <a:pt x="512" y="4876"/>
                  </a:cubicBezTo>
                  <a:cubicBezTo>
                    <a:pt x="548" y="4959"/>
                    <a:pt x="453" y="5174"/>
                    <a:pt x="393" y="5459"/>
                  </a:cubicBezTo>
                  <a:cubicBezTo>
                    <a:pt x="239" y="6305"/>
                    <a:pt x="1060" y="6948"/>
                    <a:pt x="1786" y="7174"/>
                  </a:cubicBezTo>
                  <a:cubicBezTo>
                    <a:pt x="2231" y="7306"/>
                    <a:pt x="2716" y="7381"/>
                    <a:pt x="3200" y="7381"/>
                  </a:cubicBezTo>
                  <a:cubicBezTo>
                    <a:pt x="3674" y="7381"/>
                    <a:pt x="4148" y="7309"/>
                    <a:pt x="4584" y="7150"/>
                  </a:cubicBezTo>
                  <a:cubicBezTo>
                    <a:pt x="4977" y="7007"/>
                    <a:pt x="5335" y="6793"/>
                    <a:pt x="5644" y="6531"/>
                  </a:cubicBezTo>
                  <a:cubicBezTo>
                    <a:pt x="5823" y="6364"/>
                    <a:pt x="5989" y="6186"/>
                    <a:pt x="6120" y="6007"/>
                  </a:cubicBezTo>
                  <a:cubicBezTo>
                    <a:pt x="6227" y="5876"/>
                    <a:pt x="6382" y="5436"/>
                    <a:pt x="6501" y="5364"/>
                  </a:cubicBezTo>
                  <a:cubicBezTo>
                    <a:pt x="6501" y="5364"/>
                    <a:pt x="7240" y="4983"/>
                    <a:pt x="7025" y="3733"/>
                  </a:cubicBezTo>
                  <a:cubicBezTo>
                    <a:pt x="6584" y="1103"/>
                    <a:pt x="5391" y="1"/>
                    <a:pt x="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7"/>
            <p:cNvSpPr/>
            <p:nvPr/>
          </p:nvSpPr>
          <p:spPr>
            <a:xfrm>
              <a:off x="2049050" y="1974275"/>
              <a:ext cx="20875" cy="23350"/>
            </a:xfrm>
            <a:custGeom>
              <a:avLst/>
              <a:gdLst/>
              <a:ahLst/>
              <a:cxnLst/>
              <a:rect l="l" t="t" r="r" b="b"/>
              <a:pathLst>
                <a:path w="835" h="934" extrusionOk="0">
                  <a:moveTo>
                    <a:pt x="365" y="1"/>
                  </a:moveTo>
                  <a:cubicBezTo>
                    <a:pt x="343" y="1"/>
                    <a:pt x="320" y="3"/>
                    <a:pt x="298" y="9"/>
                  </a:cubicBezTo>
                  <a:cubicBezTo>
                    <a:pt x="108" y="68"/>
                    <a:pt x="1" y="306"/>
                    <a:pt x="60" y="556"/>
                  </a:cubicBezTo>
                  <a:cubicBezTo>
                    <a:pt x="113" y="778"/>
                    <a:pt x="287" y="934"/>
                    <a:pt x="466" y="934"/>
                  </a:cubicBezTo>
                  <a:cubicBezTo>
                    <a:pt x="490" y="934"/>
                    <a:pt x="513" y="931"/>
                    <a:pt x="536" y="925"/>
                  </a:cubicBezTo>
                  <a:cubicBezTo>
                    <a:pt x="727" y="866"/>
                    <a:pt x="834" y="628"/>
                    <a:pt x="775" y="378"/>
                  </a:cubicBezTo>
                  <a:cubicBezTo>
                    <a:pt x="722" y="157"/>
                    <a:pt x="539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7"/>
            <p:cNvSpPr/>
            <p:nvPr/>
          </p:nvSpPr>
          <p:spPr>
            <a:xfrm>
              <a:off x="1991300" y="1983500"/>
              <a:ext cx="20875" cy="23575"/>
            </a:xfrm>
            <a:custGeom>
              <a:avLst/>
              <a:gdLst/>
              <a:ahLst/>
              <a:cxnLst/>
              <a:rect l="l" t="t" r="r" b="b"/>
              <a:pathLst>
                <a:path w="835" h="943" extrusionOk="0">
                  <a:moveTo>
                    <a:pt x="365" y="1"/>
                  </a:moveTo>
                  <a:cubicBezTo>
                    <a:pt x="343" y="1"/>
                    <a:pt x="320" y="3"/>
                    <a:pt x="298" y="9"/>
                  </a:cubicBezTo>
                  <a:cubicBezTo>
                    <a:pt x="108" y="68"/>
                    <a:pt x="1" y="306"/>
                    <a:pt x="60" y="556"/>
                  </a:cubicBezTo>
                  <a:cubicBezTo>
                    <a:pt x="114" y="793"/>
                    <a:pt x="304" y="943"/>
                    <a:pt x="481" y="943"/>
                  </a:cubicBezTo>
                  <a:cubicBezTo>
                    <a:pt x="500" y="943"/>
                    <a:pt x="518" y="941"/>
                    <a:pt x="537" y="937"/>
                  </a:cubicBezTo>
                  <a:cubicBezTo>
                    <a:pt x="727" y="878"/>
                    <a:pt x="834" y="640"/>
                    <a:pt x="775" y="378"/>
                  </a:cubicBezTo>
                  <a:cubicBezTo>
                    <a:pt x="712" y="157"/>
                    <a:pt x="536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7"/>
            <p:cNvSpPr/>
            <p:nvPr/>
          </p:nvSpPr>
          <p:spPr>
            <a:xfrm>
              <a:off x="2070175" y="2000100"/>
              <a:ext cx="24150" cy="19225"/>
            </a:xfrm>
            <a:custGeom>
              <a:avLst/>
              <a:gdLst/>
              <a:ahLst/>
              <a:cxnLst/>
              <a:rect l="l" t="t" r="r" b="b"/>
              <a:pathLst>
                <a:path w="966" h="769" extrusionOk="0">
                  <a:moveTo>
                    <a:pt x="559" y="1"/>
                  </a:moveTo>
                  <a:cubicBezTo>
                    <a:pt x="474" y="1"/>
                    <a:pt x="384" y="24"/>
                    <a:pt x="299" y="71"/>
                  </a:cubicBezTo>
                  <a:cubicBezTo>
                    <a:pt x="84" y="214"/>
                    <a:pt x="1" y="452"/>
                    <a:pt x="108" y="607"/>
                  </a:cubicBezTo>
                  <a:cubicBezTo>
                    <a:pt x="165" y="713"/>
                    <a:pt x="281" y="769"/>
                    <a:pt x="408" y="769"/>
                  </a:cubicBezTo>
                  <a:cubicBezTo>
                    <a:pt x="494" y="769"/>
                    <a:pt x="586" y="743"/>
                    <a:pt x="668" y="690"/>
                  </a:cubicBezTo>
                  <a:cubicBezTo>
                    <a:pt x="882" y="547"/>
                    <a:pt x="965" y="309"/>
                    <a:pt x="870" y="154"/>
                  </a:cubicBezTo>
                  <a:cubicBezTo>
                    <a:pt x="805" y="54"/>
                    <a:pt x="689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7"/>
            <p:cNvSpPr/>
            <p:nvPr/>
          </p:nvSpPr>
          <p:spPr>
            <a:xfrm>
              <a:off x="1986250" y="2013650"/>
              <a:ext cx="16700" cy="19175"/>
            </a:xfrm>
            <a:custGeom>
              <a:avLst/>
              <a:gdLst/>
              <a:ahLst/>
              <a:cxnLst/>
              <a:rect l="l" t="t" r="r" b="b"/>
              <a:pathLst>
                <a:path w="668" h="767" extrusionOk="0">
                  <a:moveTo>
                    <a:pt x="270" y="0"/>
                  </a:moveTo>
                  <a:cubicBezTo>
                    <a:pt x="210" y="0"/>
                    <a:pt x="146" y="14"/>
                    <a:pt x="84" y="41"/>
                  </a:cubicBezTo>
                  <a:cubicBezTo>
                    <a:pt x="96" y="89"/>
                    <a:pt x="119" y="112"/>
                    <a:pt x="119" y="160"/>
                  </a:cubicBezTo>
                  <a:cubicBezTo>
                    <a:pt x="155" y="255"/>
                    <a:pt x="60" y="470"/>
                    <a:pt x="0" y="755"/>
                  </a:cubicBezTo>
                  <a:cubicBezTo>
                    <a:pt x="36" y="763"/>
                    <a:pt x="74" y="767"/>
                    <a:pt x="111" y="767"/>
                  </a:cubicBezTo>
                  <a:cubicBezTo>
                    <a:pt x="198" y="767"/>
                    <a:pt x="286" y="746"/>
                    <a:pt x="370" y="696"/>
                  </a:cubicBezTo>
                  <a:cubicBezTo>
                    <a:pt x="572" y="565"/>
                    <a:pt x="667" y="327"/>
                    <a:pt x="560" y="160"/>
                  </a:cubicBezTo>
                  <a:cubicBezTo>
                    <a:pt x="504" y="56"/>
                    <a:pt x="394" y="0"/>
                    <a:pt x="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7"/>
            <p:cNvSpPr/>
            <p:nvPr/>
          </p:nvSpPr>
          <p:spPr>
            <a:xfrm>
              <a:off x="2047575" y="1950125"/>
              <a:ext cx="27100" cy="7700"/>
            </a:xfrm>
            <a:custGeom>
              <a:avLst/>
              <a:gdLst/>
              <a:ahLst/>
              <a:cxnLst/>
              <a:rect l="l" t="t" r="r" b="b"/>
              <a:pathLst>
                <a:path w="1084" h="308" extrusionOk="0">
                  <a:moveTo>
                    <a:pt x="598" y="0"/>
                  </a:moveTo>
                  <a:cubicBezTo>
                    <a:pt x="309" y="0"/>
                    <a:pt x="68" y="97"/>
                    <a:pt x="60" y="106"/>
                  </a:cubicBezTo>
                  <a:cubicBezTo>
                    <a:pt x="12" y="141"/>
                    <a:pt x="0" y="201"/>
                    <a:pt x="12" y="248"/>
                  </a:cubicBezTo>
                  <a:cubicBezTo>
                    <a:pt x="24" y="284"/>
                    <a:pt x="72" y="308"/>
                    <a:pt x="107" y="308"/>
                  </a:cubicBezTo>
                  <a:cubicBezTo>
                    <a:pt x="119" y="308"/>
                    <a:pt x="131" y="308"/>
                    <a:pt x="131" y="284"/>
                  </a:cubicBezTo>
                  <a:cubicBezTo>
                    <a:pt x="131" y="284"/>
                    <a:pt x="338" y="192"/>
                    <a:pt x="585" y="192"/>
                  </a:cubicBezTo>
                  <a:cubicBezTo>
                    <a:pt x="693" y="192"/>
                    <a:pt x="808" y="210"/>
                    <a:pt x="917" y="260"/>
                  </a:cubicBezTo>
                  <a:cubicBezTo>
                    <a:pt x="933" y="267"/>
                    <a:pt x="949" y="270"/>
                    <a:pt x="964" y="270"/>
                  </a:cubicBezTo>
                  <a:cubicBezTo>
                    <a:pt x="1006" y="270"/>
                    <a:pt x="1042" y="248"/>
                    <a:pt x="1060" y="213"/>
                  </a:cubicBezTo>
                  <a:cubicBezTo>
                    <a:pt x="1084" y="153"/>
                    <a:pt x="1060" y="94"/>
                    <a:pt x="1012" y="82"/>
                  </a:cubicBezTo>
                  <a:cubicBezTo>
                    <a:pt x="876" y="21"/>
                    <a:pt x="732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7"/>
            <p:cNvSpPr/>
            <p:nvPr/>
          </p:nvSpPr>
          <p:spPr>
            <a:xfrm>
              <a:off x="1981775" y="1959625"/>
              <a:ext cx="26225" cy="9525"/>
            </a:xfrm>
            <a:custGeom>
              <a:avLst/>
              <a:gdLst/>
              <a:ahLst/>
              <a:cxnLst/>
              <a:rect l="l" t="t" r="r" b="b"/>
              <a:pathLst>
                <a:path w="1049" h="381" extrusionOk="0">
                  <a:moveTo>
                    <a:pt x="781" y="1"/>
                  </a:moveTo>
                  <a:cubicBezTo>
                    <a:pt x="589" y="1"/>
                    <a:pt x="281" y="35"/>
                    <a:pt x="37" y="226"/>
                  </a:cubicBezTo>
                  <a:cubicBezTo>
                    <a:pt x="1" y="249"/>
                    <a:pt x="1" y="309"/>
                    <a:pt x="25" y="357"/>
                  </a:cubicBezTo>
                  <a:cubicBezTo>
                    <a:pt x="37" y="368"/>
                    <a:pt x="72" y="380"/>
                    <a:pt x="96" y="380"/>
                  </a:cubicBezTo>
                  <a:cubicBezTo>
                    <a:pt x="120" y="380"/>
                    <a:pt x="132" y="380"/>
                    <a:pt x="156" y="357"/>
                  </a:cubicBezTo>
                  <a:cubicBezTo>
                    <a:pt x="342" y="208"/>
                    <a:pt x="597" y="180"/>
                    <a:pt x="763" y="180"/>
                  </a:cubicBezTo>
                  <a:cubicBezTo>
                    <a:pt x="863" y="180"/>
                    <a:pt x="930" y="190"/>
                    <a:pt x="930" y="190"/>
                  </a:cubicBezTo>
                  <a:cubicBezTo>
                    <a:pt x="937" y="192"/>
                    <a:pt x="945" y="193"/>
                    <a:pt x="953" y="193"/>
                  </a:cubicBezTo>
                  <a:cubicBezTo>
                    <a:pt x="992" y="193"/>
                    <a:pt x="1027" y="168"/>
                    <a:pt x="1037" y="118"/>
                  </a:cubicBezTo>
                  <a:cubicBezTo>
                    <a:pt x="1049" y="71"/>
                    <a:pt x="1025" y="23"/>
                    <a:pt x="965" y="11"/>
                  </a:cubicBezTo>
                  <a:cubicBezTo>
                    <a:pt x="961" y="11"/>
                    <a:pt x="889" y="1"/>
                    <a:pt x="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7"/>
            <p:cNvSpPr/>
            <p:nvPr/>
          </p:nvSpPr>
          <p:spPr>
            <a:xfrm>
              <a:off x="2127225" y="1974225"/>
              <a:ext cx="52225" cy="56100"/>
            </a:xfrm>
            <a:custGeom>
              <a:avLst/>
              <a:gdLst/>
              <a:ahLst/>
              <a:cxnLst/>
              <a:rect l="l" t="t" r="r" b="b"/>
              <a:pathLst>
                <a:path w="2089" h="2244" extrusionOk="0">
                  <a:moveTo>
                    <a:pt x="1024" y="1"/>
                  </a:moveTo>
                  <a:cubicBezTo>
                    <a:pt x="448" y="1"/>
                    <a:pt x="100" y="713"/>
                    <a:pt x="100" y="713"/>
                  </a:cubicBezTo>
                  <a:cubicBezTo>
                    <a:pt x="100" y="713"/>
                    <a:pt x="0" y="2243"/>
                    <a:pt x="635" y="2243"/>
                  </a:cubicBezTo>
                  <a:cubicBezTo>
                    <a:pt x="658" y="2243"/>
                    <a:pt x="682" y="2241"/>
                    <a:pt x="707" y="2237"/>
                  </a:cubicBezTo>
                  <a:cubicBezTo>
                    <a:pt x="1398" y="2118"/>
                    <a:pt x="2089" y="392"/>
                    <a:pt x="1338" y="70"/>
                  </a:cubicBezTo>
                  <a:cubicBezTo>
                    <a:pt x="1227" y="22"/>
                    <a:pt x="1122" y="1"/>
                    <a:pt x="1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7"/>
            <p:cNvSpPr/>
            <p:nvPr/>
          </p:nvSpPr>
          <p:spPr>
            <a:xfrm>
              <a:off x="2014525" y="2026275"/>
              <a:ext cx="36050" cy="22950"/>
            </a:xfrm>
            <a:custGeom>
              <a:avLst/>
              <a:gdLst/>
              <a:ahLst/>
              <a:cxnLst/>
              <a:rect l="l" t="t" r="r" b="b"/>
              <a:pathLst>
                <a:path w="1442" h="918" extrusionOk="0">
                  <a:moveTo>
                    <a:pt x="1441" y="0"/>
                  </a:moveTo>
                  <a:cubicBezTo>
                    <a:pt x="962" y="192"/>
                    <a:pt x="524" y="229"/>
                    <a:pt x="260" y="229"/>
                  </a:cubicBezTo>
                  <a:cubicBezTo>
                    <a:pt x="97" y="229"/>
                    <a:pt x="1" y="215"/>
                    <a:pt x="1" y="215"/>
                  </a:cubicBezTo>
                  <a:lnTo>
                    <a:pt x="1" y="215"/>
                  </a:lnTo>
                  <a:cubicBezTo>
                    <a:pt x="1" y="215"/>
                    <a:pt x="36" y="917"/>
                    <a:pt x="698" y="917"/>
                  </a:cubicBezTo>
                  <a:cubicBezTo>
                    <a:pt x="704" y="917"/>
                    <a:pt x="709" y="917"/>
                    <a:pt x="715" y="917"/>
                  </a:cubicBezTo>
                  <a:cubicBezTo>
                    <a:pt x="1382" y="905"/>
                    <a:pt x="1441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7"/>
            <p:cNvSpPr/>
            <p:nvPr/>
          </p:nvSpPr>
          <p:spPr>
            <a:xfrm>
              <a:off x="2015125" y="2000075"/>
              <a:ext cx="12225" cy="14900"/>
            </a:xfrm>
            <a:custGeom>
              <a:avLst/>
              <a:gdLst/>
              <a:ahLst/>
              <a:cxnLst/>
              <a:rect l="l" t="t" r="r" b="b"/>
              <a:pathLst>
                <a:path w="489" h="596" extrusionOk="0">
                  <a:moveTo>
                    <a:pt x="448" y="0"/>
                  </a:moveTo>
                  <a:cubicBezTo>
                    <a:pt x="320" y="0"/>
                    <a:pt x="44" y="10"/>
                    <a:pt x="12" y="179"/>
                  </a:cubicBezTo>
                  <a:cubicBezTo>
                    <a:pt x="0" y="358"/>
                    <a:pt x="191" y="548"/>
                    <a:pt x="238" y="596"/>
                  </a:cubicBezTo>
                  <a:lnTo>
                    <a:pt x="322" y="477"/>
                  </a:lnTo>
                  <a:cubicBezTo>
                    <a:pt x="250" y="382"/>
                    <a:pt x="131" y="251"/>
                    <a:pt x="155" y="179"/>
                  </a:cubicBezTo>
                  <a:cubicBezTo>
                    <a:pt x="155" y="159"/>
                    <a:pt x="262" y="129"/>
                    <a:pt x="406" y="129"/>
                  </a:cubicBezTo>
                  <a:cubicBezTo>
                    <a:pt x="428" y="129"/>
                    <a:pt x="452" y="130"/>
                    <a:pt x="477" y="132"/>
                  </a:cubicBezTo>
                  <a:lnTo>
                    <a:pt x="488" y="1"/>
                  </a:lnTo>
                  <a:cubicBezTo>
                    <a:pt x="478" y="1"/>
                    <a:pt x="464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7"/>
            <p:cNvSpPr/>
            <p:nvPr/>
          </p:nvSpPr>
          <p:spPr>
            <a:xfrm>
              <a:off x="2039825" y="1968825"/>
              <a:ext cx="32175" cy="16700"/>
            </a:xfrm>
            <a:custGeom>
              <a:avLst/>
              <a:gdLst/>
              <a:ahLst/>
              <a:cxnLst/>
              <a:rect l="l" t="t" r="r" b="b"/>
              <a:pathLst>
                <a:path w="1287" h="668" extrusionOk="0">
                  <a:moveTo>
                    <a:pt x="632" y="0"/>
                  </a:moveTo>
                  <a:cubicBezTo>
                    <a:pt x="572" y="12"/>
                    <a:pt x="548" y="24"/>
                    <a:pt x="501" y="48"/>
                  </a:cubicBezTo>
                  <a:cubicBezTo>
                    <a:pt x="429" y="96"/>
                    <a:pt x="370" y="143"/>
                    <a:pt x="334" y="227"/>
                  </a:cubicBezTo>
                  <a:cubicBezTo>
                    <a:pt x="268" y="347"/>
                    <a:pt x="253" y="468"/>
                    <a:pt x="232" y="608"/>
                  </a:cubicBezTo>
                  <a:lnTo>
                    <a:pt x="1" y="608"/>
                  </a:lnTo>
                  <a:cubicBezTo>
                    <a:pt x="96" y="643"/>
                    <a:pt x="191" y="655"/>
                    <a:pt x="262" y="667"/>
                  </a:cubicBezTo>
                  <a:lnTo>
                    <a:pt x="286" y="667"/>
                  </a:lnTo>
                  <a:lnTo>
                    <a:pt x="310" y="632"/>
                  </a:lnTo>
                  <a:cubicBezTo>
                    <a:pt x="334" y="512"/>
                    <a:pt x="382" y="370"/>
                    <a:pt x="441" y="274"/>
                  </a:cubicBezTo>
                  <a:cubicBezTo>
                    <a:pt x="465" y="227"/>
                    <a:pt x="513" y="179"/>
                    <a:pt x="560" y="155"/>
                  </a:cubicBezTo>
                  <a:cubicBezTo>
                    <a:pt x="584" y="155"/>
                    <a:pt x="620" y="131"/>
                    <a:pt x="632" y="131"/>
                  </a:cubicBezTo>
                  <a:lnTo>
                    <a:pt x="727" y="131"/>
                  </a:lnTo>
                  <a:cubicBezTo>
                    <a:pt x="846" y="143"/>
                    <a:pt x="965" y="227"/>
                    <a:pt x="1048" y="310"/>
                  </a:cubicBezTo>
                  <a:cubicBezTo>
                    <a:pt x="1144" y="405"/>
                    <a:pt x="1227" y="524"/>
                    <a:pt x="1286" y="643"/>
                  </a:cubicBezTo>
                  <a:cubicBezTo>
                    <a:pt x="1275" y="501"/>
                    <a:pt x="1215" y="370"/>
                    <a:pt x="1120" y="251"/>
                  </a:cubicBezTo>
                  <a:cubicBezTo>
                    <a:pt x="1036" y="131"/>
                    <a:pt x="917" y="24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7"/>
            <p:cNvSpPr/>
            <p:nvPr/>
          </p:nvSpPr>
          <p:spPr>
            <a:xfrm>
              <a:off x="1983275" y="1977450"/>
              <a:ext cx="28000" cy="17000"/>
            </a:xfrm>
            <a:custGeom>
              <a:avLst/>
              <a:gdLst/>
              <a:ahLst/>
              <a:cxnLst/>
              <a:rect l="l" t="t" r="r" b="b"/>
              <a:pathLst>
                <a:path w="1120" h="680" extrusionOk="0">
                  <a:moveTo>
                    <a:pt x="536" y="1"/>
                  </a:moveTo>
                  <a:cubicBezTo>
                    <a:pt x="489" y="1"/>
                    <a:pt x="441" y="13"/>
                    <a:pt x="405" y="48"/>
                  </a:cubicBezTo>
                  <a:cubicBezTo>
                    <a:pt x="358" y="84"/>
                    <a:pt x="310" y="167"/>
                    <a:pt x="274" y="215"/>
                  </a:cubicBezTo>
                  <a:cubicBezTo>
                    <a:pt x="218" y="349"/>
                    <a:pt x="204" y="473"/>
                    <a:pt x="203" y="596"/>
                  </a:cubicBezTo>
                  <a:lnTo>
                    <a:pt x="0" y="596"/>
                  </a:lnTo>
                  <a:cubicBezTo>
                    <a:pt x="72" y="620"/>
                    <a:pt x="155" y="644"/>
                    <a:pt x="238" y="667"/>
                  </a:cubicBezTo>
                  <a:lnTo>
                    <a:pt x="262" y="679"/>
                  </a:lnTo>
                  <a:lnTo>
                    <a:pt x="262" y="632"/>
                  </a:lnTo>
                  <a:cubicBezTo>
                    <a:pt x="286" y="513"/>
                    <a:pt x="334" y="382"/>
                    <a:pt x="381" y="275"/>
                  </a:cubicBezTo>
                  <a:cubicBezTo>
                    <a:pt x="405" y="215"/>
                    <a:pt x="441" y="179"/>
                    <a:pt x="489" y="144"/>
                  </a:cubicBezTo>
                  <a:cubicBezTo>
                    <a:pt x="500" y="132"/>
                    <a:pt x="524" y="120"/>
                    <a:pt x="548" y="120"/>
                  </a:cubicBezTo>
                  <a:lnTo>
                    <a:pt x="619" y="120"/>
                  </a:lnTo>
                  <a:cubicBezTo>
                    <a:pt x="739" y="132"/>
                    <a:pt x="822" y="203"/>
                    <a:pt x="917" y="298"/>
                  </a:cubicBezTo>
                  <a:cubicBezTo>
                    <a:pt x="1000" y="394"/>
                    <a:pt x="1060" y="501"/>
                    <a:pt x="1120" y="620"/>
                  </a:cubicBezTo>
                  <a:cubicBezTo>
                    <a:pt x="1108" y="501"/>
                    <a:pt x="1060" y="370"/>
                    <a:pt x="989" y="251"/>
                  </a:cubicBezTo>
                  <a:cubicBezTo>
                    <a:pt x="917" y="132"/>
                    <a:pt x="798" y="25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7"/>
            <p:cNvSpPr/>
            <p:nvPr/>
          </p:nvSpPr>
          <p:spPr>
            <a:xfrm>
              <a:off x="1935950" y="1847725"/>
              <a:ext cx="338150" cy="217275"/>
            </a:xfrm>
            <a:custGeom>
              <a:avLst/>
              <a:gdLst/>
              <a:ahLst/>
              <a:cxnLst/>
              <a:rect l="l" t="t" r="r" b="b"/>
              <a:pathLst>
                <a:path w="13526" h="8691" extrusionOk="0">
                  <a:moveTo>
                    <a:pt x="6029" y="0"/>
                  </a:moveTo>
                  <a:cubicBezTo>
                    <a:pt x="5875" y="0"/>
                    <a:pt x="5729" y="11"/>
                    <a:pt x="5596" y="34"/>
                  </a:cubicBezTo>
                  <a:cubicBezTo>
                    <a:pt x="4239" y="296"/>
                    <a:pt x="4048" y="832"/>
                    <a:pt x="4048" y="832"/>
                  </a:cubicBezTo>
                  <a:cubicBezTo>
                    <a:pt x="3747" y="674"/>
                    <a:pt x="3434" y="602"/>
                    <a:pt x="3130" y="602"/>
                  </a:cubicBezTo>
                  <a:cubicBezTo>
                    <a:pt x="1990" y="602"/>
                    <a:pt x="961" y="1607"/>
                    <a:pt x="1036" y="2856"/>
                  </a:cubicBezTo>
                  <a:cubicBezTo>
                    <a:pt x="1131" y="4249"/>
                    <a:pt x="0" y="4321"/>
                    <a:pt x="1131" y="5559"/>
                  </a:cubicBezTo>
                  <a:cubicBezTo>
                    <a:pt x="1131" y="5559"/>
                    <a:pt x="1679" y="5083"/>
                    <a:pt x="1798" y="4606"/>
                  </a:cubicBezTo>
                  <a:cubicBezTo>
                    <a:pt x="2048" y="3594"/>
                    <a:pt x="2620" y="4356"/>
                    <a:pt x="3144" y="3094"/>
                  </a:cubicBezTo>
                  <a:cubicBezTo>
                    <a:pt x="3144" y="3094"/>
                    <a:pt x="4192" y="3972"/>
                    <a:pt x="5265" y="3972"/>
                  </a:cubicBezTo>
                  <a:cubicBezTo>
                    <a:pt x="5324" y="3972"/>
                    <a:pt x="5383" y="3969"/>
                    <a:pt x="5441" y="3963"/>
                  </a:cubicBezTo>
                  <a:cubicBezTo>
                    <a:pt x="5476" y="3961"/>
                    <a:pt x="5510" y="3960"/>
                    <a:pt x="5542" y="3960"/>
                  </a:cubicBezTo>
                  <a:cubicBezTo>
                    <a:pt x="6569" y="3960"/>
                    <a:pt x="6523" y="5205"/>
                    <a:pt x="7227" y="5690"/>
                  </a:cubicBezTo>
                  <a:cubicBezTo>
                    <a:pt x="7600" y="5955"/>
                    <a:pt x="7866" y="6017"/>
                    <a:pt x="8084" y="6017"/>
                  </a:cubicBezTo>
                  <a:cubicBezTo>
                    <a:pt x="8272" y="6017"/>
                    <a:pt x="8423" y="5971"/>
                    <a:pt x="8574" y="5971"/>
                  </a:cubicBezTo>
                  <a:cubicBezTo>
                    <a:pt x="8695" y="5971"/>
                    <a:pt x="8815" y="6000"/>
                    <a:pt x="8954" y="6107"/>
                  </a:cubicBezTo>
                  <a:cubicBezTo>
                    <a:pt x="9478" y="6523"/>
                    <a:pt x="9168" y="7178"/>
                    <a:pt x="9656" y="7571"/>
                  </a:cubicBezTo>
                  <a:cubicBezTo>
                    <a:pt x="10144" y="7952"/>
                    <a:pt x="10644" y="7773"/>
                    <a:pt x="11156" y="7976"/>
                  </a:cubicBezTo>
                  <a:cubicBezTo>
                    <a:pt x="11680" y="8166"/>
                    <a:pt x="11573" y="8690"/>
                    <a:pt x="11573" y="8690"/>
                  </a:cubicBezTo>
                  <a:cubicBezTo>
                    <a:pt x="11573" y="8690"/>
                    <a:pt x="13526" y="8154"/>
                    <a:pt x="12645" y="7357"/>
                  </a:cubicBezTo>
                  <a:cubicBezTo>
                    <a:pt x="11776" y="6571"/>
                    <a:pt x="11895" y="6345"/>
                    <a:pt x="11918" y="5452"/>
                  </a:cubicBezTo>
                  <a:cubicBezTo>
                    <a:pt x="11954" y="4583"/>
                    <a:pt x="10716" y="4071"/>
                    <a:pt x="10430" y="3892"/>
                  </a:cubicBezTo>
                  <a:cubicBezTo>
                    <a:pt x="10144" y="3713"/>
                    <a:pt x="9692" y="3011"/>
                    <a:pt x="9478" y="1999"/>
                  </a:cubicBezTo>
                  <a:cubicBezTo>
                    <a:pt x="9223" y="777"/>
                    <a:pt x="7316" y="0"/>
                    <a:pt x="6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7"/>
            <p:cNvSpPr/>
            <p:nvPr/>
          </p:nvSpPr>
          <p:spPr>
            <a:xfrm>
              <a:off x="2085375" y="2060575"/>
              <a:ext cx="178325" cy="133025"/>
            </a:xfrm>
            <a:custGeom>
              <a:avLst/>
              <a:gdLst/>
              <a:ahLst/>
              <a:cxnLst/>
              <a:rect l="l" t="t" r="r" b="b"/>
              <a:pathLst>
                <a:path w="7133" h="5321" extrusionOk="0">
                  <a:moveTo>
                    <a:pt x="4643" y="1"/>
                  </a:moveTo>
                  <a:cubicBezTo>
                    <a:pt x="4305" y="1"/>
                    <a:pt x="4015" y="232"/>
                    <a:pt x="3905" y="724"/>
                  </a:cubicBezTo>
                  <a:cubicBezTo>
                    <a:pt x="3691" y="1617"/>
                    <a:pt x="4286" y="2653"/>
                    <a:pt x="4322" y="2676"/>
                  </a:cubicBezTo>
                  <a:lnTo>
                    <a:pt x="0" y="1974"/>
                  </a:lnTo>
                  <a:lnTo>
                    <a:pt x="0" y="2891"/>
                  </a:lnTo>
                  <a:cubicBezTo>
                    <a:pt x="0" y="2891"/>
                    <a:pt x="5251" y="5320"/>
                    <a:pt x="6599" y="5320"/>
                  </a:cubicBezTo>
                  <a:cubicBezTo>
                    <a:pt x="6773" y="5320"/>
                    <a:pt x="6881" y="5280"/>
                    <a:pt x="6906" y="5189"/>
                  </a:cubicBezTo>
                  <a:cubicBezTo>
                    <a:pt x="7132" y="4379"/>
                    <a:pt x="6132" y="1141"/>
                    <a:pt x="5525" y="474"/>
                  </a:cubicBezTo>
                  <a:cubicBezTo>
                    <a:pt x="5247" y="164"/>
                    <a:pt x="4928" y="1"/>
                    <a:pt x="4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7"/>
            <p:cNvSpPr/>
            <p:nvPr/>
          </p:nvSpPr>
          <p:spPr>
            <a:xfrm>
              <a:off x="2021975" y="2098600"/>
              <a:ext cx="97350" cy="44925"/>
            </a:xfrm>
            <a:custGeom>
              <a:avLst/>
              <a:gdLst/>
              <a:ahLst/>
              <a:cxnLst/>
              <a:rect l="l" t="t" r="r" b="b"/>
              <a:pathLst>
                <a:path w="3894" h="1797" extrusionOk="0">
                  <a:moveTo>
                    <a:pt x="1727" y="1"/>
                  </a:moveTo>
                  <a:cubicBezTo>
                    <a:pt x="1143" y="1"/>
                    <a:pt x="0" y="739"/>
                    <a:pt x="60" y="1096"/>
                  </a:cubicBezTo>
                  <a:cubicBezTo>
                    <a:pt x="71" y="1159"/>
                    <a:pt x="109" y="1185"/>
                    <a:pt x="162" y="1185"/>
                  </a:cubicBezTo>
                  <a:cubicBezTo>
                    <a:pt x="393" y="1185"/>
                    <a:pt x="917" y="715"/>
                    <a:pt x="917" y="715"/>
                  </a:cubicBezTo>
                  <a:cubicBezTo>
                    <a:pt x="917" y="715"/>
                    <a:pt x="976" y="1477"/>
                    <a:pt x="1227" y="1525"/>
                  </a:cubicBezTo>
                  <a:lnTo>
                    <a:pt x="1488" y="1572"/>
                  </a:lnTo>
                  <a:cubicBezTo>
                    <a:pt x="1488" y="1572"/>
                    <a:pt x="1822" y="1703"/>
                    <a:pt x="1977" y="1703"/>
                  </a:cubicBezTo>
                  <a:cubicBezTo>
                    <a:pt x="2119" y="1703"/>
                    <a:pt x="2346" y="1525"/>
                    <a:pt x="2346" y="1525"/>
                  </a:cubicBezTo>
                  <a:cubicBezTo>
                    <a:pt x="2346" y="1525"/>
                    <a:pt x="2575" y="1796"/>
                    <a:pt x="2939" y="1796"/>
                  </a:cubicBezTo>
                  <a:cubicBezTo>
                    <a:pt x="3051" y="1796"/>
                    <a:pt x="3176" y="1770"/>
                    <a:pt x="3310" y="1703"/>
                  </a:cubicBezTo>
                  <a:cubicBezTo>
                    <a:pt x="3894" y="1406"/>
                    <a:pt x="3274" y="536"/>
                    <a:pt x="3274" y="536"/>
                  </a:cubicBezTo>
                  <a:cubicBezTo>
                    <a:pt x="3274" y="536"/>
                    <a:pt x="2298" y="1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7"/>
            <p:cNvSpPr/>
            <p:nvPr/>
          </p:nvSpPr>
          <p:spPr>
            <a:xfrm>
              <a:off x="2150250" y="2055150"/>
              <a:ext cx="101900" cy="63725"/>
            </a:xfrm>
            <a:custGeom>
              <a:avLst/>
              <a:gdLst/>
              <a:ahLst/>
              <a:cxnLst/>
              <a:rect l="l" t="t" r="r" b="b"/>
              <a:pathLst>
                <a:path w="4076" h="2549" extrusionOk="0">
                  <a:moveTo>
                    <a:pt x="3704" y="2381"/>
                  </a:moveTo>
                  <a:lnTo>
                    <a:pt x="3704" y="2381"/>
                  </a:lnTo>
                  <a:cubicBezTo>
                    <a:pt x="3704" y="2381"/>
                    <a:pt x="3704" y="2381"/>
                    <a:pt x="3704" y="2382"/>
                  </a:cubicBezTo>
                  <a:cubicBezTo>
                    <a:pt x="3704" y="2382"/>
                    <a:pt x="3704" y="2381"/>
                    <a:pt x="3704" y="2381"/>
                  </a:cubicBezTo>
                  <a:close/>
                  <a:moveTo>
                    <a:pt x="2204" y="1"/>
                  </a:moveTo>
                  <a:cubicBezTo>
                    <a:pt x="2045" y="1"/>
                    <a:pt x="1881" y="27"/>
                    <a:pt x="1715" y="84"/>
                  </a:cubicBezTo>
                  <a:cubicBezTo>
                    <a:pt x="1" y="691"/>
                    <a:pt x="1537" y="2548"/>
                    <a:pt x="1537" y="2548"/>
                  </a:cubicBezTo>
                  <a:cubicBezTo>
                    <a:pt x="1948" y="2146"/>
                    <a:pt x="2354" y="2019"/>
                    <a:pt x="2702" y="2019"/>
                  </a:cubicBezTo>
                  <a:cubicBezTo>
                    <a:pt x="3282" y="2019"/>
                    <a:pt x="3699" y="2371"/>
                    <a:pt x="3704" y="2381"/>
                  </a:cubicBezTo>
                  <a:lnTo>
                    <a:pt x="3704" y="2381"/>
                  </a:lnTo>
                  <a:cubicBezTo>
                    <a:pt x="4076" y="1151"/>
                    <a:pt x="3253" y="1"/>
                    <a:pt x="2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7"/>
            <p:cNvSpPr/>
            <p:nvPr/>
          </p:nvSpPr>
          <p:spPr>
            <a:xfrm>
              <a:off x="2687825" y="1538125"/>
              <a:ext cx="333700" cy="357800"/>
            </a:xfrm>
            <a:custGeom>
              <a:avLst/>
              <a:gdLst/>
              <a:ahLst/>
              <a:cxnLst/>
              <a:rect l="l" t="t" r="r" b="b"/>
              <a:pathLst>
                <a:path w="13348" h="14312" extrusionOk="0">
                  <a:moveTo>
                    <a:pt x="0" y="0"/>
                  </a:moveTo>
                  <a:lnTo>
                    <a:pt x="3441" y="11692"/>
                  </a:lnTo>
                  <a:lnTo>
                    <a:pt x="8097" y="14311"/>
                  </a:lnTo>
                  <a:lnTo>
                    <a:pt x="13347" y="11978"/>
                  </a:lnTo>
                  <a:cubicBezTo>
                    <a:pt x="13347" y="11978"/>
                    <a:pt x="8680" y="4846"/>
                    <a:pt x="6716" y="2584"/>
                  </a:cubicBezTo>
                  <a:cubicBezTo>
                    <a:pt x="4751" y="32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7"/>
            <p:cNvSpPr/>
            <p:nvPr/>
          </p:nvSpPr>
          <p:spPr>
            <a:xfrm>
              <a:off x="2504475" y="2134375"/>
              <a:ext cx="924525" cy="355375"/>
            </a:xfrm>
            <a:custGeom>
              <a:avLst/>
              <a:gdLst/>
              <a:ahLst/>
              <a:cxnLst/>
              <a:rect l="l" t="t" r="r" b="b"/>
              <a:pathLst>
                <a:path w="36981" h="14215" extrusionOk="0">
                  <a:moveTo>
                    <a:pt x="30092" y="0"/>
                  </a:moveTo>
                  <a:cubicBezTo>
                    <a:pt x="25412" y="0"/>
                    <a:pt x="15085" y="3094"/>
                    <a:pt x="15085" y="3094"/>
                  </a:cubicBezTo>
                  <a:lnTo>
                    <a:pt x="11609" y="332"/>
                  </a:lnTo>
                  <a:lnTo>
                    <a:pt x="726" y="3511"/>
                  </a:lnTo>
                  <a:cubicBezTo>
                    <a:pt x="726" y="3511"/>
                    <a:pt x="0" y="10714"/>
                    <a:pt x="3834" y="12440"/>
                  </a:cubicBezTo>
                  <a:cubicBezTo>
                    <a:pt x="7692" y="14167"/>
                    <a:pt x="13561" y="14214"/>
                    <a:pt x="13561" y="14214"/>
                  </a:cubicBezTo>
                  <a:lnTo>
                    <a:pt x="19288" y="14214"/>
                  </a:lnTo>
                  <a:cubicBezTo>
                    <a:pt x="30444" y="14214"/>
                    <a:pt x="36981" y="3368"/>
                    <a:pt x="31968" y="332"/>
                  </a:cubicBezTo>
                  <a:cubicBezTo>
                    <a:pt x="31584" y="99"/>
                    <a:pt x="30928" y="0"/>
                    <a:pt x="30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7"/>
            <p:cNvSpPr/>
            <p:nvPr/>
          </p:nvSpPr>
          <p:spPr>
            <a:xfrm>
              <a:off x="2391050" y="2205450"/>
              <a:ext cx="490575" cy="287850"/>
            </a:xfrm>
            <a:custGeom>
              <a:avLst/>
              <a:gdLst/>
              <a:ahLst/>
              <a:cxnLst/>
              <a:rect l="l" t="t" r="r" b="b"/>
              <a:pathLst>
                <a:path w="19623" h="11514" extrusionOk="0">
                  <a:moveTo>
                    <a:pt x="549" y="1"/>
                  </a:moveTo>
                  <a:cubicBezTo>
                    <a:pt x="549" y="1"/>
                    <a:pt x="1" y="7216"/>
                    <a:pt x="4251" y="9716"/>
                  </a:cubicBezTo>
                  <a:cubicBezTo>
                    <a:pt x="6819" y="11215"/>
                    <a:pt x="11023" y="11513"/>
                    <a:pt x="13961" y="11513"/>
                  </a:cubicBezTo>
                  <a:cubicBezTo>
                    <a:pt x="15901" y="11513"/>
                    <a:pt x="17289" y="11383"/>
                    <a:pt x="17289" y="11383"/>
                  </a:cubicBezTo>
                  <a:cubicBezTo>
                    <a:pt x="17289" y="11383"/>
                    <a:pt x="19622" y="4775"/>
                    <a:pt x="18015" y="3442"/>
                  </a:cubicBezTo>
                  <a:cubicBezTo>
                    <a:pt x="16408" y="2096"/>
                    <a:pt x="549" y="1"/>
                    <a:pt x="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7"/>
            <p:cNvSpPr/>
            <p:nvPr/>
          </p:nvSpPr>
          <p:spPr>
            <a:xfrm>
              <a:off x="2324475" y="1523975"/>
              <a:ext cx="589600" cy="826650"/>
            </a:xfrm>
            <a:custGeom>
              <a:avLst/>
              <a:gdLst/>
              <a:ahLst/>
              <a:cxnLst/>
              <a:rect l="l" t="t" r="r" b="b"/>
              <a:pathLst>
                <a:path w="23584" h="33066" extrusionOk="0">
                  <a:moveTo>
                    <a:pt x="11227" y="1"/>
                  </a:moveTo>
                  <a:cubicBezTo>
                    <a:pt x="10879" y="1"/>
                    <a:pt x="10521" y="50"/>
                    <a:pt x="10141" y="66"/>
                  </a:cubicBezTo>
                  <a:cubicBezTo>
                    <a:pt x="5081" y="328"/>
                    <a:pt x="1509" y="1281"/>
                    <a:pt x="1509" y="1281"/>
                  </a:cubicBezTo>
                  <a:cubicBezTo>
                    <a:pt x="1" y="4458"/>
                    <a:pt x="2601" y="33065"/>
                    <a:pt x="3883" y="33065"/>
                  </a:cubicBezTo>
                  <a:cubicBezTo>
                    <a:pt x="3927" y="33065"/>
                    <a:pt x="3969" y="33032"/>
                    <a:pt x="4009" y="32963"/>
                  </a:cubicBezTo>
                  <a:cubicBezTo>
                    <a:pt x="4009" y="32963"/>
                    <a:pt x="4867" y="28558"/>
                    <a:pt x="8677" y="28284"/>
                  </a:cubicBezTo>
                  <a:cubicBezTo>
                    <a:pt x="8917" y="28268"/>
                    <a:pt x="9160" y="28260"/>
                    <a:pt x="9405" y="28260"/>
                  </a:cubicBezTo>
                  <a:cubicBezTo>
                    <a:pt x="12464" y="28260"/>
                    <a:pt x="15786" y="29421"/>
                    <a:pt x="17708" y="29421"/>
                  </a:cubicBezTo>
                  <a:cubicBezTo>
                    <a:pt x="18258" y="29421"/>
                    <a:pt x="18694" y="29326"/>
                    <a:pt x="18975" y="29082"/>
                  </a:cubicBezTo>
                  <a:cubicBezTo>
                    <a:pt x="20546" y="27705"/>
                    <a:pt x="21483" y="27464"/>
                    <a:pt x="21947" y="27464"/>
                  </a:cubicBezTo>
                  <a:cubicBezTo>
                    <a:pt x="22197" y="27464"/>
                    <a:pt x="22309" y="27534"/>
                    <a:pt x="22309" y="27534"/>
                  </a:cubicBezTo>
                  <a:cubicBezTo>
                    <a:pt x="23583" y="24331"/>
                    <a:pt x="20773" y="23283"/>
                    <a:pt x="21071" y="19819"/>
                  </a:cubicBezTo>
                  <a:cubicBezTo>
                    <a:pt x="21392" y="16009"/>
                    <a:pt x="21190" y="11972"/>
                    <a:pt x="20785" y="8841"/>
                  </a:cubicBezTo>
                  <a:cubicBezTo>
                    <a:pt x="20428" y="6043"/>
                    <a:pt x="19904" y="3959"/>
                    <a:pt x="19476" y="3340"/>
                  </a:cubicBezTo>
                  <a:cubicBezTo>
                    <a:pt x="17963" y="1233"/>
                    <a:pt x="16475" y="888"/>
                    <a:pt x="11713" y="42"/>
                  </a:cubicBezTo>
                  <a:cubicBezTo>
                    <a:pt x="11552" y="12"/>
                    <a:pt x="11391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7"/>
            <p:cNvSpPr/>
            <p:nvPr/>
          </p:nvSpPr>
          <p:spPr>
            <a:xfrm>
              <a:off x="2531250" y="1433050"/>
              <a:ext cx="130100" cy="142025"/>
            </a:xfrm>
            <a:custGeom>
              <a:avLst/>
              <a:gdLst/>
              <a:ahLst/>
              <a:cxnLst/>
              <a:rect l="l" t="t" r="r" b="b"/>
              <a:pathLst>
                <a:path w="5204" h="5681" extrusionOk="0">
                  <a:moveTo>
                    <a:pt x="4466" y="0"/>
                  </a:moveTo>
                  <a:lnTo>
                    <a:pt x="4466" y="0"/>
                  </a:lnTo>
                  <a:cubicBezTo>
                    <a:pt x="4466" y="0"/>
                    <a:pt x="4466" y="1"/>
                    <a:pt x="4466" y="1"/>
                  </a:cubicBezTo>
                  <a:lnTo>
                    <a:pt x="4466" y="1"/>
                  </a:lnTo>
                  <a:cubicBezTo>
                    <a:pt x="4466" y="0"/>
                    <a:pt x="4466" y="0"/>
                    <a:pt x="4466" y="0"/>
                  </a:cubicBezTo>
                  <a:close/>
                  <a:moveTo>
                    <a:pt x="4466" y="1"/>
                  </a:moveTo>
                  <a:lnTo>
                    <a:pt x="4466" y="1"/>
                  </a:lnTo>
                  <a:cubicBezTo>
                    <a:pt x="4470" y="42"/>
                    <a:pt x="3906" y="3132"/>
                    <a:pt x="370" y="3191"/>
                  </a:cubicBezTo>
                  <a:cubicBezTo>
                    <a:pt x="370" y="3191"/>
                    <a:pt x="537" y="4298"/>
                    <a:pt x="1" y="4798"/>
                  </a:cubicBezTo>
                  <a:cubicBezTo>
                    <a:pt x="1" y="4798"/>
                    <a:pt x="1180" y="5680"/>
                    <a:pt x="2726" y="5680"/>
                  </a:cubicBezTo>
                  <a:cubicBezTo>
                    <a:pt x="3495" y="5680"/>
                    <a:pt x="4354" y="5463"/>
                    <a:pt x="5204" y="4810"/>
                  </a:cubicBezTo>
                  <a:cubicBezTo>
                    <a:pt x="5204" y="4810"/>
                    <a:pt x="3989" y="2798"/>
                    <a:pt x="5085" y="357"/>
                  </a:cubicBezTo>
                  <a:lnTo>
                    <a:pt x="5085" y="357"/>
                  </a:lnTo>
                  <a:cubicBezTo>
                    <a:pt x="5085" y="357"/>
                    <a:pt x="5032" y="373"/>
                    <a:pt x="4956" y="373"/>
                  </a:cubicBezTo>
                  <a:cubicBezTo>
                    <a:pt x="4814" y="373"/>
                    <a:pt x="4590" y="318"/>
                    <a:pt x="4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7"/>
            <p:cNvSpPr/>
            <p:nvPr/>
          </p:nvSpPr>
          <p:spPr>
            <a:xfrm>
              <a:off x="2420875" y="2142625"/>
              <a:ext cx="353000" cy="295350"/>
            </a:xfrm>
            <a:custGeom>
              <a:avLst/>
              <a:gdLst/>
              <a:ahLst/>
              <a:cxnLst/>
              <a:rect l="l" t="t" r="r" b="b"/>
              <a:pathLst>
                <a:path w="14120" h="11814" extrusionOk="0">
                  <a:moveTo>
                    <a:pt x="6545" y="0"/>
                  </a:moveTo>
                  <a:cubicBezTo>
                    <a:pt x="2917" y="0"/>
                    <a:pt x="313" y="4607"/>
                    <a:pt x="153" y="8217"/>
                  </a:cubicBezTo>
                  <a:cubicBezTo>
                    <a:pt x="0" y="11673"/>
                    <a:pt x="11712" y="11814"/>
                    <a:pt x="13620" y="11814"/>
                  </a:cubicBezTo>
                  <a:cubicBezTo>
                    <a:pt x="13789" y="11814"/>
                    <a:pt x="13881" y="11813"/>
                    <a:pt x="13881" y="11813"/>
                  </a:cubicBezTo>
                  <a:lnTo>
                    <a:pt x="14119" y="3621"/>
                  </a:lnTo>
                  <a:cubicBezTo>
                    <a:pt x="14119" y="3621"/>
                    <a:pt x="10893" y="442"/>
                    <a:pt x="7011" y="26"/>
                  </a:cubicBezTo>
                  <a:cubicBezTo>
                    <a:pt x="6854" y="9"/>
                    <a:pt x="6699" y="0"/>
                    <a:pt x="6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7"/>
            <p:cNvSpPr/>
            <p:nvPr/>
          </p:nvSpPr>
          <p:spPr>
            <a:xfrm>
              <a:off x="2912550" y="2152625"/>
              <a:ext cx="431925" cy="311225"/>
            </a:xfrm>
            <a:custGeom>
              <a:avLst/>
              <a:gdLst/>
              <a:ahLst/>
              <a:cxnLst/>
              <a:rect l="l" t="t" r="r" b="b"/>
              <a:pathLst>
                <a:path w="17277" h="12449" extrusionOk="0">
                  <a:moveTo>
                    <a:pt x="14748" y="1"/>
                  </a:moveTo>
                  <a:cubicBezTo>
                    <a:pt x="12779" y="1"/>
                    <a:pt x="9991" y="1867"/>
                    <a:pt x="8156" y="3709"/>
                  </a:cubicBezTo>
                  <a:cubicBezTo>
                    <a:pt x="5537" y="6329"/>
                    <a:pt x="548" y="9805"/>
                    <a:pt x="548" y="9805"/>
                  </a:cubicBezTo>
                  <a:cubicBezTo>
                    <a:pt x="548" y="9805"/>
                    <a:pt x="1" y="11806"/>
                    <a:pt x="1560" y="12449"/>
                  </a:cubicBezTo>
                  <a:cubicBezTo>
                    <a:pt x="1560" y="12449"/>
                    <a:pt x="13562" y="8019"/>
                    <a:pt x="15229" y="6567"/>
                  </a:cubicBezTo>
                  <a:cubicBezTo>
                    <a:pt x="16884" y="5102"/>
                    <a:pt x="17277" y="2364"/>
                    <a:pt x="16669" y="1138"/>
                  </a:cubicBezTo>
                  <a:cubicBezTo>
                    <a:pt x="16263" y="333"/>
                    <a:pt x="15579" y="1"/>
                    <a:pt x="14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7"/>
            <p:cNvSpPr/>
            <p:nvPr/>
          </p:nvSpPr>
          <p:spPr>
            <a:xfrm>
              <a:off x="2671450" y="2384800"/>
              <a:ext cx="339800" cy="107325"/>
            </a:xfrm>
            <a:custGeom>
              <a:avLst/>
              <a:gdLst/>
              <a:ahLst/>
              <a:cxnLst/>
              <a:rect l="l" t="t" r="r" b="b"/>
              <a:pathLst>
                <a:path w="13592" h="4293" extrusionOk="0">
                  <a:moveTo>
                    <a:pt x="10485" y="0"/>
                  </a:moveTo>
                  <a:cubicBezTo>
                    <a:pt x="10459" y="0"/>
                    <a:pt x="10432" y="2"/>
                    <a:pt x="10407" y="6"/>
                  </a:cubicBezTo>
                  <a:cubicBezTo>
                    <a:pt x="9823" y="102"/>
                    <a:pt x="8621" y="352"/>
                    <a:pt x="8014" y="483"/>
                  </a:cubicBezTo>
                  <a:cubicBezTo>
                    <a:pt x="7838" y="518"/>
                    <a:pt x="7642" y="533"/>
                    <a:pt x="7429" y="533"/>
                  </a:cubicBezTo>
                  <a:cubicBezTo>
                    <a:pt x="6170" y="533"/>
                    <a:pt x="4338" y="1"/>
                    <a:pt x="2838" y="1"/>
                  </a:cubicBezTo>
                  <a:cubicBezTo>
                    <a:pt x="2121" y="1"/>
                    <a:pt x="1479" y="123"/>
                    <a:pt x="1013" y="483"/>
                  </a:cubicBezTo>
                  <a:cubicBezTo>
                    <a:pt x="1" y="1245"/>
                    <a:pt x="167" y="4293"/>
                    <a:pt x="5347" y="4293"/>
                  </a:cubicBezTo>
                  <a:cubicBezTo>
                    <a:pt x="5440" y="4293"/>
                    <a:pt x="5532" y="4293"/>
                    <a:pt x="5624" y="4293"/>
                  </a:cubicBezTo>
                  <a:cubicBezTo>
                    <a:pt x="10635" y="4293"/>
                    <a:pt x="13591" y="3952"/>
                    <a:pt x="11943" y="971"/>
                  </a:cubicBezTo>
                  <a:cubicBezTo>
                    <a:pt x="11943" y="971"/>
                    <a:pt x="11081" y="0"/>
                    <a:pt x="10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7"/>
            <p:cNvSpPr/>
            <p:nvPr/>
          </p:nvSpPr>
          <p:spPr>
            <a:xfrm>
              <a:off x="2952300" y="2385425"/>
              <a:ext cx="339800" cy="107300"/>
            </a:xfrm>
            <a:custGeom>
              <a:avLst/>
              <a:gdLst/>
              <a:ahLst/>
              <a:cxnLst/>
              <a:rect l="l" t="t" r="r" b="b"/>
              <a:pathLst>
                <a:path w="13592" h="4292" extrusionOk="0">
                  <a:moveTo>
                    <a:pt x="3115" y="0"/>
                  </a:moveTo>
                  <a:cubicBezTo>
                    <a:pt x="2520" y="0"/>
                    <a:pt x="1661" y="970"/>
                    <a:pt x="1661" y="970"/>
                  </a:cubicBezTo>
                  <a:cubicBezTo>
                    <a:pt x="1" y="3951"/>
                    <a:pt x="2956" y="4292"/>
                    <a:pt x="7968" y="4292"/>
                  </a:cubicBezTo>
                  <a:cubicBezTo>
                    <a:pt x="8060" y="4292"/>
                    <a:pt x="8152" y="4292"/>
                    <a:pt x="8245" y="4291"/>
                  </a:cubicBezTo>
                  <a:cubicBezTo>
                    <a:pt x="13424" y="4291"/>
                    <a:pt x="13591" y="1255"/>
                    <a:pt x="12579" y="481"/>
                  </a:cubicBezTo>
                  <a:cubicBezTo>
                    <a:pt x="12114" y="124"/>
                    <a:pt x="11477" y="2"/>
                    <a:pt x="10764" y="2"/>
                  </a:cubicBezTo>
                  <a:cubicBezTo>
                    <a:pt x="9269" y="2"/>
                    <a:pt x="7443" y="535"/>
                    <a:pt x="6187" y="535"/>
                  </a:cubicBezTo>
                  <a:cubicBezTo>
                    <a:pt x="5969" y="535"/>
                    <a:pt x="5769" y="519"/>
                    <a:pt x="5590" y="481"/>
                  </a:cubicBezTo>
                  <a:cubicBezTo>
                    <a:pt x="4971" y="362"/>
                    <a:pt x="3768" y="112"/>
                    <a:pt x="3185" y="5"/>
                  </a:cubicBezTo>
                  <a:cubicBezTo>
                    <a:pt x="3162" y="2"/>
                    <a:pt x="3139" y="0"/>
                    <a:pt x="3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7"/>
            <p:cNvSpPr/>
            <p:nvPr/>
          </p:nvSpPr>
          <p:spPr>
            <a:xfrm>
              <a:off x="2479750" y="2153350"/>
              <a:ext cx="575700" cy="311100"/>
            </a:xfrm>
            <a:custGeom>
              <a:avLst/>
              <a:gdLst/>
              <a:ahLst/>
              <a:cxnLst/>
              <a:rect l="l" t="t" r="r" b="b"/>
              <a:pathLst>
                <a:path w="23028" h="12444" extrusionOk="0">
                  <a:moveTo>
                    <a:pt x="3378" y="1"/>
                  </a:moveTo>
                  <a:cubicBezTo>
                    <a:pt x="2273" y="1"/>
                    <a:pt x="1363" y="331"/>
                    <a:pt x="823" y="1132"/>
                  </a:cubicBezTo>
                  <a:cubicBezTo>
                    <a:pt x="1" y="2371"/>
                    <a:pt x="537" y="5109"/>
                    <a:pt x="2763" y="6562"/>
                  </a:cubicBezTo>
                  <a:cubicBezTo>
                    <a:pt x="4978" y="8026"/>
                    <a:pt x="20932" y="12443"/>
                    <a:pt x="20932" y="12443"/>
                  </a:cubicBezTo>
                  <a:cubicBezTo>
                    <a:pt x="23028" y="11800"/>
                    <a:pt x="22289" y="9812"/>
                    <a:pt x="22289" y="9812"/>
                  </a:cubicBezTo>
                  <a:cubicBezTo>
                    <a:pt x="22289" y="9812"/>
                    <a:pt x="15646" y="6324"/>
                    <a:pt x="12169" y="3704"/>
                  </a:cubicBezTo>
                  <a:cubicBezTo>
                    <a:pt x="9715" y="1861"/>
                    <a:pt x="5999" y="1"/>
                    <a:pt x="3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7"/>
            <p:cNvSpPr/>
            <p:nvPr/>
          </p:nvSpPr>
          <p:spPr>
            <a:xfrm>
              <a:off x="2427675" y="1325300"/>
              <a:ext cx="76175" cy="134275"/>
            </a:xfrm>
            <a:custGeom>
              <a:avLst/>
              <a:gdLst/>
              <a:ahLst/>
              <a:cxnLst/>
              <a:rect l="l" t="t" r="r" b="b"/>
              <a:pathLst>
                <a:path w="3047" h="5371" extrusionOk="0">
                  <a:moveTo>
                    <a:pt x="572" y="0"/>
                  </a:moveTo>
                  <a:cubicBezTo>
                    <a:pt x="572" y="0"/>
                    <a:pt x="0" y="1989"/>
                    <a:pt x="1643" y="4739"/>
                  </a:cubicBezTo>
                  <a:cubicBezTo>
                    <a:pt x="1908" y="5184"/>
                    <a:pt x="2108" y="5370"/>
                    <a:pt x="2258" y="5370"/>
                  </a:cubicBezTo>
                  <a:cubicBezTo>
                    <a:pt x="3047" y="5370"/>
                    <a:pt x="2441" y="191"/>
                    <a:pt x="2441" y="191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7"/>
            <p:cNvSpPr/>
            <p:nvPr/>
          </p:nvSpPr>
          <p:spPr>
            <a:xfrm>
              <a:off x="2444050" y="1285725"/>
              <a:ext cx="219700" cy="255325"/>
            </a:xfrm>
            <a:custGeom>
              <a:avLst/>
              <a:gdLst/>
              <a:ahLst/>
              <a:cxnLst/>
              <a:rect l="l" t="t" r="r" b="b"/>
              <a:pathLst>
                <a:path w="8788" h="10213" extrusionOk="0">
                  <a:moveTo>
                    <a:pt x="4712" y="0"/>
                  </a:moveTo>
                  <a:cubicBezTo>
                    <a:pt x="3573" y="0"/>
                    <a:pt x="2285" y="522"/>
                    <a:pt x="977" y="1440"/>
                  </a:cubicBezTo>
                  <a:cubicBezTo>
                    <a:pt x="0" y="2131"/>
                    <a:pt x="119" y="4084"/>
                    <a:pt x="679" y="5929"/>
                  </a:cubicBezTo>
                  <a:cubicBezTo>
                    <a:pt x="750" y="6191"/>
                    <a:pt x="834" y="6465"/>
                    <a:pt x="941" y="6727"/>
                  </a:cubicBezTo>
                  <a:cubicBezTo>
                    <a:pt x="1369" y="7905"/>
                    <a:pt x="1941" y="8941"/>
                    <a:pt x="2441" y="9477"/>
                  </a:cubicBezTo>
                  <a:cubicBezTo>
                    <a:pt x="2852" y="9909"/>
                    <a:pt x="3521" y="10213"/>
                    <a:pt x="4267" y="10213"/>
                  </a:cubicBezTo>
                  <a:cubicBezTo>
                    <a:pt x="5575" y="10213"/>
                    <a:pt x="7117" y="9278"/>
                    <a:pt x="7906" y="6465"/>
                  </a:cubicBezTo>
                  <a:cubicBezTo>
                    <a:pt x="7906" y="6465"/>
                    <a:pt x="8787" y="5977"/>
                    <a:pt x="8513" y="4476"/>
                  </a:cubicBezTo>
                  <a:cubicBezTo>
                    <a:pt x="7965" y="1324"/>
                    <a:pt x="6526" y="0"/>
                    <a:pt x="4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7"/>
            <p:cNvSpPr/>
            <p:nvPr/>
          </p:nvSpPr>
          <p:spPr>
            <a:xfrm>
              <a:off x="2534825" y="1387100"/>
              <a:ext cx="17875" cy="25625"/>
            </a:xfrm>
            <a:custGeom>
              <a:avLst/>
              <a:gdLst/>
              <a:ahLst/>
              <a:cxnLst/>
              <a:rect l="l" t="t" r="r" b="b"/>
              <a:pathLst>
                <a:path w="715" h="1025" extrusionOk="0">
                  <a:moveTo>
                    <a:pt x="268" y="0"/>
                  </a:moveTo>
                  <a:cubicBezTo>
                    <a:pt x="254" y="0"/>
                    <a:pt x="240" y="2"/>
                    <a:pt x="227" y="5"/>
                  </a:cubicBezTo>
                  <a:cubicBezTo>
                    <a:pt x="84" y="52"/>
                    <a:pt x="1" y="302"/>
                    <a:pt x="84" y="588"/>
                  </a:cubicBezTo>
                  <a:cubicBezTo>
                    <a:pt x="148" y="844"/>
                    <a:pt x="308" y="1024"/>
                    <a:pt x="452" y="1024"/>
                  </a:cubicBezTo>
                  <a:cubicBezTo>
                    <a:pt x="468" y="1024"/>
                    <a:pt x="485" y="1022"/>
                    <a:pt x="501" y="1017"/>
                  </a:cubicBezTo>
                  <a:cubicBezTo>
                    <a:pt x="644" y="969"/>
                    <a:pt x="715" y="719"/>
                    <a:pt x="644" y="433"/>
                  </a:cubicBezTo>
                  <a:cubicBezTo>
                    <a:pt x="578" y="182"/>
                    <a:pt x="42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7"/>
            <p:cNvSpPr/>
            <p:nvPr/>
          </p:nvSpPr>
          <p:spPr>
            <a:xfrm>
              <a:off x="2470525" y="1395675"/>
              <a:ext cx="17900" cy="25675"/>
            </a:xfrm>
            <a:custGeom>
              <a:avLst/>
              <a:gdLst/>
              <a:ahLst/>
              <a:cxnLst/>
              <a:rect l="l" t="t" r="r" b="b"/>
              <a:pathLst>
                <a:path w="716" h="1027" extrusionOk="0">
                  <a:moveTo>
                    <a:pt x="276" y="0"/>
                  </a:moveTo>
                  <a:cubicBezTo>
                    <a:pt x="260" y="0"/>
                    <a:pt x="244" y="2"/>
                    <a:pt x="227" y="7"/>
                  </a:cubicBezTo>
                  <a:cubicBezTo>
                    <a:pt x="72" y="55"/>
                    <a:pt x="1" y="305"/>
                    <a:pt x="72" y="590"/>
                  </a:cubicBezTo>
                  <a:cubicBezTo>
                    <a:pt x="147" y="847"/>
                    <a:pt x="308" y="1026"/>
                    <a:pt x="443" y="1026"/>
                  </a:cubicBezTo>
                  <a:cubicBezTo>
                    <a:pt x="459" y="1026"/>
                    <a:pt x="474" y="1024"/>
                    <a:pt x="489" y="1019"/>
                  </a:cubicBezTo>
                  <a:cubicBezTo>
                    <a:pt x="644" y="971"/>
                    <a:pt x="715" y="721"/>
                    <a:pt x="644" y="436"/>
                  </a:cubicBezTo>
                  <a:cubicBezTo>
                    <a:pt x="569" y="189"/>
                    <a:pt x="426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7"/>
            <p:cNvSpPr/>
            <p:nvPr/>
          </p:nvSpPr>
          <p:spPr>
            <a:xfrm>
              <a:off x="2478575" y="1420250"/>
              <a:ext cx="40500" cy="44975"/>
            </a:xfrm>
            <a:custGeom>
              <a:avLst/>
              <a:gdLst/>
              <a:ahLst/>
              <a:cxnLst/>
              <a:rect l="l" t="t" r="r" b="b"/>
              <a:pathLst>
                <a:path w="1620" h="1799" extrusionOk="0">
                  <a:moveTo>
                    <a:pt x="834" y="0"/>
                  </a:moveTo>
                  <a:cubicBezTo>
                    <a:pt x="810" y="215"/>
                    <a:pt x="679" y="774"/>
                    <a:pt x="453" y="941"/>
                  </a:cubicBezTo>
                  <a:cubicBezTo>
                    <a:pt x="416" y="977"/>
                    <a:pt x="380" y="993"/>
                    <a:pt x="349" y="993"/>
                  </a:cubicBezTo>
                  <a:cubicBezTo>
                    <a:pt x="339" y="993"/>
                    <a:pt x="330" y="991"/>
                    <a:pt x="322" y="989"/>
                  </a:cubicBezTo>
                  <a:cubicBezTo>
                    <a:pt x="296" y="983"/>
                    <a:pt x="273" y="981"/>
                    <a:pt x="252" y="981"/>
                  </a:cubicBezTo>
                  <a:cubicBezTo>
                    <a:pt x="134" y="981"/>
                    <a:pt x="80" y="1055"/>
                    <a:pt x="60" y="1096"/>
                  </a:cubicBezTo>
                  <a:cubicBezTo>
                    <a:pt x="0" y="1215"/>
                    <a:pt x="60" y="1370"/>
                    <a:pt x="227" y="1524"/>
                  </a:cubicBezTo>
                  <a:cubicBezTo>
                    <a:pt x="393" y="1667"/>
                    <a:pt x="631" y="1798"/>
                    <a:pt x="917" y="1798"/>
                  </a:cubicBezTo>
                  <a:cubicBezTo>
                    <a:pt x="1120" y="1798"/>
                    <a:pt x="1358" y="1739"/>
                    <a:pt x="1620" y="1572"/>
                  </a:cubicBezTo>
                  <a:lnTo>
                    <a:pt x="1512" y="1393"/>
                  </a:lnTo>
                  <a:cubicBezTo>
                    <a:pt x="1293" y="1520"/>
                    <a:pt x="1098" y="1563"/>
                    <a:pt x="935" y="1563"/>
                  </a:cubicBezTo>
                  <a:cubicBezTo>
                    <a:pt x="699" y="1563"/>
                    <a:pt x="530" y="1473"/>
                    <a:pt x="453" y="1417"/>
                  </a:cubicBezTo>
                  <a:cubicBezTo>
                    <a:pt x="298" y="1310"/>
                    <a:pt x="262" y="1191"/>
                    <a:pt x="238" y="1179"/>
                  </a:cubicBezTo>
                  <a:lnTo>
                    <a:pt x="286" y="1179"/>
                  </a:lnTo>
                  <a:cubicBezTo>
                    <a:pt x="309" y="1182"/>
                    <a:pt x="332" y="1183"/>
                    <a:pt x="355" y="1183"/>
                  </a:cubicBezTo>
                  <a:cubicBezTo>
                    <a:pt x="438" y="1183"/>
                    <a:pt x="518" y="1164"/>
                    <a:pt x="584" y="1108"/>
                  </a:cubicBezTo>
                  <a:cubicBezTo>
                    <a:pt x="917" y="869"/>
                    <a:pt x="1036" y="119"/>
                    <a:pt x="1048" y="36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7"/>
            <p:cNvSpPr/>
            <p:nvPr/>
          </p:nvSpPr>
          <p:spPr>
            <a:xfrm>
              <a:off x="2558350" y="1411500"/>
              <a:ext cx="28600" cy="23375"/>
            </a:xfrm>
            <a:custGeom>
              <a:avLst/>
              <a:gdLst/>
              <a:ahLst/>
              <a:cxnLst/>
              <a:rect l="l" t="t" r="r" b="b"/>
              <a:pathLst>
                <a:path w="1144" h="935" extrusionOk="0">
                  <a:moveTo>
                    <a:pt x="679" y="1"/>
                  </a:moveTo>
                  <a:cubicBezTo>
                    <a:pt x="570" y="1"/>
                    <a:pt x="452" y="34"/>
                    <a:pt x="346" y="100"/>
                  </a:cubicBezTo>
                  <a:cubicBezTo>
                    <a:pt x="84" y="267"/>
                    <a:pt x="0" y="553"/>
                    <a:pt x="119" y="755"/>
                  </a:cubicBezTo>
                  <a:cubicBezTo>
                    <a:pt x="196" y="873"/>
                    <a:pt x="329" y="934"/>
                    <a:pt x="478" y="934"/>
                  </a:cubicBezTo>
                  <a:cubicBezTo>
                    <a:pt x="585" y="934"/>
                    <a:pt x="701" y="903"/>
                    <a:pt x="810" y="838"/>
                  </a:cubicBezTo>
                  <a:cubicBezTo>
                    <a:pt x="1060" y="672"/>
                    <a:pt x="1143" y="386"/>
                    <a:pt x="1024" y="184"/>
                  </a:cubicBezTo>
                  <a:cubicBezTo>
                    <a:pt x="956" y="61"/>
                    <a:pt x="825" y="1"/>
                    <a:pt x="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7"/>
            <p:cNvSpPr/>
            <p:nvPr/>
          </p:nvSpPr>
          <p:spPr>
            <a:xfrm>
              <a:off x="2461000" y="1432450"/>
              <a:ext cx="19975" cy="21150"/>
            </a:xfrm>
            <a:custGeom>
              <a:avLst/>
              <a:gdLst/>
              <a:ahLst/>
              <a:cxnLst/>
              <a:rect l="l" t="t" r="r" b="b"/>
              <a:pathLst>
                <a:path w="799" h="846" extrusionOk="0">
                  <a:moveTo>
                    <a:pt x="251" y="0"/>
                  </a:moveTo>
                  <a:cubicBezTo>
                    <a:pt x="156" y="0"/>
                    <a:pt x="72" y="12"/>
                    <a:pt x="1" y="36"/>
                  </a:cubicBezTo>
                  <a:cubicBezTo>
                    <a:pt x="72" y="310"/>
                    <a:pt x="156" y="572"/>
                    <a:pt x="263" y="846"/>
                  </a:cubicBezTo>
                  <a:cubicBezTo>
                    <a:pt x="549" y="846"/>
                    <a:pt x="787" y="655"/>
                    <a:pt x="787" y="429"/>
                  </a:cubicBezTo>
                  <a:cubicBezTo>
                    <a:pt x="799" y="191"/>
                    <a:pt x="560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7"/>
            <p:cNvSpPr/>
            <p:nvPr/>
          </p:nvSpPr>
          <p:spPr>
            <a:xfrm>
              <a:off x="2519350" y="1354850"/>
              <a:ext cx="33075" cy="8925"/>
            </a:xfrm>
            <a:custGeom>
              <a:avLst/>
              <a:gdLst/>
              <a:ahLst/>
              <a:cxnLst/>
              <a:rect l="l" t="t" r="r" b="b"/>
              <a:pathLst>
                <a:path w="1323" h="357" extrusionOk="0">
                  <a:moveTo>
                    <a:pt x="766" y="0"/>
                  </a:moveTo>
                  <a:cubicBezTo>
                    <a:pt x="408" y="0"/>
                    <a:pt x="109" y="131"/>
                    <a:pt x="84" y="140"/>
                  </a:cubicBezTo>
                  <a:cubicBezTo>
                    <a:pt x="24" y="152"/>
                    <a:pt x="1" y="223"/>
                    <a:pt x="24" y="283"/>
                  </a:cubicBezTo>
                  <a:cubicBezTo>
                    <a:pt x="42" y="326"/>
                    <a:pt x="84" y="356"/>
                    <a:pt x="128" y="356"/>
                  </a:cubicBezTo>
                  <a:cubicBezTo>
                    <a:pt x="145" y="356"/>
                    <a:pt x="163" y="352"/>
                    <a:pt x="179" y="342"/>
                  </a:cubicBezTo>
                  <a:cubicBezTo>
                    <a:pt x="179" y="334"/>
                    <a:pt x="431" y="223"/>
                    <a:pt x="728" y="223"/>
                  </a:cubicBezTo>
                  <a:cubicBezTo>
                    <a:pt x="860" y="223"/>
                    <a:pt x="1000" y="244"/>
                    <a:pt x="1132" y="306"/>
                  </a:cubicBezTo>
                  <a:cubicBezTo>
                    <a:pt x="1155" y="318"/>
                    <a:pt x="1179" y="318"/>
                    <a:pt x="1203" y="318"/>
                  </a:cubicBezTo>
                  <a:cubicBezTo>
                    <a:pt x="1251" y="306"/>
                    <a:pt x="1274" y="283"/>
                    <a:pt x="1298" y="235"/>
                  </a:cubicBezTo>
                  <a:cubicBezTo>
                    <a:pt x="1322" y="176"/>
                    <a:pt x="1298" y="116"/>
                    <a:pt x="1239" y="92"/>
                  </a:cubicBezTo>
                  <a:cubicBezTo>
                    <a:pt x="1082" y="24"/>
                    <a:pt x="918" y="0"/>
                    <a:pt x="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7"/>
            <p:cNvSpPr/>
            <p:nvPr/>
          </p:nvSpPr>
          <p:spPr>
            <a:xfrm>
              <a:off x="2506550" y="1466375"/>
              <a:ext cx="47925" cy="25225"/>
            </a:xfrm>
            <a:custGeom>
              <a:avLst/>
              <a:gdLst/>
              <a:ahLst/>
              <a:cxnLst/>
              <a:rect l="l" t="t" r="r" b="b"/>
              <a:pathLst>
                <a:path w="1917" h="1009" extrusionOk="0">
                  <a:moveTo>
                    <a:pt x="1709" y="0"/>
                  </a:moveTo>
                  <a:cubicBezTo>
                    <a:pt x="1677" y="0"/>
                    <a:pt x="1635" y="15"/>
                    <a:pt x="1584" y="48"/>
                  </a:cubicBezTo>
                  <a:cubicBezTo>
                    <a:pt x="1191" y="310"/>
                    <a:pt x="1" y="608"/>
                    <a:pt x="1" y="608"/>
                  </a:cubicBezTo>
                  <a:cubicBezTo>
                    <a:pt x="1" y="608"/>
                    <a:pt x="31" y="1009"/>
                    <a:pt x="495" y="1009"/>
                  </a:cubicBezTo>
                  <a:cubicBezTo>
                    <a:pt x="613" y="1009"/>
                    <a:pt x="760" y="983"/>
                    <a:pt x="941" y="918"/>
                  </a:cubicBezTo>
                  <a:cubicBezTo>
                    <a:pt x="1715" y="629"/>
                    <a:pt x="1917" y="0"/>
                    <a:pt x="1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7"/>
            <p:cNvSpPr/>
            <p:nvPr/>
          </p:nvSpPr>
          <p:spPr>
            <a:xfrm>
              <a:off x="2450900" y="1362900"/>
              <a:ext cx="31875" cy="12225"/>
            </a:xfrm>
            <a:custGeom>
              <a:avLst/>
              <a:gdLst/>
              <a:ahLst/>
              <a:cxnLst/>
              <a:rect l="l" t="t" r="r" b="b"/>
              <a:pathLst>
                <a:path w="1275" h="489" extrusionOk="0">
                  <a:moveTo>
                    <a:pt x="937" y="0"/>
                  </a:moveTo>
                  <a:cubicBezTo>
                    <a:pt x="702" y="0"/>
                    <a:pt x="340" y="47"/>
                    <a:pt x="60" y="282"/>
                  </a:cubicBezTo>
                  <a:cubicBezTo>
                    <a:pt x="12" y="318"/>
                    <a:pt x="0" y="389"/>
                    <a:pt x="48" y="437"/>
                  </a:cubicBezTo>
                  <a:cubicBezTo>
                    <a:pt x="66" y="473"/>
                    <a:pt x="98" y="489"/>
                    <a:pt x="128" y="489"/>
                  </a:cubicBezTo>
                  <a:cubicBezTo>
                    <a:pt x="137" y="489"/>
                    <a:pt x="146" y="487"/>
                    <a:pt x="155" y="485"/>
                  </a:cubicBezTo>
                  <a:cubicBezTo>
                    <a:pt x="179" y="485"/>
                    <a:pt x="191" y="473"/>
                    <a:pt x="202" y="461"/>
                  </a:cubicBezTo>
                  <a:cubicBezTo>
                    <a:pt x="431" y="270"/>
                    <a:pt x="748" y="236"/>
                    <a:pt x="947" y="236"/>
                  </a:cubicBezTo>
                  <a:cubicBezTo>
                    <a:pt x="1058" y="236"/>
                    <a:pt x="1131" y="246"/>
                    <a:pt x="1131" y="246"/>
                  </a:cubicBezTo>
                  <a:cubicBezTo>
                    <a:pt x="1139" y="248"/>
                    <a:pt x="1147" y="249"/>
                    <a:pt x="1154" y="249"/>
                  </a:cubicBezTo>
                  <a:cubicBezTo>
                    <a:pt x="1205" y="249"/>
                    <a:pt x="1252" y="215"/>
                    <a:pt x="1262" y="163"/>
                  </a:cubicBezTo>
                  <a:cubicBezTo>
                    <a:pt x="1274" y="104"/>
                    <a:pt x="1238" y="44"/>
                    <a:pt x="1179" y="20"/>
                  </a:cubicBezTo>
                  <a:cubicBezTo>
                    <a:pt x="1166" y="16"/>
                    <a:pt x="1072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7"/>
            <p:cNvSpPr/>
            <p:nvPr/>
          </p:nvSpPr>
          <p:spPr>
            <a:xfrm>
              <a:off x="2398800" y="1229625"/>
              <a:ext cx="302150" cy="235900"/>
            </a:xfrm>
            <a:custGeom>
              <a:avLst/>
              <a:gdLst/>
              <a:ahLst/>
              <a:cxnLst/>
              <a:rect l="l" t="t" r="r" b="b"/>
              <a:pathLst>
                <a:path w="12086" h="9436" extrusionOk="0">
                  <a:moveTo>
                    <a:pt x="5770" y="1"/>
                  </a:moveTo>
                  <a:cubicBezTo>
                    <a:pt x="5681" y="1"/>
                    <a:pt x="5591" y="10"/>
                    <a:pt x="5501" y="29"/>
                  </a:cubicBezTo>
                  <a:cubicBezTo>
                    <a:pt x="4477" y="232"/>
                    <a:pt x="4061" y="1232"/>
                    <a:pt x="2894" y="1232"/>
                  </a:cubicBezTo>
                  <a:cubicBezTo>
                    <a:pt x="2529" y="1232"/>
                    <a:pt x="2199" y="1207"/>
                    <a:pt x="1906" y="1207"/>
                  </a:cubicBezTo>
                  <a:cubicBezTo>
                    <a:pt x="1273" y="1207"/>
                    <a:pt x="816" y="1324"/>
                    <a:pt x="572" y="2065"/>
                  </a:cubicBezTo>
                  <a:cubicBezTo>
                    <a:pt x="0" y="3839"/>
                    <a:pt x="1560" y="4387"/>
                    <a:pt x="2275" y="4399"/>
                  </a:cubicBezTo>
                  <a:cubicBezTo>
                    <a:pt x="2336" y="4400"/>
                    <a:pt x="2398" y="4401"/>
                    <a:pt x="2459" y="4401"/>
                  </a:cubicBezTo>
                  <a:cubicBezTo>
                    <a:pt x="4828" y="4401"/>
                    <a:pt x="6763" y="3303"/>
                    <a:pt x="6763" y="3303"/>
                  </a:cubicBezTo>
                  <a:cubicBezTo>
                    <a:pt x="6763" y="3303"/>
                    <a:pt x="6811" y="4137"/>
                    <a:pt x="7894" y="5196"/>
                  </a:cubicBezTo>
                  <a:cubicBezTo>
                    <a:pt x="8990" y="6244"/>
                    <a:pt x="9240" y="7351"/>
                    <a:pt x="9240" y="7351"/>
                  </a:cubicBezTo>
                  <a:cubicBezTo>
                    <a:pt x="9240" y="7351"/>
                    <a:pt x="9273" y="6755"/>
                    <a:pt x="9616" y="6755"/>
                  </a:cubicBezTo>
                  <a:cubicBezTo>
                    <a:pt x="9681" y="6755"/>
                    <a:pt x="9758" y="6776"/>
                    <a:pt x="9847" y="6828"/>
                  </a:cubicBezTo>
                  <a:cubicBezTo>
                    <a:pt x="10395" y="7137"/>
                    <a:pt x="9978" y="9435"/>
                    <a:pt x="9978" y="9435"/>
                  </a:cubicBezTo>
                  <a:cubicBezTo>
                    <a:pt x="12085" y="7494"/>
                    <a:pt x="11454" y="1529"/>
                    <a:pt x="10014" y="398"/>
                  </a:cubicBezTo>
                  <a:cubicBezTo>
                    <a:pt x="9766" y="203"/>
                    <a:pt x="9528" y="133"/>
                    <a:pt x="9294" y="133"/>
                  </a:cubicBezTo>
                  <a:cubicBezTo>
                    <a:pt x="8831" y="133"/>
                    <a:pt x="8385" y="407"/>
                    <a:pt x="7918" y="517"/>
                  </a:cubicBezTo>
                  <a:cubicBezTo>
                    <a:pt x="7854" y="532"/>
                    <a:pt x="7790" y="539"/>
                    <a:pt x="7724" y="539"/>
                  </a:cubicBezTo>
                  <a:cubicBezTo>
                    <a:pt x="7138" y="539"/>
                    <a:pt x="6472" y="1"/>
                    <a:pt x="5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7"/>
            <p:cNvSpPr/>
            <p:nvPr/>
          </p:nvSpPr>
          <p:spPr>
            <a:xfrm>
              <a:off x="2627275" y="1379725"/>
              <a:ext cx="62050" cy="68075"/>
            </a:xfrm>
            <a:custGeom>
              <a:avLst/>
              <a:gdLst/>
              <a:ahLst/>
              <a:cxnLst/>
              <a:rect l="l" t="t" r="r" b="b"/>
              <a:pathLst>
                <a:path w="2482" h="2723" extrusionOk="0">
                  <a:moveTo>
                    <a:pt x="1198" y="1"/>
                  </a:moveTo>
                  <a:cubicBezTo>
                    <a:pt x="508" y="1"/>
                    <a:pt x="101" y="859"/>
                    <a:pt x="101" y="859"/>
                  </a:cubicBezTo>
                  <a:cubicBezTo>
                    <a:pt x="101" y="859"/>
                    <a:pt x="0" y="2723"/>
                    <a:pt x="750" y="2723"/>
                  </a:cubicBezTo>
                  <a:cubicBezTo>
                    <a:pt x="775" y="2723"/>
                    <a:pt x="800" y="2721"/>
                    <a:pt x="827" y="2717"/>
                  </a:cubicBezTo>
                  <a:cubicBezTo>
                    <a:pt x="1660" y="2562"/>
                    <a:pt x="2482" y="466"/>
                    <a:pt x="1577" y="85"/>
                  </a:cubicBezTo>
                  <a:cubicBezTo>
                    <a:pt x="1443" y="26"/>
                    <a:pt x="1316" y="1"/>
                    <a:pt x="1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7"/>
            <p:cNvSpPr/>
            <p:nvPr/>
          </p:nvSpPr>
          <p:spPr>
            <a:xfrm>
              <a:off x="2044300" y="1555375"/>
              <a:ext cx="390250" cy="245000"/>
            </a:xfrm>
            <a:custGeom>
              <a:avLst/>
              <a:gdLst/>
              <a:ahLst/>
              <a:cxnLst/>
              <a:rect l="l" t="t" r="r" b="b"/>
              <a:pathLst>
                <a:path w="15610" h="9800" extrusionOk="0">
                  <a:moveTo>
                    <a:pt x="12692" y="1"/>
                  </a:moveTo>
                  <a:cubicBezTo>
                    <a:pt x="12692" y="1"/>
                    <a:pt x="5846" y="2239"/>
                    <a:pt x="3227" y="3311"/>
                  </a:cubicBezTo>
                  <a:cubicBezTo>
                    <a:pt x="619" y="4382"/>
                    <a:pt x="0" y="7502"/>
                    <a:pt x="726" y="8168"/>
                  </a:cubicBezTo>
                  <a:cubicBezTo>
                    <a:pt x="1453" y="8847"/>
                    <a:pt x="3310" y="9407"/>
                    <a:pt x="4251" y="9502"/>
                  </a:cubicBezTo>
                  <a:cubicBezTo>
                    <a:pt x="5191" y="9585"/>
                    <a:pt x="12645" y="9800"/>
                    <a:pt x="12645" y="9800"/>
                  </a:cubicBezTo>
                  <a:cubicBezTo>
                    <a:pt x="12645" y="9800"/>
                    <a:pt x="15609" y="4620"/>
                    <a:pt x="12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7"/>
            <p:cNvSpPr/>
            <p:nvPr/>
          </p:nvSpPr>
          <p:spPr>
            <a:xfrm>
              <a:off x="2037750" y="1651525"/>
              <a:ext cx="232475" cy="164300"/>
            </a:xfrm>
            <a:custGeom>
              <a:avLst/>
              <a:gdLst/>
              <a:ahLst/>
              <a:cxnLst/>
              <a:rect l="l" t="t" r="r" b="b"/>
              <a:pathLst>
                <a:path w="9299" h="6572" extrusionOk="0">
                  <a:moveTo>
                    <a:pt x="4068" y="0"/>
                  </a:moveTo>
                  <a:cubicBezTo>
                    <a:pt x="3984" y="0"/>
                    <a:pt x="3910" y="4"/>
                    <a:pt x="3846" y="12"/>
                  </a:cubicBezTo>
                  <a:cubicBezTo>
                    <a:pt x="1608" y="298"/>
                    <a:pt x="0" y="2679"/>
                    <a:pt x="1000" y="4310"/>
                  </a:cubicBezTo>
                  <a:cubicBezTo>
                    <a:pt x="1850" y="5716"/>
                    <a:pt x="5335" y="6572"/>
                    <a:pt x="7176" y="6572"/>
                  </a:cubicBezTo>
                  <a:cubicBezTo>
                    <a:pt x="7503" y="6572"/>
                    <a:pt x="7778" y="6545"/>
                    <a:pt x="7977" y="6489"/>
                  </a:cubicBezTo>
                  <a:cubicBezTo>
                    <a:pt x="9299" y="6108"/>
                    <a:pt x="9299" y="2810"/>
                    <a:pt x="9025" y="1834"/>
                  </a:cubicBezTo>
                  <a:cubicBezTo>
                    <a:pt x="8757" y="907"/>
                    <a:pt x="5344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7"/>
            <p:cNvSpPr/>
            <p:nvPr/>
          </p:nvSpPr>
          <p:spPr>
            <a:xfrm>
              <a:off x="2220500" y="1737550"/>
              <a:ext cx="133975" cy="213250"/>
            </a:xfrm>
            <a:custGeom>
              <a:avLst/>
              <a:gdLst/>
              <a:ahLst/>
              <a:cxnLst/>
              <a:rect l="l" t="t" r="r" b="b"/>
              <a:pathLst>
                <a:path w="5359" h="8530" extrusionOk="0">
                  <a:moveTo>
                    <a:pt x="1465" y="0"/>
                  </a:moveTo>
                  <a:cubicBezTo>
                    <a:pt x="132" y="488"/>
                    <a:pt x="1" y="2108"/>
                    <a:pt x="1" y="2108"/>
                  </a:cubicBezTo>
                  <a:cubicBezTo>
                    <a:pt x="1" y="2108"/>
                    <a:pt x="1287" y="3239"/>
                    <a:pt x="1287" y="3822"/>
                  </a:cubicBezTo>
                  <a:cubicBezTo>
                    <a:pt x="1287" y="4322"/>
                    <a:pt x="1727" y="4799"/>
                    <a:pt x="1727" y="4799"/>
                  </a:cubicBezTo>
                  <a:lnTo>
                    <a:pt x="2025" y="5846"/>
                  </a:lnTo>
                  <a:cubicBezTo>
                    <a:pt x="2025" y="5846"/>
                    <a:pt x="1715" y="6430"/>
                    <a:pt x="1715" y="6644"/>
                  </a:cubicBezTo>
                  <a:cubicBezTo>
                    <a:pt x="1715" y="6949"/>
                    <a:pt x="1883" y="6979"/>
                    <a:pt x="1950" y="6979"/>
                  </a:cubicBezTo>
                  <a:cubicBezTo>
                    <a:pt x="1967" y="6979"/>
                    <a:pt x="1977" y="6977"/>
                    <a:pt x="1977" y="6977"/>
                  </a:cubicBezTo>
                  <a:lnTo>
                    <a:pt x="2811" y="5918"/>
                  </a:lnTo>
                  <a:lnTo>
                    <a:pt x="2811" y="5918"/>
                  </a:lnTo>
                  <a:cubicBezTo>
                    <a:pt x="2739" y="6382"/>
                    <a:pt x="2620" y="7061"/>
                    <a:pt x="2358" y="7346"/>
                  </a:cubicBezTo>
                  <a:cubicBezTo>
                    <a:pt x="2144" y="7573"/>
                    <a:pt x="2501" y="7799"/>
                    <a:pt x="2501" y="7799"/>
                  </a:cubicBezTo>
                  <a:cubicBezTo>
                    <a:pt x="2501" y="7799"/>
                    <a:pt x="3215" y="7049"/>
                    <a:pt x="3227" y="6882"/>
                  </a:cubicBezTo>
                  <a:cubicBezTo>
                    <a:pt x="3275" y="6525"/>
                    <a:pt x="3311" y="6334"/>
                    <a:pt x="3430" y="5977"/>
                  </a:cubicBezTo>
                  <a:lnTo>
                    <a:pt x="3668" y="7323"/>
                  </a:lnTo>
                  <a:cubicBezTo>
                    <a:pt x="3370" y="8361"/>
                    <a:pt x="3675" y="8432"/>
                    <a:pt x="3764" y="8432"/>
                  </a:cubicBezTo>
                  <a:cubicBezTo>
                    <a:pt x="3778" y="8432"/>
                    <a:pt x="3787" y="8430"/>
                    <a:pt x="3787" y="8430"/>
                  </a:cubicBezTo>
                  <a:cubicBezTo>
                    <a:pt x="3787" y="8430"/>
                    <a:pt x="4263" y="7585"/>
                    <a:pt x="4239" y="7275"/>
                  </a:cubicBezTo>
                  <a:cubicBezTo>
                    <a:pt x="4239" y="6992"/>
                    <a:pt x="4120" y="5984"/>
                    <a:pt x="4335" y="5984"/>
                  </a:cubicBezTo>
                  <a:cubicBezTo>
                    <a:pt x="4356" y="5984"/>
                    <a:pt x="4379" y="5993"/>
                    <a:pt x="4406" y="6013"/>
                  </a:cubicBezTo>
                  <a:cubicBezTo>
                    <a:pt x="4716" y="6227"/>
                    <a:pt x="4656" y="7513"/>
                    <a:pt x="4751" y="8097"/>
                  </a:cubicBezTo>
                  <a:cubicBezTo>
                    <a:pt x="4806" y="8467"/>
                    <a:pt x="4940" y="8530"/>
                    <a:pt x="5024" y="8530"/>
                  </a:cubicBezTo>
                  <a:cubicBezTo>
                    <a:pt x="5067" y="8530"/>
                    <a:pt x="5097" y="8513"/>
                    <a:pt x="5097" y="8513"/>
                  </a:cubicBezTo>
                  <a:cubicBezTo>
                    <a:pt x="5097" y="8513"/>
                    <a:pt x="5358" y="6644"/>
                    <a:pt x="5120" y="5811"/>
                  </a:cubicBezTo>
                  <a:cubicBezTo>
                    <a:pt x="4989" y="5370"/>
                    <a:pt x="4287" y="3548"/>
                    <a:pt x="3644" y="2501"/>
                  </a:cubicBezTo>
                  <a:cubicBezTo>
                    <a:pt x="3334" y="1977"/>
                    <a:pt x="1465" y="0"/>
                    <a:pt x="1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7"/>
            <p:cNvSpPr/>
            <p:nvPr/>
          </p:nvSpPr>
          <p:spPr>
            <a:xfrm>
              <a:off x="2981325" y="1956375"/>
              <a:ext cx="108500" cy="63450"/>
            </a:xfrm>
            <a:custGeom>
              <a:avLst/>
              <a:gdLst/>
              <a:ahLst/>
              <a:cxnLst/>
              <a:rect l="l" t="t" r="r" b="b"/>
              <a:pathLst>
                <a:path w="4340" h="2538" extrusionOk="0">
                  <a:moveTo>
                    <a:pt x="2568" y="1"/>
                  </a:moveTo>
                  <a:cubicBezTo>
                    <a:pt x="2375" y="1"/>
                    <a:pt x="2169" y="28"/>
                    <a:pt x="1953" y="94"/>
                  </a:cubicBezTo>
                  <a:cubicBezTo>
                    <a:pt x="583" y="498"/>
                    <a:pt x="0" y="2201"/>
                    <a:pt x="881" y="2499"/>
                  </a:cubicBezTo>
                  <a:cubicBezTo>
                    <a:pt x="961" y="2525"/>
                    <a:pt x="1054" y="2538"/>
                    <a:pt x="1158" y="2538"/>
                  </a:cubicBezTo>
                  <a:cubicBezTo>
                    <a:pt x="2213" y="2538"/>
                    <a:pt x="4339" y="1262"/>
                    <a:pt x="4274" y="796"/>
                  </a:cubicBezTo>
                  <a:cubicBezTo>
                    <a:pt x="4274" y="796"/>
                    <a:pt x="3606" y="1"/>
                    <a:pt x="2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7"/>
            <p:cNvSpPr/>
            <p:nvPr/>
          </p:nvSpPr>
          <p:spPr>
            <a:xfrm>
              <a:off x="2997100" y="1936975"/>
              <a:ext cx="196775" cy="116400"/>
            </a:xfrm>
            <a:custGeom>
              <a:avLst/>
              <a:gdLst/>
              <a:ahLst/>
              <a:cxnLst/>
              <a:rect l="l" t="t" r="r" b="b"/>
              <a:pathLst>
                <a:path w="7871" h="4656" extrusionOk="0">
                  <a:moveTo>
                    <a:pt x="2250" y="1"/>
                  </a:moveTo>
                  <a:lnTo>
                    <a:pt x="0" y="667"/>
                  </a:lnTo>
                  <a:cubicBezTo>
                    <a:pt x="0" y="667"/>
                    <a:pt x="1476" y="3584"/>
                    <a:pt x="2191" y="4037"/>
                  </a:cubicBezTo>
                  <a:cubicBezTo>
                    <a:pt x="2905" y="4513"/>
                    <a:pt x="7870" y="4656"/>
                    <a:pt x="7870" y="4656"/>
                  </a:cubicBezTo>
                  <a:lnTo>
                    <a:pt x="7870" y="3251"/>
                  </a:lnTo>
                  <a:lnTo>
                    <a:pt x="2977" y="1858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7"/>
            <p:cNvSpPr/>
            <p:nvPr/>
          </p:nvSpPr>
          <p:spPr>
            <a:xfrm>
              <a:off x="2996475" y="1827150"/>
              <a:ext cx="91725" cy="190150"/>
            </a:xfrm>
            <a:custGeom>
              <a:avLst/>
              <a:gdLst/>
              <a:ahLst/>
              <a:cxnLst/>
              <a:rect l="l" t="t" r="r" b="b"/>
              <a:pathLst>
                <a:path w="3669" h="7606" extrusionOk="0">
                  <a:moveTo>
                    <a:pt x="1001" y="0"/>
                  </a:moveTo>
                  <a:cubicBezTo>
                    <a:pt x="1001" y="0"/>
                    <a:pt x="1" y="7605"/>
                    <a:pt x="357" y="7605"/>
                  </a:cubicBezTo>
                  <a:cubicBezTo>
                    <a:pt x="389" y="7605"/>
                    <a:pt x="433" y="7543"/>
                    <a:pt x="489" y="7406"/>
                  </a:cubicBezTo>
                  <a:cubicBezTo>
                    <a:pt x="1020" y="6083"/>
                    <a:pt x="2779" y="5958"/>
                    <a:pt x="3427" y="5958"/>
                  </a:cubicBezTo>
                  <a:cubicBezTo>
                    <a:pt x="3578" y="5958"/>
                    <a:pt x="3668" y="5965"/>
                    <a:pt x="3668" y="5965"/>
                  </a:cubicBezTo>
                  <a:cubicBezTo>
                    <a:pt x="3668" y="5965"/>
                    <a:pt x="2013" y="738"/>
                    <a:pt x="10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7"/>
            <p:cNvSpPr/>
            <p:nvPr/>
          </p:nvSpPr>
          <p:spPr>
            <a:xfrm>
              <a:off x="2705975" y="1790325"/>
              <a:ext cx="336375" cy="376175"/>
            </a:xfrm>
            <a:custGeom>
              <a:avLst/>
              <a:gdLst/>
              <a:ahLst/>
              <a:cxnLst/>
              <a:rect l="l" t="t" r="r" b="b"/>
              <a:pathLst>
                <a:path w="13455" h="15047" extrusionOk="0">
                  <a:moveTo>
                    <a:pt x="7341" y="1"/>
                  </a:moveTo>
                  <a:cubicBezTo>
                    <a:pt x="6142" y="1"/>
                    <a:pt x="4881" y="222"/>
                    <a:pt x="3715" y="818"/>
                  </a:cubicBezTo>
                  <a:cubicBezTo>
                    <a:pt x="1715" y="1830"/>
                    <a:pt x="1" y="11260"/>
                    <a:pt x="691" y="15046"/>
                  </a:cubicBezTo>
                  <a:lnTo>
                    <a:pt x="11228" y="14439"/>
                  </a:lnTo>
                  <a:cubicBezTo>
                    <a:pt x="11193" y="9629"/>
                    <a:pt x="13455" y="2259"/>
                    <a:pt x="12609" y="1473"/>
                  </a:cubicBezTo>
                  <a:cubicBezTo>
                    <a:pt x="12047" y="951"/>
                    <a:pt x="9827" y="1"/>
                    <a:pt x="7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7"/>
            <p:cNvSpPr/>
            <p:nvPr/>
          </p:nvSpPr>
          <p:spPr>
            <a:xfrm>
              <a:off x="2894400" y="1733075"/>
              <a:ext cx="95575" cy="99825"/>
            </a:xfrm>
            <a:custGeom>
              <a:avLst/>
              <a:gdLst/>
              <a:ahLst/>
              <a:cxnLst/>
              <a:rect l="l" t="t" r="r" b="b"/>
              <a:pathLst>
                <a:path w="3823" h="3993" extrusionOk="0">
                  <a:moveTo>
                    <a:pt x="953" y="1"/>
                  </a:moveTo>
                  <a:cubicBezTo>
                    <a:pt x="941" y="1870"/>
                    <a:pt x="0" y="2703"/>
                    <a:pt x="0" y="2703"/>
                  </a:cubicBezTo>
                  <a:cubicBezTo>
                    <a:pt x="0" y="2703"/>
                    <a:pt x="1001" y="3775"/>
                    <a:pt x="1846" y="3942"/>
                  </a:cubicBezTo>
                  <a:cubicBezTo>
                    <a:pt x="2031" y="3978"/>
                    <a:pt x="2203" y="3992"/>
                    <a:pt x="2358" y="3992"/>
                  </a:cubicBezTo>
                  <a:cubicBezTo>
                    <a:pt x="2914" y="3992"/>
                    <a:pt x="3263" y="3811"/>
                    <a:pt x="3263" y="3811"/>
                  </a:cubicBezTo>
                  <a:lnTo>
                    <a:pt x="3822" y="1549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7"/>
            <p:cNvSpPr/>
            <p:nvPr/>
          </p:nvSpPr>
          <p:spPr>
            <a:xfrm>
              <a:off x="3027500" y="1662525"/>
              <a:ext cx="77950" cy="107075"/>
            </a:xfrm>
            <a:custGeom>
              <a:avLst/>
              <a:gdLst/>
              <a:ahLst/>
              <a:cxnLst/>
              <a:rect l="l" t="t" r="r" b="b"/>
              <a:pathLst>
                <a:path w="3118" h="4283" extrusionOk="0">
                  <a:moveTo>
                    <a:pt x="2142" y="1"/>
                  </a:moveTo>
                  <a:lnTo>
                    <a:pt x="713" y="49"/>
                  </a:lnTo>
                  <a:cubicBezTo>
                    <a:pt x="713" y="49"/>
                    <a:pt x="0" y="4282"/>
                    <a:pt x="821" y="4282"/>
                  </a:cubicBezTo>
                  <a:cubicBezTo>
                    <a:pt x="966" y="4282"/>
                    <a:pt x="1160" y="4149"/>
                    <a:pt x="1415" y="3835"/>
                  </a:cubicBezTo>
                  <a:cubicBezTo>
                    <a:pt x="3118" y="1751"/>
                    <a:pt x="2142" y="1"/>
                    <a:pt x="2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7"/>
            <p:cNvSpPr/>
            <p:nvPr/>
          </p:nvSpPr>
          <p:spPr>
            <a:xfrm>
              <a:off x="2901550" y="1627850"/>
              <a:ext cx="180700" cy="199250"/>
            </a:xfrm>
            <a:custGeom>
              <a:avLst/>
              <a:gdLst/>
              <a:ahLst/>
              <a:cxnLst/>
              <a:rect l="l" t="t" r="r" b="b"/>
              <a:pathLst>
                <a:path w="7228" h="7970" extrusionOk="0">
                  <a:moveTo>
                    <a:pt x="3349" y="0"/>
                  </a:moveTo>
                  <a:cubicBezTo>
                    <a:pt x="1835" y="0"/>
                    <a:pt x="643" y="1100"/>
                    <a:pt x="203" y="3722"/>
                  </a:cubicBezTo>
                  <a:cubicBezTo>
                    <a:pt x="0" y="4972"/>
                    <a:pt x="726" y="5365"/>
                    <a:pt x="726" y="5365"/>
                  </a:cubicBezTo>
                  <a:cubicBezTo>
                    <a:pt x="1634" y="7194"/>
                    <a:pt x="3086" y="7969"/>
                    <a:pt x="4353" y="7969"/>
                  </a:cubicBezTo>
                  <a:cubicBezTo>
                    <a:pt x="5180" y="7969"/>
                    <a:pt x="5928" y="7639"/>
                    <a:pt x="6394" y="7055"/>
                  </a:cubicBezTo>
                  <a:cubicBezTo>
                    <a:pt x="6918" y="6412"/>
                    <a:pt x="6918" y="5853"/>
                    <a:pt x="6846" y="5472"/>
                  </a:cubicBezTo>
                  <a:cubicBezTo>
                    <a:pt x="6787" y="5174"/>
                    <a:pt x="6680" y="4984"/>
                    <a:pt x="6715" y="4876"/>
                  </a:cubicBezTo>
                  <a:cubicBezTo>
                    <a:pt x="6715" y="4829"/>
                    <a:pt x="6739" y="4805"/>
                    <a:pt x="6751" y="4757"/>
                  </a:cubicBezTo>
                  <a:cubicBezTo>
                    <a:pt x="7156" y="3257"/>
                    <a:pt x="7227" y="1698"/>
                    <a:pt x="6441" y="1174"/>
                  </a:cubicBezTo>
                  <a:cubicBezTo>
                    <a:pt x="5355" y="425"/>
                    <a:pt x="4290" y="0"/>
                    <a:pt x="3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7"/>
            <p:cNvSpPr/>
            <p:nvPr/>
          </p:nvSpPr>
          <p:spPr>
            <a:xfrm>
              <a:off x="2988750" y="1706100"/>
              <a:ext cx="20875" cy="23350"/>
            </a:xfrm>
            <a:custGeom>
              <a:avLst/>
              <a:gdLst/>
              <a:ahLst/>
              <a:cxnLst/>
              <a:rect l="l" t="t" r="r" b="b"/>
              <a:pathLst>
                <a:path w="835" h="934" extrusionOk="0">
                  <a:moveTo>
                    <a:pt x="470" y="0"/>
                  </a:moveTo>
                  <a:cubicBezTo>
                    <a:pt x="296" y="0"/>
                    <a:pt x="113" y="156"/>
                    <a:pt x="60" y="377"/>
                  </a:cubicBezTo>
                  <a:cubicBezTo>
                    <a:pt x="1" y="627"/>
                    <a:pt x="108" y="865"/>
                    <a:pt x="298" y="925"/>
                  </a:cubicBezTo>
                  <a:cubicBezTo>
                    <a:pt x="322" y="930"/>
                    <a:pt x="345" y="933"/>
                    <a:pt x="368" y="933"/>
                  </a:cubicBezTo>
                  <a:cubicBezTo>
                    <a:pt x="548" y="933"/>
                    <a:pt x="722" y="777"/>
                    <a:pt x="775" y="556"/>
                  </a:cubicBezTo>
                  <a:cubicBezTo>
                    <a:pt x="834" y="306"/>
                    <a:pt x="739" y="56"/>
                    <a:pt x="536" y="8"/>
                  </a:cubicBezTo>
                  <a:cubicBezTo>
                    <a:pt x="515" y="3"/>
                    <a:pt x="492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7"/>
            <p:cNvSpPr/>
            <p:nvPr/>
          </p:nvSpPr>
          <p:spPr>
            <a:xfrm>
              <a:off x="3046500" y="1715625"/>
              <a:ext cx="20850" cy="23550"/>
            </a:xfrm>
            <a:custGeom>
              <a:avLst/>
              <a:gdLst/>
              <a:ahLst/>
              <a:cxnLst/>
              <a:rect l="l" t="t" r="r" b="b"/>
              <a:pathLst>
                <a:path w="834" h="942" extrusionOk="0">
                  <a:moveTo>
                    <a:pt x="470" y="0"/>
                  </a:moveTo>
                  <a:cubicBezTo>
                    <a:pt x="298" y="0"/>
                    <a:pt x="123" y="156"/>
                    <a:pt x="60" y="377"/>
                  </a:cubicBezTo>
                  <a:cubicBezTo>
                    <a:pt x="0" y="639"/>
                    <a:pt x="108" y="877"/>
                    <a:pt x="298" y="937"/>
                  </a:cubicBezTo>
                  <a:cubicBezTo>
                    <a:pt x="315" y="940"/>
                    <a:pt x="333" y="942"/>
                    <a:pt x="351" y="942"/>
                  </a:cubicBezTo>
                  <a:cubicBezTo>
                    <a:pt x="528" y="942"/>
                    <a:pt x="720" y="783"/>
                    <a:pt x="774" y="556"/>
                  </a:cubicBezTo>
                  <a:cubicBezTo>
                    <a:pt x="834" y="306"/>
                    <a:pt x="727" y="68"/>
                    <a:pt x="536" y="8"/>
                  </a:cubicBezTo>
                  <a:cubicBezTo>
                    <a:pt x="514" y="3"/>
                    <a:pt x="492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7"/>
            <p:cNvSpPr/>
            <p:nvPr/>
          </p:nvSpPr>
          <p:spPr>
            <a:xfrm>
              <a:off x="3026850" y="1731000"/>
              <a:ext cx="20875" cy="22350"/>
            </a:xfrm>
            <a:custGeom>
              <a:avLst/>
              <a:gdLst/>
              <a:ahLst/>
              <a:cxnLst/>
              <a:rect l="l" t="t" r="r" b="b"/>
              <a:pathLst>
                <a:path w="835" h="894" extrusionOk="0">
                  <a:moveTo>
                    <a:pt x="120" y="0"/>
                  </a:moveTo>
                  <a:lnTo>
                    <a:pt x="1" y="84"/>
                  </a:lnTo>
                  <a:cubicBezTo>
                    <a:pt x="43" y="137"/>
                    <a:pt x="313" y="531"/>
                    <a:pt x="574" y="531"/>
                  </a:cubicBezTo>
                  <a:cubicBezTo>
                    <a:pt x="605" y="531"/>
                    <a:pt x="637" y="525"/>
                    <a:pt x="667" y="512"/>
                  </a:cubicBezTo>
                  <a:lnTo>
                    <a:pt x="679" y="512"/>
                  </a:lnTo>
                  <a:cubicBezTo>
                    <a:pt x="679" y="524"/>
                    <a:pt x="679" y="572"/>
                    <a:pt x="644" y="620"/>
                  </a:cubicBezTo>
                  <a:cubicBezTo>
                    <a:pt x="596" y="668"/>
                    <a:pt x="478" y="770"/>
                    <a:pt x="246" y="770"/>
                  </a:cubicBezTo>
                  <a:cubicBezTo>
                    <a:pt x="191" y="770"/>
                    <a:pt x="129" y="764"/>
                    <a:pt x="60" y="750"/>
                  </a:cubicBezTo>
                  <a:lnTo>
                    <a:pt x="24" y="881"/>
                  </a:lnTo>
                  <a:cubicBezTo>
                    <a:pt x="108" y="893"/>
                    <a:pt x="179" y="893"/>
                    <a:pt x="239" y="893"/>
                  </a:cubicBezTo>
                  <a:cubicBezTo>
                    <a:pt x="525" y="893"/>
                    <a:pt x="679" y="762"/>
                    <a:pt x="786" y="643"/>
                  </a:cubicBezTo>
                  <a:cubicBezTo>
                    <a:pt x="834" y="548"/>
                    <a:pt x="834" y="465"/>
                    <a:pt x="786" y="405"/>
                  </a:cubicBezTo>
                  <a:cubicBezTo>
                    <a:pt x="762" y="389"/>
                    <a:pt x="737" y="361"/>
                    <a:pt x="689" y="361"/>
                  </a:cubicBezTo>
                  <a:cubicBezTo>
                    <a:pt x="667" y="361"/>
                    <a:pt x="641" y="367"/>
                    <a:pt x="608" y="381"/>
                  </a:cubicBezTo>
                  <a:cubicBezTo>
                    <a:pt x="594" y="389"/>
                    <a:pt x="579" y="392"/>
                    <a:pt x="563" y="392"/>
                  </a:cubicBezTo>
                  <a:cubicBezTo>
                    <a:pt x="426" y="392"/>
                    <a:pt x="216" y="139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7"/>
            <p:cNvSpPr/>
            <p:nvPr/>
          </p:nvSpPr>
          <p:spPr>
            <a:xfrm>
              <a:off x="2964350" y="1732225"/>
              <a:ext cx="24125" cy="19225"/>
            </a:xfrm>
            <a:custGeom>
              <a:avLst/>
              <a:gdLst/>
              <a:ahLst/>
              <a:cxnLst/>
              <a:rect l="l" t="t" r="r" b="b"/>
              <a:pathLst>
                <a:path w="965" h="769" extrusionOk="0">
                  <a:moveTo>
                    <a:pt x="412" y="0"/>
                  </a:moveTo>
                  <a:cubicBezTo>
                    <a:pt x="283" y="0"/>
                    <a:pt x="165" y="53"/>
                    <a:pt x="108" y="154"/>
                  </a:cubicBezTo>
                  <a:cubicBezTo>
                    <a:pt x="0" y="309"/>
                    <a:pt x="84" y="547"/>
                    <a:pt x="298" y="690"/>
                  </a:cubicBezTo>
                  <a:cubicBezTo>
                    <a:pt x="380" y="743"/>
                    <a:pt x="472" y="768"/>
                    <a:pt x="558" y="768"/>
                  </a:cubicBezTo>
                  <a:cubicBezTo>
                    <a:pt x="685" y="768"/>
                    <a:pt x="801" y="713"/>
                    <a:pt x="858" y="606"/>
                  </a:cubicBezTo>
                  <a:cubicBezTo>
                    <a:pt x="965" y="451"/>
                    <a:pt x="870" y="213"/>
                    <a:pt x="667" y="70"/>
                  </a:cubicBezTo>
                  <a:cubicBezTo>
                    <a:pt x="587" y="23"/>
                    <a:pt x="497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7"/>
            <p:cNvSpPr/>
            <p:nvPr/>
          </p:nvSpPr>
          <p:spPr>
            <a:xfrm>
              <a:off x="3055725" y="1745750"/>
              <a:ext cx="17000" cy="19175"/>
            </a:xfrm>
            <a:custGeom>
              <a:avLst/>
              <a:gdLst/>
              <a:ahLst/>
              <a:cxnLst/>
              <a:rect l="l" t="t" r="r" b="b"/>
              <a:pathLst>
                <a:path w="680" h="767" extrusionOk="0">
                  <a:moveTo>
                    <a:pt x="400" y="1"/>
                  </a:moveTo>
                  <a:cubicBezTo>
                    <a:pt x="279" y="1"/>
                    <a:pt x="172" y="56"/>
                    <a:pt x="108" y="160"/>
                  </a:cubicBezTo>
                  <a:cubicBezTo>
                    <a:pt x="1" y="327"/>
                    <a:pt x="96" y="553"/>
                    <a:pt x="298" y="696"/>
                  </a:cubicBezTo>
                  <a:cubicBezTo>
                    <a:pt x="381" y="746"/>
                    <a:pt x="476" y="767"/>
                    <a:pt x="566" y="767"/>
                  </a:cubicBezTo>
                  <a:cubicBezTo>
                    <a:pt x="605" y="767"/>
                    <a:pt x="643" y="763"/>
                    <a:pt x="679" y="756"/>
                  </a:cubicBezTo>
                  <a:cubicBezTo>
                    <a:pt x="620" y="458"/>
                    <a:pt x="513" y="268"/>
                    <a:pt x="560" y="160"/>
                  </a:cubicBezTo>
                  <a:cubicBezTo>
                    <a:pt x="560" y="113"/>
                    <a:pt x="572" y="89"/>
                    <a:pt x="584" y="41"/>
                  </a:cubicBezTo>
                  <a:cubicBezTo>
                    <a:pt x="521" y="14"/>
                    <a:pt x="459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7"/>
            <p:cNvSpPr/>
            <p:nvPr/>
          </p:nvSpPr>
          <p:spPr>
            <a:xfrm>
              <a:off x="2984000" y="1682225"/>
              <a:ext cx="27100" cy="7725"/>
            </a:xfrm>
            <a:custGeom>
              <a:avLst/>
              <a:gdLst/>
              <a:ahLst/>
              <a:cxnLst/>
              <a:rect l="l" t="t" r="r" b="b"/>
              <a:pathLst>
                <a:path w="1084" h="309" extrusionOk="0">
                  <a:moveTo>
                    <a:pt x="471" y="1"/>
                  </a:moveTo>
                  <a:cubicBezTo>
                    <a:pt x="339" y="1"/>
                    <a:pt x="196" y="22"/>
                    <a:pt x="60" y="82"/>
                  </a:cubicBezTo>
                  <a:cubicBezTo>
                    <a:pt x="12" y="106"/>
                    <a:pt x="0" y="165"/>
                    <a:pt x="12" y="213"/>
                  </a:cubicBezTo>
                  <a:cubicBezTo>
                    <a:pt x="38" y="248"/>
                    <a:pt x="77" y="270"/>
                    <a:pt x="115" y="270"/>
                  </a:cubicBezTo>
                  <a:cubicBezTo>
                    <a:pt x="129" y="270"/>
                    <a:pt x="142" y="267"/>
                    <a:pt x="155" y="261"/>
                  </a:cubicBezTo>
                  <a:cubicBezTo>
                    <a:pt x="256" y="210"/>
                    <a:pt x="369" y="192"/>
                    <a:pt x="476" y="192"/>
                  </a:cubicBezTo>
                  <a:cubicBezTo>
                    <a:pt x="722" y="192"/>
                    <a:pt x="941" y="285"/>
                    <a:pt x="941" y="285"/>
                  </a:cubicBezTo>
                  <a:cubicBezTo>
                    <a:pt x="953" y="308"/>
                    <a:pt x="965" y="308"/>
                    <a:pt x="988" y="308"/>
                  </a:cubicBezTo>
                  <a:cubicBezTo>
                    <a:pt x="1012" y="308"/>
                    <a:pt x="1048" y="273"/>
                    <a:pt x="1060" y="249"/>
                  </a:cubicBezTo>
                  <a:cubicBezTo>
                    <a:pt x="1084" y="189"/>
                    <a:pt x="1060" y="118"/>
                    <a:pt x="1012" y="106"/>
                  </a:cubicBezTo>
                  <a:cubicBezTo>
                    <a:pt x="996" y="98"/>
                    <a:pt x="758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7"/>
            <p:cNvSpPr/>
            <p:nvPr/>
          </p:nvSpPr>
          <p:spPr>
            <a:xfrm>
              <a:off x="2992625" y="1765225"/>
              <a:ext cx="58000" cy="21075"/>
            </a:xfrm>
            <a:custGeom>
              <a:avLst/>
              <a:gdLst/>
              <a:ahLst/>
              <a:cxnLst/>
              <a:rect l="l" t="t" r="r" b="b"/>
              <a:pathLst>
                <a:path w="2320" h="843" extrusionOk="0">
                  <a:moveTo>
                    <a:pt x="131" y="1"/>
                  </a:moveTo>
                  <a:lnTo>
                    <a:pt x="131" y="1"/>
                  </a:lnTo>
                  <a:cubicBezTo>
                    <a:pt x="131" y="1"/>
                    <a:pt x="0" y="739"/>
                    <a:pt x="1179" y="834"/>
                  </a:cubicBezTo>
                  <a:cubicBezTo>
                    <a:pt x="1246" y="840"/>
                    <a:pt x="1309" y="842"/>
                    <a:pt x="1367" y="842"/>
                  </a:cubicBezTo>
                  <a:cubicBezTo>
                    <a:pt x="2319" y="842"/>
                    <a:pt x="2203" y="155"/>
                    <a:pt x="2203" y="155"/>
                  </a:cubicBezTo>
                  <a:lnTo>
                    <a:pt x="2203" y="155"/>
                  </a:lnTo>
                  <a:cubicBezTo>
                    <a:pt x="2203" y="155"/>
                    <a:pt x="2090" y="181"/>
                    <a:pt x="1813" y="181"/>
                  </a:cubicBezTo>
                  <a:cubicBezTo>
                    <a:pt x="1494" y="181"/>
                    <a:pt x="959" y="147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7"/>
            <p:cNvSpPr/>
            <p:nvPr/>
          </p:nvSpPr>
          <p:spPr>
            <a:xfrm>
              <a:off x="3050675" y="1692025"/>
              <a:ext cx="26200" cy="9225"/>
            </a:xfrm>
            <a:custGeom>
              <a:avLst/>
              <a:gdLst/>
              <a:ahLst/>
              <a:cxnLst/>
              <a:rect l="l" t="t" r="r" b="b"/>
              <a:pathLst>
                <a:path w="1048" h="369" extrusionOk="0">
                  <a:moveTo>
                    <a:pt x="281" y="1"/>
                  </a:moveTo>
                  <a:cubicBezTo>
                    <a:pt x="172" y="1"/>
                    <a:pt x="96" y="12"/>
                    <a:pt x="84" y="12"/>
                  </a:cubicBezTo>
                  <a:cubicBezTo>
                    <a:pt x="48" y="12"/>
                    <a:pt x="0" y="59"/>
                    <a:pt x="12" y="119"/>
                  </a:cubicBezTo>
                  <a:cubicBezTo>
                    <a:pt x="12" y="158"/>
                    <a:pt x="44" y="197"/>
                    <a:pt x="88" y="197"/>
                  </a:cubicBezTo>
                  <a:cubicBezTo>
                    <a:pt x="98" y="197"/>
                    <a:pt x="108" y="195"/>
                    <a:pt x="119" y="190"/>
                  </a:cubicBezTo>
                  <a:cubicBezTo>
                    <a:pt x="119" y="190"/>
                    <a:pt x="186" y="180"/>
                    <a:pt x="286" y="180"/>
                  </a:cubicBezTo>
                  <a:cubicBezTo>
                    <a:pt x="451" y="180"/>
                    <a:pt x="707" y="208"/>
                    <a:pt x="893" y="357"/>
                  </a:cubicBezTo>
                  <a:cubicBezTo>
                    <a:pt x="905" y="369"/>
                    <a:pt x="941" y="369"/>
                    <a:pt x="953" y="369"/>
                  </a:cubicBezTo>
                  <a:cubicBezTo>
                    <a:pt x="976" y="369"/>
                    <a:pt x="1012" y="357"/>
                    <a:pt x="1024" y="357"/>
                  </a:cubicBezTo>
                  <a:cubicBezTo>
                    <a:pt x="1048" y="309"/>
                    <a:pt x="1048" y="250"/>
                    <a:pt x="1012" y="226"/>
                  </a:cubicBezTo>
                  <a:cubicBezTo>
                    <a:pt x="776" y="35"/>
                    <a:pt x="475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7"/>
            <p:cNvSpPr/>
            <p:nvPr/>
          </p:nvSpPr>
          <p:spPr>
            <a:xfrm>
              <a:off x="2872675" y="1592650"/>
              <a:ext cx="231900" cy="157425"/>
            </a:xfrm>
            <a:custGeom>
              <a:avLst/>
              <a:gdLst/>
              <a:ahLst/>
              <a:cxnLst/>
              <a:rect l="l" t="t" r="r" b="b"/>
              <a:pathLst>
                <a:path w="9276" h="6297" extrusionOk="0">
                  <a:moveTo>
                    <a:pt x="4259" y="0"/>
                  </a:moveTo>
                  <a:cubicBezTo>
                    <a:pt x="3844" y="0"/>
                    <a:pt x="3420" y="45"/>
                    <a:pt x="3013" y="153"/>
                  </a:cubicBezTo>
                  <a:cubicBezTo>
                    <a:pt x="1167" y="629"/>
                    <a:pt x="167" y="1712"/>
                    <a:pt x="95" y="3451"/>
                  </a:cubicBezTo>
                  <a:cubicBezTo>
                    <a:pt x="0" y="5403"/>
                    <a:pt x="1215" y="6296"/>
                    <a:pt x="1215" y="6296"/>
                  </a:cubicBezTo>
                  <a:cubicBezTo>
                    <a:pt x="1448" y="5380"/>
                    <a:pt x="1889" y="5255"/>
                    <a:pt x="2112" y="5255"/>
                  </a:cubicBezTo>
                  <a:cubicBezTo>
                    <a:pt x="2197" y="5255"/>
                    <a:pt x="2251" y="5272"/>
                    <a:pt x="2251" y="5272"/>
                  </a:cubicBezTo>
                  <a:cubicBezTo>
                    <a:pt x="2762" y="3153"/>
                    <a:pt x="4632" y="2963"/>
                    <a:pt x="4632" y="2963"/>
                  </a:cubicBezTo>
                  <a:lnTo>
                    <a:pt x="4632" y="2963"/>
                  </a:lnTo>
                  <a:cubicBezTo>
                    <a:pt x="3977" y="3689"/>
                    <a:pt x="3417" y="3796"/>
                    <a:pt x="3417" y="3796"/>
                  </a:cubicBezTo>
                  <a:cubicBezTo>
                    <a:pt x="5679" y="3689"/>
                    <a:pt x="7310" y="3141"/>
                    <a:pt x="7311" y="3141"/>
                  </a:cubicBezTo>
                  <a:lnTo>
                    <a:pt x="7311" y="3141"/>
                  </a:lnTo>
                  <a:cubicBezTo>
                    <a:pt x="7132" y="3689"/>
                    <a:pt x="6513" y="3975"/>
                    <a:pt x="6513" y="3975"/>
                  </a:cubicBezTo>
                  <a:cubicBezTo>
                    <a:pt x="6513" y="3975"/>
                    <a:pt x="9275" y="3689"/>
                    <a:pt x="8739" y="2201"/>
                  </a:cubicBezTo>
                  <a:cubicBezTo>
                    <a:pt x="8394" y="1272"/>
                    <a:pt x="7227" y="831"/>
                    <a:pt x="7227" y="831"/>
                  </a:cubicBezTo>
                  <a:cubicBezTo>
                    <a:pt x="7070" y="553"/>
                    <a:pt x="5720" y="0"/>
                    <a:pt x="4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7"/>
            <p:cNvSpPr/>
            <p:nvPr/>
          </p:nvSpPr>
          <p:spPr>
            <a:xfrm>
              <a:off x="2879225" y="1705850"/>
              <a:ext cx="52200" cy="56300"/>
            </a:xfrm>
            <a:custGeom>
              <a:avLst/>
              <a:gdLst/>
              <a:ahLst/>
              <a:cxnLst/>
              <a:rect l="l" t="t" r="r" b="b"/>
              <a:pathLst>
                <a:path w="2088" h="2252" extrusionOk="0">
                  <a:moveTo>
                    <a:pt x="1059" y="0"/>
                  </a:moveTo>
                  <a:cubicBezTo>
                    <a:pt x="962" y="0"/>
                    <a:pt x="859" y="20"/>
                    <a:pt x="750" y="66"/>
                  </a:cubicBezTo>
                  <a:cubicBezTo>
                    <a:pt x="0" y="399"/>
                    <a:pt x="691" y="2126"/>
                    <a:pt x="1381" y="2245"/>
                  </a:cubicBezTo>
                  <a:cubicBezTo>
                    <a:pt x="1408" y="2250"/>
                    <a:pt x="1434" y="2252"/>
                    <a:pt x="1459" y="2252"/>
                  </a:cubicBezTo>
                  <a:cubicBezTo>
                    <a:pt x="2088" y="2252"/>
                    <a:pt x="1989" y="709"/>
                    <a:pt x="1989" y="709"/>
                  </a:cubicBezTo>
                  <a:cubicBezTo>
                    <a:pt x="1989" y="709"/>
                    <a:pt x="1639" y="0"/>
                    <a:pt x="1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7"/>
            <p:cNvSpPr/>
            <p:nvPr/>
          </p:nvSpPr>
          <p:spPr>
            <a:xfrm>
              <a:off x="2749725" y="1935250"/>
              <a:ext cx="104975" cy="59650"/>
            </a:xfrm>
            <a:custGeom>
              <a:avLst/>
              <a:gdLst/>
              <a:ahLst/>
              <a:cxnLst/>
              <a:rect l="l" t="t" r="r" b="b"/>
              <a:pathLst>
                <a:path w="4199" h="2386" extrusionOk="0">
                  <a:moveTo>
                    <a:pt x="2906" y="0"/>
                  </a:moveTo>
                  <a:cubicBezTo>
                    <a:pt x="2681" y="0"/>
                    <a:pt x="2433" y="19"/>
                    <a:pt x="2168" y="46"/>
                  </a:cubicBezTo>
                  <a:cubicBezTo>
                    <a:pt x="977" y="153"/>
                    <a:pt x="1" y="1058"/>
                    <a:pt x="191" y="1998"/>
                  </a:cubicBezTo>
                  <a:cubicBezTo>
                    <a:pt x="241" y="2262"/>
                    <a:pt x="728" y="2386"/>
                    <a:pt x="1346" y="2386"/>
                  </a:cubicBezTo>
                  <a:cubicBezTo>
                    <a:pt x="2514" y="2386"/>
                    <a:pt x="4149" y="1943"/>
                    <a:pt x="4180" y="1165"/>
                  </a:cubicBezTo>
                  <a:cubicBezTo>
                    <a:pt x="4199" y="230"/>
                    <a:pt x="3692" y="0"/>
                    <a:pt x="2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7"/>
            <p:cNvSpPr/>
            <p:nvPr/>
          </p:nvSpPr>
          <p:spPr>
            <a:xfrm>
              <a:off x="2769375" y="1930425"/>
              <a:ext cx="308100" cy="115025"/>
            </a:xfrm>
            <a:custGeom>
              <a:avLst/>
              <a:gdLst/>
              <a:ahLst/>
              <a:cxnLst/>
              <a:rect l="l" t="t" r="r" b="b"/>
              <a:pathLst>
                <a:path w="12324" h="4601" extrusionOk="0">
                  <a:moveTo>
                    <a:pt x="1" y="1"/>
                  </a:moveTo>
                  <a:cubicBezTo>
                    <a:pt x="1" y="1"/>
                    <a:pt x="477" y="4346"/>
                    <a:pt x="1608" y="4573"/>
                  </a:cubicBezTo>
                  <a:cubicBezTo>
                    <a:pt x="1704" y="4592"/>
                    <a:pt x="1826" y="4600"/>
                    <a:pt x="1971" y="4600"/>
                  </a:cubicBezTo>
                  <a:cubicBezTo>
                    <a:pt x="3542" y="4600"/>
                    <a:pt x="7704" y="3572"/>
                    <a:pt x="7704" y="3572"/>
                  </a:cubicBezTo>
                  <a:cubicBezTo>
                    <a:pt x="7704" y="3572"/>
                    <a:pt x="8596" y="4418"/>
                    <a:pt x="8963" y="4418"/>
                  </a:cubicBezTo>
                  <a:cubicBezTo>
                    <a:pt x="8968" y="4418"/>
                    <a:pt x="8973" y="4418"/>
                    <a:pt x="8978" y="4418"/>
                  </a:cubicBezTo>
                  <a:cubicBezTo>
                    <a:pt x="9270" y="4408"/>
                    <a:pt x="9944" y="4176"/>
                    <a:pt x="10310" y="4176"/>
                  </a:cubicBezTo>
                  <a:cubicBezTo>
                    <a:pt x="10392" y="4176"/>
                    <a:pt x="10459" y="4187"/>
                    <a:pt x="10502" y="4215"/>
                  </a:cubicBezTo>
                  <a:cubicBezTo>
                    <a:pt x="10532" y="4232"/>
                    <a:pt x="10566" y="4239"/>
                    <a:pt x="10602" y="4239"/>
                  </a:cubicBezTo>
                  <a:cubicBezTo>
                    <a:pt x="10891" y="4239"/>
                    <a:pt x="11359" y="3799"/>
                    <a:pt x="11359" y="3799"/>
                  </a:cubicBezTo>
                  <a:lnTo>
                    <a:pt x="11205" y="3465"/>
                  </a:lnTo>
                  <a:lnTo>
                    <a:pt x="11681" y="3418"/>
                  </a:lnTo>
                  <a:cubicBezTo>
                    <a:pt x="11906" y="3620"/>
                    <a:pt x="12054" y="3681"/>
                    <a:pt x="12150" y="3681"/>
                  </a:cubicBezTo>
                  <a:cubicBezTo>
                    <a:pt x="12298" y="3681"/>
                    <a:pt x="12324" y="3537"/>
                    <a:pt x="12324" y="3537"/>
                  </a:cubicBezTo>
                  <a:cubicBezTo>
                    <a:pt x="12324" y="3537"/>
                    <a:pt x="12252" y="3037"/>
                    <a:pt x="11907" y="2763"/>
                  </a:cubicBezTo>
                  <a:cubicBezTo>
                    <a:pt x="11813" y="2685"/>
                    <a:pt x="11712" y="2657"/>
                    <a:pt x="11616" y="2657"/>
                  </a:cubicBezTo>
                  <a:cubicBezTo>
                    <a:pt x="11360" y="2657"/>
                    <a:pt x="11133" y="2858"/>
                    <a:pt x="11133" y="2858"/>
                  </a:cubicBezTo>
                  <a:cubicBezTo>
                    <a:pt x="11133" y="2858"/>
                    <a:pt x="9061" y="2168"/>
                    <a:pt x="8454" y="2168"/>
                  </a:cubicBezTo>
                  <a:cubicBezTo>
                    <a:pt x="8387" y="2165"/>
                    <a:pt x="8266" y="2164"/>
                    <a:pt x="8104" y="2164"/>
                  </a:cubicBezTo>
                  <a:cubicBezTo>
                    <a:pt x="6812" y="2164"/>
                    <a:pt x="2918" y="2239"/>
                    <a:pt x="2918" y="2239"/>
                  </a:cubicBezTo>
                  <a:lnTo>
                    <a:pt x="2668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7"/>
            <p:cNvSpPr/>
            <p:nvPr/>
          </p:nvSpPr>
          <p:spPr>
            <a:xfrm>
              <a:off x="2737825" y="1803925"/>
              <a:ext cx="121975" cy="181600"/>
            </a:xfrm>
            <a:custGeom>
              <a:avLst/>
              <a:gdLst/>
              <a:ahLst/>
              <a:cxnLst/>
              <a:rect l="l" t="t" r="r" b="b"/>
              <a:pathLst>
                <a:path w="4879" h="7264" extrusionOk="0">
                  <a:moveTo>
                    <a:pt x="3105" y="1"/>
                  </a:moveTo>
                  <a:cubicBezTo>
                    <a:pt x="3043" y="1"/>
                    <a:pt x="2980" y="13"/>
                    <a:pt x="2918" y="36"/>
                  </a:cubicBezTo>
                  <a:cubicBezTo>
                    <a:pt x="1" y="1155"/>
                    <a:pt x="667" y="7263"/>
                    <a:pt x="667" y="7263"/>
                  </a:cubicBezTo>
                  <a:cubicBezTo>
                    <a:pt x="667" y="7263"/>
                    <a:pt x="1001" y="6358"/>
                    <a:pt x="2299" y="6073"/>
                  </a:cubicBezTo>
                  <a:cubicBezTo>
                    <a:pt x="2534" y="6023"/>
                    <a:pt x="2760" y="6003"/>
                    <a:pt x="2974" y="6003"/>
                  </a:cubicBezTo>
                  <a:cubicBezTo>
                    <a:pt x="3942" y="6003"/>
                    <a:pt x="4644" y="6418"/>
                    <a:pt x="4644" y="6418"/>
                  </a:cubicBezTo>
                  <a:cubicBezTo>
                    <a:pt x="4878" y="2495"/>
                    <a:pt x="4017" y="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7"/>
            <p:cNvSpPr/>
            <p:nvPr/>
          </p:nvSpPr>
          <p:spPr>
            <a:xfrm>
              <a:off x="2717600" y="2078625"/>
              <a:ext cx="415250" cy="197500"/>
            </a:xfrm>
            <a:custGeom>
              <a:avLst/>
              <a:gdLst/>
              <a:ahLst/>
              <a:cxnLst/>
              <a:rect l="l" t="t" r="r" b="b"/>
              <a:pathLst>
                <a:path w="16610" h="7900" extrusionOk="0">
                  <a:moveTo>
                    <a:pt x="6326" y="0"/>
                  </a:moveTo>
                  <a:cubicBezTo>
                    <a:pt x="5614" y="0"/>
                    <a:pt x="4891" y="67"/>
                    <a:pt x="4215" y="240"/>
                  </a:cubicBezTo>
                  <a:cubicBezTo>
                    <a:pt x="1286" y="978"/>
                    <a:pt x="226" y="1835"/>
                    <a:pt x="226" y="1835"/>
                  </a:cubicBezTo>
                  <a:cubicBezTo>
                    <a:pt x="0" y="5741"/>
                    <a:pt x="4870" y="7455"/>
                    <a:pt x="6906" y="7824"/>
                  </a:cubicBezTo>
                  <a:cubicBezTo>
                    <a:pt x="7179" y="7877"/>
                    <a:pt x="7425" y="7899"/>
                    <a:pt x="7645" y="7899"/>
                  </a:cubicBezTo>
                  <a:cubicBezTo>
                    <a:pt x="9072" y="7899"/>
                    <a:pt x="9430" y="6943"/>
                    <a:pt x="9430" y="6943"/>
                  </a:cubicBezTo>
                  <a:cubicBezTo>
                    <a:pt x="9430" y="6943"/>
                    <a:pt x="10977" y="7079"/>
                    <a:pt x="12532" y="7079"/>
                  </a:cubicBezTo>
                  <a:cubicBezTo>
                    <a:pt x="13848" y="7079"/>
                    <a:pt x="15169" y="6982"/>
                    <a:pt x="15562" y="6622"/>
                  </a:cubicBezTo>
                  <a:cubicBezTo>
                    <a:pt x="16419" y="5824"/>
                    <a:pt x="16609" y="1990"/>
                    <a:pt x="15954" y="1573"/>
                  </a:cubicBezTo>
                  <a:cubicBezTo>
                    <a:pt x="15300" y="1157"/>
                    <a:pt x="10954" y="740"/>
                    <a:pt x="10954" y="740"/>
                  </a:cubicBezTo>
                  <a:cubicBezTo>
                    <a:pt x="10954" y="740"/>
                    <a:pt x="8699" y="0"/>
                    <a:pt x="6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7"/>
            <p:cNvSpPr/>
            <p:nvPr/>
          </p:nvSpPr>
          <p:spPr>
            <a:xfrm>
              <a:off x="3053650" y="2124500"/>
              <a:ext cx="229500" cy="232200"/>
            </a:xfrm>
            <a:custGeom>
              <a:avLst/>
              <a:gdLst/>
              <a:ahLst/>
              <a:cxnLst/>
              <a:rect l="l" t="t" r="r" b="b"/>
              <a:pathLst>
                <a:path w="9180" h="9288" extrusionOk="0">
                  <a:moveTo>
                    <a:pt x="1572" y="0"/>
                  </a:moveTo>
                  <a:cubicBezTo>
                    <a:pt x="1572" y="0"/>
                    <a:pt x="0" y="1870"/>
                    <a:pt x="762" y="4180"/>
                  </a:cubicBezTo>
                  <a:cubicBezTo>
                    <a:pt x="762" y="4180"/>
                    <a:pt x="2000" y="3994"/>
                    <a:pt x="2974" y="3994"/>
                  </a:cubicBezTo>
                  <a:cubicBezTo>
                    <a:pt x="3461" y="3994"/>
                    <a:pt x="3882" y="4041"/>
                    <a:pt x="4048" y="4180"/>
                  </a:cubicBezTo>
                  <a:cubicBezTo>
                    <a:pt x="4537" y="4596"/>
                    <a:pt x="7739" y="9287"/>
                    <a:pt x="7739" y="9287"/>
                  </a:cubicBezTo>
                  <a:lnTo>
                    <a:pt x="9180" y="8478"/>
                  </a:lnTo>
                  <a:cubicBezTo>
                    <a:pt x="9180" y="8478"/>
                    <a:pt x="6965" y="1322"/>
                    <a:pt x="4870" y="739"/>
                  </a:cubicBezTo>
                  <a:cubicBezTo>
                    <a:pt x="2762" y="155"/>
                    <a:pt x="1572" y="0"/>
                    <a:pt x="1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7"/>
            <p:cNvSpPr/>
            <p:nvPr/>
          </p:nvSpPr>
          <p:spPr>
            <a:xfrm>
              <a:off x="2920300" y="2127025"/>
              <a:ext cx="132775" cy="252300"/>
            </a:xfrm>
            <a:custGeom>
              <a:avLst/>
              <a:gdLst/>
              <a:ahLst/>
              <a:cxnLst/>
              <a:rect l="l" t="t" r="r" b="b"/>
              <a:pathLst>
                <a:path w="5311" h="10092" extrusionOk="0">
                  <a:moveTo>
                    <a:pt x="1680" y="1"/>
                  </a:moveTo>
                  <a:cubicBezTo>
                    <a:pt x="1369" y="1"/>
                    <a:pt x="1088" y="69"/>
                    <a:pt x="881" y="233"/>
                  </a:cubicBezTo>
                  <a:cubicBezTo>
                    <a:pt x="0" y="923"/>
                    <a:pt x="143" y="3531"/>
                    <a:pt x="143" y="3531"/>
                  </a:cubicBezTo>
                  <a:cubicBezTo>
                    <a:pt x="143" y="3531"/>
                    <a:pt x="1536" y="3948"/>
                    <a:pt x="1822" y="4090"/>
                  </a:cubicBezTo>
                  <a:cubicBezTo>
                    <a:pt x="2096" y="4245"/>
                    <a:pt x="3941" y="10091"/>
                    <a:pt x="3941" y="10091"/>
                  </a:cubicBezTo>
                  <a:lnTo>
                    <a:pt x="5310" y="9472"/>
                  </a:lnTo>
                  <a:cubicBezTo>
                    <a:pt x="5310" y="9472"/>
                    <a:pt x="4537" y="1781"/>
                    <a:pt x="4203" y="1161"/>
                  </a:cubicBezTo>
                  <a:cubicBezTo>
                    <a:pt x="3941" y="674"/>
                    <a:pt x="2658" y="1"/>
                    <a:pt x="1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7"/>
            <p:cNvSpPr/>
            <p:nvPr/>
          </p:nvSpPr>
          <p:spPr>
            <a:xfrm>
              <a:off x="3241475" y="2317750"/>
              <a:ext cx="129900" cy="104900"/>
            </a:xfrm>
            <a:custGeom>
              <a:avLst/>
              <a:gdLst/>
              <a:ahLst/>
              <a:cxnLst/>
              <a:rect l="l" t="t" r="r" b="b"/>
              <a:pathLst>
                <a:path w="5196" h="4196" extrusionOk="0">
                  <a:moveTo>
                    <a:pt x="1340" y="0"/>
                  </a:moveTo>
                  <a:cubicBezTo>
                    <a:pt x="898" y="0"/>
                    <a:pt x="941" y="760"/>
                    <a:pt x="941" y="760"/>
                  </a:cubicBezTo>
                  <a:cubicBezTo>
                    <a:pt x="191" y="760"/>
                    <a:pt x="0" y="1867"/>
                    <a:pt x="0" y="1867"/>
                  </a:cubicBezTo>
                  <a:cubicBezTo>
                    <a:pt x="0" y="1867"/>
                    <a:pt x="310" y="3855"/>
                    <a:pt x="1488" y="4177"/>
                  </a:cubicBezTo>
                  <a:cubicBezTo>
                    <a:pt x="1537" y="4189"/>
                    <a:pt x="1589" y="4195"/>
                    <a:pt x="1642" y="4195"/>
                  </a:cubicBezTo>
                  <a:cubicBezTo>
                    <a:pt x="2864" y="4195"/>
                    <a:pt x="5196" y="1057"/>
                    <a:pt x="4751" y="510"/>
                  </a:cubicBezTo>
                  <a:cubicBezTo>
                    <a:pt x="4604" y="336"/>
                    <a:pt x="4373" y="278"/>
                    <a:pt x="4106" y="278"/>
                  </a:cubicBezTo>
                  <a:cubicBezTo>
                    <a:pt x="3536" y="278"/>
                    <a:pt x="2803" y="545"/>
                    <a:pt x="2376" y="545"/>
                  </a:cubicBezTo>
                  <a:cubicBezTo>
                    <a:pt x="2370" y="545"/>
                    <a:pt x="2364" y="545"/>
                    <a:pt x="2358" y="545"/>
                  </a:cubicBezTo>
                  <a:cubicBezTo>
                    <a:pt x="1726" y="521"/>
                    <a:pt x="1965" y="93"/>
                    <a:pt x="1429" y="9"/>
                  </a:cubicBezTo>
                  <a:cubicBezTo>
                    <a:pt x="1397" y="3"/>
                    <a:pt x="1368" y="0"/>
                    <a:pt x="1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7"/>
            <p:cNvSpPr/>
            <p:nvPr/>
          </p:nvSpPr>
          <p:spPr>
            <a:xfrm>
              <a:off x="3010175" y="2355300"/>
              <a:ext cx="127350" cy="110650"/>
            </a:xfrm>
            <a:custGeom>
              <a:avLst/>
              <a:gdLst/>
              <a:ahLst/>
              <a:cxnLst/>
              <a:rect l="l" t="t" r="r" b="b"/>
              <a:pathLst>
                <a:path w="5094" h="4426" extrusionOk="0">
                  <a:moveTo>
                    <a:pt x="1651" y="1"/>
                  </a:moveTo>
                  <a:cubicBezTo>
                    <a:pt x="1238" y="1"/>
                    <a:pt x="1013" y="424"/>
                    <a:pt x="1013" y="424"/>
                  </a:cubicBezTo>
                  <a:cubicBezTo>
                    <a:pt x="299" y="508"/>
                    <a:pt x="1" y="1186"/>
                    <a:pt x="1" y="1186"/>
                  </a:cubicBezTo>
                  <a:cubicBezTo>
                    <a:pt x="25" y="1639"/>
                    <a:pt x="215" y="4139"/>
                    <a:pt x="1215" y="4401"/>
                  </a:cubicBezTo>
                  <a:cubicBezTo>
                    <a:pt x="1274" y="4418"/>
                    <a:pt x="1339" y="4426"/>
                    <a:pt x="1411" y="4426"/>
                  </a:cubicBezTo>
                  <a:cubicBezTo>
                    <a:pt x="2524" y="4426"/>
                    <a:pt x="5093" y="2529"/>
                    <a:pt x="4668" y="1746"/>
                  </a:cubicBezTo>
                  <a:cubicBezTo>
                    <a:pt x="4490" y="1425"/>
                    <a:pt x="4248" y="1353"/>
                    <a:pt x="3985" y="1353"/>
                  </a:cubicBezTo>
                  <a:cubicBezTo>
                    <a:pt x="3769" y="1353"/>
                    <a:pt x="3540" y="1402"/>
                    <a:pt x="3320" y="1402"/>
                  </a:cubicBezTo>
                  <a:cubicBezTo>
                    <a:pt x="3111" y="1402"/>
                    <a:pt x="2911" y="1358"/>
                    <a:pt x="2739" y="1186"/>
                  </a:cubicBezTo>
                  <a:cubicBezTo>
                    <a:pt x="2144" y="603"/>
                    <a:pt x="2454" y="258"/>
                    <a:pt x="1882" y="43"/>
                  </a:cubicBezTo>
                  <a:cubicBezTo>
                    <a:pt x="1799" y="13"/>
                    <a:pt x="1722" y="1"/>
                    <a:pt x="16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7"/>
            <p:cNvSpPr/>
            <p:nvPr/>
          </p:nvSpPr>
          <p:spPr>
            <a:xfrm>
              <a:off x="2532750" y="2075675"/>
              <a:ext cx="569725" cy="417350"/>
            </a:xfrm>
            <a:custGeom>
              <a:avLst/>
              <a:gdLst/>
              <a:ahLst/>
              <a:cxnLst/>
              <a:rect l="l" t="t" r="r" b="b"/>
              <a:pathLst>
                <a:path w="22789" h="16694" extrusionOk="0">
                  <a:moveTo>
                    <a:pt x="22134" y="548"/>
                  </a:moveTo>
                  <a:lnTo>
                    <a:pt x="19038" y="15253"/>
                  </a:lnTo>
                  <a:cubicBezTo>
                    <a:pt x="18931" y="15765"/>
                    <a:pt x="18479" y="16134"/>
                    <a:pt x="17967" y="16134"/>
                  </a:cubicBezTo>
                  <a:lnTo>
                    <a:pt x="1000" y="16134"/>
                  </a:lnTo>
                  <a:cubicBezTo>
                    <a:pt x="881" y="16134"/>
                    <a:pt x="762" y="16074"/>
                    <a:pt x="679" y="15979"/>
                  </a:cubicBezTo>
                  <a:cubicBezTo>
                    <a:pt x="608" y="15884"/>
                    <a:pt x="584" y="15765"/>
                    <a:pt x="608" y="15646"/>
                  </a:cubicBezTo>
                  <a:lnTo>
                    <a:pt x="3798" y="548"/>
                  </a:lnTo>
                  <a:close/>
                  <a:moveTo>
                    <a:pt x="3560" y="1"/>
                  </a:moveTo>
                  <a:cubicBezTo>
                    <a:pt x="3441" y="1"/>
                    <a:pt x="3322" y="84"/>
                    <a:pt x="3286" y="227"/>
                  </a:cubicBezTo>
                  <a:lnTo>
                    <a:pt x="60" y="15538"/>
                  </a:lnTo>
                  <a:cubicBezTo>
                    <a:pt x="0" y="15824"/>
                    <a:pt x="72" y="16122"/>
                    <a:pt x="250" y="16336"/>
                  </a:cubicBezTo>
                  <a:cubicBezTo>
                    <a:pt x="429" y="16562"/>
                    <a:pt x="703" y="16693"/>
                    <a:pt x="1000" y="16693"/>
                  </a:cubicBezTo>
                  <a:lnTo>
                    <a:pt x="17967" y="16693"/>
                  </a:lnTo>
                  <a:cubicBezTo>
                    <a:pt x="18753" y="16693"/>
                    <a:pt x="19431" y="16146"/>
                    <a:pt x="19598" y="15384"/>
                  </a:cubicBezTo>
                  <a:lnTo>
                    <a:pt x="22765" y="346"/>
                  </a:lnTo>
                  <a:cubicBezTo>
                    <a:pt x="22789" y="251"/>
                    <a:pt x="22765" y="167"/>
                    <a:pt x="22706" y="108"/>
                  </a:cubicBezTo>
                  <a:cubicBezTo>
                    <a:pt x="22646" y="48"/>
                    <a:pt x="22575" y="1"/>
                    <a:pt x="22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7"/>
            <p:cNvSpPr/>
            <p:nvPr/>
          </p:nvSpPr>
          <p:spPr>
            <a:xfrm>
              <a:off x="3464100" y="2075375"/>
              <a:ext cx="569450" cy="417650"/>
            </a:xfrm>
            <a:custGeom>
              <a:avLst/>
              <a:gdLst/>
              <a:ahLst/>
              <a:cxnLst/>
              <a:rect l="l" t="t" r="r" b="b"/>
              <a:pathLst>
                <a:path w="22778" h="16706" extrusionOk="0">
                  <a:moveTo>
                    <a:pt x="18991" y="560"/>
                  </a:moveTo>
                  <a:lnTo>
                    <a:pt x="22147" y="15658"/>
                  </a:lnTo>
                  <a:cubicBezTo>
                    <a:pt x="22170" y="15777"/>
                    <a:pt x="22147" y="15908"/>
                    <a:pt x="22063" y="15991"/>
                  </a:cubicBezTo>
                  <a:cubicBezTo>
                    <a:pt x="21992" y="16086"/>
                    <a:pt x="21873" y="16146"/>
                    <a:pt x="21754" y="16146"/>
                  </a:cubicBezTo>
                  <a:lnTo>
                    <a:pt x="4787" y="16146"/>
                  </a:lnTo>
                  <a:cubicBezTo>
                    <a:pt x="4287" y="16146"/>
                    <a:pt x="3823" y="15777"/>
                    <a:pt x="3716" y="15265"/>
                  </a:cubicBezTo>
                  <a:lnTo>
                    <a:pt x="620" y="560"/>
                  </a:lnTo>
                  <a:close/>
                  <a:moveTo>
                    <a:pt x="299" y="1"/>
                  </a:moveTo>
                  <a:cubicBezTo>
                    <a:pt x="203" y="1"/>
                    <a:pt x="132" y="37"/>
                    <a:pt x="72" y="96"/>
                  </a:cubicBezTo>
                  <a:cubicBezTo>
                    <a:pt x="13" y="179"/>
                    <a:pt x="1" y="251"/>
                    <a:pt x="13" y="334"/>
                  </a:cubicBezTo>
                  <a:lnTo>
                    <a:pt x="3180" y="15384"/>
                  </a:lnTo>
                  <a:cubicBezTo>
                    <a:pt x="3347" y="16158"/>
                    <a:pt x="4025" y="16705"/>
                    <a:pt x="4799" y="16705"/>
                  </a:cubicBezTo>
                  <a:lnTo>
                    <a:pt x="21766" y="16705"/>
                  </a:lnTo>
                  <a:cubicBezTo>
                    <a:pt x="22051" y="16705"/>
                    <a:pt x="22337" y="16574"/>
                    <a:pt x="22528" y="16336"/>
                  </a:cubicBezTo>
                  <a:cubicBezTo>
                    <a:pt x="22706" y="16110"/>
                    <a:pt x="22778" y="15812"/>
                    <a:pt x="22718" y="15539"/>
                  </a:cubicBezTo>
                  <a:lnTo>
                    <a:pt x="19491" y="215"/>
                  </a:lnTo>
                  <a:cubicBezTo>
                    <a:pt x="19480" y="84"/>
                    <a:pt x="19361" y="1"/>
                    <a:pt x="19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7"/>
            <p:cNvSpPr/>
            <p:nvPr/>
          </p:nvSpPr>
          <p:spPr>
            <a:xfrm>
              <a:off x="2572625" y="2036975"/>
              <a:ext cx="1421350" cy="55700"/>
            </a:xfrm>
            <a:custGeom>
              <a:avLst/>
              <a:gdLst/>
              <a:ahLst/>
              <a:cxnLst/>
              <a:rect l="l" t="t" r="r" b="b"/>
              <a:pathLst>
                <a:path w="56854" h="2228" extrusionOk="0">
                  <a:moveTo>
                    <a:pt x="1" y="1"/>
                  </a:moveTo>
                  <a:lnTo>
                    <a:pt x="1" y="2227"/>
                  </a:lnTo>
                  <a:lnTo>
                    <a:pt x="56853" y="2227"/>
                  </a:lnTo>
                  <a:lnTo>
                    <a:pt x="56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7"/>
            <p:cNvSpPr/>
            <p:nvPr/>
          </p:nvSpPr>
          <p:spPr>
            <a:xfrm>
              <a:off x="3037875" y="2036975"/>
              <a:ext cx="955800" cy="55700"/>
            </a:xfrm>
            <a:custGeom>
              <a:avLst/>
              <a:gdLst/>
              <a:ahLst/>
              <a:cxnLst/>
              <a:rect l="l" t="t" r="r" b="b"/>
              <a:pathLst>
                <a:path w="38232" h="2228" extrusionOk="0">
                  <a:moveTo>
                    <a:pt x="0" y="1"/>
                  </a:moveTo>
                  <a:lnTo>
                    <a:pt x="0" y="2227"/>
                  </a:lnTo>
                  <a:lnTo>
                    <a:pt x="38231" y="2227"/>
                  </a:lnTo>
                  <a:lnTo>
                    <a:pt x="382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7"/>
            <p:cNvSpPr/>
            <p:nvPr/>
          </p:nvSpPr>
          <p:spPr>
            <a:xfrm>
              <a:off x="2942325" y="2016450"/>
              <a:ext cx="459900" cy="21150"/>
            </a:xfrm>
            <a:custGeom>
              <a:avLst/>
              <a:gdLst/>
              <a:ahLst/>
              <a:cxnLst/>
              <a:rect l="l" t="t" r="r" b="b"/>
              <a:pathLst>
                <a:path w="18396" h="846" extrusionOk="0">
                  <a:moveTo>
                    <a:pt x="0" y="0"/>
                  </a:moveTo>
                  <a:lnTo>
                    <a:pt x="0" y="465"/>
                  </a:lnTo>
                  <a:cubicBezTo>
                    <a:pt x="0" y="691"/>
                    <a:pt x="167" y="846"/>
                    <a:pt x="393" y="846"/>
                  </a:cubicBezTo>
                  <a:lnTo>
                    <a:pt x="18014" y="846"/>
                  </a:lnTo>
                  <a:cubicBezTo>
                    <a:pt x="18217" y="846"/>
                    <a:pt x="18395" y="667"/>
                    <a:pt x="18395" y="465"/>
                  </a:cubicBezTo>
                  <a:lnTo>
                    <a:pt x="18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7"/>
            <p:cNvSpPr/>
            <p:nvPr/>
          </p:nvSpPr>
          <p:spPr>
            <a:xfrm>
              <a:off x="3130150" y="2016450"/>
              <a:ext cx="459900" cy="21150"/>
            </a:xfrm>
            <a:custGeom>
              <a:avLst/>
              <a:gdLst/>
              <a:ahLst/>
              <a:cxnLst/>
              <a:rect l="l" t="t" r="r" b="b"/>
              <a:pathLst>
                <a:path w="18396" h="846" extrusionOk="0">
                  <a:moveTo>
                    <a:pt x="0" y="0"/>
                  </a:moveTo>
                  <a:lnTo>
                    <a:pt x="0" y="465"/>
                  </a:lnTo>
                  <a:cubicBezTo>
                    <a:pt x="0" y="691"/>
                    <a:pt x="179" y="846"/>
                    <a:pt x="393" y="846"/>
                  </a:cubicBezTo>
                  <a:lnTo>
                    <a:pt x="18014" y="846"/>
                  </a:lnTo>
                  <a:cubicBezTo>
                    <a:pt x="18217" y="846"/>
                    <a:pt x="18395" y="667"/>
                    <a:pt x="18395" y="465"/>
                  </a:cubicBezTo>
                  <a:lnTo>
                    <a:pt x="18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7"/>
            <p:cNvSpPr/>
            <p:nvPr/>
          </p:nvSpPr>
          <p:spPr>
            <a:xfrm>
              <a:off x="3145925" y="1650025"/>
              <a:ext cx="499175" cy="366450"/>
            </a:xfrm>
            <a:custGeom>
              <a:avLst/>
              <a:gdLst/>
              <a:ahLst/>
              <a:cxnLst/>
              <a:rect l="l" t="t" r="r" b="b"/>
              <a:pathLst>
                <a:path w="19967" h="14658" extrusionOk="0">
                  <a:moveTo>
                    <a:pt x="2215" y="1"/>
                  </a:moveTo>
                  <a:cubicBezTo>
                    <a:pt x="1691" y="1"/>
                    <a:pt x="1238" y="418"/>
                    <a:pt x="1191" y="930"/>
                  </a:cubicBezTo>
                  <a:lnTo>
                    <a:pt x="60" y="13717"/>
                  </a:lnTo>
                  <a:cubicBezTo>
                    <a:pt x="0" y="14241"/>
                    <a:pt x="381" y="14657"/>
                    <a:pt x="905" y="14657"/>
                  </a:cubicBezTo>
                  <a:lnTo>
                    <a:pt x="17764" y="14657"/>
                  </a:lnTo>
                  <a:cubicBezTo>
                    <a:pt x="18288" y="14657"/>
                    <a:pt x="18753" y="14241"/>
                    <a:pt x="18800" y="13717"/>
                  </a:cubicBezTo>
                  <a:lnTo>
                    <a:pt x="19931" y="930"/>
                  </a:lnTo>
                  <a:cubicBezTo>
                    <a:pt x="19967" y="418"/>
                    <a:pt x="19586" y="1"/>
                    <a:pt x="19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7"/>
            <p:cNvSpPr/>
            <p:nvPr/>
          </p:nvSpPr>
          <p:spPr>
            <a:xfrm>
              <a:off x="3162300" y="1650025"/>
              <a:ext cx="499175" cy="366450"/>
            </a:xfrm>
            <a:custGeom>
              <a:avLst/>
              <a:gdLst/>
              <a:ahLst/>
              <a:cxnLst/>
              <a:rect l="l" t="t" r="r" b="b"/>
              <a:pathLst>
                <a:path w="19967" h="14658" extrusionOk="0">
                  <a:moveTo>
                    <a:pt x="2203" y="1"/>
                  </a:moveTo>
                  <a:cubicBezTo>
                    <a:pt x="1679" y="1"/>
                    <a:pt x="1214" y="418"/>
                    <a:pt x="1179" y="930"/>
                  </a:cubicBezTo>
                  <a:lnTo>
                    <a:pt x="48" y="13717"/>
                  </a:lnTo>
                  <a:cubicBezTo>
                    <a:pt x="0" y="14241"/>
                    <a:pt x="381" y="14657"/>
                    <a:pt x="905" y="14657"/>
                  </a:cubicBezTo>
                  <a:lnTo>
                    <a:pt x="17764" y="14657"/>
                  </a:lnTo>
                  <a:cubicBezTo>
                    <a:pt x="18288" y="14657"/>
                    <a:pt x="18752" y="14241"/>
                    <a:pt x="18800" y="13717"/>
                  </a:cubicBezTo>
                  <a:lnTo>
                    <a:pt x="19931" y="930"/>
                  </a:lnTo>
                  <a:cubicBezTo>
                    <a:pt x="19967" y="418"/>
                    <a:pt x="19586" y="1"/>
                    <a:pt x="19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7"/>
            <p:cNvSpPr/>
            <p:nvPr/>
          </p:nvSpPr>
          <p:spPr>
            <a:xfrm>
              <a:off x="1394200" y="2310525"/>
              <a:ext cx="917325" cy="185475"/>
            </a:xfrm>
            <a:custGeom>
              <a:avLst/>
              <a:gdLst/>
              <a:ahLst/>
              <a:cxnLst/>
              <a:rect l="l" t="t" r="r" b="b"/>
              <a:pathLst>
                <a:path w="36693" h="7419" extrusionOk="0">
                  <a:moveTo>
                    <a:pt x="29350" y="1"/>
                  </a:moveTo>
                  <a:cubicBezTo>
                    <a:pt x="25725" y="1"/>
                    <a:pt x="24164" y="1094"/>
                    <a:pt x="23025" y="1094"/>
                  </a:cubicBezTo>
                  <a:cubicBezTo>
                    <a:pt x="22742" y="1094"/>
                    <a:pt x="22486" y="1026"/>
                    <a:pt x="22230" y="858"/>
                  </a:cubicBezTo>
                  <a:cubicBezTo>
                    <a:pt x="21572" y="422"/>
                    <a:pt x="19511" y="179"/>
                    <a:pt x="17451" y="179"/>
                  </a:cubicBezTo>
                  <a:cubicBezTo>
                    <a:pt x="15523" y="179"/>
                    <a:pt x="13595" y="392"/>
                    <a:pt x="12824" y="858"/>
                  </a:cubicBezTo>
                  <a:cubicBezTo>
                    <a:pt x="11931" y="1406"/>
                    <a:pt x="8026" y="3406"/>
                    <a:pt x="4751" y="5061"/>
                  </a:cubicBezTo>
                  <a:cubicBezTo>
                    <a:pt x="2168" y="6335"/>
                    <a:pt x="1" y="7418"/>
                    <a:pt x="1" y="7418"/>
                  </a:cubicBezTo>
                  <a:lnTo>
                    <a:pt x="29326" y="7418"/>
                  </a:lnTo>
                  <a:cubicBezTo>
                    <a:pt x="32457" y="7418"/>
                    <a:pt x="35184" y="5930"/>
                    <a:pt x="35958" y="5299"/>
                  </a:cubicBezTo>
                  <a:cubicBezTo>
                    <a:pt x="36693" y="4679"/>
                    <a:pt x="35412" y="4668"/>
                    <a:pt x="35320" y="4668"/>
                  </a:cubicBezTo>
                  <a:cubicBezTo>
                    <a:pt x="35317" y="4668"/>
                    <a:pt x="35315" y="4668"/>
                    <a:pt x="35315" y="4668"/>
                  </a:cubicBezTo>
                  <a:cubicBezTo>
                    <a:pt x="35315" y="4668"/>
                    <a:pt x="34053" y="596"/>
                    <a:pt x="30195" y="60"/>
                  </a:cubicBezTo>
                  <a:cubicBezTo>
                    <a:pt x="29933" y="13"/>
                    <a:pt x="29647" y="1"/>
                    <a:pt x="29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7"/>
            <p:cNvSpPr/>
            <p:nvPr/>
          </p:nvSpPr>
          <p:spPr>
            <a:xfrm>
              <a:off x="1512375" y="2310825"/>
              <a:ext cx="636725" cy="157300"/>
            </a:xfrm>
            <a:custGeom>
              <a:avLst/>
              <a:gdLst/>
              <a:ahLst/>
              <a:cxnLst/>
              <a:rect l="l" t="t" r="r" b="b"/>
              <a:pathLst>
                <a:path w="25469" h="6292" extrusionOk="0">
                  <a:moveTo>
                    <a:pt x="24623" y="1"/>
                  </a:moveTo>
                  <a:cubicBezTo>
                    <a:pt x="21003" y="1"/>
                    <a:pt x="19441" y="1098"/>
                    <a:pt x="18303" y="1098"/>
                  </a:cubicBezTo>
                  <a:cubicBezTo>
                    <a:pt x="18018" y="1098"/>
                    <a:pt x="17760" y="1029"/>
                    <a:pt x="17503" y="858"/>
                  </a:cubicBezTo>
                  <a:cubicBezTo>
                    <a:pt x="16845" y="421"/>
                    <a:pt x="14784" y="179"/>
                    <a:pt x="12724" y="179"/>
                  </a:cubicBezTo>
                  <a:cubicBezTo>
                    <a:pt x="10796" y="179"/>
                    <a:pt x="8868" y="392"/>
                    <a:pt x="8097" y="858"/>
                  </a:cubicBezTo>
                  <a:cubicBezTo>
                    <a:pt x="7180" y="1394"/>
                    <a:pt x="3263" y="3394"/>
                    <a:pt x="1" y="5049"/>
                  </a:cubicBezTo>
                  <a:cubicBezTo>
                    <a:pt x="1608" y="5442"/>
                    <a:pt x="4525" y="6037"/>
                    <a:pt x="8490" y="6251"/>
                  </a:cubicBezTo>
                  <a:cubicBezTo>
                    <a:pt x="9017" y="6279"/>
                    <a:pt x="9533" y="6292"/>
                    <a:pt x="10036" y="6292"/>
                  </a:cubicBezTo>
                  <a:cubicBezTo>
                    <a:pt x="15502" y="6292"/>
                    <a:pt x="19526" y="4710"/>
                    <a:pt x="22492" y="1930"/>
                  </a:cubicBezTo>
                  <a:cubicBezTo>
                    <a:pt x="23516" y="977"/>
                    <a:pt x="24551" y="406"/>
                    <a:pt x="25468" y="60"/>
                  </a:cubicBezTo>
                  <a:cubicBezTo>
                    <a:pt x="25206" y="13"/>
                    <a:pt x="24920" y="1"/>
                    <a:pt x="24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7"/>
            <p:cNvSpPr/>
            <p:nvPr/>
          </p:nvSpPr>
          <p:spPr>
            <a:xfrm>
              <a:off x="907850" y="1941600"/>
              <a:ext cx="108650" cy="254950"/>
            </a:xfrm>
            <a:custGeom>
              <a:avLst/>
              <a:gdLst/>
              <a:ahLst/>
              <a:cxnLst/>
              <a:rect l="l" t="t" r="r" b="b"/>
              <a:pathLst>
                <a:path w="4346" h="10198" extrusionOk="0">
                  <a:moveTo>
                    <a:pt x="1516" y="1"/>
                  </a:moveTo>
                  <a:cubicBezTo>
                    <a:pt x="861" y="1"/>
                    <a:pt x="0" y="756"/>
                    <a:pt x="0" y="756"/>
                  </a:cubicBezTo>
                  <a:cubicBezTo>
                    <a:pt x="0" y="756"/>
                    <a:pt x="1167" y="5019"/>
                    <a:pt x="1607" y="10198"/>
                  </a:cubicBezTo>
                  <a:lnTo>
                    <a:pt x="4346" y="9829"/>
                  </a:lnTo>
                  <a:cubicBezTo>
                    <a:pt x="4346" y="9829"/>
                    <a:pt x="2334" y="3173"/>
                    <a:pt x="2238" y="1030"/>
                  </a:cubicBezTo>
                  <a:cubicBezTo>
                    <a:pt x="2199" y="249"/>
                    <a:pt x="1892" y="1"/>
                    <a:pt x="1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7"/>
            <p:cNvSpPr/>
            <p:nvPr/>
          </p:nvSpPr>
          <p:spPr>
            <a:xfrm>
              <a:off x="763775" y="2102650"/>
              <a:ext cx="781975" cy="383875"/>
            </a:xfrm>
            <a:custGeom>
              <a:avLst/>
              <a:gdLst/>
              <a:ahLst/>
              <a:cxnLst/>
              <a:rect l="l" t="t" r="r" b="b"/>
              <a:pathLst>
                <a:path w="31279" h="15355" extrusionOk="0">
                  <a:moveTo>
                    <a:pt x="6112" y="0"/>
                  </a:moveTo>
                  <a:cubicBezTo>
                    <a:pt x="5958" y="0"/>
                    <a:pt x="5835" y="23"/>
                    <a:pt x="5763" y="77"/>
                  </a:cubicBezTo>
                  <a:cubicBezTo>
                    <a:pt x="5334" y="398"/>
                    <a:pt x="0" y="5946"/>
                    <a:pt x="1691" y="10364"/>
                  </a:cubicBezTo>
                  <a:cubicBezTo>
                    <a:pt x="3370" y="14781"/>
                    <a:pt x="12716" y="13686"/>
                    <a:pt x="19610" y="14995"/>
                  </a:cubicBezTo>
                  <a:cubicBezTo>
                    <a:pt x="20957" y="15252"/>
                    <a:pt x="22048" y="15355"/>
                    <a:pt x="22932" y="15355"/>
                  </a:cubicBezTo>
                  <a:cubicBezTo>
                    <a:pt x="26563" y="15355"/>
                    <a:pt x="26694" y="13614"/>
                    <a:pt x="26694" y="13614"/>
                  </a:cubicBezTo>
                  <a:cubicBezTo>
                    <a:pt x="26694" y="13614"/>
                    <a:pt x="31278" y="10007"/>
                    <a:pt x="25861" y="6030"/>
                  </a:cubicBezTo>
                  <a:cubicBezTo>
                    <a:pt x="22829" y="3811"/>
                    <a:pt x="18909" y="3322"/>
                    <a:pt x="16046" y="3322"/>
                  </a:cubicBezTo>
                  <a:cubicBezTo>
                    <a:pt x="13792" y="3322"/>
                    <a:pt x="12192" y="3625"/>
                    <a:pt x="12192" y="3625"/>
                  </a:cubicBezTo>
                  <a:lnTo>
                    <a:pt x="12442" y="2613"/>
                  </a:lnTo>
                  <a:cubicBezTo>
                    <a:pt x="12704" y="1601"/>
                    <a:pt x="8430" y="553"/>
                    <a:pt x="8430" y="553"/>
                  </a:cubicBezTo>
                  <a:cubicBezTo>
                    <a:pt x="8430" y="553"/>
                    <a:pt x="6879" y="0"/>
                    <a:pt x="6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7"/>
            <p:cNvSpPr/>
            <p:nvPr/>
          </p:nvSpPr>
          <p:spPr>
            <a:xfrm>
              <a:off x="906850" y="2009425"/>
              <a:ext cx="145150" cy="153100"/>
            </a:xfrm>
            <a:custGeom>
              <a:avLst/>
              <a:gdLst/>
              <a:ahLst/>
              <a:cxnLst/>
              <a:rect l="l" t="t" r="r" b="b"/>
              <a:pathLst>
                <a:path w="5806" h="6124" extrusionOk="0">
                  <a:moveTo>
                    <a:pt x="1703" y="1"/>
                  </a:moveTo>
                  <a:cubicBezTo>
                    <a:pt x="1605" y="1"/>
                    <a:pt x="1518" y="26"/>
                    <a:pt x="1445" y="79"/>
                  </a:cubicBezTo>
                  <a:cubicBezTo>
                    <a:pt x="1" y="1131"/>
                    <a:pt x="2069" y="6124"/>
                    <a:pt x="3669" y="6124"/>
                  </a:cubicBezTo>
                  <a:cubicBezTo>
                    <a:pt x="3916" y="6124"/>
                    <a:pt x="4152" y="6005"/>
                    <a:pt x="4362" y="5735"/>
                  </a:cubicBezTo>
                  <a:cubicBezTo>
                    <a:pt x="5805" y="3862"/>
                    <a:pt x="2916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7"/>
            <p:cNvSpPr/>
            <p:nvPr/>
          </p:nvSpPr>
          <p:spPr>
            <a:xfrm>
              <a:off x="839675" y="1943225"/>
              <a:ext cx="252725" cy="206600"/>
            </a:xfrm>
            <a:custGeom>
              <a:avLst/>
              <a:gdLst/>
              <a:ahLst/>
              <a:cxnLst/>
              <a:rect l="l" t="t" r="r" b="b"/>
              <a:pathLst>
                <a:path w="10109" h="8264" extrusionOk="0">
                  <a:moveTo>
                    <a:pt x="7418" y="1"/>
                  </a:moveTo>
                  <a:cubicBezTo>
                    <a:pt x="7418" y="1"/>
                    <a:pt x="4275" y="3108"/>
                    <a:pt x="1" y="6061"/>
                  </a:cubicBezTo>
                  <a:lnTo>
                    <a:pt x="1691" y="8263"/>
                  </a:lnTo>
                  <a:cubicBezTo>
                    <a:pt x="1691" y="8263"/>
                    <a:pt x="6478" y="3227"/>
                    <a:pt x="8299" y="2060"/>
                  </a:cubicBezTo>
                  <a:cubicBezTo>
                    <a:pt x="10109" y="917"/>
                    <a:pt x="7418" y="1"/>
                    <a:pt x="7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7"/>
            <p:cNvSpPr/>
            <p:nvPr/>
          </p:nvSpPr>
          <p:spPr>
            <a:xfrm>
              <a:off x="623575" y="2011675"/>
              <a:ext cx="886750" cy="484675"/>
            </a:xfrm>
            <a:custGeom>
              <a:avLst/>
              <a:gdLst/>
              <a:ahLst/>
              <a:cxnLst/>
              <a:rect l="l" t="t" r="r" b="b"/>
              <a:pathLst>
                <a:path w="35470" h="19387" extrusionOk="0">
                  <a:moveTo>
                    <a:pt x="12764" y="1"/>
                  </a:moveTo>
                  <a:cubicBezTo>
                    <a:pt x="12764" y="1"/>
                    <a:pt x="1810" y="7049"/>
                    <a:pt x="905" y="10574"/>
                  </a:cubicBezTo>
                  <a:cubicBezTo>
                    <a:pt x="1" y="14110"/>
                    <a:pt x="4132" y="19384"/>
                    <a:pt x="16253" y="19384"/>
                  </a:cubicBezTo>
                  <a:cubicBezTo>
                    <a:pt x="17807" y="19384"/>
                    <a:pt x="19248" y="19387"/>
                    <a:pt x="20582" y="19387"/>
                  </a:cubicBezTo>
                  <a:cubicBezTo>
                    <a:pt x="29643" y="19387"/>
                    <a:pt x="33752" y="19278"/>
                    <a:pt x="34541" y="17586"/>
                  </a:cubicBezTo>
                  <a:cubicBezTo>
                    <a:pt x="35469" y="15646"/>
                    <a:pt x="32755" y="9836"/>
                    <a:pt x="32755" y="9836"/>
                  </a:cubicBezTo>
                  <a:cubicBezTo>
                    <a:pt x="32755" y="9836"/>
                    <a:pt x="28346" y="7892"/>
                    <a:pt x="22340" y="7892"/>
                  </a:cubicBezTo>
                  <a:cubicBezTo>
                    <a:pt x="20328" y="7892"/>
                    <a:pt x="18137" y="8110"/>
                    <a:pt x="15872" y="8693"/>
                  </a:cubicBezTo>
                  <a:lnTo>
                    <a:pt x="10835" y="8871"/>
                  </a:lnTo>
                  <a:lnTo>
                    <a:pt x="10835" y="8871"/>
                  </a:lnTo>
                  <a:lnTo>
                    <a:pt x="15550" y="5895"/>
                  </a:lnTo>
                  <a:cubicBezTo>
                    <a:pt x="15550" y="5895"/>
                    <a:pt x="12383" y="3335"/>
                    <a:pt x="12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7"/>
            <p:cNvSpPr/>
            <p:nvPr/>
          </p:nvSpPr>
          <p:spPr>
            <a:xfrm>
              <a:off x="1811225" y="2062575"/>
              <a:ext cx="247075" cy="432225"/>
            </a:xfrm>
            <a:custGeom>
              <a:avLst/>
              <a:gdLst/>
              <a:ahLst/>
              <a:cxnLst/>
              <a:rect l="l" t="t" r="r" b="b"/>
              <a:pathLst>
                <a:path w="9883" h="17289" extrusionOk="0">
                  <a:moveTo>
                    <a:pt x="1072" y="1"/>
                  </a:moveTo>
                  <a:lnTo>
                    <a:pt x="1" y="6061"/>
                  </a:lnTo>
                  <a:cubicBezTo>
                    <a:pt x="1" y="6061"/>
                    <a:pt x="2989" y="16146"/>
                    <a:pt x="3965" y="17015"/>
                  </a:cubicBezTo>
                  <a:cubicBezTo>
                    <a:pt x="4181" y="17207"/>
                    <a:pt x="4407" y="17289"/>
                    <a:pt x="4636" y="17289"/>
                  </a:cubicBezTo>
                  <a:cubicBezTo>
                    <a:pt x="5429" y="17289"/>
                    <a:pt x="6266" y="16301"/>
                    <a:pt x="6894" y="15479"/>
                  </a:cubicBezTo>
                  <a:cubicBezTo>
                    <a:pt x="8406" y="13491"/>
                    <a:pt x="9883" y="8966"/>
                    <a:pt x="9883" y="8966"/>
                  </a:cubicBezTo>
                  <a:lnTo>
                    <a:pt x="9002" y="8490"/>
                  </a:lnTo>
                  <a:lnTo>
                    <a:pt x="5192" y="13503"/>
                  </a:lnTo>
                  <a:cubicBezTo>
                    <a:pt x="2989" y="8966"/>
                    <a:pt x="4334" y="1442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7"/>
            <p:cNvSpPr/>
            <p:nvPr/>
          </p:nvSpPr>
          <p:spPr>
            <a:xfrm>
              <a:off x="1293300" y="2017975"/>
              <a:ext cx="605175" cy="464625"/>
            </a:xfrm>
            <a:custGeom>
              <a:avLst/>
              <a:gdLst/>
              <a:ahLst/>
              <a:cxnLst/>
              <a:rect l="l" t="t" r="r" b="b"/>
              <a:pathLst>
                <a:path w="24207" h="18585" extrusionOk="0">
                  <a:moveTo>
                    <a:pt x="15824" y="1"/>
                  </a:moveTo>
                  <a:cubicBezTo>
                    <a:pt x="13371" y="1"/>
                    <a:pt x="10887" y="493"/>
                    <a:pt x="9764" y="1428"/>
                  </a:cubicBezTo>
                  <a:cubicBezTo>
                    <a:pt x="7716" y="3142"/>
                    <a:pt x="3906" y="9965"/>
                    <a:pt x="2299" y="10262"/>
                  </a:cubicBezTo>
                  <a:cubicBezTo>
                    <a:pt x="2299" y="10262"/>
                    <a:pt x="1" y="15465"/>
                    <a:pt x="3430" y="18561"/>
                  </a:cubicBezTo>
                  <a:cubicBezTo>
                    <a:pt x="3430" y="18561"/>
                    <a:pt x="3761" y="18584"/>
                    <a:pt x="4336" y="18584"/>
                  </a:cubicBezTo>
                  <a:cubicBezTo>
                    <a:pt x="6542" y="18584"/>
                    <a:pt x="12325" y="18240"/>
                    <a:pt x="16669" y="14906"/>
                  </a:cubicBezTo>
                  <a:cubicBezTo>
                    <a:pt x="16669" y="14906"/>
                    <a:pt x="16971" y="14961"/>
                    <a:pt x="17449" y="14961"/>
                  </a:cubicBezTo>
                  <a:cubicBezTo>
                    <a:pt x="18239" y="14961"/>
                    <a:pt x="19512" y="14809"/>
                    <a:pt x="20706" y="14001"/>
                  </a:cubicBezTo>
                  <a:cubicBezTo>
                    <a:pt x="22634" y="12715"/>
                    <a:pt x="24206" y="2916"/>
                    <a:pt x="21087" y="1059"/>
                  </a:cubicBezTo>
                  <a:cubicBezTo>
                    <a:pt x="19895" y="344"/>
                    <a:pt x="17871" y="1"/>
                    <a:pt x="15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7"/>
            <p:cNvSpPr/>
            <p:nvPr/>
          </p:nvSpPr>
          <p:spPr>
            <a:xfrm>
              <a:off x="2022275" y="2099200"/>
              <a:ext cx="112225" cy="150925"/>
            </a:xfrm>
            <a:custGeom>
              <a:avLst/>
              <a:gdLst/>
              <a:ahLst/>
              <a:cxnLst/>
              <a:rect l="l" t="t" r="r" b="b"/>
              <a:pathLst>
                <a:path w="4489" h="6037" extrusionOk="0">
                  <a:moveTo>
                    <a:pt x="4108" y="0"/>
                  </a:moveTo>
                  <a:cubicBezTo>
                    <a:pt x="4108" y="0"/>
                    <a:pt x="3179" y="12"/>
                    <a:pt x="2119" y="1989"/>
                  </a:cubicBezTo>
                  <a:cubicBezTo>
                    <a:pt x="1072" y="3965"/>
                    <a:pt x="0" y="6037"/>
                    <a:pt x="0" y="6037"/>
                  </a:cubicBezTo>
                  <a:lnTo>
                    <a:pt x="1631" y="5465"/>
                  </a:lnTo>
                  <a:lnTo>
                    <a:pt x="4489" y="453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7"/>
            <p:cNvSpPr/>
            <p:nvPr/>
          </p:nvSpPr>
          <p:spPr>
            <a:xfrm>
              <a:off x="1865700" y="2098600"/>
              <a:ext cx="219400" cy="175650"/>
            </a:xfrm>
            <a:custGeom>
              <a:avLst/>
              <a:gdLst/>
              <a:ahLst/>
              <a:cxnLst/>
              <a:rect l="l" t="t" r="r" b="b"/>
              <a:pathLst>
                <a:path w="8776" h="7026" extrusionOk="0">
                  <a:moveTo>
                    <a:pt x="3775" y="1"/>
                  </a:moveTo>
                  <a:lnTo>
                    <a:pt x="0" y="6001"/>
                  </a:lnTo>
                  <a:lnTo>
                    <a:pt x="5489" y="7025"/>
                  </a:lnTo>
                  <a:lnTo>
                    <a:pt x="8775" y="1763"/>
                  </a:lnTo>
                  <a:cubicBezTo>
                    <a:pt x="8775" y="1763"/>
                    <a:pt x="7347" y="60"/>
                    <a:pt x="3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7"/>
            <p:cNvSpPr/>
            <p:nvPr/>
          </p:nvSpPr>
          <p:spPr>
            <a:xfrm>
              <a:off x="1840700" y="2098600"/>
              <a:ext cx="312250" cy="204825"/>
            </a:xfrm>
            <a:custGeom>
              <a:avLst/>
              <a:gdLst/>
              <a:ahLst/>
              <a:cxnLst/>
              <a:rect l="l" t="t" r="r" b="b"/>
              <a:pathLst>
                <a:path w="12490" h="8193" extrusionOk="0">
                  <a:moveTo>
                    <a:pt x="4108" y="1"/>
                  </a:moveTo>
                  <a:lnTo>
                    <a:pt x="0" y="6394"/>
                  </a:lnTo>
                  <a:lnTo>
                    <a:pt x="6001" y="8192"/>
                  </a:lnTo>
                  <a:lnTo>
                    <a:pt x="9251" y="5716"/>
                  </a:lnTo>
                  <a:lnTo>
                    <a:pt x="12490" y="1"/>
                  </a:lnTo>
                  <a:lnTo>
                    <a:pt x="9775" y="1763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7"/>
            <p:cNvSpPr/>
            <p:nvPr/>
          </p:nvSpPr>
          <p:spPr>
            <a:xfrm>
              <a:off x="1840700" y="2098600"/>
              <a:ext cx="244400" cy="204825"/>
            </a:xfrm>
            <a:custGeom>
              <a:avLst/>
              <a:gdLst/>
              <a:ahLst/>
              <a:cxnLst/>
              <a:rect l="l" t="t" r="r" b="b"/>
              <a:pathLst>
                <a:path w="9776" h="8193" extrusionOk="0">
                  <a:moveTo>
                    <a:pt x="4108" y="1"/>
                  </a:moveTo>
                  <a:lnTo>
                    <a:pt x="0" y="6394"/>
                  </a:lnTo>
                  <a:lnTo>
                    <a:pt x="6001" y="8192"/>
                  </a:lnTo>
                  <a:lnTo>
                    <a:pt x="9775" y="1763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7"/>
            <p:cNvSpPr/>
            <p:nvPr/>
          </p:nvSpPr>
          <p:spPr>
            <a:xfrm>
              <a:off x="1820450" y="2248350"/>
              <a:ext cx="158975" cy="76500"/>
            </a:xfrm>
            <a:custGeom>
              <a:avLst/>
              <a:gdLst/>
              <a:ahLst/>
              <a:cxnLst/>
              <a:rect l="l" t="t" r="r" b="b"/>
              <a:pathLst>
                <a:path w="6359" h="3060" extrusionOk="0">
                  <a:moveTo>
                    <a:pt x="5226" y="1"/>
                  </a:moveTo>
                  <a:cubicBezTo>
                    <a:pt x="4751" y="1"/>
                    <a:pt x="4083" y="142"/>
                    <a:pt x="3680" y="428"/>
                  </a:cubicBezTo>
                  <a:cubicBezTo>
                    <a:pt x="3391" y="636"/>
                    <a:pt x="2905" y="694"/>
                    <a:pt x="2455" y="694"/>
                  </a:cubicBezTo>
                  <a:cubicBezTo>
                    <a:pt x="1902" y="694"/>
                    <a:pt x="1406" y="607"/>
                    <a:pt x="1406" y="607"/>
                  </a:cubicBezTo>
                  <a:lnTo>
                    <a:pt x="1" y="1416"/>
                  </a:lnTo>
                  <a:lnTo>
                    <a:pt x="929" y="3059"/>
                  </a:lnTo>
                  <a:cubicBezTo>
                    <a:pt x="929" y="3059"/>
                    <a:pt x="1846" y="2905"/>
                    <a:pt x="2156" y="2821"/>
                  </a:cubicBezTo>
                  <a:cubicBezTo>
                    <a:pt x="2608" y="2726"/>
                    <a:pt x="3608" y="2464"/>
                    <a:pt x="3858" y="2202"/>
                  </a:cubicBezTo>
                  <a:cubicBezTo>
                    <a:pt x="4108" y="1952"/>
                    <a:pt x="4894" y="1476"/>
                    <a:pt x="4894" y="1476"/>
                  </a:cubicBezTo>
                  <a:cubicBezTo>
                    <a:pt x="5478" y="1261"/>
                    <a:pt x="5906" y="1261"/>
                    <a:pt x="5525" y="1083"/>
                  </a:cubicBezTo>
                  <a:cubicBezTo>
                    <a:pt x="5453" y="1052"/>
                    <a:pt x="5367" y="1039"/>
                    <a:pt x="5275" y="1039"/>
                  </a:cubicBezTo>
                  <a:cubicBezTo>
                    <a:pt x="5154" y="1039"/>
                    <a:pt x="5022" y="1061"/>
                    <a:pt x="4894" y="1095"/>
                  </a:cubicBezTo>
                  <a:cubicBezTo>
                    <a:pt x="5811" y="714"/>
                    <a:pt x="6359" y="1071"/>
                    <a:pt x="6049" y="666"/>
                  </a:cubicBezTo>
                  <a:cubicBezTo>
                    <a:pt x="5981" y="573"/>
                    <a:pt x="5812" y="538"/>
                    <a:pt x="5601" y="538"/>
                  </a:cubicBezTo>
                  <a:cubicBezTo>
                    <a:pt x="5035" y="538"/>
                    <a:pt x="4168" y="785"/>
                    <a:pt x="4168" y="785"/>
                  </a:cubicBezTo>
                  <a:cubicBezTo>
                    <a:pt x="5192" y="238"/>
                    <a:pt x="5882" y="440"/>
                    <a:pt x="5775" y="166"/>
                  </a:cubicBezTo>
                  <a:cubicBezTo>
                    <a:pt x="5743" y="56"/>
                    <a:pt x="5522" y="1"/>
                    <a:pt x="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7"/>
            <p:cNvSpPr/>
            <p:nvPr/>
          </p:nvSpPr>
          <p:spPr>
            <a:xfrm>
              <a:off x="1211450" y="2346200"/>
              <a:ext cx="428650" cy="149800"/>
            </a:xfrm>
            <a:custGeom>
              <a:avLst/>
              <a:gdLst/>
              <a:ahLst/>
              <a:cxnLst/>
              <a:rect l="l" t="t" r="r" b="b"/>
              <a:pathLst>
                <a:path w="17146" h="5992" extrusionOk="0">
                  <a:moveTo>
                    <a:pt x="8675" y="0"/>
                  </a:moveTo>
                  <a:cubicBezTo>
                    <a:pt x="7778" y="0"/>
                    <a:pt x="6897" y="77"/>
                    <a:pt x="6061" y="253"/>
                  </a:cubicBezTo>
                  <a:cubicBezTo>
                    <a:pt x="2382" y="1026"/>
                    <a:pt x="1679" y="2765"/>
                    <a:pt x="834" y="3598"/>
                  </a:cubicBezTo>
                  <a:cubicBezTo>
                    <a:pt x="0" y="4432"/>
                    <a:pt x="250" y="5991"/>
                    <a:pt x="7311" y="5991"/>
                  </a:cubicBezTo>
                  <a:cubicBezTo>
                    <a:pt x="14359" y="5991"/>
                    <a:pt x="17145" y="1729"/>
                    <a:pt x="17145" y="1729"/>
                  </a:cubicBezTo>
                  <a:cubicBezTo>
                    <a:pt x="14946" y="882"/>
                    <a:pt x="11724" y="0"/>
                    <a:pt x="8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7"/>
            <p:cNvSpPr/>
            <p:nvPr/>
          </p:nvSpPr>
          <p:spPr>
            <a:xfrm>
              <a:off x="2028525" y="2213125"/>
              <a:ext cx="56275" cy="87400"/>
            </a:xfrm>
            <a:custGeom>
              <a:avLst/>
              <a:gdLst/>
              <a:ahLst/>
              <a:cxnLst/>
              <a:rect l="l" t="t" r="r" b="b"/>
              <a:pathLst>
                <a:path w="2251" h="3496" extrusionOk="0">
                  <a:moveTo>
                    <a:pt x="1810" y="1"/>
                  </a:moveTo>
                  <a:cubicBezTo>
                    <a:pt x="1806" y="1"/>
                    <a:pt x="1802" y="2"/>
                    <a:pt x="1798" y="3"/>
                  </a:cubicBezTo>
                  <a:cubicBezTo>
                    <a:pt x="1667" y="87"/>
                    <a:pt x="1607" y="718"/>
                    <a:pt x="1607" y="718"/>
                  </a:cubicBezTo>
                  <a:cubicBezTo>
                    <a:pt x="1607" y="718"/>
                    <a:pt x="1417" y="277"/>
                    <a:pt x="1250" y="242"/>
                  </a:cubicBezTo>
                  <a:cubicBezTo>
                    <a:pt x="1247" y="241"/>
                    <a:pt x="1244" y="241"/>
                    <a:pt x="1240" y="241"/>
                  </a:cubicBezTo>
                  <a:cubicBezTo>
                    <a:pt x="1077" y="241"/>
                    <a:pt x="929" y="801"/>
                    <a:pt x="929" y="801"/>
                  </a:cubicBezTo>
                  <a:cubicBezTo>
                    <a:pt x="703" y="1039"/>
                    <a:pt x="703" y="1456"/>
                    <a:pt x="703" y="1456"/>
                  </a:cubicBezTo>
                  <a:cubicBezTo>
                    <a:pt x="345" y="1587"/>
                    <a:pt x="488" y="2075"/>
                    <a:pt x="488" y="2075"/>
                  </a:cubicBezTo>
                  <a:lnTo>
                    <a:pt x="0" y="2444"/>
                  </a:lnTo>
                  <a:cubicBezTo>
                    <a:pt x="197" y="3344"/>
                    <a:pt x="525" y="3496"/>
                    <a:pt x="724" y="3496"/>
                  </a:cubicBezTo>
                  <a:cubicBezTo>
                    <a:pt x="825" y="3496"/>
                    <a:pt x="893" y="3456"/>
                    <a:pt x="893" y="3456"/>
                  </a:cubicBezTo>
                  <a:cubicBezTo>
                    <a:pt x="893" y="3456"/>
                    <a:pt x="1512" y="2301"/>
                    <a:pt x="1607" y="2063"/>
                  </a:cubicBezTo>
                  <a:cubicBezTo>
                    <a:pt x="1715" y="1813"/>
                    <a:pt x="2250" y="1468"/>
                    <a:pt x="2000" y="1135"/>
                  </a:cubicBezTo>
                  <a:cubicBezTo>
                    <a:pt x="1736" y="824"/>
                    <a:pt x="1916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7"/>
            <p:cNvSpPr/>
            <p:nvPr/>
          </p:nvSpPr>
          <p:spPr>
            <a:xfrm>
              <a:off x="1475775" y="2056250"/>
              <a:ext cx="368525" cy="439150"/>
            </a:xfrm>
            <a:custGeom>
              <a:avLst/>
              <a:gdLst/>
              <a:ahLst/>
              <a:cxnLst/>
              <a:rect l="l" t="t" r="r" b="b"/>
              <a:pathLst>
                <a:path w="14741" h="17566" extrusionOk="0">
                  <a:moveTo>
                    <a:pt x="4054" y="0"/>
                  </a:moveTo>
                  <a:cubicBezTo>
                    <a:pt x="3912" y="0"/>
                    <a:pt x="3760" y="24"/>
                    <a:pt x="3596" y="75"/>
                  </a:cubicBezTo>
                  <a:cubicBezTo>
                    <a:pt x="1619" y="683"/>
                    <a:pt x="0" y="17566"/>
                    <a:pt x="1227" y="17566"/>
                  </a:cubicBezTo>
                  <a:cubicBezTo>
                    <a:pt x="4441" y="17566"/>
                    <a:pt x="9501" y="13696"/>
                    <a:pt x="14740" y="10743"/>
                  </a:cubicBezTo>
                  <a:lnTo>
                    <a:pt x="13823" y="9100"/>
                  </a:lnTo>
                  <a:cubicBezTo>
                    <a:pt x="8275" y="11970"/>
                    <a:pt x="7763" y="11422"/>
                    <a:pt x="3691" y="13756"/>
                  </a:cubicBezTo>
                  <a:cubicBezTo>
                    <a:pt x="3691" y="13756"/>
                    <a:pt x="5906" y="5505"/>
                    <a:pt x="5894" y="4397"/>
                  </a:cubicBezTo>
                  <a:cubicBezTo>
                    <a:pt x="5850" y="2711"/>
                    <a:pt x="5558" y="0"/>
                    <a:pt x="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7"/>
            <p:cNvSpPr/>
            <p:nvPr/>
          </p:nvSpPr>
          <p:spPr>
            <a:xfrm>
              <a:off x="1279325" y="2376025"/>
              <a:ext cx="821550" cy="119675"/>
            </a:xfrm>
            <a:custGeom>
              <a:avLst/>
              <a:gdLst/>
              <a:ahLst/>
              <a:cxnLst/>
              <a:rect l="l" t="t" r="r" b="b"/>
              <a:pathLst>
                <a:path w="32862" h="4787" extrusionOk="0">
                  <a:moveTo>
                    <a:pt x="31016" y="0"/>
                  </a:moveTo>
                  <a:cubicBezTo>
                    <a:pt x="28957" y="1366"/>
                    <a:pt x="25171" y="3027"/>
                    <a:pt x="22057" y="3027"/>
                  </a:cubicBezTo>
                  <a:cubicBezTo>
                    <a:pt x="21750" y="3027"/>
                    <a:pt x="21449" y="3011"/>
                    <a:pt x="21157" y="2977"/>
                  </a:cubicBezTo>
                  <a:cubicBezTo>
                    <a:pt x="17919" y="2584"/>
                    <a:pt x="10811" y="631"/>
                    <a:pt x="7882" y="512"/>
                  </a:cubicBezTo>
                  <a:cubicBezTo>
                    <a:pt x="7830" y="510"/>
                    <a:pt x="7777" y="509"/>
                    <a:pt x="7724" y="509"/>
                  </a:cubicBezTo>
                  <a:cubicBezTo>
                    <a:pt x="4820" y="509"/>
                    <a:pt x="1215" y="3655"/>
                    <a:pt x="1215" y="3655"/>
                  </a:cubicBezTo>
                  <a:cubicBezTo>
                    <a:pt x="1215" y="3655"/>
                    <a:pt x="897" y="3528"/>
                    <a:pt x="611" y="3528"/>
                  </a:cubicBezTo>
                  <a:cubicBezTo>
                    <a:pt x="468" y="3528"/>
                    <a:pt x="333" y="3560"/>
                    <a:pt x="250" y="3655"/>
                  </a:cubicBezTo>
                  <a:cubicBezTo>
                    <a:pt x="0" y="3941"/>
                    <a:pt x="691" y="4786"/>
                    <a:pt x="5203" y="4786"/>
                  </a:cubicBezTo>
                  <a:lnTo>
                    <a:pt x="32861" y="4786"/>
                  </a:lnTo>
                  <a:lnTo>
                    <a:pt x="31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7"/>
            <p:cNvSpPr/>
            <p:nvPr/>
          </p:nvSpPr>
          <p:spPr>
            <a:xfrm>
              <a:off x="1600200" y="2022600"/>
              <a:ext cx="228600" cy="210625"/>
            </a:xfrm>
            <a:custGeom>
              <a:avLst/>
              <a:gdLst/>
              <a:ahLst/>
              <a:cxnLst/>
              <a:rect l="l" t="t" r="r" b="b"/>
              <a:pathLst>
                <a:path w="9144" h="8425" extrusionOk="0">
                  <a:moveTo>
                    <a:pt x="2164" y="0"/>
                  </a:moveTo>
                  <a:cubicBezTo>
                    <a:pt x="1316" y="0"/>
                    <a:pt x="553" y="61"/>
                    <a:pt x="0" y="183"/>
                  </a:cubicBezTo>
                  <a:lnTo>
                    <a:pt x="214" y="183"/>
                  </a:lnTo>
                  <a:cubicBezTo>
                    <a:pt x="214" y="183"/>
                    <a:pt x="1774" y="1124"/>
                    <a:pt x="2738" y="3910"/>
                  </a:cubicBezTo>
                  <a:cubicBezTo>
                    <a:pt x="2953" y="4529"/>
                    <a:pt x="3143" y="5243"/>
                    <a:pt x="3274" y="6065"/>
                  </a:cubicBezTo>
                  <a:cubicBezTo>
                    <a:pt x="3531" y="7597"/>
                    <a:pt x="4262" y="8424"/>
                    <a:pt x="5448" y="8424"/>
                  </a:cubicBezTo>
                  <a:cubicBezTo>
                    <a:pt x="5856" y="8424"/>
                    <a:pt x="6319" y="8326"/>
                    <a:pt x="6834" y="8125"/>
                  </a:cubicBezTo>
                  <a:cubicBezTo>
                    <a:pt x="8144" y="7601"/>
                    <a:pt x="8858" y="5719"/>
                    <a:pt x="9037" y="4053"/>
                  </a:cubicBezTo>
                  <a:cubicBezTo>
                    <a:pt x="9144" y="3160"/>
                    <a:pt x="9084" y="2314"/>
                    <a:pt x="8858" y="1779"/>
                  </a:cubicBezTo>
                  <a:cubicBezTo>
                    <a:pt x="8415" y="610"/>
                    <a:pt x="4858" y="0"/>
                    <a:pt x="2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7"/>
            <p:cNvSpPr/>
            <p:nvPr/>
          </p:nvSpPr>
          <p:spPr>
            <a:xfrm>
              <a:off x="1600775" y="2022600"/>
              <a:ext cx="228025" cy="172475"/>
            </a:xfrm>
            <a:custGeom>
              <a:avLst/>
              <a:gdLst/>
              <a:ahLst/>
              <a:cxnLst/>
              <a:rect l="l" t="t" r="r" b="b"/>
              <a:pathLst>
                <a:path w="9121" h="6899" extrusionOk="0">
                  <a:moveTo>
                    <a:pt x="2159" y="0"/>
                  </a:moveTo>
                  <a:cubicBezTo>
                    <a:pt x="1312" y="0"/>
                    <a:pt x="551" y="61"/>
                    <a:pt x="1" y="183"/>
                  </a:cubicBezTo>
                  <a:lnTo>
                    <a:pt x="203" y="183"/>
                  </a:lnTo>
                  <a:cubicBezTo>
                    <a:pt x="203" y="183"/>
                    <a:pt x="1763" y="1124"/>
                    <a:pt x="2739" y="3910"/>
                  </a:cubicBezTo>
                  <a:cubicBezTo>
                    <a:pt x="3655" y="4661"/>
                    <a:pt x="4734" y="5506"/>
                    <a:pt x="4968" y="5506"/>
                  </a:cubicBezTo>
                  <a:cubicBezTo>
                    <a:pt x="4972" y="5506"/>
                    <a:pt x="4975" y="5505"/>
                    <a:pt x="4978" y="5505"/>
                  </a:cubicBezTo>
                  <a:cubicBezTo>
                    <a:pt x="4984" y="5504"/>
                    <a:pt x="4991" y="5504"/>
                    <a:pt x="4997" y="5504"/>
                  </a:cubicBezTo>
                  <a:cubicBezTo>
                    <a:pt x="5388" y="5504"/>
                    <a:pt x="5561" y="6898"/>
                    <a:pt x="5561" y="6898"/>
                  </a:cubicBezTo>
                  <a:cubicBezTo>
                    <a:pt x="5561" y="6898"/>
                    <a:pt x="6073" y="5886"/>
                    <a:pt x="6633" y="5815"/>
                  </a:cubicBezTo>
                  <a:cubicBezTo>
                    <a:pt x="7002" y="5767"/>
                    <a:pt x="8252" y="4946"/>
                    <a:pt x="9014" y="4053"/>
                  </a:cubicBezTo>
                  <a:cubicBezTo>
                    <a:pt x="9121" y="3160"/>
                    <a:pt x="9061" y="2314"/>
                    <a:pt x="8847" y="1779"/>
                  </a:cubicBezTo>
                  <a:cubicBezTo>
                    <a:pt x="8412" y="610"/>
                    <a:pt x="4851" y="0"/>
                    <a:pt x="2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7"/>
            <p:cNvSpPr/>
            <p:nvPr/>
          </p:nvSpPr>
          <p:spPr>
            <a:xfrm>
              <a:off x="1578450" y="1794475"/>
              <a:ext cx="358700" cy="299225"/>
            </a:xfrm>
            <a:custGeom>
              <a:avLst/>
              <a:gdLst/>
              <a:ahLst/>
              <a:cxnLst/>
              <a:rect l="l" t="t" r="r" b="b"/>
              <a:pathLst>
                <a:path w="14348" h="11969" extrusionOk="0">
                  <a:moveTo>
                    <a:pt x="8235" y="1"/>
                  </a:moveTo>
                  <a:cubicBezTo>
                    <a:pt x="5568" y="1"/>
                    <a:pt x="3521" y="1357"/>
                    <a:pt x="3227" y="3284"/>
                  </a:cubicBezTo>
                  <a:cubicBezTo>
                    <a:pt x="2894" y="5546"/>
                    <a:pt x="2299" y="6748"/>
                    <a:pt x="1156" y="7558"/>
                  </a:cubicBezTo>
                  <a:cubicBezTo>
                    <a:pt x="1" y="8344"/>
                    <a:pt x="418" y="9415"/>
                    <a:pt x="418" y="9415"/>
                  </a:cubicBezTo>
                  <a:cubicBezTo>
                    <a:pt x="808" y="9321"/>
                    <a:pt x="1184" y="9279"/>
                    <a:pt x="1548" y="9279"/>
                  </a:cubicBezTo>
                  <a:cubicBezTo>
                    <a:pt x="4465" y="9279"/>
                    <a:pt x="6654" y="11969"/>
                    <a:pt x="9678" y="11969"/>
                  </a:cubicBezTo>
                  <a:cubicBezTo>
                    <a:pt x="9942" y="11969"/>
                    <a:pt x="10212" y="11948"/>
                    <a:pt x="10490" y="11904"/>
                  </a:cubicBezTo>
                  <a:cubicBezTo>
                    <a:pt x="14348" y="11273"/>
                    <a:pt x="13645" y="4546"/>
                    <a:pt x="13907" y="3736"/>
                  </a:cubicBezTo>
                  <a:cubicBezTo>
                    <a:pt x="13907" y="3736"/>
                    <a:pt x="13038" y="712"/>
                    <a:pt x="9681" y="128"/>
                  </a:cubicBezTo>
                  <a:cubicBezTo>
                    <a:pt x="9184" y="42"/>
                    <a:pt x="8700" y="1"/>
                    <a:pt x="8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7"/>
            <p:cNvSpPr/>
            <p:nvPr/>
          </p:nvSpPr>
          <p:spPr>
            <a:xfrm>
              <a:off x="1629950" y="1791025"/>
              <a:ext cx="275050" cy="271325"/>
            </a:xfrm>
            <a:custGeom>
              <a:avLst/>
              <a:gdLst/>
              <a:ahLst/>
              <a:cxnLst/>
              <a:rect l="l" t="t" r="r" b="b"/>
              <a:pathLst>
                <a:path w="11002" h="10853" extrusionOk="0">
                  <a:moveTo>
                    <a:pt x="5336" y="1"/>
                  </a:moveTo>
                  <a:cubicBezTo>
                    <a:pt x="5010" y="1"/>
                    <a:pt x="4811" y="16"/>
                    <a:pt x="4811" y="16"/>
                  </a:cubicBezTo>
                  <a:cubicBezTo>
                    <a:pt x="1" y="1112"/>
                    <a:pt x="2358" y="9708"/>
                    <a:pt x="5954" y="10732"/>
                  </a:cubicBezTo>
                  <a:cubicBezTo>
                    <a:pt x="6237" y="10813"/>
                    <a:pt x="6512" y="10852"/>
                    <a:pt x="6779" y="10852"/>
                  </a:cubicBezTo>
                  <a:cubicBezTo>
                    <a:pt x="9282" y="10852"/>
                    <a:pt x="11001" y="7429"/>
                    <a:pt x="10883" y="3695"/>
                  </a:cubicBezTo>
                  <a:cubicBezTo>
                    <a:pt x="10776" y="311"/>
                    <a:pt x="6792" y="1"/>
                    <a:pt x="5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7"/>
            <p:cNvSpPr/>
            <p:nvPr/>
          </p:nvSpPr>
          <p:spPr>
            <a:xfrm>
              <a:off x="1812425" y="1914525"/>
              <a:ext cx="16675" cy="22825"/>
            </a:xfrm>
            <a:custGeom>
              <a:avLst/>
              <a:gdLst/>
              <a:ahLst/>
              <a:cxnLst/>
              <a:rect l="l" t="t" r="r" b="b"/>
              <a:pathLst>
                <a:path w="667" h="913" extrusionOk="0">
                  <a:moveTo>
                    <a:pt x="374" y="1"/>
                  </a:moveTo>
                  <a:cubicBezTo>
                    <a:pt x="223" y="1"/>
                    <a:pt x="80" y="170"/>
                    <a:pt x="48" y="398"/>
                  </a:cubicBezTo>
                  <a:cubicBezTo>
                    <a:pt x="0" y="648"/>
                    <a:pt x="84" y="875"/>
                    <a:pt x="250" y="910"/>
                  </a:cubicBezTo>
                  <a:cubicBezTo>
                    <a:pt x="260" y="912"/>
                    <a:pt x="270" y="913"/>
                    <a:pt x="280" y="913"/>
                  </a:cubicBezTo>
                  <a:cubicBezTo>
                    <a:pt x="435" y="913"/>
                    <a:pt x="575" y="741"/>
                    <a:pt x="619" y="506"/>
                  </a:cubicBezTo>
                  <a:cubicBezTo>
                    <a:pt x="667" y="256"/>
                    <a:pt x="572" y="29"/>
                    <a:pt x="417" y="6"/>
                  </a:cubicBezTo>
                  <a:cubicBezTo>
                    <a:pt x="403" y="2"/>
                    <a:pt x="38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7"/>
            <p:cNvSpPr/>
            <p:nvPr/>
          </p:nvSpPr>
          <p:spPr>
            <a:xfrm>
              <a:off x="1782650" y="1937725"/>
              <a:ext cx="29800" cy="22525"/>
            </a:xfrm>
            <a:custGeom>
              <a:avLst/>
              <a:gdLst/>
              <a:ahLst/>
              <a:cxnLst/>
              <a:rect l="l" t="t" r="r" b="b"/>
              <a:pathLst>
                <a:path w="1192" h="901" extrusionOk="0">
                  <a:moveTo>
                    <a:pt x="527" y="0"/>
                  </a:moveTo>
                  <a:cubicBezTo>
                    <a:pt x="333" y="0"/>
                    <a:pt x="154" y="102"/>
                    <a:pt x="84" y="268"/>
                  </a:cubicBezTo>
                  <a:cubicBezTo>
                    <a:pt x="1" y="482"/>
                    <a:pt x="167" y="756"/>
                    <a:pt x="441" y="863"/>
                  </a:cubicBezTo>
                  <a:cubicBezTo>
                    <a:pt x="516" y="888"/>
                    <a:pt x="591" y="900"/>
                    <a:pt x="663" y="900"/>
                  </a:cubicBezTo>
                  <a:cubicBezTo>
                    <a:pt x="867" y="900"/>
                    <a:pt x="1043" y="805"/>
                    <a:pt x="1096" y="637"/>
                  </a:cubicBezTo>
                  <a:cubicBezTo>
                    <a:pt x="1191" y="411"/>
                    <a:pt x="1024" y="149"/>
                    <a:pt x="739" y="42"/>
                  </a:cubicBezTo>
                  <a:cubicBezTo>
                    <a:pt x="669" y="13"/>
                    <a:pt x="597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7"/>
            <p:cNvSpPr/>
            <p:nvPr/>
          </p:nvSpPr>
          <p:spPr>
            <a:xfrm>
              <a:off x="1810025" y="1906300"/>
              <a:ext cx="33975" cy="15825"/>
            </a:xfrm>
            <a:custGeom>
              <a:avLst/>
              <a:gdLst/>
              <a:ahLst/>
              <a:cxnLst/>
              <a:rect l="l" t="t" r="r" b="b"/>
              <a:pathLst>
                <a:path w="1359" h="633" extrusionOk="0">
                  <a:moveTo>
                    <a:pt x="476" y="1"/>
                  </a:moveTo>
                  <a:cubicBezTo>
                    <a:pt x="473" y="1"/>
                    <a:pt x="469" y="1"/>
                    <a:pt x="465" y="1"/>
                  </a:cubicBezTo>
                  <a:cubicBezTo>
                    <a:pt x="168" y="37"/>
                    <a:pt x="1" y="632"/>
                    <a:pt x="1" y="632"/>
                  </a:cubicBezTo>
                  <a:cubicBezTo>
                    <a:pt x="1" y="632"/>
                    <a:pt x="258" y="119"/>
                    <a:pt x="458" y="119"/>
                  </a:cubicBezTo>
                  <a:cubicBezTo>
                    <a:pt x="464" y="119"/>
                    <a:pt x="471" y="119"/>
                    <a:pt x="477" y="120"/>
                  </a:cubicBezTo>
                  <a:cubicBezTo>
                    <a:pt x="691" y="168"/>
                    <a:pt x="930" y="632"/>
                    <a:pt x="930" y="632"/>
                  </a:cubicBezTo>
                  <a:lnTo>
                    <a:pt x="1358" y="454"/>
                  </a:lnTo>
                  <a:lnTo>
                    <a:pt x="965" y="489"/>
                  </a:lnTo>
                  <a:cubicBezTo>
                    <a:pt x="965" y="489"/>
                    <a:pt x="779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7"/>
            <p:cNvSpPr/>
            <p:nvPr/>
          </p:nvSpPr>
          <p:spPr>
            <a:xfrm>
              <a:off x="1871950" y="1919950"/>
              <a:ext cx="16700" cy="22825"/>
            </a:xfrm>
            <a:custGeom>
              <a:avLst/>
              <a:gdLst/>
              <a:ahLst/>
              <a:cxnLst/>
              <a:rect l="l" t="t" r="r" b="b"/>
              <a:pathLst>
                <a:path w="668" h="913" extrusionOk="0">
                  <a:moveTo>
                    <a:pt x="387" y="1"/>
                  </a:moveTo>
                  <a:cubicBezTo>
                    <a:pt x="231" y="1"/>
                    <a:pt x="82" y="173"/>
                    <a:pt x="48" y="408"/>
                  </a:cubicBezTo>
                  <a:cubicBezTo>
                    <a:pt x="0" y="658"/>
                    <a:pt x="84" y="884"/>
                    <a:pt x="250" y="908"/>
                  </a:cubicBezTo>
                  <a:cubicBezTo>
                    <a:pt x="265" y="911"/>
                    <a:pt x="279" y="912"/>
                    <a:pt x="293" y="912"/>
                  </a:cubicBezTo>
                  <a:cubicBezTo>
                    <a:pt x="443" y="912"/>
                    <a:pt x="576" y="743"/>
                    <a:pt x="620" y="515"/>
                  </a:cubicBezTo>
                  <a:cubicBezTo>
                    <a:pt x="667" y="265"/>
                    <a:pt x="572" y="39"/>
                    <a:pt x="417" y="3"/>
                  </a:cubicBezTo>
                  <a:cubicBezTo>
                    <a:pt x="407" y="1"/>
                    <a:pt x="397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7"/>
            <p:cNvSpPr/>
            <p:nvPr/>
          </p:nvSpPr>
          <p:spPr>
            <a:xfrm>
              <a:off x="1869575" y="1911975"/>
              <a:ext cx="33950" cy="15500"/>
            </a:xfrm>
            <a:custGeom>
              <a:avLst/>
              <a:gdLst/>
              <a:ahLst/>
              <a:cxnLst/>
              <a:rect l="l" t="t" r="r" b="b"/>
              <a:pathLst>
                <a:path w="1358" h="620" extrusionOk="0">
                  <a:moveTo>
                    <a:pt x="475" y="0"/>
                  </a:moveTo>
                  <a:cubicBezTo>
                    <a:pt x="472" y="0"/>
                    <a:pt x="468" y="0"/>
                    <a:pt x="465" y="0"/>
                  </a:cubicBezTo>
                  <a:cubicBezTo>
                    <a:pt x="167" y="24"/>
                    <a:pt x="0" y="620"/>
                    <a:pt x="0" y="620"/>
                  </a:cubicBezTo>
                  <a:cubicBezTo>
                    <a:pt x="0" y="620"/>
                    <a:pt x="257" y="118"/>
                    <a:pt x="457" y="118"/>
                  </a:cubicBezTo>
                  <a:cubicBezTo>
                    <a:pt x="463" y="118"/>
                    <a:pt x="470" y="118"/>
                    <a:pt x="476" y="119"/>
                  </a:cubicBezTo>
                  <a:cubicBezTo>
                    <a:pt x="691" y="167"/>
                    <a:pt x="929" y="620"/>
                    <a:pt x="929" y="620"/>
                  </a:cubicBezTo>
                  <a:lnTo>
                    <a:pt x="1357" y="441"/>
                  </a:lnTo>
                  <a:lnTo>
                    <a:pt x="965" y="489"/>
                  </a:lnTo>
                  <a:cubicBezTo>
                    <a:pt x="965" y="489"/>
                    <a:pt x="77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7"/>
            <p:cNvSpPr/>
            <p:nvPr/>
          </p:nvSpPr>
          <p:spPr>
            <a:xfrm>
              <a:off x="1807950" y="1876225"/>
              <a:ext cx="28600" cy="11650"/>
            </a:xfrm>
            <a:custGeom>
              <a:avLst/>
              <a:gdLst/>
              <a:ahLst/>
              <a:cxnLst/>
              <a:rect l="l" t="t" r="r" b="b"/>
              <a:pathLst>
                <a:path w="1144" h="466" extrusionOk="0">
                  <a:moveTo>
                    <a:pt x="686" y="0"/>
                  </a:moveTo>
                  <a:cubicBezTo>
                    <a:pt x="497" y="0"/>
                    <a:pt x="259" y="52"/>
                    <a:pt x="48" y="252"/>
                  </a:cubicBezTo>
                  <a:cubicBezTo>
                    <a:pt x="1" y="299"/>
                    <a:pt x="1" y="371"/>
                    <a:pt x="48" y="418"/>
                  </a:cubicBezTo>
                  <a:cubicBezTo>
                    <a:pt x="60" y="442"/>
                    <a:pt x="72" y="466"/>
                    <a:pt x="108" y="466"/>
                  </a:cubicBezTo>
                  <a:cubicBezTo>
                    <a:pt x="132" y="466"/>
                    <a:pt x="179" y="466"/>
                    <a:pt x="203" y="430"/>
                  </a:cubicBezTo>
                  <a:cubicBezTo>
                    <a:pt x="361" y="284"/>
                    <a:pt x="544" y="247"/>
                    <a:pt x="691" y="247"/>
                  </a:cubicBezTo>
                  <a:cubicBezTo>
                    <a:pt x="845" y="247"/>
                    <a:pt x="959" y="287"/>
                    <a:pt x="965" y="287"/>
                  </a:cubicBezTo>
                  <a:cubicBezTo>
                    <a:pt x="976" y="292"/>
                    <a:pt x="987" y="294"/>
                    <a:pt x="998" y="294"/>
                  </a:cubicBezTo>
                  <a:cubicBezTo>
                    <a:pt x="1049" y="294"/>
                    <a:pt x="1100" y="253"/>
                    <a:pt x="1120" y="204"/>
                  </a:cubicBezTo>
                  <a:cubicBezTo>
                    <a:pt x="1144" y="145"/>
                    <a:pt x="1096" y="73"/>
                    <a:pt x="1036" y="61"/>
                  </a:cubicBezTo>
                  <a:cubicBezTo>
                    <a:pt x="1024" y="55"/>
                    <a:pt x="881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97"/>
            <p:cNvSpPr/>
            <p:nvPr/>
          </p:nvSpPr>
          <p:spPr>
            <a:xfrm>
              <a:off x="1874625" y="1881300"/>
              <a:ext cx="28900" cy="10500"/>
            </a:xfrm>
            <a:custGeom>
              <a:avLst/>
              <a:gdLst/>
              <a:ahLst/>
              <a:cxnLst/>
              <a:rect l="l" t="t" r="r" b="b"/>
              <a:pathLst>
                <a:path w="1156" h="420" extrusionOk="0">
                  <a:moveTo>
                    <a:pt x="489" y="1"/>
                  </a:moveTo>
                  <a:cubicBezTo>
                    <a:pt x="364" y="1"/>
                    <a:pt x="226" y="27"/>
                    <a:pt x="84" y="96"/>
                  </a:cubicBezTo>
                  <a:cubicBezTo>
                    <a:pt x="24" y="120"/>
                    <a:pt x="1" y="192"/>
                    <a:pt x="24" y="251"/>
                  </a:cubicBezTo>
                  <a:cubicBezTo>
                    <a:pt x="36" y="287"/>
                    <a:pt x="72" y="299"/>
                    <a:pt x="120" y="323"/>
                  </a:cubicBezTo>
                  <a:cubicBezTo>
                    <a:pt x="143" y="323"/>
                    <a:pt x="155" y="323"/>
                    <a:pt x="191" y="299"/>
                  </a:cubicBezTo>
                  <a:cubicBezTo>
                    <a:pt x="291" y="248"/>
                    <a:pt x="390" y="230"/>
                    <a:pt x="482" y="230"/>
                  </a:cubicBezTo>
                  <a:cubicBezTo>
                    <a:pt x="737" y="230"/>
                    <a:pt x="936" y="376"/>
                    <a:pt x="953" y="394"/>
                  </a:cubicBezTo>
                  <a:cubicBezTo>
                    <a:pt x="967" y="412"/>
                    <a:pt x="987" y="420"/>
                    <a:pt x="1010" y="420"/>
                  </a:cubicBezTo>
                  <a:cubicBezTo>
                    <a:pt x="1046" y="420"/>
                    <a:pt x="1086" y="400"/>
                    <a:pt x="1108" y="370"/>
                  </a:cubicBezTo>
                  <a:cubicBezTo>
                    <a:pt x="1155" y="334"/>
                    <a:pt x="1144" y="251"/>
                    <a:pt x="1096" y="215"/>
                  </a:cubicBezTo>
                  <a:cubicBezTo>
                    <a:pt x="1087" y="198"/>
                    <a:pt x="835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97"/>
            <p:cNvSpPr/>
            <p:nvPr/>
          </p:nvSpPr>
          <p:spPr>
            <a:xfrm>
              <a:off x="1862125" y="1944725"/>
              <a:ext cx="21750" cy="34550"/>
            </a:xfrm>
            <a:custGeom>
              <a:avLst/>
              <a:gdLst/>
              <a:ahLst/>
              <a:cxnLst/>
              <a:rect l="l" t="t" r="r" b="b"/>
              <a:pathLst>
                <a:path w="870" h="1382" extrusionOk="0">
                  <a:moveTo>
                    <a:pt x="155" y="0"/>
                  </a:moveTo>
                  <a:lnTo>
                    <a:pt x="84" y="191"/>
                  </a:lnTo>
                  <a:cubicBezTo>
                    <a:pt x="262" y="262"/>
                    <a:pt x="572" y="417"/>
                    <a:pt x="632" y="560"/>
                  </a:cubicBezTo>
                  <a:cubicBezTo>
                    <a:pt x="643" y="595"/>
                    <a:pt x="643" y="607"/>
                    <a:pt x="632" y="631"/>
                  </a:cubicBezTo>
                  <a:cubicBezTo>
                    <a:pt x="465" y="929"/>
                    <a:pt x="1" y="1203"/>
                    <a:pt x="1" y="1203"/>
                  </a:cubicBezTo>
                  <a:lnTo>
                    <a:pt x="108" y="1381"/>
                  </a:lnTo>
                  <a:cubicBezTo>
                    <a:pt x="120" y="1369"/>
                    <a:pt x="620" y="1084"/>
                    <a:pt x="822" y="738"/>
                  </a:cubicBezTo>
                  <a:cubicBezTo>
                    <a:pt x="870" y="667"/>
                    <a:pt x="870" y="583"/>
                    <a:pt x="834" y="488"/>
                  </a:cubicBezTo>
                  <a:cubicBezTo>
                    <a:pt x="739" y="202"/>
                    <a:pt x="215" y="12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7"/>
            <p:cNvSpPr/>
            <p:nvPr/>
          </p:nvSpPr>
          <p:spPr>
            <a:xfrm>
              <a:off x="1640975" y="1832725"/>
              <a:ext cx="151225" cy="186900"/>
            </a:xfrm>
            <a:custGeom>
              <a:avLst/>
              <a:gdLst/>
              <a:ahLst/>
              <a:cxnLst/>
              <a:rect l="l" t="t" r="r" b="b"/>
              <a:pathLst>
                <a:path w="6049" h="7476" extrusionOk="0">
                  <a:moveTo>
                    <a:pt x="3790" y="0"/>
                  </a:moveTo>
                  <a:cubicBezTo>
                    <a:pt x="2522" y="0"/>
                    <a:pt x="1499" y="849"/>
                    <a:pt x="905" y="1813"/>
                  </a:cubicBezTo>
                  <a:cubicBezTo>
                    <a:pt x="0" y="3301"/>
                    <a:pt x="2108" y="7278"/>
                    <a:pt x="2977" y="7457"/>
                  </a:cubicBezTo>
                  <a:cubicBezTo>
                    <a:pt x="3040" y="7470"/>
                    <a:pt x="3096" y="7476"/>
                    <a:pt x="3146" y="7476"/>
                  </a:cubicBezTo>
                  <a:cubicBezTo>
                    <a:pt x="3773" y="7476"/>
                    <a:pt x="3405" y="6516"/>
                    <a:pt x="3405" y="6516"/>
                  </a:cubicBezTo>
                  <a:cubicBezTo>
                    <a:pt x="3405" y="6516"/>
                    <a:pt x="1846" y="4611"/>
                    <a:pt x="2572" y="3754"/>
                  </a:cubicBezTo>
                  <a:cubicBezTo>
                    <a:pt x="2746" y="3548"/>
                    <a:pt x="2916" y="3470"/>
                    <a:pt x="3073" y="3470"/>
                  </a:cubicBezTo>
                  <a:cubicBezTo>
                    <a:pt x="3570" y="3470"/>
                    <a:pt x="3941" y="4254"/>
                    <a:pt x="3941" y="4254"/>
                  </a:cubicBezTo>
                  <a:cubicBezTo>
                    <a:pt x="4405" y="2158"/>
                    <a:pt x="6049" y="872"/>
                    <a:pt x="6049" y="872"/>
                  </a:cubicBezTo>
                  <a:cubicBezTo>
                    <a:pt x="5243" y="252"/>
                    <a:pt x="4480" y="0"/>
                    <a:pt x="3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7"/>
            <p:cNvSpPr/>
            <p:nvPr/>
          </p:nvSpPr>
          <p:spPr>
            <a:xfrm>
              <a:off x="1675800" y="1974475"/>
              <a:ext cx="135150" cy="142125"/>
            </a:xfrm>
            <a:custGeom>
              <a:avLst/>
              <a:gdLst/>
              <a:ahLst/>
              <a:cxnLst/>
              <a:rect l="l" t="t" r="r" b="b"/>
              <a:pathLst>
                <a:path w="5406" h="5685" extrusionOk="0">
                  <a:moveTo>
                    <a:pt x="1429" y="1"/>
                  </a:moveTo>
                  <a:cubicBezTo>
                    <a:pt x="1429" y="1"/>
                    <a:pt x="2286" y="1418"/>
                    <a:pt x="1477" y="2370"/>
                  </a:cubicBezTo>
                  <a:cubicBezTo>
                    <a:pt x="667" y="3299"/>
                    <a:pt x="0" y="3894"/>
                    <a:pt x="0" y="3894"/>
                  </a:cubicBezTo>
                  <a:cubicBezTo>
                    <a:pt x="757" y="5321"/>
                    <a:pt x="1639" y="5685"/>
                    <a:pt x="2343" y="5685"/>
                  </a:cubicBezTo>
                  <a:cubicBezTo>
                    <a:pt x="3079" y="5685"/>
                    <a:pt x="3620" y="5287"/>
                    <a:pt x="3620" y="5287"/>
                  </a:cubicBezTo>
                  <a:cubicBezTo>
                    <a:pt x="3072" y="4489"/>
                    <a:pt x="5406" y="3477"/>
                    <a:pt x="5406" y="3477"/>
                  </a:cubicBezTo>
                  <a:lnTo>
                    <a:pt x="5406" y="3477"/>
                  </a:lnTo>
                  <a:cubicBezTo>
                    <a:pt x="5356" y="3481"/>
                    <a:pt x="5307" y="3483"/>
                    <a:pt x="5259" y="3483"/>
                  </a:cubicBezTo>
                  <a:cubicBezTo>
                    <a:pt x="3501" y="3483"/>
                    <a:pt x="2437" y="1218"/>
                    <a:pt x="2310" y="13"/>
                  </a:cubicBezTo>
                  <a:cubicBezTo>
                    <a:pt x="2310" y="13"/>
                    <a:pt x="2102" y="194"/>
                    <a:pt x="1845" y="194"/>
                  </a:cubicBezTo>
                  <a:cubicBezTo>
                    <a:pt x="1712" y="194"/>
                    <a:pt x="1566" y="146"/>
                    <a:pt x="1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7"/>
            <p:cNvSpPr/>
            <p:nvPr/>
          </p:nvSpPr>
          <p:spPr>
            <a:xfrm>
              <a:off x="1816875" y="1992925"/>
              <a:ext cx="48850" cy="23000"/>
            </a:xfrm>
            <a:custGeom>
              <a:avLst/>
              <a:gdLst/>
              <a:ahLst/>
              <a:cxnLst/>
              <a:rect l="l" t="t" r="r" b="b"/>
              <a:pathLst>
                <a:path w="1954" h="92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75" y="919"/>
                    <a:pt x="1112" y="919"/>
                  </a:cubicBezTo>
                  <a:cubicBezTo>
                    <a:pt x="1372" y="919"/>
                    <a:pt x="1660" y="766"/>
                    <a:pt x="1953" y="334"/>
                  </a:cubicBezTo>
                  <a:lnTo>
                    <a:pt x="1953" y="334"/>
                  </a:lnTo>
                  <a:cubicBezTo>
                    <a:pt x="1953" y="334"/>
                    <a:pt x="1818" y="368"/>
                    <a:pt x="1573" y="368"/>
                  </a:cubicBezTo>
                  <a:cubicBezTo>
                    <a:pt x="1236" y="368"/>
                    <a:pt x="690" y="30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7"/>
            <p:cNvSpPr/>
            <p:nvPr/>
          </p:nvSpPr>
          <p:spPr>
            <a:xfrm>
              <a:off x="1658825" y="1750475"/>
              <a:ext cx="333400" cy="198425"/>
            </a:xfrm>
            <a:custGeom>
              <a:avLst/>
              <a:gdLst/>
              <a:ahLst/>
              <a:cxnLst/>
              <a:rect l="l" t="t" r="r" b="b"/>
              <a:pathLst>
                <a:path w="13336" h="7937" extrusionOk="0">
                  <a:moveTo>
                    <a:pt x="5225" y="0"/>
                  </a:moveTo>
                  <a:cubicBezTo>
                    <a:pt x="4788" y="0"/>
                    <a:pt x="4287" y="43"/>
                    <a:pt x="3715" y="150"/>
                  </a:cubicBezTo>
                  <a:cubicBezTo>
                    <a:pt x="846" y="686"/>
                    <a:pt x="1" y="3674"/>
                    <a:pt x="1" y="5639"/>
                  </a:cubicBezTo>
                  <a:cubicBezTo>
                    <a:pt x="1" y="6668"/>
                    <a:pt x="386" y="6913"/>
                    <a:pt x="753" y="6913"/>
                  </a:cubicBezTo>
                  <a:cubicBezTo>
                    <a:pt x="1087" y="6913"/>
                    <a:pt x="1405" y="6710"/>
                    <a:pt x="1405" y="6710"/>
                  </a:cubicBezTo>
                  <a:cubicBezTo>
                    <a:pt x="1434" y="6711"/>
                    <a:pt x="1463" y="6711"/>
                    <a:pt x="1492" y="6711"/>
                  </a:cubicBezTo>
                  <a:cubicBezTo>
                    <a:pt x="7038" y="6711"/>
                    <a:pt x="8240" y="3293"/>
                    <a:pt x="8240" y="3293"/>
                  </a:cubicBezTo>
                  <a:cubicBezTo>
                    <a:pt x="10688" y="4719"/>
                    <a:pt x="9554" y="7937"/>
                    <a:pt x="9561" y="7937"/>
                  </a:cubicBezTo>
                  <a:cubicBezTo>
                    <a:pt x="9561" y="7937"/>
                    <a:pt x="9561" y="7937"/>
                    <a:pt x="9561" y="7937"/>
                  </a:cubicBezTo>
                  <a:cubicBezTo>
                    <a:pt x="13336" y="2257"/>
                    <a:pt x="7680" y="686"/>
                    <a:pt x="7680" y="686"/>
                  </a:cubicBezTo>
                  <a:cubicBezTo>
                    <a:pt x="7680" y="686"/>
                    <a:pt x="6971" y="0"/>
                    <a:pt x="5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7"/>
            <p:cNvSpPr/>
            <p:nvPr/>
          </p:nvSpPr>
          <p:spPr>
            <a:xfrm>
              <a:off x="1727575" y="1813750"/>
              <a:ext cx="143500" cy="113725"/>
            </a:xfrm>
            <a:custGeom>
              <a:avLst/>
              <a:gdLst/>
              <a:ahLst/>
              <a:cxnLst/>
              <a:rect l="l" t="t" r="r" b="b"/>
              <a:pathLst>
                <a:path w="5740" h="4549" extrusionOk="0">
                  <a:moveTo>
                    <a:pt x="5466" y="0"/>
                  </a:moveTo>
                  <a:cubicBezTo>
                    <a:pt x="5466" y="24"/>
                    <a:pt x="5085" y="2703"/>
                    <a:pt x="3335" y="3810"/>
                  </a:cubicBezTo>
                  <a:cubicBezTo>
                    <a:pt x="2840" y="4118"/>
                    <a:pt x="2279" y="4271"/>
                    <a:pt x="1656" y="4271"/>
                  </a:cubicBezTo>
                  <a:cubicBezTo>
                    <a:pt x="1168" y="4271"/>
                    <a:pt x="644" y="4177"/>
                    <a:pt x="84" y="3989"/>
                  </a:cubicBezTo>
                  <a:lnTo>
                    <a:pt x="1" y="4251"/>
                  </a:lnTo>
                  <a:cubicBezTo>
                    <a:pt x="596" y="4453"/>
                    <a:pt x="1144" y="4549"/>
                    <a:pt x="1668" y="4549"/>
                  </a:cubicBezTo>
                  <a:cubicBezTo>
                    <a:pt x="2335" y="4549"/>
                    <a:pt x="2942" y="4370"/>
                    <a:pt x="3478" y="4048"/>
                  </a:cubicBezTo>
                  <a:cubicBezTo>
                    <a:pt x="5359" y="2882"/>
                    <a:pt x="5728" y="143"/>
                    <a:pt x="5740" y="24"/>
                  </a:cubicBezTo>
                  <a:lnTo>
                    <a:pt x="5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7"/>
            <p:cNvSpPr/>
            <p:nvPr/>
          </p:nvSpPr>
          <p:spPr>
            <a:xfrm>
              <a:off x="984575" y="1817650"/>
              <a:ext cx="112000" cy="189000"/>
            </a:xfrm>
            <a:custGeom>
              <a:avLst/>
              <a:gdLst/>
              <a:ahLst/>
              <a:cxnLst/>
              <a:rect l="l" t="t" r="r" b="b"/>
              <a:pathLst>
                <a:path w="4480" h="7560" extrusionOk="0">
                  <a:moveTo>
                    <a:pt x="593" y="0"/>
                  </a:moveTo>
                  <a:cubicBezTo>
                    <a:pt x="0" y="0"/>
                    <a:pt x="791" y="1454"/>
                    <a:pt x="813" y="2321"/>
                  </a:cubicBezTo>
                  <a:cubicBezTo>
                    <a:pt x="848" y="3297"/>
                    <a:pt x="789" y="4702"/>
                    <a:pt x="693" y="5059"/>
                  </a:cubicBezTo>
                  <a:cubicBezTo>
                    <a:pt x="610" y="5405"/>
                    <a:pt x="384" y="5750"/>
                    <a:pt x="539" y="6047"/>
                  </a:cubicBezTo>
                  <a:cubicBezTo>
                    <a:pt x="539" y="6047"/>
                    <a:pt x="1051" y="7214"/>
                    <a:pt x="1527" y="7488"/>
                  </a:cubicBezTo>
                  <a:cubicBezTo>
                    <a:pt x="1608" y="7539"/>
                    <a:pt x="1692" y="7560"/>
                    <a:pt x="1779" y="7560"/>
                  </a:cubicBezTo>
                  <a:cubicBezTo>
                    <a:pt x="2203" y="7560"/>
                    <a:pt x="2687" y="7055"/>
                    <a:pt x="3122" y="7036"/>
                  </a:cubicBezTo>
                  <a:cubicBezTo>
                    <a:pt x="3646" y="7000"/>
                    <a:pt x="4480" y="6524"/>
                    <a:pt x="3682" y="5619"/>
                  </a:cubicBezTo>
                  <a:cubicBezTo>
                    <a:pt x="2896" y="4702"/>
                    <a:pt x="3027" y="3416"/>
                    <a:pt x="2991" y="3083"/>
                  </a:cubicBezTo>
                  <a:cubicBezTo>
                    <a:pt x="2944" y="2738"/>
                    <a:pt x="2456" y="690"/>
                    <a:pt x="848" y="59"/>
                  </a:cubicBezTo>
                  <a:cubicBezTo>
                    <a:pt x="743" y="19"/>
                    <a:pt x="659" y="0"/>
                    <a:pt x="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7"/>
            <p:cNvSpPr/>
            <p:nvPr/>
          </p:nvSpPr>
          <p:spPr>
            <a:xfrm>
              <a:off x="766150" y="1903375"/>
              <a:ext cx="209575" cy="86325"/>
            </a:xfrm>
            <a:custGeom>
              <a:avLst/>
              <a:gdLst/>
              <a:ahLst/>
              <a:cxnLst/>
              <a:rect l="l" t="t" r="r" b="b"/>
              <a:pathLst>
                <a:path w="8383" h="3453" extrusionOk="0">
                  <a:moveTo>
                    <a:pt x="3413" y="1"/>
                  </a:moveTo>
                  <a:cubicBezTo>
                    <a:pt x="2611" y="1"/>
                    <a:pt x="1489" y="172"/>
                    <a:pt x="739" y="975"/>
                  </a:cubicBezTo>
                  <a:cubicBezTo>
                    <a:pt x="1" y="1797"/>
                    <a:pt x="1930" y="1499"/>
                    <a:pt x="2846" y="1833"/>
                  </a:cubicBezTo>
                  <a:cubicBezTo>
                    <a:pt x="3751" y="2142"/>
                    <a:pt x="5049" y="2726"/>
                    <a:pt x="5359" y="2928"/>
                  </a:cubicBezTo>
                  <a:cubicBezTo>
                    <a:pt x="5651" y="3138"/>
                    <a:pt x="5886" y="3452"/>
                    <a:pt x="6198" y="3452"/>
                  </a:cubicBezTo>
                  <a:cubicBezTo>
                    <a:pt x="6204" y="3452"/>
                    <a:pt x="6210" y="3452"/>
                    <a:pt x="6216" y="3452"/>
                  </a:cubicBezTo>
                  <a:cubicBezTo>
                    <a:pt x="6216" y="3452"/>
                    <a:pt x="7490" y="3392"/>
                    <a:pt x="7930" y="3047"/>
                  </a:cubicBezTo>
                  <a:cubicBezTo>
                    <a:pt x="8383" y="2714"/>
                    <a:pt x="7918" y="1892"/>
                    <a:pt x="8085" y="1392"/>
                  </a:cubicBezTo>
                  <a:cubicBezTo>
                    <a:pt x="8213" y="987"/>
                    <a:pt x="8137" y="254"/>
                    <a:pt x="7461" y="254"/>
                  </a:cubicBezTo>
                  <a:cubicBezTo>
                    <a:pt x="7323" y="254"/>
                    <a:pt x="7159" y="285"/>
                    <a:pt x="6966" y="356"/>
                  </a:cubicBezTo>
                  <a:cubicBezTo>
                    <a:pt x="6682" y="461"/>
                    <a:pt x="6395" y="501"/>
                    <a:pt x="6121" y="501"/>
                  </a:cubicBezTo>
                  <a:cubicBezTo>
                    <a:pt x="5302" y="501"/>
                    <a:pt x="4587" y="145"/>
                    <a:pt x="4346" y="82"/>
                  </a:cubicBezTo>
                  <a:cubicBezTo>
                    <a:pt x="4225" y="56"/>
                    <a:pt x="3871" y="1"/>
                    <a:pt x="34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7"/>
            <p:cNvSpPr/>
            <p:nvPr/>
          </p:nvSpPr>
          <p:spPr>
            <a:xfrm>
              <a:off x="625950" y="2476325"/>
              <a:ext cx="3526375" cy="72350"/>
            </a:xfrm>
            <a:custGeom>
              <a:avLst/>
              <a:gdLst/>
              <a:ahLst/>
              <a:cxnLst/>
              <a:rect l="l" t="t" r="r" b="b"/>
              <a:pathLst>
                <a:path w="141055" h="2894" extrusionOk="0">
                  <a:moveTo>
                    <a:pt x="1442" y="1"/>
                  </a:moveTo>
                  <a:cubicBezTo>
                    <a:pt x="656" y="1"/>
                    <a:pt x="1" y="644"/>
                    <a:pt x="1" y="1441"/>
                  </a:cubicBezTo>
                  <a:cubicBezTo>
                    <a:pt x="1" y="2239"/>
                    <a:pt x="632" y="2894"/>
                    <a:pt x="1442" y="2894"/>
                  </a:cubicBezTo>
                  <a:lnTo>
                    <a:pt x="139614" y="2894"/>
                  </a:lnTo>
                  <a:cubicBezTo>
                    <a:pt x="140399" y="2894"/>
                    <a:pt x="141054" y="2251"/>
                    <a:pt x="141054" y="1441"/>
                  </a:cubicBezTo>
                  <a:cubicBezTo>
                    <a:pt x="141054" y="655"/>
                    <a:pt x="140411" y="1"/>
                    <a:pt x="139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7"/>
            <p:cNvSpPr/>
            <p:nvPr/>
          </p:nvSpPr>
          <p:spPr>
            <a:xfrm>
              <a:off x="1732050" y="1987275"/>
              <a:ext cx="39325" cy="60750"/>
            </a:xfrm>
            <a:custGeom>
              <a:avLst/>
              <a:gdLst/>
              <a:ahLst/>
              <a:cxnLst/>
              <a:rect l="l" t="t" r="r" b="b"/>
              <a:pathLst>
                <a:path w="1573" h="2430" extrusionOk="0">
                  <a:moveTo>
                    <a:pt x="298" y="1"/>
                  </a:moveTo>
                  <a:lnTo>
                    <a:pt x="0" y="48"/>
                  </a:lnTo>
                  <a:cubicBezTo>
                    <a:pt x="12" y="96"/>
                    <a:pt x="179" y="1370"/>
                    <a:pt x="1203" y="2263"/>
                  </a:cubicBezTo>
                  <a:cubicBezTo>
                    <a:pt x="1274" y="2334"/>
                    <a:pt x="1334" y="2382"/>
                    <a:pt x="1394" y="2430"/>
                  </a:cubicBezTo>
                  <a:lnTo>
                    <a:pt x="1572" y="2191"/>
                  </a:lnTo>
                  <a:cubicBezTo>
                    <a:pt x="1513" y="2144"/>
                    <a:pt x="1453" y="2108"/>
                    <a:pt x="1394" y="2049"/>
                  </a:cubicBezTo>
                  <a:cubicBezTo>
                    <a:pt x="465" y="1215"/>
                    <a:pt x="298" y="2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7"/>
            <p:cNvSpPr/>
            <p:nvPr/>
          </p:nvSpPr>
          <p:spPr>
            <a:xfrm>
              <a:off x="2167825" y="1651225"/>
              <a:ext cx="88125" cy="37525"/>
            </a:xfrm>
            <a:custGeom>
              <a:avLst/>
              <a:gdLst/>
              <a:ahLst/>
              <a:cxnLst/>
              <a:rect l="l" t="t" r="r" b="b"/>
              <a:pathLst>
                <a:path w="3525" h="1501" extrusionOk="0">
                  <a:moveTo>
                    <a:pt x="36" y="1"/>
                  </a:moveTo>
                  <a:lnTo>
                    <a:pt x="0" y="298"/>
                  </a:lnTo>
                  <a:cubicBezTo>
                    <a:pt x="24" y="298"/>
                    <a:pt x="2465" y="727"/>
                    <a:pt x="3346" y="1501"/>
                  </a:cubicBezTo>
                  <a:lnTo>
                    <a:pt x="3524" y="1274"/>
                  </a:lnTo>
                  <a:cubicBezTo>
                    <a:pt x="2584" y="441"/>
                    <a:pt x="143" y="12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7"/>
            <p:cNvSpPr/>
            <p:nvPr/>
          </p:nvSpPr>
          <p:spPr>
            <a:xfrm>
              <a:off x="2558950" y="1465500"/>
              <a:ext cx="80075" cy="78900"/>
            </a:xfrm>
            <a:custGeom>
              <a:avLst/>
              <a:gdLst/>
              <a:ahLst/>
              <a:cxnLst/>
              <a:rect l="l" t="t" r="r" b="b"/>
              <a:pathLst>
                <a:path w="3203" h="3156" extrusionOk="0">
                  <a:moveTo>
                    <a:pt x="2929" y="0"/>
                  </a:moveTo>
                  <a:cubicBezTo>
                    <a:pt x="2905" y="12"/>
                    <a:pt x="2655" y="774"/>
                    <a:pt x="1750" y="1929"/>
                  </a:cubicBezTo>
                  <a:cubicBezTo>
                    <a:pt x="1108" y="2747"/>
                    <a:pt x="518" y="2863"/>
                    <a:pt x="244" y="2863"/>
                  </a:cubicBezTo>
                  <a:cubicBezTo>
                    <a:pt x="147" y="2863"/>
                    <a:pt x="90" y="2849"/>
                    <a:pt x="83" y="2846"/>
                  </a:cubicBezTo>
                  <a:lnTo>
                    <a:pt x="0" y="3119"/>
                  </a:lnTo>
                  <a:cubicBezTo>
                    <a:pt x="24" y="3143"/>
                    <a:pt x="107" y="3155"/>
                    <a:pt x="250" y="3155"/>
                  </a:cubicBezTo>
                  <a:cubicBezTo>
                    <a:pt x="583" y="3155"/>
                    <a:pt x="1274" y="3024"/>
                    <a:pt x="1988" y="2107"/>
                  </a:cubicBezTo>
                  <a:cubicBezTo>
                    <a:pt x="2929" y="905"/>
                    <a:pt x="3191" y="119"/>
                    <a:pt x="3203" y="83"/>
                  </a:cubicBezTo>
                  <a:lnTo>
                    <a:pt x="2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5" name="Google Shape;1415;p97"/>
          <p:cNvSpPr txBox="1">
            <a:spLocks noGrp="1"/>
          </p:cNvSpPr>
          <p:nvPr>
            <p:ph type="subTitle" idx="4294967295"/>
          </p:nvPr>
        </p:nvSpPr>
        <p:spPr>
          <a:xfrm>
            <a:off x="846756" y="280988"/>
            <a:ext cx="7354393" cy="1179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新細明體" panose="02020500000000000000" pitchFamily="18" charset="-120"/>
                <a:ea typeface="新細明體" panose="02020500000000000000" pitchFamily="18" charset="-120"/>
                <a:cs typeface="Reggae One"/>
                <a:sym typeface="Reggae One"/>
              </a:rPr>
              <a:t>運用圖表讓孩子化被動為主動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Reggae One"/>
              <a:sym typeface="Reggae On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chemeClr val="accent3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參考 </a:t>
            </a:r>
            <a:r>
              <a:rPr lang="zh-TW" sz="1400" dirty="0"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     </a:t>
            </a:r>
            <a:r>
              <a:rPr lang="zh-TW" sz="1400" u="sng" dirty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zh-TW" altLang="en-US" sz="1400" u="sng" dirty="0" smtClean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 </a:t>
            </a:r>
            <a:r>
              <a:rPr lang="zh-TW" sz="1400" u="sng" dirty="0" smtClean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  <a:hlinkClick r:id="rId3"/>
              </a:rPr>
              <a:t>天才</a:t>
            </a:r>
            <a:r>
              <a:rPr lang="zh-TW" sz="1400" u="sng" dirty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  <a:hlinkClick r:id="rId3"/>
              </a:rPr>
              <a:t>領袖網頁【2019最新版】時間計劃</a:t>
            </a:r>
            <a:r>
              <a:rPr lang="zh-TW" sz="1400" u="sng" dirty="0" smtClean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  <a:hlinkClick r:id="rId3"/>
              </a:rPr>
              <a:t>鐘</a:t>
            </a:r>
            <a:r>
              <a:rPr lang="zh-TW" altLang="en-US" sz="1400" u="sng" dirty="0" smtClean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  <a:hlinkClick r:id="rId3"/>
              </a:rPr>
              <a:t>：</a:t>
            </a:r>
            <a:r>
              <a:rPr lang="zh-TW" sz="1400" u="sng" dirty="0" smtClean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  <a:hlinkClick r:id="rId3"/>
              </a:rPr>
              <a:t>訓練</a:t>
            </a:r>
            <a:r>
              <a:rPr lang="zh-TW" sz="1400" u="sng" dirty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  <a:hlinkClick r:id="rId3"/>
              </a:rPr>
              <a:t>孩子自律、建立時間的概念</a:t>
            </a:r>
            <a:r>
              <a:rPr lang="zh-TW" sz="1400" u="sng" dirty="0">
                <a:solidFill>
                  <a:schemeClr val="dk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   （網頁連結可點擊標題）</a:t>
            </a:r>
            <a:endParaRPr sz="1400"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新細明體" panose="02020500000000000000" pitchFamily="18" charset="-120"/>
                <a:ea typeface="新細明體" panose="02020500000000000000" pitchFamily="18" charset="-120"/>
                <a:cs typeface="Stick"/>
                <a:sym typeface="Stick"/>
              </a:rPr>
              <a:t>  </a:t>
            </a:r>
            <a:endParaRPr dirty="0">
              <a:latin typeface="新細明體" panose="02020500000000000000" pitchFamily="18" charset="-120"/>
              <a:ea typeface="新細明體" panose="02020500000000000000" pitchFamily="18" charset="-120"/>
              <a:cs typeface="Stick"/>
              <a:sym typeface="Sti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416" name="Google Shape;1416;p97"/>
          <p:cNvSpPr/>
          <p:nvPr/>
        </p:nvSpPr>
        <p:spPr>
          <a:xfrm>
            <a:off x="1747100" y="689425"/>
            <a:ext cx="275400" cy="8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97"/>
          <p:cNvSpPr/>
          <p:nvPr/>
        </p:nvSpPr>
        <p:spPr>
          <a:xfrm>
            <a:off x="1747100" y="1606688"/>
            <a:ext cx="275400" cy="8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97"/>
          <p:cNvSpPr txBox="1"/>
          <p:nvPr/>
        </p:nvSpPr>
        <p:spPr>
          <a:xfrm>
            <a:off x="810049" y="1185049"/>
            <a:ext cx="7651463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時間安排不必太緊湊以免給自己和孩子太大的壓力</a:t>
            </a:r>
            <a:endParaRPr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eggae One"/>
              <a:sym typeface="Regga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     </a:t>
            </a:r>
            <a:r>
              <a:rPr lang="zh-TW" sz="16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 </a:t>
            </a:r>
            <a:r>
              <a:rPr 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參考 </a:t>
            </a:r>
            <a:r>
              <a:rPr lang="zh-TW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      </a:t>
            </a:r>
            <a:r>
              <a:rPr lang="zh-TW" altLang="en-US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     </a:t>
            </a:r>
            <a:r>
              <a:rPr lang="zh-TW" u="sng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停課</a:t>
            </a:r>
            <a:r>
              <a:rPr lang="zh-TW" u="sng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後家長如何居家上班兼育兒？</a:t>
            </a:r>
            <a:r>
              <a:rPr lang="zh-TW" u="sng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過來人</a:t>
            </a:r>
            <a:r>
              <a:rPr lang="zh-TW" altLang="en-US" u="sng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：</a:t>
            </a:r>
            <a:r>
              <a:rPr lang="zh-TW" u="sng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孩子</a:t>
            </a:r>
            <a:r>
              <a:rPr lang="zh-TW" u="sng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活著就好、冰雪奇緣不斷重刷（網頁連結可點擊標題</a:t>
            </a:r>
            <a:r>
              <a:rPr lang="zh-TW" sz="1600" u="sng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）</a:t>
            </a:r>
            <a:endParaRPr sz="1600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tick"/>
              <a:sym typeface="Stick"/>
            </a:endParaRPr>
          </a:p>
        </p:txBody>
      </p:sp>
      <p:sp>
        <p:nvSpPr>
          <p:cNvPr id="1419" name="Google Shape;1419;p97"/>
          <p:cNvSpPr txBox="1"/>
          <p:nvPr/>
        </p:nvSpPr>
        <p:spPr>
          <a:xfrm>
            <a:off x="776150" y="2108450"/>
            <a:ext cx="8092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讓孩子當自己時間的主人</a:t>
            </a:r>
            <a:endParaRPr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eggae One"/>
              <a:sym typeface="Regga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      家長可以擔任時間規劃的顧問，引導孩子認識自己的生活，什麼時候適合自己讀書和休息，並分析時間分配的優缺點，且適時提供活動及學習建議，最後仍然需要將時間規劃的決定權交給他們，</a:t>
            </a:r>
            <a:endParaRPr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tick"/>
              <a:sym typeface="Sti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培養他們的主動性及負責任的能力！</a:t>
            </a:r>
            <a:endParaRPr sz="1600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/>
              <a:sym typeface="Open Sans"/>
            </a:endParaRPr>
          </a:p>
        </p:txBody>
      </p:sp>
      <p:sp>
        <p:nvSpPr>
          <p:cNvPr id="1420" name="Google Shape;1420;p97"/>
          <p:cNvSpPr txBox="1"/>
          <p:nvPr/>
        </p:nvSpPr>
        <p:spPr>
          <a:xfrm>
            <a:off x="4512775" y="3118075"/>
            <a:ext cx="4530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eggae One"/>
                <a:sym typeface="Reggae One"/>
              </a:rPr>
              <a:t>家事也成為時間規劃表的一部分</a:t>
            </a:r>
            <a:endParaRPr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eggae One"/>
              <a:sym typeface="Regga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/>
                <a:sym typeface="Open Sans"/>
              </a:rPr>
              <a:t>       </a:t>
            </a:r>
            <a:r>
              <a:rPr 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做家事可以凝聚家人向心力，培養手眼肢體的協調的能力，並訓練責任感呢！</a:t>
            </a:r>
            <a:endParaRPr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tick"/>
              <a:sym typeface="Sti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      </a:t>
            </a:r>
            <a:r>
              <a:rPr 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參考</a:t>
            </a:r>
            <a:r>
              <a:rPr 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      </a:t>
            </a:r>
            <a:r>
              <a:rPr lang="zh-TW" altLang="en-US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</a:rPr>
              <a:t>     </a:t>
            </a:r>
            <a:r>
              <a:rPr lang="zh-TW" u="sng" dirty="0" smtClean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  <a:hlinkClick r:id="rId5"/>
              </a:rPr>
              <a:t>不同</a:t>
            </a:r>
            <a:r>
              <a:rPr lang="zh-TW" u="sng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tick"/>
                <a:sym typeface="Stick"/>
                <a:hlinkClick r:id="rId5"/>
              </a:rPr>
              <a:t>年齡層的孩子10項必會家事清單！（網頁連結可點擊標題）</a:t>
            </a:r>
            <a:endParaRPr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tick"/>
              <a:sym typeface="Stick"/>
            </a:endParaRPr>
          </a:p>
        </p:txBody>
      </p:sp>
      <p:sp>
        <p:nvSpPr>
          <p:cNvPr id="1421" name="Google Shape;1421;p97"/>
          <p:cNvSpPr/>
          <p:nvPr/>
        </p:nvSpPr>
        <p:spPr>
          <a:xfrm>
            <a:off x="5372900" y="3979075"/>
            <a:ext cx="275400" cy="8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97"/>
          <p:cNvGrpSpPr/>
          <p:nvPr/>
        </p:nvGrpSpPr>
        <p:grpSpPr>
          <a:xfrm>
            <a:off x="436375" y="231082"/>
            <a:ext cx="373681" cy="378588"/>
            <a:chOff x="3895050" y="3806775"/>
            <a:chExt cx="419725" cy="481175"/>
          </a:xfrm>
        </p:grpSpPr>
        <p:sp>
          <p:nvSpPr>
            <p:cNvPr id="1423" name="Google Shape;1423;p97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4" name="Google Shape;1424;p97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25" name="Google Shape;1425;p97"/>
          <p:cNvGrpSpPr/>
          <p:nvPr/>
        </p:nvGrpSpPr>
        <p:grpSpPr>
          <a:xfrm>
            <a:off x="436375" y="1169769"/>
            <a:ext cx="373681" cy="378588"/>
            <a:chOff x="3895050" y="3806775"/>
            <a:chExt cx="419725" cy="481175"/>
          </a:xfrm>
        </p:grpSpPr>
        <p:sp>
          <p:nvSpPr>
            <p:cNvPr id="1426" name="Google Shape;1426;p97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7" name="Google Shape;1427;p97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28" name="Google Shape;1428;p97"/>
          <p:cNvGrpSpPr/>
          <p:nvPr/>
        </p:nvGrpSpPr>
        <p:grpSpPr>
          <a:xfrm>
            <a:off x="436375" y="2108457"/>
            <a:ext cx="373681" cy="378588"/>
            <a:chOff x="3895050" y="3806775"/>
            <a:chExt cx="419725" cy="481175"/>
          </a:xfrm>
        </p:grpSpPr>
        <p:sp>
          <p:nvSpPr>
            <p:cNvPr id="1429" name="Google Shape;1429;p97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0" name="Google Shape;1430;p97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31" name="Google Shape;1431;p97"/>
          <p:cNvGrpSpPr/>
          <p:nvPr/>
        </p:nvGrpSpPr>
        <p:grpSpPr>
          <a:xfrm>
            <a:off x="4139100" y="3118082"/>
            <a:ext cx="373681" cy="378588"/>
            <a:chOff x="3895050" y="3806775"/>
            <a:chExt cx="419725" cy="481175"/>
          </a:xfrm>
        </p:grpSpPr>
        <p:sp>
          <p:nvSpPr>
            <p:cNvPr id="1432" name="Google Shape;1432;p97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3" name="Google Shape;1433;p97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98"/>
          <p:cNvSpPr txBox="1">
            <a:spLocks noGrp="1"/>
          </p:cNvSpPr>
          <p:nvPr>
            <p:ph type="title"/>
          </p:nvPr>
        </p:nvSpPr>
        <p:spPr>
          <a:xfrm>
            <a:off x="2663687" y="492500"/>
            <a:ext cx="5685183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zh-TW" b="1" dirty="0">
                <a:latin typeface="+mn-ea"/>
                <a:ea typeface="+mn-ea"/>
                <a:cs typeface="Potta One"/>
                <a:sym typeface="Potta One"/>
              </a:rPr>
              <a:t>讀萬卷書代替行萬里路</a:t>
            </a:r>
            <a:endParaRPr b="1"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1439" name="Google Shape;1439;p98"/>
          <p:cNvSpPr txBox="1">
            <a:spLocks noGrp="1"/>
          </p:cNvSpPr>
          <p:nvPr>
            <p:ph type="title" idx="2"/>
          </p:nvPr>
        </p:nvSpPr>
        <p:spPr>
          <a:xfrm>
            <a:off x="1054283" y="412075"/>
            <a:ext cx="14934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02</a:t>
            </a:r>
            <a:endParaRPr dirty="0"/>
          </a:p>
        </p:txBody>
      </p:sp>
      <p:grpSp>
        <p:nvGrpSpPr>
          <p:cNvPr id="1446" name="Google Shape;1446;p98"/>
          <p:cNvGrpSpPr/>
          <p:nvPr/>
        </p:nvGrpSpPr>
        <p:grpSpPr>
          <a:xfrm>
            <a:off x="2500435" y="1969384"/>
            <a:ext cx="4474726" cy="3014373"/>
            <a:chOff x="4048640" y="1236815"/>
            <a:chExt cx="4322571" cy="2912157"/>
          </a:xfrm>
        </p:grpSpPr>
        <p:sp>
          <p:nvSpPr>
            <p:cNvPr id="1447" name="Google Shape;1447;p98"/>
            <p:cNvSpPr/>
            <p:nvPr/>
          </p:nvSpPr>
          <p:spPr>
            <a:xfrm>
              <a:off x="4407156" y="1236815"/>
              <a:ext cx="3887856" cy="2835957"/>
            </a:xfrm>
            <a:custGeom>
              <a:avLst/>
              <a:gdLst/>
              <a:ahLst/>
              <a:cxnLst/>
              <a:rect l="l" t="t" r="r" b="b"/>
              <a:pathLst>
                <a:path w="263807" h="190845" extrusionOk="0">
                  <a:moveTo>
                    <a:pt x="249833" y="106489"/>
                  </a:moveTo>
                  <a:cubicBezTo>
                    <a:pt x="245144" y="98517"/>
                    <a:pt x="239611" y="90968"/>
                    <a:pt x="235578" y="82668"/>
                  </a:cubicBezTo>
                  <a:cubicBezTo>
                    <a:pt x="228357" y="67898"/>
                    <a:pt x="225590" y="51346"/>
                    <a:pt x="218135" y="36622"/>
                  </a:cubicBezTo>
                  <a:cubicBezTo>
                    <a:pt x="207772" y="16131"/>
                    <a:pt x="185452" y="1"/>
                    <a:pt x="161820" y="2580"/>
                  </a:cubicBezTo>
                  <a:cubicBezTo>
                    <a:pt x="147565" y="4174"/>
                    <a:pt x="131106" y="13505"/>
                    <a:pt x="122713" y="25087"/>
                  </a:cubicBezTo>
                  <a:cubicBezTo>
                    <a:pt x="112350" y="39295"/>
                    <a:pt x="103863" y="54956"/>
                    <a:pt x="91343" y="67476"/>
                  </a:cubicBezTo>
                  <a:cubicBezTo>
                    <a:pt x="82340" y="76432"/>
                    <a:pt x="71509" y="83419"/>
                    <a:pt x="59645" y="87920"/>
                  </a:cubicBezTo>
                  <a:cubicBezTo>
                    <a:pt x="40561" y="95047"/>
                    <a:pt x="15428" y="98189"/>
                    <a:pt x="6565" y="119290"/>
                  </a:cubicBezTo>
                  <a:cubicBezTo>
                    <a:pt x="1" y="134951"/>
                    <a:pt x="3752" y="153379"/>
                    <a:pt x="17069" y="163554"/>
                  </a:cubicBezTo>
                  <a:cubicBezTo>
                    <a:pt x="39905" y="180997"/>
                    <a:pt x="70758" y="182826"/>
                    <a:pt x="98002" y="179450"/>
                  </a:cubicBezTo>
                  <a:cubicBezTo>
                    <a:pt x="112069" y="177668"/>
                    <a:pt x="126136" y="174526"/>
                    <a:pt x="140297" y="175089"/>
                  </a:cubicBezTo>
                  <a:cubicBezTo>
                    <a:pt x="160554" y="175886"/>
                    <a:pt x="180247" y="182498"/>
                    <a:pt x="200129" y="186155"/>
                  </a:cubicBezTo>
                  <a:cubicBezTo>
                    <a:pt x="225825" y="190844"/>
                    <a:pt x="258836" y="186952"/>
                    <a:pt x="262306" y="155114"/>
                  </a:cubicBezTo>
                  <a:cubicBezTo>
                    <a:pt x="263806" y="141375"/>
                    <a:pt x="260008" y="128433"/>
                    <a:pt x="254663" y="115960"/>
                  </a:cubicBezTo>
                  <a:cubicBezTo>
                    <a:pt x="253209" y="112725"/>
                    <a:pt x="251615" y="109536"/>
                    <a:pt x="249833" y="1064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8" name="Google Shape;1448;p98"/>
            <p:cNvGrpSpPr/>
            <p:nvPr/>
          </p:nvGrpSpPr>
          <p:grpSpPr>
            <a:xfrm>
              <a:off x="4103290" y="1286490"/>
              <a:ext cx="4267921" cy="2862482"/>
              <a:chOff x="161925" y="449000"/>
              <a:chExt cx="7239900" cy="4815750"/>
            </a:xfrm>
          </p:grpSpPr>
          <p:sp>
            <p:nvSpPr>
              <p:cNvPr id="1449" name="Google Shape;1449;p98"/>
              <p:cNvSpPr/>
              <p:nvPr/>
            </p:nvSpPr>
            <p:spPr>
              <a:xfrm>
                <a:off x="806650" y="493625"/>
                <a:ext cx="6595175" cy="4771125"/>
              </a:xfrm>
              <a:custGeom>
                <a:avLst/>
                <a:gdLst/>
                <a:ahLst/>
                <a:cxnLst/>
                <a:rect l="l" t="t" r="r" b="b"/>
                <a:pathLst>
                  <a:path w="263807" h="190845" extrusionOk="0">
                    <a:moveTo>
                      <a:pt x="249833" y="106489"/>
                    </a:moveTo>
                    <a:cubicBezTo>
                      <a:pt x="245144" y="98517"/>
                      <a:pt x="239611" y="90968"/>
                      <a:pt x="235578" y="82668"/>
                    </a:cubicBezTo>
                    <a:cubicBezTo>
                      <a:pt x="228357" y="67898"/>
                      <a:pt x="225590" y="51346"/>
                      <a:pt x="218135" y="36622"/>
                    </a:cubicBezTo>
                    <a:cubicBezTo>
                      <a:pt x="207772" y="16131"/>
                      <a:pt x="185452" y="1"/>
                      <a:pt x="161820" y="2580"/>
                    </a:cubicBezTo>
                    <a:cubicBezTo>
                      <a:pt x="147565" y="4174"/>
                      <a:pt x="131106" y="13505"/>
                      <a:pt x="122713" y="25087"/>
                    </a:cubicBezTo>
                    <a:cubicBezTo>
                      <a:pt x="112350" y="39295"/>
                      <a:pt x="103863" y="54956"/>
                      <a:pt x="91343" y="67476"/>
                    </a:cubicBezTo>
                    <a:cubicBezTo>
                      <a:pt x="82340" y="76432"/>
                      <a:pt x="71509" y="83419"/>
                      <a:pt x="59645" y="87920"/>
                    </a:cubicBezTo>
                    <a:cubicBezTo>
                      <a:pt x="40561" y="95047"/>
                      <a:pt x="15428" y="98189"/>
                      <a:pt x="6565" y="119290"/>
                    </a:cubicBezTo>
                    <a:cubicBezTo>
                      <a:pt x="1" y="134951"/>
                      <a:pt x="3752" y="153379"/>
                      <a:pt x="17069" y="163554"/>
                    </a:cubicBezTo>
                    <a:cubicBezTo>
                      <a:pt x="39905" y="180997"/>
                      <a:pt x="70758" y="182826"/>
                      <a:pt x="98002" y="179450"/>
                    </a:cubicBezTo>
                    <a:cubicBezTo>
                      <a:pt x="112069" y="177668"/>
                      <a:pt x="126136" y="174526"/>
                      <a:pt x="140297" y="175089"/>
                    </a:cubicBezTo>
                    <a:cubicBezTo>
                      <a:pt x="160554" y="175886"/>
                      <a:pt x="180247" y="182498"/>
                      <a:pt x="200129" y="186155"/>
                    </a:cubicBezTo>
                    <a:cubicBezTo>
                      <a:pt x="225825" y="190844"/>
                      <a:pt x="258836" y="186952"/>
                      <a:pt x="262306" y="155114"/>
                    </a:cubicBezTo>
                    <a:cubicBezTo>
                      <a:pt x="263806" y="141375"/>
                      <a:pt x="260008" y="128433"/>
                      <a:pt x="254663" y="115960"/>
                    </a:cubicBezTo>
                    <a:cubicBezTo>
                      <a:pt x="253209" y="112725"/>
                      <a:pt x="251615" y="109536"/>
                      <a:pt x="249833" y="1064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98"/>
              <p:cNvSpPr/>
              <p:nvPr/>
            </p:nvSpPr>
            <p:spPr>
              <a:xfrm>
                <a:off x="161925" y="3342000"/>
                <a:ext cx="1403200" cy="1825600"/>
              </a:xfrm>
              <a:custGeom>
                <a:avLst/>
                <a:gdLst/>
                <a:ahLst/>
                <a:cxnLst/>
                <a:rect l="l" t="t" r="r" b="b"/>
                <a:pathLst>
                  <a:path w="56128" h="73024" extrusionOk="0">
                    <a:moveTo>
                      <a:pt x="22935" y="0"/>
                    </a:moveTo>
                    <a:cubicBezTo>
                      <a:pt x="22052" y="0"/>
                      <a:pt x="20982" y="753"/>
                      <a:pt x="20397" y="1181"/>
                    </a:cubicBezTo>
                    <a:cubicBezTo>
                      <a:pt x="18381" y="2682"/>
                      <a:pt x="16506" y="4370"/>
                      <a:pt x="14724" y="6152"/>
                    </a:cubicBezTo>
                    <a:cubicBezTo>
                      <a:pt x="3470" y="16983"/>
                      <a:pt x="0" y="33583"/>
                      <a:pt x="6002" y="48025"/>
                    </a:cubicBezTo>
                    <a:cubicBezTo>
                      <a:pt x="12801" y="64389"/>
                      <a:pt x="30198" y="72501"/>
                      <a:pt x="47172" y="73017"/>
                    </a:cubicBezTo>
                    <a:cubicBezTo>
                      <a:pt x="47331" y="73021"/>
                      <a:pt x="47491" y="73023"/>
                      <a:pt x="47653" y="73023"/>
                    </a:cubicBezTo>
                    <a:cubicBezTo>
                      <a:pt x="51179" y="73023"/>
                      <a:pt x="55407" y="72017"/>
                      <a:pt x="56034" y="68610"/>
                    </a:cubicBezTo>
                    <a:cubicBezTo>
                      <a:pt x="56128" y="68000"/>
                      <a:pt x="56128" y="67390"/>
                      <a:pt x="55987" y="66828"/>
                    </a:cubicBezTo>
                    <a:cubicBezTo>
                      <a:pt x="55612" y="65046"/>
                      <a:pt x="54252" y="63499"/>
                      <a:pt x="52939" y="62186"/>
                    </a:cubicBezTo>
                    <a:cubicBezTo>
                      <a:pt x="44405" y="53933"/>
                      <a:pt x="32495" y="48916"/>
                      <a:pt x="25555" y="39022"/>
                    </a:cubicBezTo>
                    <a:cubicBezTo>
                      <a:pt x="21241" y="32879"/>
                      <a:pt x="20679" y="25471"/>
                      <a:pt x="21804" y="18249"/>
                    </a:cubicBezTo>
                    <a:cubicBezTo>
                      <a:pt x="22273" y="15202"/>
                      <a:pt x="27431" y="1932"/>
                      <a:pt x="23445" y="103"/>
                    </a:cubicBezTo>
                    <a:cubicBezTo>
                      <a:pt x="23287" y="32"/>
                      <a:pt x="23115" y="0"/>
                      <a:pt x="229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98"/>
              <p:cNvSpPr/>
              <p:nvPr/>
            </p:nvSpPr>
            <p:spPr>
              <a:xfrm>
                <a:off x="6184975" y="676425"/>
                <a:ext cx="842900" cy="1647150"/>
              </a:xfrm>
              <a:custGeom>
                <a:avLst/>
                <a:gdLst/>
                <a:ahLst/>
                <a:cxnLst/>
                <a:rect l="l" t="t" r="r" b="b"/>
                <a:pathLst>
                  <a:path w="33716" h="65886" extrusionOk="0">
                    <a:moveTo>
                      <a:pt x="8957" y="0"/>
                    </a:moveTo>
                    <a:cubicBezTo>
                      <a:pt x="6661" y="0"/>
                      <a:pt x="4472" y="1210"/>
                      <a:pt x="2580" y="4177"/>
                    </a:cubicBezTo>
                    <a:cubicBezTo>
                      <a:pt x="1" y="8210"/>
                      <a:pt x="3236" y="13321"/>
                      <a:pt x="6003" y="17259"/>
                    </a:cubicBezTo>
                    <a:cubicBezTo>
                      <a:pt x="12802" y="26872"/>
                      <a:pt x="17350" y="37844"/>
                      <a:pt x="19320" y="49473"/>
                    </a:cubicBezTo>
                    <a:cubicBezTo>
                      <a:pt x="20164" y="54584"/>
                      <a:pt x="20633" y="60023"/>
                      <a:pt x="23681" y="64196"/>
                    </a:cubicBezTo>
                    <a:cubicBezTo>
                      <a:pt x="24290" y="65040"/>
                      <a:pt x="25087" y="65838"/>
                      <a:pt x="26119" y="65884"/>
                    </a:cubicBezTo>
                    <a:cubicBezTo>
                      <a:pt x="26137" y="65885"/>
                      <a:pt x="26156" y="65885"/>
                      <a:pt x="26174" y="65885"/>
                    </a:cubicBezTo>
                    <a:cubicBezTo>
                      <a:pt x="28057" y="65885"/>
                      <a:pt x="28841" y="63521"/>
                      <a:pt x="29073" y="61617"/>
                    </a:cubicBezTo>
                    <a:cubicBezTo>
                      <a:pt x="31042" y="45440"/>
                      <a:pt x="33715" y="26966"/>
                      <a:pt x="24009" y="12336"/>
                    </a:cubicBezTo>
                    <a:cubicBezTo>
                      <a:pt x="19939" y="6247"/>
                      <a:pt x="14173" y="0"/>
                      <a:pt x="89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98"/>
              <p:cNvSpPr/>
              <p:nvPr/>
            </p:nvSpPr>
            <p:spPr>
              <a:xfrm>
                <a:off x="5615275" y="449000"/>
                <a:ext cx="627175" cy="258700"/>
              </a:xfrm>
              <a:custGeom>
                <a:avLst/>
                <a:gdLst/>
                <a:ahLst/>
                <a:cxnLst/>
                <a:rect l="l" t="t" r="r" b="b"/>
                <a:pathLst>
                  <a:path w="25087" h="10348" extrusionOk="0">
                    <a:moveTo>
                      <a:pt x="8977" y="1"/>
                    </a:moveTo>
                    <a:cubicBezTo>
                      <a:pt x="7515" y="1"/>
                      <a:pt x="6298" y="64"/>
                      <a:pt x="5533" y="145"/>
                    </a:cubicBezTo>
                    <a:cubicBezTo>
                      <a:pt x="4220" y="285"/>
                      <a:pt x="2861" y="473"/>
                      <a:pt x="1782" y="1270"/>
                    </a:cubicBezTo>
                    <a:cubicBezTo>
                      <a:pt x="657" y="2020"/>
                      <a:pt x="0" y="3521"/>
                      <a:pt x="610" y="4693"/>
                    </a:cubicBezTo>
                    <a:cubicBezTo>
                      <a:pt x="1313" y="6194"/>
                      <a:pt x="3236" y="6381"/>
                      <a:pt x="4830" y="6616"/>
                    </a:cubicBezTo>
                    <a:cubicBezTo>
                      <a:pt x="8065" y="7178"/>
                      <a:pt x="11019" y="8819"/>
                      <a:pt x="14114" y="9851"/>
                    </a:cubicBezTo>
                    <a:cubicBezTo>
                      <a:pt x="15052" y="10137"/>
                      <a:pt x="16529" y="10348"/>
                      <a:pt x="18096" y="10348"/>
                    </a:cubicBezTo>
                    <a:cubicBezTo>
                      <a:pt x="21149" y="10348"/>
                      <a:pt x="24543" y="9547"/>
                      <a:pt x="24946" y="6944"/>
                    </a:cubicBezTo>
                    <a:cubicBezTo>
                      <a:pt x="25087" y="6240"/>
                      <a:pt x="24993" y="5443"/>
                      <a:pt x="24665" y="4787"/>
                    </a:cubicBezTo>
                    <a:cubicBezTo>
                      <a:pt x="22934" y="847"/>
                      <a:pt x="14321" y="1"/>
                      <a:pt x="8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98"/>
              <p:cNvSpPr/>
              <p:nvPr/>
            </p:nvSpPr>
            <p:spPr>
              <a:xfrm>
                <a:off x="993050" y="757400"/>
                <a:ext cx="6282150" cy="4370175"/>
              </a:xfrm>
              <a:custGeom>
                <a:avLst/>
                <a:gdLst/>
                <a:ahLst/>
                <a:cxnLst/>
                <a:rect l="l" t="t" r="r" b="b"/>
                <a:pathLst>
                  <a:path w="251286" h="174807" extrusionOk="0">
                    <a:moveTo>
                      <a:pt x="240736" y="101283"/>
                    </a:moveTo>
                    <a:cubicBezTo>
                      <a:pt x="235671" y="91717"/>
                      <a:pt x="228779" y="83418"/>
                      <a:pt x="222636" y="74415"/>
                    </a:cubicBezTo>
                    <a:cubicBezTo>
                      <a:pt x="218744" y="68741"/>
                      <a:pt x="217009" y="61473"/>
                      <a:pt x="215274" y="54815"/>
                    </a:cubicBezTo>
                    <a:cubicBezTo>
                      <a:pt x="211617" y="40842"/>
                      <a:pt x="207303" y="26212"/>
                      <a:pt x="197128" y="15333"/>
                    </a:cubicBezTo>
                    <a:cubicBezTo>
                      <a:pt x="187327" y="4783"/>
                      <a:pt x="171010" y="0"/>
                      <a:pt x="156943" y="1454"/>
                    </a:cubicBezTo>
                    <a:cubicBezTo>
                      <a:pt x="133497" y="3798"/>
                      <a:pt x="116289" y="23539"/>
                      <a:pt x="102081" y="40466"/>
                    </a:cubicBezTo>
                    <a:cubicBezTo>
                      <a:pt x="86091" y="59551"/>
                      <a:pt x="69914" y="74696"/>
                      <a:pt x="45906" y="82761"/>
                    </a:cubicBezTo>
                    <a:cubicBezTo>
                      <a:pt x="29541" y="88294"/>
                      <a:pt x="12098" y="93124"/>
                      <a:pt x="4549" y="110380"/>
                    </a:cubicBezTo>
                    <a:cubicBezTo>
                      <a:pt x="0" y="120743"/>
                      <a:pt x="798" y="132700"/>
                      <a:pt x="6706" y="142406"/>
                    </a:cubicBezTo>
                    <a:cubicBezTo>
                      <a:pt x="13130" y="152909"/>
                      <a:pt x="24477" y="158724"/>
                      <a:pt x="35778" y="162615"/>
                    </a:cubicBezTo>
                    <a:cubicBezTo>
                      <a:pt x="54628" y="169039"/>
                      <a:pt x="75166" y="169368"/>
                      <a:pt x="94766" y="167117"/>
                    </a:cubicBezTo>
                    <a:cubicBezTo>
                      <a:pt x="108645" y="165523"/>
                      <a:pt x="122431" y="162569"/>
                      <a:pt x="136405" y="163131"/>
                    </a:cubicBezTo>
                    <a:cubicBezTo>
                      <a:pt x="161866" y="164163"/>
                      <a:pt x="186718" y="174807"/>
                      <a:pt x="212461" y="171478"/>
                    </a:cubicBezTo>
                    <a:cubicBezTo>
                      <a:pt x="227325" y="169649"/>
                      <a:pt x="239985" y="159849"/>
                      <a:pt x="245518" y="145923"/>
                    </a:cubicBezTo>
                    <a:cubicBezTo>
                      <a:pt x="251286" y="131293"/>
                      <a:pt x="247957" y="114787"/>
                      <a:pt x="240736" y="101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98"/>
              <p:cNvSpPr/>
              <p:nvPr/>
            </p:nvSpPr>
            <p:spPr>
              <a:xfrm>
                <a:off x="4251925" y="760900"/>
                <a:ext cx="1951850" cy="834675"/>
              </a:xfrm>
              <a:custGeom>
                <a:avLst/>
                <a:gdLst/>
                <a:ahLst/>
                <a:cxnLst/>
                <a:rect l="l" t="t" r="r" b="b"/>
                <a:pathLst>
                  <a:path w="78074" h="33387" extrusionOk="0">
                    <a:moveTo>
                      <a:pt x="67148" y="15615"/>
                    </a:moveTo>
                    <a:cubicBezTo>
                      <a:pt x="57488" y="4971"/>
                      <a:pt x="41264" y="1"/>
                      <a:pt x="27197" y="1220"/>
                    </a:cubicBezTo>
                    <a:cubicBezTo>
                      <a:pt x="17069" y="2158"/>
                      <a:pt x="8113" y="6284"/>
                      <a:pt x="1" y="12005"/>
                    </a:cubicBezTo>
                    <a:cubicBezTo>
                      <a:pt x="3049" y="12427"/>
                      <a:pt x="6050" y="12239"/>
                      <a:pt x="9144" y="10457"/>
                    </a:cubicBezTo>
                    <a:cubicBezTo>
                      <a:pt x="9051" y="11630"/>
                      <a:pt x="9332" y="12802"/>
                      <a:pt x="10035" y="13787"/>
                    </a:cubicBezTo>
                    <a:cubicBezTo>
                      <a:pt x="12474" y="13036"/>
                      <a:pt x="14677" y="11723"/>
                      <a:pt x="16600" y="9988"/>
                    </a:cubicBezTo>
                    <a:cubicBezTo>
                      <a:pt x="17397" y="11208"/>
                      <a:pt x="18429" y="12239"/>
                      <a:pt x="19601" y="13130"/>
                    </a:cubicBezTo>
                    <a:lnTo>
                      <a:pt x="20773" y="10832"/>
                    </a:lnTo>
                    <a:lnTo>
                      <a:pt x="23680" y="10879"/>
                    </a:lnTo>
                    <a:lnTo>
                      <a:pt x="23118" y="12052"/>
                    </a:lnTo>
                    <a:cubicBezTo>
                      <a:pt x="26166" y="12802"/>
                      <a:pt x="29354" y="12849"/>
                      <a:pt x="32449" y="12098"/>
                    </a:cubicBezTo>
                    <a:cubicBezTo>
                      <a:pt x="32402" y="14302"/>
                      <a:pt x="32730" y="16412"/>
                      <a:pt x="33480" y="18476"/>
                    </a:cubicBezTo>
                    <a:lnTo>
                      <a:pt x="36059" y="16647"/>
                    </a:lnTo>
                    <a:cubicBezTo>
                      <a:pt x="36575" y="18288"/>
                      <a:pt x="38357" y="19179"/>
                      <a:pt x="39998" y="18616"/>
                    </a:cubicBezTo>
                    <a:cubicBezTo>
                      <a:pt x="42530" y="21055"/>
                      <a:pt x="46328" y="21570"/>
                      <a:pt x="49376" y="19788"/>
                    </a:cubicBezTo>
                    <a:cubicBezTo>
                      <a:pt x="48954" y="20914"/>
                      <a:pt x="48579" y="22039"/>
                      <a:pt x="48392" y="23211"/>
                    </a:cubicBezTo>
                    <a:cubicBezTo>
                      <a:pt x="50642" y="23493"/>
                      <a:pt x="52893" y="22649"/>
                      <a:pt x="54394" y="20914"/>
                    </a:cubicBezTo>
                    <a:cubicBezTo>
                      <a:pt x="55331" y="21945"/>
                      <a:pt x="56504" y="22836"/>
                      <a:pt x="57770" y="23446"/>
                    </a:cubicBezTo>
                    <a:cubicBezTo>
                      <a:pt x="58051" y="22649"/>
                      <a:pt x="58145" y="21758"/>
                      <a:pt x="58004" y="20867"/>
                    </a:cubicBezTo>
                    <a:cubicBezTo>
                      <a:pt x="59129" y="21336"/>
                      <a:pt x="60302" y="21617"/>
                      <a:pt x="61521" y="21758"/>
                    </a:cubicBezTo>
                    <a:lnTo>
                      <a:pt x="59833" y="24712"/>
                    </a:lnTo>
                    <a:cubicBezTo>
                      <a:pt x="61802" y="25884"/>
                      <a:pt x="64006" y="26588"/>
                      <a:pt x="66304" y="26728"/>
                    </a:cubicBezTo>
                    <a:cubicBezTo>
                      <a:pt x="66913" y="28369"/>
                      <a:pt x="68039" y="29729"/>
                      <a:pt x="69539" y="30667"/>
                    </a:cubicBezTo>
                    <a:lnTo>
                      <a:pt x="70477" y="27900"/>
                    </a:lnTo>
                    <a:cubicBezTo>
                      <a:pt x="70149" y="28932"/>
                      <a:pt x="75776" y="32261"/>
                      <a:pt x="76573" y="32683"/>
                    </a:cubicBezTo>
                    <a:cubicBezTo>
                      <a:pt x="77042" y="32918"/>
                      <a:pt x="77557" y="33152"/>
                      <a:pt x="78073" y="33387"/>
                    </a:cubicBezTo>
                    <a:cubicBezTo>
                      <a:pt x="75354" y="26916"/>
                      <a:pt x="71931" y="20867"/>
                      <a:pt x="67148" y="15615"/>
                    </a:cubicBezTo>
                    <a:close/>
                    <a:moveTo>
                      <a:pt x="16741" y="8816"/>
                    </a:moveTo>
                    <a:lnTo>
                      <a:pt x="16647" y="8488"/>
                    </a:lnTo>
                    <a:cubicBezTo>
                      <a:pt x="16131" y="8441"/>
                      <a:pt x="15897" y="7878"/>
                      <a:pt x="15709" y="7409"/>
                    </a:cubicBezTo>
                    <a:cubicBezTo>
                      <a:pt x="15521" y="6894"/>
                      <a:pt x="15475" y="6425"/>
                      <a:pt x="15850" y="6237"/>
                    </a:cubicBezTo>
                    <a:cubicBezTo>
                      <a:pt x="16131" y="6097"/>
                      <a:pt x="16459" y="6190"/>
                      <a:pt x="16647" y="6472"/>
                    </a:cubicBezTo>
                    <a:cubicBezTo>
                      <a:pt x="16787" y="6706"/>
                      <a:pt x="16834" y="6987"/>
                      <a:pt x="16834" y="7316"/>
                    </a:cubicBezTo>
                    <a:cubicBezTo>
                      <a:pt x="16834" y="7785"/>
                      <a:pt x="16787" y="8300"/>
                      <a:pt x="16741" y="8816"/>
                    </a:cubicBezTo>
                    <a:close/>
                    <a:moveTo>
                      <a:pt x="29776" y="7503"/>
                    </a:moveTo>
                    <a:cubicBezTo>
                      <a:pt x="29354" y="8300"/>
                      <a:pt x="28651" y="8957"/>
                      <a:pt x="27807" y="9285"/>
                    </a:cubicBezTo>
                    <a:cubicBezTo>
                      <a:pt x="26963" y="9613"/>
                      <a:pt x="26072" y="9801"/>
                      <a:pt x="25134" y="9848"/>
                    </a:cubicBezTo>
                    <a:lnTo>
                      <a:pt x="24665" y="9660"/>
                    </a:lnTo>
                    <a:cubicBezTo>
                      <a:pt x="26212" y="8582"/>
                      <a:pt x="27807" y="7738"/>
                      <a:pt x="29542" y="7081"/>
                    </a:cubicBezTo>
                    <a:cubicBezTo>
                      <a:pt x="29589" y="7081"/>
                      <a:pt x="29635" y="7081"/>
                      <a:pt x="29729" y="7081"/>
                    </a:cubicBezTo>
                    <a:cubicBezTo>
                      <a:pt x="29870" y="7128"/>
                      <a:pt x="29823" y="7363"/>
                      <a:pt x="29776" y="7503"/>
                    </a:cubicBezTo>
                    <a:close/>
                    <a:moveTo>
                      <a:pt x="49986" y="18476"/>
                    </a:moveTo>
                    <a:lnTo>
                      <a:pt x="49845" y="18382"/>
                    </a:lnTo>
                    <a:lnTo>
                      <a:pt x="50924" y="16834"/>
                    </a:lnTo>
                    <a:cubicBezTo>
                      <a:pt x="51017" y="16600"/>
                      <a:pt x="51299" y="16506"/>
                      <a:pt x="51533" y="16600"/>
                    </a:cubicBezTo>
                    <a:cubicBezTo>
                      <a:pt x="52143" y="16694"/>
                      <a:pt x="52705" y="16928"/>
                      <a:pt x="53221" y="17210"/>
                    </a:cubicBezTo>
                    <a:cubicBezTo>
                      <a:pt x="52096" y="17538"/>
                      <a:pt x="51017" y="17960"/>
                      <a:pt x="49986" y="18476"/>
                    </a:cubicBezTo>
                    <a:close/>
                    <a:moveTo>
                      <a:pt x="63021" y="18429"/>
                    </a:moveTo>
                    <a:lnTo>
                      <a:pt x="62271" y="19976"/>
                    </a:lnTo>
                    <a:lnTo>
                      <a:pt x="61662" y="20304"/>
                    </a:lnTo>
                    <a:cubicBezTo>
                      <a:pt x="61333" y="19460"/>
                      <a:pt x="61099" y="18522"/>
                      <a:pt x="61005" y="17585"/>
                    </a:cubicBezTo>
                    <a:lnTo>
                      <a:pt x="62646" y="17772"/>
                    </a:lnTo>
                    <a:cubicBezTo>
                      <a:pt x="62834" y="17725"/>
                      <a:pt x="62974" y="17819"/>
                      <a:pt x="63068" y="17913"/>
                    </a:cubicBezTo>
                    <a:cubicBezTo>
                      <a:pt x="63162" y="18100"/>
                      <a:pt x="63115" y="18288"/>
                      <a:pt x="63021" y="18429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98"/>
              <p:cNvSpPr/>
              <p:nvPr/>
            </p:nvSpPr>
            <p:spPr>
              <a:xfrm>
                <a:off x="993050" y="3425450"/>
                <a:ext cx="2365650" cy="1561475"/>
              </a:xfrm>
              <a:custGeom>
                <a:avLst/>
                <a:gdLst/>
                <a:ahLst/>
                <a:cxnLst/>
                <a:rect l="l" t="t" r="r" b="b"/>
                <a:pathLst>
                  <a:path w="94626" h="62459" extrusionOk="0">
                    <a:moveTo>
                      <a:pt x="90405" y="56550"/>
                    </a:moveTo>
                    <a:lnTo>
                      <a:pt x="94625" y="55049"/>
                    </a:lnTo>
                    <a:cubicBezTo>
                      <a:pt x="93687" y="54299"/>
                      <a:pt x="92468" y="53924"/>
                      <a:pt x="91296" y="53971"/>
                    </a:cubicBezTo>
                    <a:cubicBezTo>
                      <a:pt x="91390" y="53455"/>
                      <a:pt x="91484" y="52986"/>
                      <a:pt x="91437" y="52471"/>
                    </a:cubicBezTo>
                    <a:cubicBezTo>
                      <a:pt x="91812" y="51111"/>
                      <a:pt x="91671" y="49704"/>
                      <a:pt x="91108" y="48438"/>
                    </a:cubicBezTo>
                    <a:lnTo>
                      <a:pt x="90686" y="49470"/>
                    </a:lnTo>
                    <a:cubicBezTo>
                      <a:pt x="90311" y="48719"/>
                      <a:pt x="89842" y="48016"/>
                      <a:pt x="89280" y="47406"/>
                    </a:cubicBezTo>
                    <a:cubicBezTo>
                      <a:pt x="88717" y="46797"/>
                      <a:pt x="88061" y="46234"/>
                      <a:pt x="87357" y="45718"/>
                    </a:cubicBezTo>
                    <a:cubicBezTo>
                      <a:pt x="87920" y="45390"/>
                      <a:pt x="88529" y="45156"/>
                      <a:pt x="89139" y="45062"/>
                    </a:cubicBezTo>
                    <a:lnTo>
                      <a:pt x="84544" y="43046"/>
                    </a:lnTo>
                    <a:lnTo>
                      <a:pt x="84966" y="41076"/>
                    </a:lnTo>
                    <a:cubicBezTo>
                      <a:pt x="82105" y="41404"/>
                      <a:pt x="79198" y="41217"/>
                      <a:pt x="76432" y="40607"/>
                    </a:cubicBezTo>
                    <a:lnTo>
                      <a:pt x="75916" y="38497"/>
                    </a:lnTo>
                    <a:cubicBezTo>
                      <a:pt x="75119" y="38919"/>
                      <a:pt x="74697" y="39763"/>
                      <a:pt x="74837" y="40654"/>
                    </a:cubicBezTo>
                    <a:cubicBezTo>
                      <a:pt x="73853" y="39669"/>
                      <a:pt x="72540" y="39060"/>
                      <a:pt x="71133" y="38919"/>
                    </a:cubicBezTo>
                    <a:cubicBezTo>
                      <a:pt x="71180" y="39669"/>
                      <a:pt x="71227" y="40420"/>
                      <a:pt x="71274" y="41170"/>
                    </a:cubicBezTo>
                    <a:cubicBezTo>
                      <a:pt x="70664" y="40513"/>
                      <a:pt x="70195" y="39810"/>
                      <a:pt x="69867" y="38966"/>
                    </a:cubicBezTo>
                    <a:lnTo>
                      <a:pt x="72071" y="37700"/>
                    </a:lnTo>
                    <a:cubicBezTo>
                      <a:pt x="70570" y="36668"/>
                      <a:pt x="68789" y="36059"/>
                      <a:pt x="66960" y="35871"/>
                    </a:cubicBezTo>
                    <a:cubicBezTo>
                      <a:pt x="66491" y="34887"/>
                      <a:pt x="66303" y="33808"/>
                      <a:pt x="66303" y="32730"/>
                    </a:cubicBezTo>
                    <a:cubicBezTo>
                      <a:pt x="65506" y="33152"/>
                      <a:pt x="64803" y="33714"/>
                      <a:pt x="64287" y="34465"/>
                    </a:cubicBezTo>
                    <a:cubicBezTo>
                      <a:pt x="63818" y="33339"/>
                      <a:pt x="63537" y="32120"/>
                      <a:pt x="63490" y="30901"/>
                    </a:cubicBezTo>
                    <a:cubicBezTo>
                      <a:pt x="62365" y="32120"/>
                      <a:pt x="61567" y="33480"/>
                      <a:pt x="61052" y="35027"/>
                    </a:cubicBezTo>
                    <a:cubicBezTo>
                      <a:pt x="60536" y="32495"/>
                      <a:pt x="59176" y="30198"/>
                      <a:pt x="57160" y="28556"/>
                    </a:cubicBezTo>
                    <a:lnTo>
                      <a:pt x="57160" y="31511"/>
                    </a:lnTo>
                    <a:cubicBezTo>
                      <a:pt x="56128" y="30104"/>
                      <a:pt x="54815" y="28932"/>
                      <a:pt x="53362" y="27994"/>
                    </a:cubicBezTo>
                    <a:cubicBezTo>
                      <a:pt x="53502" y="27572"/>
                      <a:pt x="53596" y="27103"/>
                      <a:pt x="53737" y="26681"/>
                    </a:cubicBezTo>
                    <a:cubicBezTo>
                      <a:pt x="52330" y="26071"/>
                      <a:pt x="50689" y="26306"/>
                      <a:pt x="49142" y="25978"/>
                    </a:cubicBezTo>
                    <a:cubicBezTo>
                      <a:pt x="47641" y="25649"/>
                      <a:pt x="46047" y="24243"/>
                      <a:pt x="46563" y="22789"/>
                    </a:cubicBezTo>
                    <a:cubicBezTo>
                      <a:pt x="45484" y="23774"/>
                      <a:pt x="43796" y="23399"/>
                      <a:pt x="42483" y="22789"/>
                    </a:cubicBezTo>
                    <a:cubicBezTo>
                      <a:pt x="41123" y="22226"/>
                      <a:pt x="39763" y="21429"/>
                      <a:pt x="38357" y="21757"/>
                    </a:cubicBezTo>
                    <a:cubicBezTo>
                      <a:pt x="38919" y="22273"/>
                      <a:pt x="39341" y="22836"/>
                      <a:pt x="39717" y="23445"/>
                    </a:cubicBezTo>
                    <a:cubicBezTo>
                      <a:pt x="38357" y="23211"/>
                      <a:pt x="36997" y="23211"/>
                      <a:pt x="35637" y="23399"/>
                    </a:cubicBezTo>
                    <a:lnTo>
                      <a:pt x="35168" y="21242"/>
                    </a:lnTo>
                    <a:cubicBezTo>
                      <a:pt x="34184" y="21757"/>
                      <a:pt x="33480" y="22648"/>
                      <a:pt x="33246" y="23680"/>
                    </a:cubicBezTo>
                    <a:cubicBezTo>
                      <a:pt x="31886" y="22508"/>
                      <a:pt x="30198" y="21851"/>
                      <a:pt x="28416" y="21804"/>
                    </a:cubicBezTo>
                    <a:cubicBezTo>
                      <a:pt x="28791" y="22836"/>
                      <a:pt x="29166" y="23867"/>
                      <a:pt x="29588" y="24899"/>
                    </a:cubicBezTo>
                    <a:cubicBezTo>
                      <a:pt x="28275" y="24336"/>
                      <a:pt x="26822" y="24008"/>
                      <a:pt x="25415" y="24055"/>
                    </a:cubicBezTo>
                    <a:cubicBezTo>
                      <a:pt x="25978" y="21148"/>
                      <a:pt x="25321" y="18100"/>
                      <a:pt x="23539" y="15662"/>
                    </a:cubicBezTo>
                    <a:lnTo>
                      <a:pt x="24618" y="13739"/>
                    </a:lnTo>
                    <a:cubicBezTo>
                      <a:pt x="23492" y="13645"/>
                      <a:pt x="22367" y="13833"/>
                      <a:pt x="21336" y="14302"/>
                    </a:cubicBezTo>
                    <a:cubicBezTo>
                      <a:pt x="21195" y="12332"/>
                      <a:pt x="19976" y="10644"/>
                      <a:pt x="18147" y="9941"/>
                    </a:cubicBezTo>
                    <a:cubicBezTo>
                      <a:pt x="17959" y="10832"/>
                      <a:pt x="17913" y="11770"/>
                      <a:pt x="18006" y="12708"/>
                    </a:cubicBezTo>
                    <a:cubicBezTo>
                      <a:pt x="17397" y="11864"/>
                      <a:pt x="16834" y="11020"/>
                      <a:pt x="16271" y="10176"/>
                    </a:cubicBezTo>
                    <a:lnTo>
                      <a:pt x="18241" y="8816"/>
                    </a:lnTo>
                    <a:cubicBezTo>
                      <a:pt x="16787" y="7784"/>
                      <a:pt x="15146" y="7081"/>
                      <a:pt x="13458" y="6659"/>
                    </a:cubicBezTo>
                    <a:cubicBezTo>
                      <a:pt x="13599" y="4877"/>
                      <a:pt x="13458" y="3095"/>
                      <a:pt x="13036" y="1360"/>
                    </a:cubicBezTo>
                    <a:cubicBezTo>
                      <a:pt x="11723" y="1782"/>
                      <a:pt x="10645" y="2720"/>
                      <a:pt x="10129" y="3986"/>
                    </a:cubicBezTo>
                    <a:cubicBezTo>
                      <a:pt x="8066" y="0"/>
                      <a:pt x="6096" y="610"/>
                      <a:pt x="6096" y="610"/>
                    </a:cubicBezTo>
                    <a:lnTo>
                      <a:pt x="6096" y="610"/>
                    </a:lnTo>
                    <a:cubicBezTo>
                      <a:pt x="5533" y="1548"/>
                      <a:pt x="5065" y="2579"/>
                      <a:pt x="4596" y="3611"/>
                    </a:cubicBezTo>
                    <a:cubicBezTo>
                      <a:pt x="0" y="14021"/>
                      <a:pt x="798" y="25978"/>
                      <a:pt x="6706" y="35684"/>
                    </a:cubicBezTo>
                    <a:cubicBezTo>
                      <a:pt x="13130" y="46187"/>
                      <a:pt x="24477" y="52002"/>
                      <a:pt x="35778" y="55893"/>
                    </a:cubicBezTo>
                    <a:cubicBezTo>
                      <a:pt x="52471" y="61614"/>
                      <a:pt x="70524" y="62458"/>
                      <a:pt x="88061" y="61051"/>
                    </a:cubicBezTo>
                    <a:cubicBezTo>
                      <a:pt x="89420" y="60207"/>
                      <a:pt x="90733" y="59223"/>
                      <a:pt x="91952" y="58097"/>
                    </a:cubicBezTo>
                    <a:cubicBezTo>
                      <a:pt x="91577" y="57441"/>
                      <a:pt x="91062" y="56878"/>
                      <a:pt x="90405" y="56550"/>
                    </a:cubicBezTo>
                    <a:close/>
                    <a:moveTo>
                      <a:pt x="8863" y="8909"/>
                    </a:moveTo>
                    <a:cubicBezTo>
                      <a:pt x="9144" y="7972"/>
                      <a:pt x="9425" y="7034"/>
                      <a:pt x="9707" y="6096"/>
                    </a:cubicBezTo>
                    <a:lnTo>
                      <a:pt x="10035" y="6659"/>
                    </a:lnTo>
                    <a:cubicBezTo>
                      <a:pt x="10551" y="7503"/>
                      <a:pt x="10879" y="8441"/>
                      <a:pt x="11113" y="9378"/>
                    </a:cubicBezTo>
                    <a:lnTo>
                      <a:pt x="9144" y="9191"/>
                    </a:lnTo>
                    <a:cubicBezTo>
                      <a:pt x="9050" y="9191"/>
                      <a:pt x="8910" y="9144"/>
                      <a:pt x="8863" y="9050"/>
                    </a:cubicBezTo>
                    <a:cubicBezTo>
                      <a:pt x="8863" y="9003"/>
                      <a:pt x="8863" y="8956"/>
                      <a:pt x="8863" y="8909"/>
                    </a:cubicBezTo>
                    <a:close/>
                    <a:moveTo>
                      <a:pt x="10926" y="19600"/>
                    </a:moveTo>
                    <a:cubicBezTo>
                      <a:pt x="10551" y="20538"/>
                      <a:pt x="10129" y="21476"/>
                      <a:pt x="9660" y="22367"/>
                    </a:cubicBezTo>
                    <a:lnTo>
                      <a:pt x="9613" y="22367"/>
                    </a:lnTo>
                    <a:cubicBezTo>
                      <a:pt x="9754" y="22930"/>
                      <a:pt x="9613" y="23586"/>
                      <a:pt x="9285" y="24102"/>
                    </a:cubicBezTo>
                    <a:cubicBezTo>
                      <a:pt x="8347" y="22601"/>
                      <a:pt x="7972" y="20866"/>
                      <a:pt x="8253" y="19132"/>
                    </a:cubicBezTo>
                    <a:lnTo>
                      <a:pt x="8675" y="19225"/>
                    </a:lnTo>
                    <a:cubicBezTo>
                      <a:pt x="8956" y="19741"/>
                      <a:pt x="9144" y="20304"/>
                      <a:pt x="9332" y="20866"/>
                    </a:cubicBezTo>
                    <a:cubicBezTo>
                      <a:pt x="9941" y="20257"/>
                      <a:pt x="10598" y="19647"/>
                      <a:pt x="11254" y="19085"/>
                    </a:cubicBezTo>
                    <a:close/>
                    <a:moveTo>
                      <a:pt x="21523" y="18006"/>
                    </a:moveTo>
                    <a:cubicBezTo>
                      <a:pt x="21289" y="19085"/>
                      <a:pt x="20914" y="20069"/>
                      <a:pt x="20492" y="21101"/>
                    </a:cubicBezTo>
                    <a:cubicBezTo>
                      <a:pt x="20492" y="21148"/>
                      <a:pt x="20398" y="21242"/>
                      <a:pt x="20304" y="21288"/>
                    </a:cubicBezTo>
                    <a:cubicBezTo>
                      <a:pt x="20257" y="21288"/>
                      <a:pt x="20163" y="21288"/>
                      <a:pt x="20116" y="21242"/>
                    </a:cubicBezTo>
                    <a:lnTo>
                      <a:pt x="17772" y="19929"/>
                    </a:lnTo>
                    <a:cubicBezTo>
                      <a:pt x="18850" y="18710"/>
                      <a:pt x="20116" y="17631"/>
                      <a:pt x="21523" y="16740"/>
                    </a:cubicBezTo>
                    <a:close/>
                    <a:moveTo>
                      <a:pt x="25227" y="30807"/>
                    </a:moveTo>
                    <a:cubicBezTo>
                      <a:pt x="24712" y="30620"/>
                      <a:pt x="24243" y="30338"/>
                      <a:pt x="23868" y="29963"/>
                    </a:cubicBezTo>
                    <a:cubicBezTo>
                      <a:pt x="23774" y="29916"/>
                      <a:pt x="23727" y="29823"/>
                      <a:pt x="23680" y="29682"/>
                    </a:cubicBezTo>
                    <a:cubicBezTo>
                      <a:pt x="23633" y="29541"/>
                      <a:pt x="23680" y="29401"/>
                      <a:pt x="23727" y="29260"/>
                    </a:cubicBezTo>
                    <a:cubicBezTo>
                      <a:pt x="24008" y="28275"/>
                      <a:pt x="24337" y="27290"/>
                      <a:pt x="24805" y="26353"/>
                    </a:cubicBezTo>
                    <a:lnTo>
                      <a:pt x="25040" y="27056"/>
                    </a:lnTo>
                    <a:cubicBezTo>
                      <a:pt x="25368" y="28275"/>
                      <a:pt x="25415" y="29541"/>
                      <a:pt x="25227" y="30807"/>
                    </a:cubicBezTo>
                    <a:close/>
                    <a:moveTo>
                      <a:pt x="36340" y="30151"/>
                    </a:moveTo>
                    <a:cubicBezTo>
                      <a:pt x="35403" y="28838"/>
                      <a:pt x="34606" y="27478"/>
                      <a:pt x="34043" y="25978"/>
                    </a:cubicBezTo>
                    <a:lnTo>
                      <a:pt x="34559" y="26212"/>
                    </a:lnTo>
                    <a:cubicBezTo>
                      <a:pt x="35825" y="27103"/>
                      <a:pt x="36528" y="28603"/>
                      <a:pt x="36387" y="30151"/>
                    </a:cubicBezTo>
                    <a:close/>
                    <a:moveTo>
                      <a:pt x="49048" y="41967"/>
                    </a:moveTo>
                    <a:lnTo>
                      <a:pt x="48579" y="41826"/>
                    </a:lnTo>
                    <a:lnTo>
                      <a:pt x="49048" y="41920"/>
                    </a:lnTo>
                    <a:cubicBezTo>
                      <a:pt x="48954" y="41076"/>
                      <a:pt x="49048" y="40232"/>
                      <a:pt x="49282" y="39435"/>
                    </a:cubicBezTo>
                    <a:lnTo>
                      <a:pt x="51580" y="42295"/>
                    </a:lnTo>
                    <a:lnTo>
                      <a:pt x="49048" y="41920"/>
                    </a:lnTo>
                    <a:close/>
                    <a:moveTo>
                      <a:pt x="65366" y="37935"/>
                    </a:moveTo>
                    <a:cubicBezTo>
                      <a:pt x="65272" y="38450"/>
                      <a:pt x="64662" y="38685"/>
                      <a:pt x="64146" y="38825"/>
                    </a:cubicBezTo>
                    <a:cubicBezTo>
                      <a:pt x="64100" y="38825"/>
                      <a:pt x="64006" y="38872"/>
                      <a:pt x="63959" y="38825"/>
                    </a:cubicBezTo>
                    <a:cubicBezTo>
                      <a:pt x="63912" y="38779"/>
                      <a:pt x="63912" y="38732"/>
                      <a:pt x="63959" y="38685"/>
                    </a:cubicBezTo>
                    <a:cubicBezTo>
                      <a:pt x="64100" y="37888"/>
                      <a:pt x="64193" y="37091"/>
                      <a:pt x="64334" y="36340"/>
                    </a:cubicBezTo>
                    <a:lnTo>
                      <a:pt x="64381" y="36293"/>
                    </a:lnTo>
                    <a:cubicBezTo>
                      <a:pt x="64709" y="36856"/>
                      <a:pt x="65506" y="37278"/>
                      <a:pt x="65412" y="37935"/>
                    </a:cubicBezTo>
                    <a:close/>
                    <a:moveTo>
                      <a:pt x="71321" y="46891"/>
                    </a:moveTo>
                    <a:cubicBezTo>
                      <a:pt x="71227" y="46891"/>
                      <a:pt x="71180" y="46844"/>
                      <a:pt x="71086" y="46797"/>
                    </a:cubicBezTo>
                    <a:cubicBezTo>
                      <a:pt x="70946" y="46656"/>
                      <a:pt x="70992" y="46375"/>
                      <a:pt x="71086" y="46187"/>
                    </a:cubicBezTo>
                    <a:cubicBezTo>
                      <a:pt x="71414" y="45249"/>
                      <a:pt x="71555" y="44265"/>
                      <a:pt x="71555" y="43280"/>
                    </a:cubicBezTo>
                    <a:cubicBezTo>
                      <a:pt x="71461" y="42999"/>
                      <a:pt x="71368" y="42764"/>
                      <a:pt x="71274" y="42530"/>
                    </a:cubicBezTo>
                    <a:lnTo>
                      <a:pt x="71555" y="42717"/>
                    </a:lnTo>
                    <a:lnTo>
                      <a:pt x="71555" y="43280"/>
                    </a:lnTo>
                    <a:cubicBezTo>
                      <a:pt x="72024" y="44546"/>
                      <a:pt x="72212" y="45859"/>
                      <a:pt x="72165" y="47172"/>
                    </a:cubicBezTo>
                    <a:close/>
                    <a:moveTo>
                      <a:pt x="82574" y="43983"/>
                    </a:moveTo>
                    <a:cubicBezTo>
                      <a:pt x="82012" y="44030"/>
                      <a:pt x="81637" y="44593"/>
                      <a:pt x="81261" y="45062"/>
                    </a:cubicBezTo>
                    <a:cubicBezTo>
                      <a:pt x="80886" y="45531"/>
                      <a:pt x="80230" y="45953"/>
                      <a:pt x="79714" y="45671"/>
                    </a:cubicBezTo>
                    <a:cubicBezTo>
                      <a:pt x="79480" y="45484"/>
                      <a:pt x="79292" y="45249"/>
                      <a:pt x="79198" y="44968"/>
                    </a:cubicBezTo>
                    <a:lnTo>
                      <a:pt x="82246" y="43702"/>
                    </a:lnTo>
                    <a:cubicBezTo>
                      <a:pt x="82527" y="43561"/>
                      <a:pt x="82903" y="43514"/>
                      <a:pt x="83231" y="43561"/>
                    </a:cubicBezTo>
                    <a:close/>
                    <a:moveTo>
                      <a:pt x="88811" y="51861"/>
                    </a:moveTo>
                    <a:lnTo>
                      <a:pt x="89983" y="50032"/>
                    </a:lnTo>
                    <a:lnTo>
                      <a:pt x="90358" y="49798"/>
                    </a:lnTo>
                    <a:cubicBezTo>
                      <a:pt x="90218" y="50595"/>
                      <a:pt x="90077" y="51345"/>
                      <a:pt x="89983" y="52142"/>
                    </a:cubicBezTo>
                    <a:cubicBezTo>
                      <a:pt x="89561" y="52142"/>
                      <a:pt x="89139" y="52048"/>
                      <a:pt x="88811" y="51861"/>
                    </a:cubicBezTo>
                    <a:close/>
                  </a:path>
                </a:pathLst>
              </a:custGeom>
              <a:solidFill>
                <a:srgbClr val="000000">
                  <a:alpha val="10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98"/>
              <p:cNvSpPr/>
              <p:nvPr/>
            </p:nvSpPr>
            <p:spPr>
              <a:xfrm>
                <a:off x="3375075" y="3922475"/>
                <a:ext cx="3551975" cy="1206275"/>
              </a:xfrm>
              <a:custGeom>
                <a:avLst/>
                <a:gdLst/>
                <a:ahLst/>
                <a:cxnLst/>
                <a:rect l="l" t="t" r="r" b="b"/>
                <a:pathLst>
                  <a:path w="142079" h="48251" extrusionOk="0">
                    <a:moveTo>
                      <a:pt x="141703" y="32636"/>
                    </a:moveTo>
                    <a:lnTo>
                      <a:pt x="141703" y="32636"/>
                    </a:lnTo>
                    <a:cubicBezTo>
                      <a:pt x="141375" y="31417"/>
                      <a:pt x="140531" y="30433"/>
                      <a:pt x="139453" y="29870"/>
                    </a:cubicBezTo>
                    <a:cubicBezTo>
                      <a:pt x="140250" y="29073"/>
                      <a:pt x="141094" y="28369"/>
                      <a:pt x="142079" y="27760"/>
                    </a:cubicBezTo>
                    <a:cubicBezTo>
                      <a:pt x="140625" y="27432"/>
                      <a:pt x="139124" y="27338"/>
                      <a:pt x="137671" y="27478"/>
                    </a:cubicBezTo>
                    <a:cubicBezTo>
                      <a:pt x="137671" y="25978"/>
                      <a:pt x="137577" y="24431"/>
                      <a:pt x="137436" y="22930"/>
                    </a:cubicBezTo>
                    <a:lnTo>
                      <a:pt x="134623" y="24806"/>
                    </a:lnTo>
                    <a:cubicBezTo>
                      <a:pt x="134482" y="23633"/>
                      <a:pt x="134764" y="22461"/>
                      <a:pt x="135420" y="21430"/>
                    </a:cubicBezTo>
                    <a:cubicBezTo>
                      <a:pt x="133498" y="21617"/>
                      <a:pt x="131622" y="22227"/>
                      <a:pt x="129981" y="23165"/>
                    </a:cubicBezTo>
                    <a:cubicBezTo>
                      <a:pt x="130075" y="21758"/>
                      <a:pt x="130168" y="20351"/>
                      <a:pt x="130215" y="18944"/>
                    </a:cubicBezTo>
                    <a:cubicBezTo>
                      <a:pt x="128387" y="18851"/>
                      <a:pt x="126652" y="19648"/>
                      <a:pt x="125526" y="21055"/>
                    </a:cubicBezTo>
                    <a:cubicBezTo>
                      <a:pt x="124682" y="19366"/>
                      <a:pt x="123322" y="18054"/>
                      <a:pt x="121634" y="17210"/>
                    </a:cubicBezTo>
                    <a:cubicBezTo>
                      <a:pt x="121869" y="18241"/>
                      <a:pt x="122103" y="19273"/>
                      <a:pt x="122338" y="20351"/>
                    </a:cubicBezTo>
                    <a:cubicBezTo>
                      <a:pt x="119712" y="20117"/>
                      <a:pt x="117133" y="21055"/>
                      <a:pt x="115257" y="22836"/>
                    </a:cubicBezTo>
                    <a:cubicBezTo>
                      <a:pt x="114179" y="21195"/>
                      <a:pt x="113710" y="19273"/>
                      <a:pt x="113897" y="17350"/>
                    </a:cubicBezTo>
                    <a:cubicBezTo>
                      <a:pt x="112162" y="18335"/>
                      <a:pt x="111037" y="20070"/>
                      <a:pt x="110756" y="22039"/>
                    </a:cubicBezTo>
                    <a:cubicBezTo>
                      <a:pt x="110381" y="19085"/>
                      <a:pt x="109255" y="16272"/>
                      <a:pt x="107473" y="13927"/>
                    </a:cubicBezTo>
                    <a:cubicBezTo>
                      <a:pt x="107145" y="15334"/>
                      <a:pt x="106770" y="16741"/>
                      <a:pt x="106442" y="18147"/>
                    </a:cubicBezTo>
                    <a:cubicBezTo>
                      <a:pt x="104191" y="15521"/>
                      <a:pt x="103441" y="11911"/>
                      <a:pt x="104566" y="8675"/>
                    </a:cubicBezTo>
                    <a:cubicBezTo>
                      <a:pt x="102456" y="9191"/>
                      <a:pt x="100534" y="10364"/>
                      <a:pt x="99033" y="11958"/>
                    </a:cubicBezTo>
                    <a:cubicBezTo>
                      <a:pt x="97533" y="9004"/>
                      <a:pt x="95376" y="6472"/>
                      <a:pt x="92703" y="4502"/>
                    </a:cubicBezTo>
                    <a:lnTo>
                      <a:pt x="93172" y="7644"/>
                    </a:lnTo>
                    <a:cubicBezTo>
                      <a:pt x="92375" y="6800"/>
                      <a:pt x="91343" y="6190"/>
                      <a:pt x="90218" y="5909"/>
                    </a:cubicBezTo>
                    <a:lnTo>
                      <a:pt x="89936" y="2017"/>
                    </a:lnTo>
                    <a:lnTo>
                      <a:pt x="83700" y="3377"/>
                    </a:lnTo>
                    <a:lnTo>
                      <a:pt x="83888" y="1"/>
                    </a:lnTo>
                    <a:cubicBezTo>
                      <a:pt x="81637" y="657"/>
                      <a:pt x="79527" y="1642"/>
                      <a:pt x="77557" y="2908"/>
                    </a:cubicBezTo>
                    <a:cubicBezTo>
                      <a:pt x="75307" y="1032"/>
                      <a:pt x="72306" y="329"/>
                      <a:pt x="69398" y="939"/>
                    </a:cubicBezTo>
                    <a:lnTo>
                      <a:pt x="71790" y="3189"/>
                    </a:lnTo>
                    <a:cubicBezTo>
                      <a:pt x="70149" y="3377"/>
                      <a:pt x="68554" y="3846"/>
                      <a:pt x="67054" y="4549"/>
                    </a:cubicBezTo>
                    <a:lnTo>
                      <a:pt x="67054" y="1923"/>
                    </a:lnTo>
                    <a:cubicBezTo>
                      <a:pt x="65131" y="3096"/>
                      <a:pt x="63584" y="4877"/>
                      <a:pt x="62693" y="6941"/>
                    </a:cubicBezTo>
                    <a:cubicBezTo>
                      <a:pt x="62177" y="5909"/>
                      <a:pt x="61286" y="5065"/>
                      <a:pt x="60161" y="4737"/>
                    </a:cubicBezTo>
                    <a:cubicBezTo>
                      <a:pt x="59833" y="7550"/>
                      <a:pt x="60302" y="10364"/>
                      <a:pt x="61427" y="12942"/>
                    </a:cubicBezTo>
                    <a:lnTo>
                      <a:pt x="57629" y="12989"/>
                    </a:lnTo>
                    <a:lnTo>
                      <a:pt x="59598" y="15240"/>
                    </a:lnTo>
                    <a:lnTo>
                      <a:pt x="56410" y="15615"/>
                    </a:lnTo>
                    <a:cubicBezTo>
                      <a:pt x="56550" y="14349"/>
                      <a:pt x="56644" y="13130"/>
                      <a:pt x="56785" y="11864"/>
                    </a:cubicBezTo>
                    <a:cubicBezTo>
                      <a:pt x="55331" y="12520"/>
                      <a:pt x="54065" y="13552"/>
                      <a:pt x="53081" y="14818"/>
                    </a:cubicBezTo>
                    <a:lnTo>
                      <a:pt x="47454" y="11630"/>
                    </a:lnTo>
                    <a:lnTo>
                      <a:pt x="48438" y="15006"/>
                    </a:lnTo>
                    <a:cubicBezTo>
                      <a:pt x="46281" y="14396"/>
                      <a:pt x="43984" y="14537"/>
                      <a:pt x="41968" y="15428"/>
                    </a:cubicBezTo>
                    <a:lnTo>
                      <a:pt x="41968" y="12052"/>
                    </a:lnTo>
                    <a:cubicBezTo>
                      <a:pt x="39717" y="12708"/>
                      <a:pt x="37841" y="14162"/>
                      <a:pt x="36575" y="16084"/>
                    </a:cubicBezTo>
                    <a:cubicBezTo>
                      <a:pt x="33480" y="14584"/>
                      <a:pt x="30245" y="13599"/>
                      <a:pt x="26869" y="13083"/>
                    </a:cubicBezTo>
                    <a:cubicBezTo>
                      <a:pt x="27244" y="13130"/>
                      <a:pt x="28557" y="14584"/>
                      <a:pt x="28932" y="14959"/>
                    </a:cubicBezTo>
                    <a:cubicBezTo>
                      <a:pt x="29682" y="15756"/>
                      <a:pt x="30339" y="16647"/>
                      <a:pt x="30901" y="17632"/>
                    </a:cubicBezTo>
                    <a:cubicBezTo>
                      <a:pt x="28041" y="16975"/>
                      <a:pt x="25087" y="17069"/>
                      <a:pt x="22274" y="17772"/>
                    </a:cubicBezTo>
                    <a:cubicBezTo>
                      <a:pt x="23399" y="18851"/>
                      <a:pt x="24665" y="19835"/>
                      <a:pt x="26025" y="20632"/>
                    </a:cubicBezTo>
                    <a:cubicBezTo>
                      <a:pt x="25087" y="20632"/>
                      <a:pt x="24149" y="20726"/>
                      <a:pt x="23211" y="20820"/>
                    </a:cubicBezTo>
                    <a:cubicBezTo>
                      <a:pt x="23633" y="20210"/>
                      <a:pt x="22883" y="19320"/>
                      <a:pt x="22133" y="19320"/>
                    </a:cubicBezTo>
                    <a:cubicBezTo>
                      <a:pt x="21383" y="19366"/>
                      <a:pt x="20679" y="19742"/>
                      <a:pt x="20164" y="20351"/>
                    </a:cubicBezTo>
                    <a:cubicBezTo>
                      <a:pt x="19132" y="21195"/>
                      <a:pt x="18335" y="22367"/>
                      <a:pt x="17819" y="23633"/>
                    </a:cubicBezTo>
                    <a:cubicBezTo>
                      <a:pt x="16131" y="22696"/>
                      <a:pt x="14115" y="22321"/>
                      <a:pt x="12192" y="22602"/>
                    </a:cubicBezTo>
                    <a:cubicBezTo>
                      <a:pt x="12896" y="24055"/>
                      <a:pt x="13974" y="25275"/>
                      <a:pt x="15287" y="26166"/>
                    </a:cubicBezTo>
                    <a:cubicBezTo>
                      <a:pt x="14255" y="26400"/>
                      <a:pt x="13271" y="26728"/>
                      <a:pt x="12333" y="27197"/>
                    </a:cubicBezTo>
                    <a:lnTo>
                      <a:pt x="11723" y="23727"/>
                    </a:lnTo>
                    <a:cubicBezTo>
                      <a:pt x="9144" y="25181"/>
                      <a:pt x="7409" y="27807"/>
                      <a:pt x="7175" y="30761"/>
                    </a:cubicBezTo>
                    <a:cubicBezTo>
                      <a:pt x="5581" y="30526"/>
                      <a:pt x="3939" y="30479"/>
                      <a:pt x="2345" y="30339"/>
                    </a:cubicBezTo>
                    <a:cubicBezTo>
                      <a:pt x="2111" y="31839"/>
                      <a:pt x="2908" y="33340"/>
                      <a:pt x="4315" y="33996"/>
                    </a:cubicBezTo>
                    <a:cubicBezTo>
                      <a:pt x="2439" y="34418"/>
                      <a:pt x="845" y="35637"/>
                      <a:pt x="1" y="37372"/>
                    </a:cubicBezTo>
                    <a:lnTo>
                      <a:pt x="4080" y="37279"/>
                    </a:lnTo>
                    <a:cubicBezTo>
                      <a:pt x="3471" y="37888"/>
                      <a:pt x="3189" y="38779"/>
                      <a:pt x="3236" y="39623"/>
                    </a:cubicBezTo>
                    <a:cubicBezTo>
                      <a:pt x="3939" y="39435"/>
                      <a:pt x="4596" y="39060"/>
                      <a:pt x="5346" y="39060"/>
                    </a:cubicBezTo>
                    <a:cubicBezTo>
                      <a:pt x="5628" y="39060"/>
                      <a:pt x="5909" y="39107"/>
                      <a:pt x="6190" y="39201"/>
                    </a:cubicBezTo>
                    <a:cubicBezTo>
                      <a:pt x="6425" y="39248"/>
                      <a:pt x="6659" y="39389"/>
                      <a:pt x="6847" y="39576"/>
                    </a:cubicBezTo>
                    <a:cubicBezTo>
                      <a:pt x="18241" y="38029"/>
                      <a:pt x="29635" y="36106"/>
                      <a:pt x="41124" y="36575"/>
                    </a:cubicBezTo>
                    <a:cubicBezTo>
                      <a:pt x="66632" y="37607"/>
                      <a:pt x="91484" y="48251"/>
                      <a:pt x="117227" y="44922"/>
                    </a:cubicBezTo>
                    <a:cubicBezTo>
                      <a:pt x="126558" y="43702"/>
                      <a:pt x="135139" y="39389"/>
                      <a:pt x="141703" y="32636"/>
                    </a:cubicBezTo>
                    <a:close/>
                    <a:moveTo>
                      <a:pt x="132841" y="28041"/>
                    </a:moveTo>
                    <a:cubicBezTo>
                      <a:pt x="133591" y="27760"/>
                      <a:pt x="134342" y="28276"/>
                      <a:pt x="135139" y="28369"/>
                    </a:cubicBezTo>
                    <a:lnTo>
                      <a:pt x="135420" y="28416"/>
                    </a:lnTo>
                    <a:cubicBezTo>
                      <a:pt x="134529" y="28745"/>
                      <a:pt x="133685" y="29213"/>
                      <a:pt x="132888" y="29729"/>
                    </a:cubicBezTo>
                    <a:cubicBezTo>
                      <a:pt x="132841" y="29167"/>
                      <a:pt x="132794" y="28604"/>
                      <a:pt x="132841" y="28041"/>
                    </a:cubicBezTo>
                    <a:close/>
                    <a:moveTo>
                      <a:pt x="129840" y="24337"/>
                    </a:moveTo>
                    <a:lnTo>
                      <a:pt x="130028" y="24196"/>
                    </a:lnTo>
                    <a:cubicBezTo>
                      <a:pt x="130262" y="24853"/>
                      <a:pt x="130497" y="25462"/>
                      <a:pt x="130684" y="26072"/>
                    </a:cubicBezTo>
                    <a:cubicBezTo>
                      <a:pt x="130731" y="26166"/>
                      <a:pt x="130731" y="26212"/>
                      <a:pt x="130684" y="26259"/>
                    </a:cubicBezTo>
                    <a:cubicBezTo>
                      <a:pt x="130684" y="26400"/>
                      <a:pt x="130497" y="26400"/>
                      <a:pt x="130356" y="26400"/>
                    </a:cubicBezTo>
                    <a:cubicBezTo>
                      <a:pt x="129559" y="26353"/>
                      <a:pt x="128809" y="26212"/>
                      <a:pt x="128011" y="26025"/>
                    </a:cubicBezTo>
                    <a:cubicBezTo>
                      <a:pt x="128574" y="25415"/>
                      <a:pt x="129184" y="24853"/>
                      <a:pt x="129840" y="24337"/>
                    </a:cubicBezTo>
                    <a:close/>
                    <a:moveTo>
                      <a:pt x="126370" y="25837"/>
                    </a:moveTo>
                    <a:lnTo>
                      <a:pt x="126417" y="26025"/>
                    </a:lnTo>
                    <a:cubicBezTo>
                      <a:pt x="127074" y="26494"/>
                      <a:pt x="127683" y="26963"/>
                      <a:pt x="128246" y="27432"/>
                    </a:cubicBezTo>
                    <a:lnTo>
                      <a:pt x="126511" y="27807"/>
                    </a:lnTo>
                    <a:cubicBezTo>
                      <a:pt x="126464" y="27807"/>
                      <a:pt x="126417" y="27807"/>
                      <a:pt x="126417" y="27807"/>
                    </a:cubicBezTo>
                    <a:cubicBezTo>
                      <a:pt x="126370" y="27807"/>
                      <a:pt x="126370" y="27713"/>
                      <a:pt x="126370" y="27666"/>
                    </a:cubicBezTo>
                    <a:cubicBezTo>
                      <a:pt x="126370" y="27056"/>
                      <a:pt x="126370" y="26447"/>
                      <a:pt x="126370" y="25837"/>
                    </a:cubicBezTo>
                    <a:close/>
                    <a:moveTo>
                      <a:pt x="13177" y="33152"/>
                    </a:moveTo>
                    <a:cubicBezTo>
                      <a:pt x="13318" y="33293"/>
                      <a:pt x="13505" y="33480"/>
                      <a:pt x="13693" y="33621"/>
                    </a:cubicBezTo>
                    <a:lnTo>
                      <a:pt x="11489" y="34090"/>
                    </a:lnTo>
                    <a:cubicBezTo>
                      <a:pt x="11442" y="34090"/>
                      <a:pt x="11348" y="34090"/>
                      <a:pt x="11254" y="34090"/>
                    </a:cubicBezTo>
                    <a:cubicBezTo>
                      <a:pt x="11161" y="33996"/>
                      <a:pt x="11067" y="33902"/>
                      <a:pt x="11020" y="33809"/>
                    </a:cubicBezTo>
                    <a:cubicBezTo>
                      <a:pt x="10739" y="33105"/>
                      <a:pt x="10457" y="32402"/>
                      <a:pt x="10223" y="31699"/>
                    </a:cubicBezTo>
                    <a:lnTo>
                      <a:pt x="10645" y="31417"/>
                    </a:lnTo>
                    <a:cubicBezTo>
                      <a:pt x="11067" y="31605"/>
                      <a:pt x="11442" y="31839"/>
                      <a:pt x="11817" y="32074"/>
                    </a:cubicBezTo>
                    <a:cubicBezTo>
                      <a:pt x="12052" y="31089"/>
                      <a:pt x="12849" y="30292"/>
                      <a:pt x="13599" y="29589"/>
                    </a:cubicBezTo>
                    <a:cubicBezTo>
                      <a:pt x="13130" y="30714"/>
                      <a:pt x="12989" y="31933"/>
                      <a:pt x="13177" y="33152"/>
                    </a:cubicBezTo>
                    <a:close/>
                    <a:moveTo>
                      <a:pt x="56691" y="19273"/>
                    </a:moveTo>
                    <a:cubicBezTo>
                      <a:pt x="56504" y="19273"/>
                      <a:pt x="56410" y="19132"/>
                      <a:pt x="56457" y="18944"/>
                    </a:cubicBezTo>
                    <a:cubicBezTo>
                      <a:pt x="56504" y="18522"/>
                      <a:pt x="56550" y="18054"/>
                      <a:pt x="56644" y="17632"/>
                    </a:cubicBezTo>
                    <a:lnTo>
                      <a:pt x="57066" y="17632"/>
                    </a:lnTo>
                    <a:cubicBezTo>
                      <a:pt x="57441" y="18194"/>
                      <a:pt x="57817" y="18804"/>
                      <a:pt x="58051" y="19460"/>
                    </a:cubicBezTo>
                    <a:close/>
                    <a:moveTo>
                      <a:pt x="66022" y="18851"/>
                    </a:moveTo>
                    <a:cubicBezTo>
                      <a:pt x="65975" y="19835"/>
                      <a:pt x="65835" y="20820"/>
                      <a:pt x="65553" y="21805"/>
                    </a:cubicBezTo>
                    <a:cubicBezTo>
                      <a:pt x="65225" y="21523"/>
                      <a:pt x="64803" y="21289"/>
                      <a:pt x="64381" y="21101"/>
                    </a:cubicBezTo>
                    <a:lnTo>
                      <a:pt x="62881" y="21242"/>
                    </a:lnTo>
                    <a:cubicBezTo>
                      <a:pt x="62787" y="21242"/>
                      <a:pt x="62693" y="21242"/>
                      <a:pt x="62599" y="21242"/>
                    </a:cubicBezTo>
                    <a:cubicBezTo>
                      <a:pt x="62459" y="21148"/>
                      <a:pt x="62365" y="21008"/>
                      <a:pt x="62318" y="20867"/>
                    </a:cubicBezTo>
                    <a:lnTo>
                      <a:pt x="61146" y="17725"/>
                    </a:lnTo>
                    <a:lnTo>
                      <a:pt x="61099" y="17116"/>
                    </a:lnTo>
                    <a:cubicBezTo>
                      <a:pt x="62365" y="18007"/>
                      <a:pt x="63537" y="19038"/>
                      <a:pt x="64569" y="20257"/>
                    </a:cubicBezTo>
                    <a:lnTo>
                      <a:pt x="65507" y="19226"/>
                    </a:lnTo>
                    <a:cubicBezTo>
                      <a:pt x="65647" y="19085"/>
                      <a:pt x="65835" y="18991"/>
                      <a:pt x="65975" y="18898"/>
                    </a:cubicBezTo>
                    <a:lnTo>
                      <a:pt x="65975" y="18757"/>
                    </a:lnTo>
                    <a:lnTo>
                      <a:pt x="66351" y="18851"/>
                    </a:lnTo>
                    <a:cubicBezTo>
                      <a:pt x="66257" y="18804"/>
                      <a:pt x="66116" y="18804"/>
                      <a:pt x="66022" y="18851"/>
                    </a:cubicBezTo>
                    <a:close/>
                    <a:moveTo>
                      <a:pt x="67382" y="10645"/>
                    </a:moveTo>
                    <a:cubicBezTo>
                      <a:pt x="67241" y="10645"/>
                      <a:pt x="67101" y="10645"/>
                      <a:pt x="67007" y="10551"/>
                    </a:cubicBezTo>
                    <a:lnTo>
                      <a:pt x="67007" y="10504"/>
                    </a:lnTo>
                    <a:lnTo>
                      <a:pt x="66397" y="10410"/>
                    </a:lnTo>
                    <a:cubicBezTo>
                      <a:pt x="66022" y="10410"/>
                      <a:pt x="65741" y="10317"/>
                      <a:pt x="65413" y="10176"/>
                    </a:cubicBezTo>
                    <a:cubicBezTo>
                      <a:pt x="65178" y="9942"/>
                      <a:pt x="64944" y="9660"/>
                      <a:pt x="64803" y="9332"/>
                    </a:cubicBezTo>
                    <a:cubicBezTo>
                      <a:pt x="64475" y="8816"/>
                      <a:pt x="64053" y="8441"/>
                      <a:pt x="63537" y="8113"/>
                    </a:cubicBezTo>
                    <a:cubicBezTo>
                      <a:pt x="64709" y="8394"/>
                      <a:pt x="65835" y="8769"/>
                      <a:pt x="66913" y="9238"/>
                    </a:cubicBezTo>
                    <a:cubicBezTo>
                      <a:pt x="66913" y="8629"/>
                      <a:pt x="66913" y="8019"/>
                      <a:pt x="67007" y="7363"/>
                    </a:cubicBezTo>
                    <a:lnTo>
                      <a:pt x="66913" y="6941"/>
                    </a:lnTo>
                    <a:cubicBezTo>
                      <a:pt x="67757" y="8207"/>
                      <a:pt x="68461" y="9520"/>
                      <a:pt x="69070" y="10926"/>
                    </a:cubicBezTo>
                    <a:cubicBezTo>
                      <a:pt x="68554" y="10692"/>
                      <a:pt x="67945" y="10645"/>
                      <a:pt x="67382" y="10692"/>
                    </a:cubicBezTo>
                    <a:close/>
                    <a:moveTo>
                      <a:pt x="75916" y="6612"/>
                    </a:moveTo>
                    <a:cubicBezTo>
                      <a:pt x="75822" y="6894"/>
                      <a:pt x="75541" y="6987"/>
                      <a:pt x="75307" y="6847"/>
                    </a:cubicBezTo>
                    <a:cubicBezTo>
                      <a:pt x="75213" y="6753"/>
                      <a:pt x="75166" y="6659"/>
                      <a:pt x="75166" y="6565"/>
                    </a:cubicBezTo>
                    <a:cubicBezTo>
                      <a:pt x="74838" y="5815"/>
                      <a:pt x="74416" y="5159"/>
                      <a:pt x="73853" y="4549"/>
                    </a:cubicBezTo>
                    <a:lnTo>
                      <a:pt x="73478" y="4268"/>
                    </a:lnTo>
                    <a:lnTo>
                      <a:pt x="74791" y="5112"/>
                    </a:lnTo>
                    <a:cubicBezTo>
                      <a:pt x="75166" y="5299"/>
                      <a:pt x="75494" y="5581"/>
                      <a:pt x="75776" y="5909"/>
                    </a:cubicBezTo>
                    <a:cubicBezTo>
                      <a:pt x="75916" y="6143"/>
                      <a:pt x="75963" y="6378"/>
                      <a:pt x="75916" y="6659"/>
                    </a:cubicBezTo>
                    <a:close/>
                    <a:moveTo>
                      <a:pt x="83841" y="10551"/>
                    </a:moveTo>
                    <a:cubicBezTo>
                      <a:pt x="83653" y="10739"/>
                      <a:pt x="83325" y="10551"/>
                      <a:pt x="83090" y="10364"/>
                    </a:cubicBezTo>
                    <a:lnTo>
                      <a:pt x="82622" y="9988"/>
                    </a:lnTo>
                    <a:cubicBezTo>
                      <a:pt x="82481" y="9895"/>
                      <a:pt x="82434" y="9801"/>
                      <a:pt x="82340" y="9707"/>
                    </a:cubicBezTo>
                    <a:cubicBezTo>
                      <a:pt x="82293" y="9566"/>
                      <a:pt x="82246" y="9426"/>
                      <a:pt x="82246" y="9285"/>
                    </a:cubicBezTo>
                    <a:cubicBezTo>
                      <a:pt x="82153" y="8300"/>
                      <a:pt x="82434" y="7269"/>
                      <a:pt x="82997" y="6472"/>
                    </a:cubicBezTo>
                    <a:lnTo>
                      <a:pt x="83278" y="6800"/>
                    </a:lnTo>
                    <a:cubicBezTo>
                      <a:pt x="83559" y="7878"/>
                      <a:pt x="83747" y="8957"/>
                      <a:pt x="83934" y="10035"/>
                    </a:cubicBezTo>
                    <a:cubicBezTo>
                      <a:pt x="83981" y="10223"/>
                      <a:pt x="83934" y="10364"/>
                      <a:pt x="83841" y="10551"/>
                    </a:cubicBezTo>
                    <a:close/>
                    <a:moveTo>
                      <a:pt x="99971" y="18898"/>
                    </a:moveTo>
                    <a:lnTo>
                      <a:pt x="98424" y="18100"/>
                    </a:lnTo>
                    <a:cubicBezTo>
                      <a:pt x="98330" y="18100"/>
                      <a:pt x="98283" y="18007"/>
                      <a:pt x="98236" y="17960"/>
                    </a:cubicBezTo>
                    <a:cubicBezTo>
                      <a:pt x="98236" y="17819"/>
                      <a:pt x="98236" y="17725"/>
                      <a:pt x="98283" y="17678"/>
                    </a:cubicBezTo>
                    <a:cubicBezTo>
                      <a:pt x="98517" y="17303"/>
                      <a:pt x="98658" y="16928"/>
                      <a:pt x="98752" y="16553"/>
                    </a:cubicBezTo>
                    <a:cubicBezTo>
                      <a:pt x="98517" y="16178"/>
                      <a:pt x="98330" y="15803"/>
                      <a:pt x="98236" y="15381"/>
                    </a:cubicBezTo>
                    <a:lnTo>
                      <a:pt x="98892" y="15615"/>
                    </a:lnTo>
                    <a:cubicBezTo>
                      <a:pt x="98846" y="15943"/>
                      <a:pt x="98846" y="16225"/>
                      <a:pt x="98752" y="16553"/>
                    </a:cubicBezTo>
                    <a:cubicBezTo>
                      <a:pt x="99221" y="17116"/>
                      <a:pt x="99596" y="17725"/>
                      <a:pt x="99924" y="18382"/>
                    </a:cubicBezTo>
                    <a:cubicBezTo>
                      <a:pt x="99971" y="18522"/>
                      <a:pt x="100018" y="18710"/>
                      <a:pt x="99971" y="18898"/>
                    </a:cubicBezTo>
                    <a:close/>
                    <a:moveTo>
                      <a:pt x="110240" y="25790"/>
                    </a:moveTo>
                    <a:cubicBezTo>
                      <a:pt x="110146" y="25790"/>
                      <a:pt x="110052" y="25790"/>
                      <a:pt x="110006" y="25744"/>
                    </a:cubicBezTo>
                    <a:cubicBezTo>
                      <a:pt x="109959" y="25650"/>
                      <a:pt x="109959" y="25556"/>
                      <a:pt x="110006" y="25462"/>
                    </a:cubicBezTo>
                    <a:cubicBezTo>
                      <a:pt x="110193" y="24806"/>
                      <a:pt x="110334" y="24102"/>
                      <a:pt x="110521" y="23399"/>
                    </a:cubicBezTo>
                    <a:lnTo>
                      <a:pt x="110662" y="23071"/>
                    </a:lnTo>
                    <a:cubicBezTo>
                      <a:pt x="111225" y="24149"/>
                      <a:pt x="112022" y="25087"/>
                      <a:pt x="113007" y="25884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98"/>
              <p:cNvSpPr/>
              <p:nvPr/>
            </p:nvSpPr>
            <p:spPr>
              <a:xfrm>
                <a:off x="1808950" y="4039700"/>
                <a:ext cx="376300" cy="449000"/>
              </a:xfrm>
              <a:custGeom>
                <a:avLst/>
                <a:gdLst/>
                <a:ahLst/>
                <a:cxnLst/>
                <a:rect l="l" t="t" r="r" b="b"/>
                <a:pathLst>
                  <a:path w="15052" h="17960" extrusionOk="0">
                    <a:moveTo>
                      <a:pt x="13317" y="1"/>
                    </a:moveTo>
                    <a:cubicBezTo>
                      <a:pt x="9706" y="2064"/>
                      <a:pt x="7925" y="2392"/>
                      <a:pt x="6096" y="4831"/>
                    </a:cubicBezTo>
                    <a:cubicBezTo>
                      <a:pt x="4220" y="7269"/>
                      <a:pt x="3564" y="11442"/>
                      <a:pt x="4080" y="14443"/>
                    </a:cubicBezTo>
                    <a:cubicBezTo>
                      <a:pt x="2860" y="15615"/>
                      <a:pt x="1501" y="16741"/>
                      <a:pt x="94" y="17725"/>
                    </a:cubicBezTo>
                    <a:cubicBezTo>
                      <a:pt x="0" y="17772"/>
                      <a:pt x="94" y="17960"/>
                      <a:pt x="281" y="17913"/>
                    </a:cubicBezTo>
                    <a:cubicBezTo>
                      <a:pt x="1782" y="16928"/>
                      <a:pt x="3189" y="15803"/>
                      <a:pt x="4502" y="14584"/>
                    </a:cubicBezTo>
                    <a:cubicBezTo>
                      <a:pt x="7549" y="14162"/>
                      <a:pt x="11066" y="13318"/>
                      <a:pt x="13458" y="9098"/>
                    </a:cubicBezTo>
                    <a:cubicBezTo>
                      <a:pt x="15052" y="6284"/>
                      <a:pt x="14020" y="2439"/>
                      <a:pt x="13317" y="1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98"/>
              <p:cNvSpPr/>
              <p:nvPr/>
            </p:nvSpPr>
            <p:spPr>
              <a:xfrm>
                <a:off x="1919125" y="4087775"/>
                <a:ext cx="302475" cy="333050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3322" extrusionOk="0">
                    <a:moveTo>
                      <a:pt x="11208" y="0"/>
                    </a:moveTo>
                    <a:lnTo>
                      <a:pt x="11208" y="0"/>
                    </a:lnTo>
                    <a:cubicBezTo>
                      <a:pt x="7409" y="1595"/>
                      <a:pt x="5581" y="1688"/>
                      <a:pt x="3424" y="3845"/>
                    </a:cubicBezTo>
                    <a:cubicBezTo>
                      <a:pt x="1267" y="6002"/>
                      <a:pt x="1" y="10269"/>
                      <a:pt x="188" y="13317"/>
                    </a:cubicBezTo>
                    <a:cubicBezTo>
                      <a:pt x="365" y="13320"/>
                      <a:pt x="543" y="13321"/>
                      <a:pt x="723" y="13321"/>
                    </a:cubicBezTo>
                    <a:cubicBezTo>
                      <a:pt x="3786" y="13321"/>
                      <a:pt x="7253" y="12859"/>
                      <a:pt x="10176" y="9050"/>
                    </a:cubicBezTo>
                    <a:cubicBezTo>
                      <a:pt x="12099" y="6518"/>
                      <a:pt x="11583" y="2532"/>
                      <a:pt x="11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98"/>
              <p:cNvSpPr/>
              <p:nvPr/>
            </p:nvSpPr>
            <p:spPr>
              <a:xfrm>
                <a:off x="1810700" y="4126350"/>
                <a:ext cx="360050" cy="362900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4516" extrusionOk="0">
                    <a:moveTo>
                      <a:pt x="14311" y="0"/>
                    </a:moveTo>
                    <a:cubicBezTo>
                      <a:pt x="14281" y="0"/>
                      <a:pt x="14250" y="16"/>
                      <a:pt x="14232" y="52"/>
                    </a:cubicBezTo>
                    <a:cubicBezTo>
                      <a:pt x="13013" y="2349"/>
                      <a:pt x="11559" y="4553"/>
                      <a:pt x="9777" y="6522"/>
                    </a:cubicBezTo>
                    <a:cubicBezTo>
                      <a:pt x="7995" y="8632"/>
                      <a:pt x="5979" y="10461"/>
                      <a:pt x="3775" y="12055"/>
                    </a:cubicBezTo>
                    <a:cubicBezTo>
                      <a:pt x="2603" y="12900"/>
                      <a:pt x="1384" y="13650"/>
                      <a:pt x="118" y="14306"/>
                    </a:cubicBezTo>
                    <a:cubicBezTo>
                      <a:pt x="0" y="14345"/>
                      <a:pt x="79" y="14516"/>
                      <a:pt x="163" y="14516"/>
                    </a:cubicBezTo>
                    <a:cubicBezTo>
                      <a:pt x="179" y="14516"/>
                      <a:pt x="196" y="14509"/>
                      <a:pt x="211" y="14494"/>
                    </a:cubicBezTo>
                    <a:cubicBezTo>
                      <a:pt x="2650" y="13415"/>
                      <a:pt x="4854" y="11915"/>
                      <a:pt x="6776" y="10133"/>
                    </a:cubicBezTo>
                    <a:cubicBezTo>
                      <a:pt x="8792" y="8304"/>
                      <a:pt x="10621" y="6241"/>
                      <a:pt x="12169" y="3943"/>
                    </a:cubicBezTo>
                    <a:cubicBezTo>
                      <a:pt x="13013" y="2724"/>
                      <a:pt x="13763" y="1458"/>
                      <a:pt x="14372" y="98"/>
                    </a:cubicBezTo>
                    <a:cubicBezTo>
                      <a:pt x="14401" y="41"/>
                      <a:pt x="14359" y="0"/>
                      <a:pt x="14311" y="0"/>
                    </a:cubicBez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98"/>
              <p:cNvSpPr/>
              <p:nvPr/>
            </p:nvSpPr>
            <p:spPr>
              <a:xfrm>
                <a:off x="1983975" y="4324575"/>
                <a:ext cx="14712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5885" h="2022" extrusionOk="0">
                    <a:moveTo>
                      <a:pt x="5800" y="0"/>
                    </a:moveTo>
                    <a:cubicBezTo>
                      <a:pt x="4018" y="844"/>
                      <a:pt x="2096" y="1454"/>
                      <a:pt x="173" y="1782"/>
                    </a:cubicBezTo>
                    <a:cubicBezTo>
                      <a:pt x="0" y="1782"/>
                      <a:pt x="67" y="2022"/>
                      <a:pt x="189" y="2022"/>
                    </a:cubicBezTo>
                    <a:cubicBezTo>
                      <a:pt x="199" y="2022"/>
                      <a:pt x="209" y="2020"/>
                      <a:pt x="220" y="2016"/>
                    </a:cubicBezTo>
                    <a:cubicBezTo>
                      <a:pt x="2190" y="1688"/>
                      <a:pt x="4112" y="1032"/>
                      <a:pt x="5847" y="94"/>
                    </a:cubicBezTo>
                    <a:cubicBezTo>
                      <a:pt x="5885" y="94"/>
                      <a:pt x="5862" y="34"/>
                      <a:pt x="5828" y="34"/>
                    </a:cubicBezTo>
                    <a:cubicBezTo>
                      <a:pt x="5819" y="34"/>
                      <a:pt x="5810" y="38"/>
                      <a:pt x="5800" y="47"/>
                    </a:cubicBezTo>
                    <a:lnTo>
                      <a:pt x="5800" y="0"/>
                    </a:ln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98"/>
              <p:cNvSpPr/>
              <p:nvPr/>
            </p:nvSpPr>
            <p:spPr>
              <a:xfrm>
                <a:off x="1984775" y="4222100"/>
                <a:ext cx="31675" cy="15142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6057" extrusionOk="0">
                    <a:moveTo>
                      <a:pt x="1192" y="0"/>
                    </a:moveTo>
                    <a:cubicBezTo>
                      <a:pt x="1181" y="0"/>
                      <a:pt x="1173" y="6"/>
                      <a:pt x="1173" y="20"/>
                    </a:cubicBezTo>
                    <a:lnTo>
                      <a:pt x="1126" y="20"/>
                    </a:lnTo>
                    <a:cubicBezTo>
                      <a:pt x="704" y="957"/>
                      <a:pt x="376" y="1989"/>
                      <a:pt x="188" y="3021"/>
                    </a:cubicBezTo>
                    <a:cubicBezTo>
                      <a:pt x="94" y="3536"/>
                      <a:pt x="48" y="4052"/>
                      <a:pt x="1" y="4568"/>
                    </a:cubicBezTo>
                    <a:lnTo>
                      <a:pt x="1" y="5318"/>
                    </a:lnTo>
                    <a:cubicBezTo>
                      <a:pt x="1" y="5553"/>
                      <a:pt x="1" y="5787"/>
                      <a:pt x="94" y="6022"/>
                    </a:cubicBezTo>
                    <a:cubicBezTo>
                      <a:pt x="118" y="6045"/>
                      <a:pt x="153" y="6057"/>
                      <a:pt x="188" y="6057"/>
                    </a:cubicBezTo>
                    <a:cubicBezTo>
                      <a:pt x="223" y="6057"/>
                      <a:pt x="259" y="6045"/>
                      <a:pt x="282" y="6022"/>
                    </a:cubicBezTo>
                    <a:cubicBezTo>
                      <a:pt x="329" y="5834"/>
                      <a:pt x="329" y="5647"/>
                      <a:pt x="329" y="5412"/>
                    </a:cubicBezTo>
                    <a:lnTo>
                      <a:pt x="329" y="4662"/>
                    </a:lnTo>
                    <a:cubicBezTo>
                      <a:pt x="329" y="4099"/>
                      <a:pt x="376" y="3583"/>
                      <a:pt x="470" y="3021"/>
                    </a:cubicBezTo>
                    <a:cubicBezTo>
                      <a:pt x="610" y="2036"/>
                      <a:pt x="892" y="1004"/>
                      <a:pt x="1267" y="67"/>
                    </a:cubicBezTo>
                    <a:cubicBezTo>
                      <a:pt x="1267" y="33"/>
                      <a:pt x="1220" y="0"/>
                      <a:pt x="1192" y="0"/>
                    </a:cubicBez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98"/>
              <p:cNvSpPr/>
              <p:nvPr/>
            </p:nvSpPr>
            <p:spPr>
              <a:xfrm>
                <a:off x="2064500" y="4193275"/>
                <a:ext cx="7050" cy="8882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553" extrusionOk="0">
                    <a:moveTo>
                      <a:pt x="235" y="0"/>
                    </a:moveTo>
                    <a:cubicBezTo>
                      <a:pt x="94" y="610"/>
                      <a:pt x="47" y="1220"/>
                      <a:pt x="0" y="1829"/>
                    </a:cubicBezTo>
                    <a:lnTo>
                      <a:pt x="0" y="2720"/>
                    </a:lnTo>
                    <a:lnTo>
                      <a:pt x="0" y="3189"/>
                    </a:lnTo>
                    <a:cubicBezTo>
                      <a:pt x="0" y="3330"/>
                      <a:pt x="47" y="3423"/>
                      <a:pt x="94" y="3517"/>
                    </a:cubicBezTo>
                    <a:cubicBezTo>
                      <a:pt x="117" y="3541"/>
                      <a:pt x="141" y="3552"/>
                      <a:pt x="164" y="3552"/>
                    </a:cubicBezTo>
                    <a:cubicBezTo>
                      <a:pt x="188" y="3552"/>
                      <a:pt x="211" y="3541"/>
                      <a:pt x="235" y="3517"/>
                    </a:cubicBezTo>
                    <a:cubicBezTo>
                      <a:pt x="282" y="3377"/>
                      <a:pt x="282" y="3283"/>
                      <a:pt x="235" y="3142"/>
                    </a:cubicBezTo>
                    <a:lnTo>
                      <a:pt x="235" y="2720"/>
                    </a:lnTo>
                    <a:lnTo>
                      <a:pt x="235" y="1829"/>
                    </a:lnTo>
                    <a:cubicBezTo>
                      <a:pt x="235" y="1220"/>
                      <a:pt x="235" y="657"/>
                      <a:pt x="282" y="47"/>
                    </a:cubicBezTo>
                    <a:cubicBezTo>
                      <a:pt x="282" y="24"/>
                      <a:pt x="270" y="12"/>
                      <a:pt x="258" y="12"/>
                    </a:cubicBezTo>
                    <a:cubicBezTo>
                      <a:pt x="246" y="12"/>
                      <a:pt x="235" y="24"/>
                      <a:pt x="235" y="47"/>
                    </a:cubicBez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98"/>
              <p:cNvSpPr/>
              <p:nvPr/>
            </p:nvSpPr>
            <p:spPr>
              <a:xfrm>
                <a:off x="2120750" y="4157225"/>
                <a:ext cx="5900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041" extrusionOk="0">
                    <a:moveTo>
                      <a:pt x="95" y="1"/>
                    </a:moveTo>
                    <a:cubicBezTo>
                      <a:pt x="71" y="1"/>
                      <a:pt x="48" y="12"/>
                      <a:pt x="48" y="36"/>
                    </a:cubicBezTo>
                    <a:cubicBezTo>
                      <a:pt x="48" y="364"/>
                      <a:pt x="48" y="692"/>
                      <a:pt x="1" y="1020"/>
                    </a:cubicBezTo>
                    <a:lnTo>
                      <a:pt x="1" y="1536"/>
                    </a:lnTo>
                    <a:lnTo>
                      <a:pt x="1" y="1771"/>
                    </a:lnTo>
                    <a:cubicBezTo>
                      <a:pt x="1" y="1864"/>
                      <a:pt x="1" y="1911"/>
                      <a:pt x="48" y="2005"/>
                    </a:cubicBezTo>
                    <a:cubicBezTo>
                      <a:pt x="48" y="2029"/>
                      <a:pt x="71" y="2040"/>
                      <a:pt x="101" y="2040"/>
                    </a:cubicBezTo>
                    <a:cubicBezTo>
                      <a:pt x="130" y="2040"/>
                      <a:pt x="165" y="2029"/>
                      <a:pt x="189" y="2005"/>
                    </a:cubicBezTo>
                    <a:cubicBezTo>
                      <a:pt x="235" y="1864"/>
                      <a:pt x="235" y="1677"/>
                      <a:pt x="189" y="1536"/>
                    </a:cubicBezTo>
                    <a:lnTo>
                      <a:pt x="189" y="1020"/>
                    </a:lnTo>
                    <a:cubicBezTo>
                      <a:pt x="189" y="692"/>
                      <a:pt x="142" y="364"/>
                      <a:pt x="142" y="36"/>
                    </a:cubicBezTo>
                    <a:cubicBezTo>
                      <a:pt x="142" y="12"/>
                      <a:pt x="118" y="1"/>
                      <a:pt x="95" y="1"/>
                    </a:cubicBez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98"/>
              <p:cNvSpPr/>
              <p:nvPr/>
            </p:nvSpPr>
            <p:spPr>
              <a:xfrm>
                <a:off x="2069200" y="4239150"/>
                <a:ext cx="9812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1596" extrusionOk="0">
                    <a:moveTo>
                      <a:pt x="3849" y="1"/>
                    </a:moveTo>
                    <a:cubicBezTo>
                      <a:pt x="3831" y="1"/>
                      <a:pt x="3812" y="12"/>
                      <a:pt x="3798" y="41"/>
                    </a:cubicBezTo>
                    <a:cubicBezTo>
                      <a:pt x="3282" y="416"/>
                      <a:pt x="2673" y="744"/>
                      <a:pt x="2016" y="932"/>
                    </a:cubicBezTo>
                    <a:cubicBezTo>
                      <a:pt x="1688" y="1026"/>
                      <a:pt x="1406" y="1120"/>
                      <a:pt x="1078" y="1213"/>
                    </a:cubicBezTo>
                    <a:cubicBezTo>
                      <a:pt x="750" y="1260"/>
                      <a:pt x="422" y="1307"/>
                      <a:pt x="94" y="1401"/>
                    </a:cubicBezTo>
                    <a:cubicBezTo>
                      <a:pt x="10" y="1443"/>
                      <a:pt x="1" y="1596"/>
                      <a:pt x="66" y="1596"/>
                    </a:cubicBezTo>
                    <a:cubicBezTo>
                      <a:pt x="74" y="1596"/>
                      <a:pt x="83" y="1594"/>
                      <a:pt x="94" y="1588"/>
                    </a:cubicBezTo>
                    <a:cubicBezTo>
                      <a:pt x="422" y="1542"/>
                      <a:pt x="750" y="1448"/>
                      <a:pt x="1078" y="1401"/>
                    </a:cubicBezTo>
                    <a:cubicBezTo>
                      <a:pt x="1453" y="1307"/>
                      <a:pt x="1782" y="1213"/>
                      <a:pt x="2110" y="1073"/>
                    </a:cubicBezTo>
                    <a:cubicBezTo>
                      <a:pt x="2438" y="979"/>
                      <a:pt x="2766" y="838"/>
                      <a:pt x="3048" y="698"/>
                    </a:cubicBezTo>
                    <a:cubicBezTo>
                      <a:pt x="3329" y="510"/>
                      <a:pt x="3610" y="322"/>
                      <a:pt x="3892" y="88"/>
                    </a:cubicBezTo>
                    <a:cubicBezTo>
                      <a:pt x="3924" y="56"/>
                      <a:pt x="3889" y="1"/>
                      <a:pt x="3849" y="1"/>
                    </a:cubicBez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98"/>
              <p:cNvSpPr/>
              <p:nvPr/>
            </p:nvSpPr>
            <p:spPr>
              <a:xfrm>
                <a:off x="2120750" y="4181550"/>
                <a:ext cx="49275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033" extrusionOk="0">
                    <a:moveTo>
                      <a:pt x="1970" y="1"/>
                    </a:moveTo>
                    <a:lnTo>
                      <a:pt x="1970" y="1"/>
                    </a:lnTo>
                    <a:cubicBezTo>
                      <a:pt x="1642" y="188"/>
                      <a:pt x="1314" y="376"/>
                      <a:pt x="1033" y="516"/>
                    </a:cubicBezTo>
                    <a:cubicBezTo>
                      <a:pt x="845" y="563"/>
                      <a:pt x="704" y="657"/>
                      <a:pt x="517" y="704"/>
                    </a:cubicBezTo>
                    <a:lnTo>
                      <a:pt x="235" y="751"/>
                    </a:lnTo>
                    <a:cubicBezTo>
                      <a:pt x="142" y="751"/>
                      <a:pt x="48" y="751"/>
                      <a:pt x="1" y="891"/>
                    </a:cubicBezTo>
                    <a:cubicBezTo>
                      <a:pt x="1" y="938"/>
                      <a:pt x="1" y="985"/>
                      <a:pt x="48" y="985"/>
                    </a:cubicBezTo>
                    <a:cubicBezTo>
                      <a:pt x="48" y="1032"/>
                      <a:pt x="142" y="1032"/>
                      <a:pt x="189" y="1032"/>
                    </a:cubicBezTo>
                    <a:cubicBezTo>
                      <a:pt x="517" y="985"/>
                      <a:pt x="845" y="845"/>
                      <a:pt x="1173" y="657"/>
                    </a:cubicBezTo>
                    <a:cubicBezTo>
                      <a:pt x="1455" y="469"/>
                      <a:pt x="1689" y="235"/>
                      <a:pt x="1970" y="1"/>
                    </a:cubicBez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98"/>
              <p:cNvSpPr/>
              <p:nvPr/>
            </p:nvSpPr>
            <p:spPr>
              <a:xfrm>
                <a:off x="1997675" y="4507450"/>
                <a:ext cx="307150" cy="2497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9988" extrusionOk="0">
                    <a:moveTo>
                      <a:pt x="12192" y="9753"/>
                    </a:moveTo>
                    <a:cubicBezTo>
                      <a:pt x="11489" y="8722"/>
                      <a:pt x="10691" y="7737"/>
                      <a:pt x="9847" y="6893"/>
                    </a:cubicBezTo>
                    <a:cubicBezTo>
                      <a:pt x="9566" y="4830"/>
                      <a:pt x="8910" y="2532"/>
                      <a:pt x="6096" y="1032"/>
                    </a:cubicBezTo>
                    <a:cubicBezTo>
                      <a:pt x="4221" y="0"/>
                      <a:pt x="1642" y="703"/>
                      <a:pt x="0" y="1172"/>
                    </a:cubicBezTo>
                    <a:cubicBezTo>
                      <a:pt x="1407" y="3564"/>
                      <a:pt x="1642" y="4783"/>
                      <a:pt x="3283" y="6002"/>
                    </a:cubicBezTo>
                    <a:cubicBezTo>
                      <a:pt x="4924" y="7221"/>
                      <a:pt x="7644" y="7596"/>
                      <a:pt x="9660" y="7268"/>
                    </a:cubicBezTo>
                    <a:cubicBezTo>
                      <a:pt x="10504" y="8065"/>
                      <a:pt x="11254" y="8956"/>
                      <a:pt x="11958" y="9894"/>
                    </a:cubicBezTo>
                    <a:cubicBezTo>
                      <a:pt x="12051" y="9988"/>
                      <a:pt x="12286" y="9894"/>
                      <a:pt x="12192" y="9753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98"/>
              <p:cNvSpPr/>
              <p:nvPr/>
            </p:nvSpPr>
            <p:spPr>
              <a:xfrm>
                <a:off x="2039875" y="4487050"/>
                <a:ext cx="220400" cy="19512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7805" extrusionOk="0">
                    <a:moveTo>
                      <a:pt x="2324" y="0"/>
                    </a:moveTo>
                    <a:cubicBezTo>
                      <a:pt x="1485" y="0"/>
                      <a:pt x="672" y="87"/>
                      <a:pt x="1" y="160"/>
                    </a:cubicBezTo>
                    <a:cubicBezTo>
                      <a:pt x="985" y="2739"/>
                      <a:pt x="1079" y="3958"/>
                      <a:pt x="2486" y="5458"/>
                    </a:cubicBezTo>
                    <a:cubicBezTo>
                      <a:pt x="3859" y="6877"/>
                      <a:pt x="6572" y="7804"/>
                      <a:pt x="8576" y="7804"/>
                    </a:cubicBezTo>
                    <a:cubicBezTo>
                      <a:pt x="8625" y="7804"/>
                      <a:pt x="8674" y="7804"/>
                      <a:pt x="8722" y="7803"/>
                    </a:cubicBezTo>
                    <a:cubicBezTo>
                      <a:pt x="8816" y="5693"/>
                      <a:pt x="8722" y="3161"/>
                      <a:pt x="6049" y="1050"/>
                    </a:cubicBezTo>
                    <a:cubicBezTo>
                      <a:pt x="5044" y="217"/>
                      <a:pt x="3651" y="0"/>
                      <a:pt x="2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98"/>
              <p:cNvSpPr/>
              <p:nvPr/>
            </p:nvSpPr>
            <p:spPr>
              <a:xfrm>
                <a:off x="2063650" y="4510725"/>
                <a:ext cx="240775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9906" extrusionOk="0">
                    <a:moveTo>
                      <a:pt x="136" y="0"/>
                    </a:moveTo>
                    <a:cubicBezTo>
                      <a:pt x="59" y="0"/>
                      <a:pt x="0" y="110"/>
                      <a:pt x="81" y="150"/>
                    </a:cubicBezTo>
                    <a:cubicBezTo>
                      <a:pt x="2051" y="1229"/>
                      <a:pt x="3879" y="2682"/>
                      <a:pt x="5427" y="4324"/>
                    </a:cubicBezTo>
                    <a:cubicBezTo>
                      <a:pt x="7021" y="5965"/>
                      <a:pt x="8334" y="7793"/>
                      <a:pt x="9365" y="9857"/>
                    </a:cubicBezTo>
                    <a:cubicBezTo>
                      <a:pt x="9382" y="9890"/>
                      <a:pt x="9422" y="9905"/>
                      <a:pt x="9465" y="9905"/>
                    </a:cubicBezTo>
                    <a:cubicBezTo>
                      <a:pt x="9543" y="9905"/>
                      <a:pt x="9630" y="9854"/>
                      <a:pt x="9600" y="9763"/>
                    </a:cubicBezTo>
                    <a:cubicBezTo>
                      <a:pt x="8662" y="7653"/>
                      <a:pt x="7396" y="5730"/>
                      <a:pt x="5755" y="4136"/>
                    </a:cubicBezTo>
                    <a:cubicBezTo>
                      <a:pt x="4114" y="2448"/>
                      <a:pt x="2238" y="1088"/>
                      <a:pt x="175" y="10"/>
                    </a:cubicBezTo>
                    <a:cubicBezTo>
                      <a:pt x="162" y="3"/>
                      <a:pt x="149" y="0"/>
                      <a:pt x="136" y="0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98"/>
              <p:cNvSpPr/>
              <p:nvPr/>
            </p:nvSpPr>
            <p:spPr>
              <a:xfrm>
                <a:off x="2196150" y="4540425"/>
                <a:ext cx="34275" cy="9907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3963" extrusionOk="0">
                    <a:moveTo>
                      <a:pt x="75" y="1"/>
                    </a:moveTo>
                    <a:cubicBezTo>
                      <a:pt x="35" y="1"/>
                      <a:pt x="0" y="55"/>
                      <a:pt x="33" y="88"/>
                    </a:cubicBezTo>
                    <a:cubicBezTo>
                      <a:pt x="549" y="1260"/>
                      <a:pt x="877" y="2573"/>
                      <a:pt x="1064" y="3839"/>
                    </a:cubicBezTo>
                    <a:cubicBezTo>
                      <a:pt x="1064" y="3926"/>
                      <a:pt x="1135" y="3963"/>
                      <a:pt x="1207" y="3963"/>
                    </a:cubicBezTo>
                    <a:cubicBezTo>
                      <a:pt x="1289" y="3963"/>
                      <a:pt x="1371" y="3914"/>
                      <a:pt x="1346" y="3839"/>
                    </a:cubicBezTo>
                    <a:cubicBezTo>
                      <a:pt x="1111" y="2479"/>
                      <a:pt x="689" y="1213"/>
                      <a:pt x="127" y="41"/>
                    </a:cubicBezTo>
                    <a:cubicBezTo>
                      <a:pt x="112" y="12"/>
                      <a:pt x="93" y="1"/>
                      <a:pt x="75" y="1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98"/>
              <p:cNvSpPr/>
              <p:nvPr/>
            </p:nvSpPr>
            <p:spPr>
              <a:xfrm>
                <a:off x="2125450" y="4615275"/>
                <a:ext cx="10317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994" extrusionOk="0">
                    <a:moveTo>
                      <a:pt x="141" y="1"/>
                    </a:moveTo>
                    <a:cubicBezTo>
                      <a:pt x="47" y="1"/>
                      <a:pt x="1" y="95"/>
                      <a:pt x="47" y="95"/>
                    </a:cubicBezTo>
                    <a:lnTo>
                      <a:pt x="47" y="142"/>
                    </a:lnTo>
                    <a:cubicBezTo>
                      <a:pt x="704" y="423"/>
                      <a:pt x="1360" y="704"/>
                      <a:pt x="2064" y="845"/>
                    </a:cubicBezTo>
                    <a:cubicBezTo>
                      <a:pt x="2392" y="939"/>
                      <a:pt x="2767" y="986"/>
                      <a:pt x="3095" y="986"/>
                    </a:cubicBezTo>
                    <a:lnTo>
                      <a:pt x="3705" y="986"/>
                    </a:lnTo>
                    <a:cubicBezTo>
                      <a:pt x="3780" y="986"/>
                      <a:pt x="3840" y="993"/>
                      <a:pt x="3894" y="993"/>
                    </a:cubicBezTo>
                    <a:cubicBezTo>
                      <a:pt x="3975" y="993"/>
                      <a:pt x="4042" y="976"/>
                      <a:pt x="4127" y="892"/>
                    </a:cubicBezTo>
                    <a:cubicBezTo>
                      <a:pt x="4127" y="845"/>
                      <a:pt x="4127" y="798"/>
                      <a:pt x="4127" y="751"/>
                    </a:cubicBezTo>
                    <a:cubicBezTo>
                      <a:pt x="4057" y="704"/>
                      <a:pt x="3986" y="693"/>
                      <a:pt x="3916" y="693"/>
                    </a:cubicBezTo>
                    <a:cubicBezTo>
                      <a:pt x="3846" y="693"/>
                      <a:pt x="3775" y="704"/>
                      <a:pt x="3705" y="704"/>
                    </a:cubicBezTo>
                    <a:lnTo>
                      <a:pt x="3189" y="704"/>
                    </a:lnTo>
                    <a:cubicBezTo>
                      <a:pt x="2861" y="657"/>
                      <a:pt x="2486" y="610"/>
                      <a:pt x="2157" y="564"/>
                    </a:cubicBezTo>
                    <a:cubicBezTo>
                      <a:pt x="1454" y="470"/>
                      <a:pt x="751" y="282"/>
                      <a:pt x="141" y="1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98"/>
              <p:cNvSpPr/>
              <p:nvPr/>
            </p:nvSpPr>
            <p:spPr>
              <a:xfrm>
                <a:off x="2107875" y="4577775"/>
                <a:ext cx="60975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2439" h="282" extrusionOk="0">
                    <a:moveTo>
                      <a:pt x="47" y="0"/>
                    </a:moveTo>
                    <a:cubicBezTo>
                      <a:pt x="0" y="0"/>
                      <a:pt x="0" y="47"/>
                      <a:pt x="47" y="47"/>
                    </a:cubicBezTo>
                    <a:lnTo>
                      <a:pt x="0" y="94"/>
                    </a:lnTo>
                    <a:cubicBezTo>
                      <a:pt x="375" y="141"/>
                      <a:pt x="750" y="235"/>
                      <a:pt x="1126" y="282"/>
                    </a:cubicBezTo>
                    <a:lnTo>
                      <a:pt x="2298" y="282"/>
                    </a:lnTo>
                    <a:cubicBezTo>
                      <a:pt x="2345" y="282"/>
                      <a:pt x="2392" y="235"/>
                      <a:pt x="2438" y="188"/>
                    </a:cubicBezTo>
                    <a:cubicBezTo>
                      <a:pt x="2438" y="141"/>
                      <a:pt x="2438" y="94"/>
                      <a:pt x="2438" y="94"/>
                    </a:cubicBezTo>
                    <a:cubicBezTo>
                      <a:pt x="2392" y="47"/>
                      <a:pt x="2345" y="0"/>
                      <a:pt x="2298" y="0"/>
                    </a:cubicBezTo>
                    <a:cubicBezTo>
                      <a:pt x="1981" y="40"/>
                      <a:pt x="1664" y="55"/>
                      <a:pt x="1347" y="55"/>
                    </a:cubicBezTo>
                    <a:cubicBezTo>
                      <a:pt x="913" y="55"/>
                      <a:pt x="480" y="28"/>
                      <a:pt x="47" y="0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98"/>
              <p:cNvSpPr/>
              <p:nvPr/>
            </p:nvSpPr>
            <p:spPr>
              <a:xfrm>
                <a:off x="2083250" y="4541425"/>
                <a:ext cx="3637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" extrusionOk="0">
                    <a:moveTo>
                      <a:pt x="47" y="1"/>
                    </a:moveTo>
                    <a:cubicBezTo>
                      <a:pt x="0" y="1"/>
                      <a:pt x="0" y="95"/>
                      <a:pt x="47" y="95"/>
                    </a:cubicBezTo>
                    <a:lnTo>
                      <a:pt x="94" y="142"/>
                    </a:lnTo>
                    <a:lnTo>
                      <a:pt x="751" y="188"/>
                    </a:lnTo>
                    <a:lnTo>
                      <a:pt x="1267" y="188"/>
                    </a:lnTo>
                    <a:cubicBezTo>
                      <a:pt x="1290" y="212"/>
                      <a:pt x="1313" y="224"/>
                      <a:pt x="1337" y="224"/>
                    </a:cubicBezTo>
                    <a:cubicBezTo>
                      <a:pt x="1360" y="224"/>
                      <a:pt x="1384" y="212"/>
                      <a:pt x="1407" y="188"/>
                    </a:cubicBezTo>
                    <a:cubicBezTo>
                      <a:pt x="1454" y="188"/>
                      <a:pt x="1454" y="95"/>
                      <a:pt x="1407" y="48"/>
                    </a:cubicBezTo>
                    <a:cubicBezTo>
                      <a:pt x="1360" y="1"/>
                      <a:pt x="1313" y="1"/>
                      <a:pt x="1267" y="1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98"/>
              <p:cNvSpPr/>
              <p:nvPr/>
            </p:nvSpPr>
            <p:spPr>
              <a:xfrm>
                <a:off x="2139825" y="4515175"/>
                <a:ext cx="2667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2669" extrusionOk="0">
                    <a:moveTo>
                      <a:pt x="85" y="1"/>
                    </a:moveTo>
                    <a:cubicBezTo>
                      <a:pt x="42" y="1"/>
                      <a:pt x="1" y="44"/>
                      <a:pt x="35" y="113"/>
                    </a:cubicBezTo>
                    <a:lnTo>
                      <a:pt x="35" y="66"/>
                    </a:lnTo>
                    <a:cubicBezTo>
                      <a:pt x="129" y="254"/>
                      <a:pt x="270" y="441"/>
                      <a:pt x="363" y="676"/>
                    </a:cubicBezTo>
                    <a:cubicBezTo>
                      <a:pt x="457" y="863"/>
                      <a:pt x="504" y="1098"/>
                      <a:pt x="598" y="1285"/>
                    </a:cubicBezTo>
                    <a:cubicBezTo>
                      <a:pt x="645" y="1520"/>
                      <a:pt x="692" y="1707"/>
                      <a:pt x="738" y="1942"/>
                    </a:cubicBezTo>
                    <a:cubicBezTo>
                      <a:pt x="785" y="2176"/>
                      <a:pt x="785" y="2411"/>
                      <a:pt x="879" y="2598"/>
                    </a:cubicBezTo>
                    <a:cubicBezTo>
                      <a:pt x="879" y="2645"/>
                      <a:pt x="926" y="2669"/>
                      <a:pt x="973" y="2669"/>
                    </a:cubicBezTo>
                    <a:cubicBezTo>
                      <a:pt x="1020" y="2669"/>
                      <a:pt x="1067" y="2645"/>
                      <a:pt x="1067" y="2598"/>
                    </a:cubicBezTo>
                    <a:cubicBezTo>
                      <a:pt x="1020" y="2364"/>
                      <a:pt x="973" y="2129"/>
                      <a:pt x="926" y="1895"/>
                    </a:cubicBezTo>
                    <a:cubicBezTo>
                      <a:pt x="879" y="1660"/>
                      <a:pt x="832" y="1426"/>
                      <a:pt x="738" y="1238"/>
                    </a:cubicBezTo>
                    <a:cubicBezTo>
                      <a:pt x="692" y="1004"/>
                      <a:pt x="598" y="816"/>
                      <a:pt x="504" y="629"/>
                    </a:cubicBezTo>
                    <a:cubicBezTo>
                      <a:pt x="410" y="394"/>
                      <a:pt x="270" y="207"/>
                      <a:pt x="129" y="19"/>
                    </a:cubicBezTo>
                    <a:cubicBezTo>
                      <a:pt x="116" y="7"/>
                      <a:pt x="100" y="1"/>
                      <a:pt x="85" y="1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98"/>
              <p:cNvSpPr/>
              <p:nvPr/>
            </p:nvSpPr>
            <p:spPr>
              <a:xfrm>
                <a:off x="2102000" y="4512125"/>
                <a:ext cx="18775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408" extrusionOk="0">
                    <a:moveTo>
                      <a:pt x="1" y="1"/>
                    </a:moveTo>
                    <a:lnTo>
                      <a:pt x="1" y="47"/>
                    </a:lnTo>
                    <a:cubicBezTo>
                      <a:pt x="48" y="141"/>
                      <a:pt x="94" y="235"/>
                      <a:pt x="141" y="329"/>
                    </a:cubicBezTo>
                    <a:cubicBezTo>
                      <a:pt x="188" y="423"/>
                      <a:pt x="235" y="516"/>
                      <a:pt x="282" y="610"/>
                    </a:cubicBezTo>
                    <a:cubicBezTo>
                      <a:pt x="376" y="798"/>
                      <a:pt x="423" y="1032"/>
                      <a:pt x="423" y="1220"/>
                    </a:cubicBezTo>
                    <a:cubicBezTo>
                      <a:pt x="423" y="1314"/>
                      <a:pt x="517" y="1407"/>
                      <a:pt x="610" y="1407"/>
                    </a:cubicBezTo>
                    <a:cubicBezTo>
                      <a:pt x="704" y="1360"/>
                      <a:pt x="751" y="1314"/>
                      <a:pt x="704" y="1220"/>
                    </a:cubicBezTo>
                    <a:cubicBezTo>
                      <a:pt x="657" y="985"/>
                      <a:pt x="563" y="751"/>
                      <a:pt x="470" y="516"/>
                    </a:cubicBezTo>
                    <a:cubicBezTo>
                      <a:pt x="376" y="423"/>
                      <a:pt x="329" y="329"/>
                      <a:pt x="282" y="235"/>
                    </a:cubicBezTo>
                    <a:cubicBezTo>
                      <a:pt x="188" y="188"/>
                      <a:pt x="94" y="94"/>
                      <a:pt x="1" y="1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98"/>
              <p:cNvSpPr/>
              <p:nvPr/>
            </p:nvSpPr>
            <p:spPr>
              <a:xfrm>
                <a:off x="980150" y="2982325"/>
                <a:ext cx="146550" cy="246200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9848" extrusionOk="0">
                    <a:moveTo>
                      <a:pt x="1" y="9707"/>
                    </a:moveTo>
                    <a:cubicBezTo>
                      <a:pt x="141" y="8769"/>
                      <a:pt x="423" y="7878"/>
                      <a:pt x="751" y="6987"/>
                    </a:cubicBezTo>
                    <a:cubicBezTo>
                      <a:pt x="329" y="5487"/>
                      <a:pt x="48" y="3705"/>
                      <a:pt x="1548" y="1783"/>
                    </a:cubicBezTo>
                    <a:cubicBezTo>
                      <a:pt x="2533" y="470"/>
                      <a:pt x="4549" y="188"/>
                      <a:pt x="5862" y="1"/>
                    </a:cubicBezTo>
                    <a:cubicBezTo>
                      <a:pt x="5581" y="2111"/>
                      <a:pt x="5768" y="3002"/>
                      <a:pt x="5018" y="4362"/>
                    </a:cubicBezTo>
                    <a:cubicBezTo>
                      <a:pt x="4033" y="5768"/>
                      <a:pt x="2626" y="6753"/>
                      <a:pt x="985" y="7175"/>
                    </a:cubicBezTo>
                    <a:cubicBezTo>
                      <a:pt x="657" y="8019"/>
                      <a:pt x="376" y="8863"/>
                      <a:pt x="235" y="9754"/>
                    </a:cubicBezTo>
                    <a:cubicBezTo>
                      <a:pt x="188" y="9848"/>
                      <a:pt x="1" y="9848"/>
                      <a:pt x="1" y="9707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98"/>
              <p:cNvSpPr/>
              <p:nvPr/>
            </p:nvSpPr>
            <p:spPr>
              <a:xfrm>
                <a:off x="955525" y="2964750"/>
                <a:ext cx="13835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7972" extrusionOk="0">
                    <a:moveTo>
                      <a:pt x="5112" y="0"/>
                    </a:moveTo>
                    <a:lnTo>
                      <a:pt x="5112" y="0"/>
                    </a:lnTo>
                    <a:cubicBezTo>
                      <a:pt x="3846" y="376"/>
                      <a:pt x="1923" y="1032"/>
                      <a:pt x="1173" y="2439"/>
                    </a:cubicBezTo>
                    <a:cubicBezTo>
                      <a:pt x="1" y="4736"/>
                      <a:pt x="657" y="6518"/>
                      <a:pt x="1361" y="7972"/>
                    </a:cubicBezTo>
                    <a:cubicBezTo>
                      <a:pt x="3002" y="7268"/>
                      <a:pt x="4268" y="6002"/>
                      <a:pt x="5018" y="4455"/>
                    </a:cubicBezTo>
                    <a:cubicBezTo>
                      <a:pt x="5534" y="2955"/>
                      <a:pt x="5206" y="2111"/>
                      <a:pt x="5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98"/>
              <p:cNvSpPr/>
              <p:nvPr/>
            </p:nvSpPr>
            <p:spPr>
              <a:xfrm>
                <a:off x="978975" y="2984875"/>
                <a:ext cx="95800" cy="245125"/>
              </a:xfrm>
              <a:custGeom>
                <a:avLst/>
                <a:gdLst/>
                <a:ahLst/>
                <a:cxnLst/>
                <a:rect l="l" t="t" r="r" b="b"/>
                <a:pathLst>
                  <a:path w="3832" h="9805" extrusionOk="0">
                    <a:moveTo>
                      <a:pt x="3716" y="1"/>
                    </a:moveTo>
                    <a:cubicBezTo>
                      <a:pt x="3694" y="1"/>
                      <a:pt x="3672" y="12"/>
                      <a:pt x="3658" y="39"/>
                    </a:cubicBezTo>
                    <a:cubicBezTo>
                      <a:pt x="2533" y="1352"/>
                      <a:pt x="1642" y="2900"/>
                      <a:pt x="1032" y="4541"/>
                    </a:cubicBezTo>
                    <a:cubicBezTo>
                      <a:pt x="329" y="6182"/>
                      <a:pt x="1" y="7917"/>
                      <a:pt x="48" y="9699"/>
                    </a:cubicBezTo>
                    <a:cubicBezTo>
                      <a:pt x="48" y="9769"/>
                      <a:pt x="106" y="9804"/>
                      <a:pt x="165" y="9804"/>
                    </a:cubicBezTo>
                    <a:cubicBezTo>
                      <a:pt x="223" y="9804"/>
                      <a:pt x="282" y="9769"/>
                      <a:pt x="282" y="9699"/>
                    </a:cubicBezTo>
                    <a:cubicBezTo>
                      <a:pt x="470" y="6229"/>
                      <a:pt x="1689" y="2900"/>
                      <a:pt x="3799" y="133"/>
                    </a:cubicBezTo>
                    <a:cubicBezTo>
                      <a:pt x="3832" y="67"/>
                      <a:pt x="3771" y="1"/>
                      <a:pt x="3716" y="1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98"/>
              <p:cNvSpPr/>
              <p:nvPr/>
            </p:nvSpPr>
            <p:spPr>
              <a:xfrm>
                <a:off x="986025" y="3046025"/>
                <a:ext cx="16650" cy="7962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3185" extrusionOk="0">
                    <a:moveTo>
                      <a:pt x="129" y="1"/>
                    </a:moveTo>
                    <a:cubicBezTo>
                      <a:pt x="102" y="1"/>
                      <a:pt x="74" y="24"/>
                      <a:pt x="47" y="79"/>
                    </a:cubicBezTo>
                    <a:cubicBezTo>
                      <a:pt x="0" y="1063"/>
                      <a:pt x="94" y="2095"/>
                      <a:pt x="375" y="3080"/>
                    </a:cubicBezTo>
                    <a:cubicBezTo>
                      <a:pt x="394" y="3155"/>
                      <a:pt x="450" y="3185"/>
                      <a:pt x="505" y="3185"/>
                    </a:cubicBezTo>
                    <a:cubicBezTo>
                      <a:pt x="587" y="3185"/>
                      <a:pt x="666" y="3117"/>
                      <a:pt x="610" y="3033"/>
                    </a:cubicBezTo>
                    <a:cubicBezTo>
                      <a:pt x="328" y="2048"/>
                      <a:pt x="188" y="1063"/>
                      <a:pt x="188" y="32"/>
                    </a:cubicBezTo>
                    <a:cubicBezTo>
                      <a:pt x="168" y="12"/>
                      <a:pt x="149" y="1"/>
                      <a:pt x="129" y="1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98"/>
              <p:cNvSpPr/>
              <p:nvPr/>
            </p:nvSpPr>
            <p:spPr>
              <a:xfrm>
                <a:off x="993625" y="3076975"/>
                <a:ext cx="6955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1953" extrusionOk="0">
                    <a:moveTo>
                      <a:pt x="2698" y="0"/>
                    </a:moveTo>
                    <a:cubicBezTo>
                      <a:pt x="2684" y="0"/>
                      <a:pt x="2668" y="4"/>
                      <a:pt x="2650" y="13"/>
                    </a:cubicBezTo>
                    <a:cubicBezTo>
                      <a:pt x="2322" y="388"/>
                      <a:pt x="1900" y="669"/>
                      <a:pt x="1478" y="951"/>
                    </a:cubicBezTo>
                    <a:cubicBezTo>
                      <a:pt x="1056" y="1232"/>
                      <a:pt x="634" y="1467"/>
                      <a:pt x="165" y="1654"/>
                    </a:cubicBezTo>
                    <a:cubicBezTo>
                      <a:pt x="1" y="1695"/>
                      <a:pt x="52" y="1952"/>
                      <a:pt x="194" y="1952"/>
                    </a:cubicBezTo>
                    <a:cubicBezTo>
                      <a:pt x="214" y="1952"/>
                      <a:pt x="236" y="1947"/>
                      <a:pt x="259" y="1935"/>
                    </a:cubicBezTo>
                    <a:cubicBezTo>
                      <a:pt x="728" y="1748"/>
                      <a:pt x="1197" y="1467"/>
                      <a:pt x="1619" y="1185"/>
                    </a:cubicBezTo>
                    <a:cubicBezTo>
                      <a:pt x="1806" y="1045"/>
                      <a:pt x="2041" y="857"/>
                      <a:pt x="2228" y="669"/>
                    </a:cubicBezTo>
                    <a:cubicBezTo>
                      <a:pt x="2416" y="529"/>
                      <a:pt x="2556" y="294"/>
                      <a:pt x="2744" y="107"/>
                    </a:cubicBezTo>
                    <a:cubicBezTo>
                      <a:pt x="2782" y="69"/>
                      <a:pt x="2758" y="0"/>
                      <a:pt x="2698" y="0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98"/>
              <p:cNvSpPr/>
              <p:nvPr/>
            </p:nvSpPr>
            <p:spPr>
              <a:xfrm>
                <a:off x="1020400" y="3045150"/>
                <a:ext cx="4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919" extrusionOk="0">
                    <a:moveTo>
                      <a:pt x="1712" y="0"/>
                    </a:moveTo>
                    <a:cubicBezTo>
                      <a:pt x="1700" y="0"/>
                      <a:pt x="1687" y="6"/>
                      <a:pt x="1673" y="20"/>
                    </a:cubicBezTo>
                    <a:cubicBezTo>
                      <a:pt x="1392" y="161"/>
                      <a:pt x="1157" y="254"/>
                      <a:pt x="876" y="395"/>
                    </a:cubicBezTo>
                    <a:cubicBezTo>
                      <a:pt x="641" y="489"/>
                      <a:pt x="360" y="583"/>
                      <a:pt x="126" y="676"/>
                    </a:cubicBezTo>
                    <a:cubicBezTo>
                      <a:pt x="0" y="760"/>
                      <a:pt x="24" y="918"/>
                      <a:pt x="130" y="918"/>
                    </a:cubicBezTo>
                    <a:cubicBezTo>
                      <a:pt x="143" y="918"/>
                      <a:pt x="157" y="916"/>
                      <a:pt x="172" y="911"/>
                    </a:cubicBezTo>
                    <a:cubicBezTo>
                      <a:pt x="454" y="817"/>
                      <a:pt x="688" y="676"/>
                      <a:pt x="970" y="536"/>
                    </a:cubicBezTo>
                    <a:cubicBezTo>
                      <a:pt x="1204" y="395"/>
                      <a:pt x="1485" y="254"/>
                      <a:pt x="1720" y="67"/>
                    </a:cubicBezTo>
                    <a:cubicBezTo>
                      <a:pt x="1753" y="34"/>
                      <a:pt x="1739" y="0"/>
                      <a:pt x="1712" y="0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98"/>
              <p:cNvSpPr/>
              <p:nvPr/>
            </p:nvSpPr>
            <p:spPr>
              <a:xfrm>
                <a:off x="1043450" y="3013650"/>
                <a:ext cx="255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565" extrusionOk="0">
                    <a:moveTo>
                      <a:pt x="990" y="1"/>
                    </a:moveTo>
                    <a:cubicBezTo>
                      <a:pt x="987" y="1"/>
                      <a:pt x="985" y="4"/>
                      <a:pt x="985" y="14"/>
                    </a:cubicBezTo>
                    <a:cubicBezTo>
                      <a:pt x="798" y="61"/>
                      <a:pt x="657" y="108"/>
                      <a:pt x="516" y="155"/>
                    </a:cubicBezTo>
                    <a:lnTo>
                      <a:pt x="48" y="342"/>
                    </a:lnTo>
                    <a:cubicBezTo>
                      <a:pt x="1" y="342"/>
                      <a:pt x="1" y="389"/>
                      <a:pt x="1" y="436"/>
                    </a:cubicBezTo>
                    <a:cubicBezTo>
                      <a:pt x="1" y="483"/>
                      <a:pt x="1" y="530"/>
                      <a:pt x="48" y="530"/>
                    </a:cubicBezTo>
                    <a:cubicBezTo>
                      <a:pt x="71" y="553"/>
                      <a:pt x="94" y="565"/>
                      <a:pt x="112" y="565"/>
                    </a:cubicBezTo>
                    <a:cubicBezTo>
                      <a:pt x="130" y="565"/>
                      <a:pt x="141" y="553"/>
                      <a:pt x="141" y="530"/>
                    </a:cubicBezTo>
                    <a:cubicBezTo>
                      <a:pt x="282" y="483"/>
                      <a:pt x="423" y="389"/>
                      <a:pt x="563" y="295"/>
                    </a:cubicBezTo>
                    <a:cubicBezTo>
                      <a:pt x="704" y="248"/>
                      <a:pt x="845" y="155"/>
                      <a:pt x="985" y="61"/>
                    </a:cubicBezTo>
                    <a:cubicBezTo>
                      <a:pt x="1023" y="61"/>
                      <a:pt x="1000" y="1"/>
                      <a:pt x="990" y="1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98"/>
              <p:cNvSpPr/>
              <p:nvPr/>
            </p:nvSpPr>
            <p:spPr>
              <a:xfrm>
                <a:off x="1015325" y="3011525"/>
                <a:ext cx="11150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2174" extrusionOk="0">
                    <a:moveTo>
                      <a:pt x="172" y="1"/>
                    </a:moveTo>
                    <a:cubicBezTo>
                      <a:pt x="155" y="1"/>
                      <a:pt x="141" y="16"/>
                      <a:pt x="141" y="52"/>
                    </a:cubicBezTo>
                    <a:lnTo>
                      <a:pt x="141" y="5"/>
                    </a:lnTo>
                    <a:cubicBezTo>
                      <a:pt x="94" y="193"/>
                      <a:pt x="47" y="333"/>
                      <a:pt x="47" y="521"/>
                    </a:cubicBezTo>
                    <a:cubicBezTo>
                      <a:pt x="0" y="708"/>
                      <a:pt x="0" y="896"/>
                      <a:pt x="47" y="1037"/>
                    </a:cubicBezTo>
                    <a:cubicBezTo>
                      <a:pt x="47" y="1224"/>
                      <a:pt x="94" y="1412"/>
                      <a:pt x="94" y="1552"/>
                    </a:cubicBezTo>
                    <a:cubicBezTo>
                      <a:pt x="141" y="1740"/>
                      <a:pt x="188" y="1928"/>
                      <a:pt x="235" y="2068"/>
                    </a:cubicBezTo>
                    <a:cubicBezTo>
                      <a:pt x="258" y="2139"/>
                      <a:pt x="317" y="2174"/>
                      <a:pt x="364" y="2174"/>
                    </a:cubicBezTo>
                    <a:cubicBezTo>
                      <a:pt x="411" y="2174"/>
                      <a:pt x="446" y="2139"/>
                      <a:pt x="422" y="2068"/>
                    </a:cubicBezTo>
                    <a:cubicBezTo>
                      <a:pt x="422" y="1928"/>
                      <a:pt x="375" y="1787"/>
                      <a:pt x="329" y="1599"/>
                    </a:cubicBezTo>
                    <a:cubicBezTo>
                      <a:pt x="282" y="1459"/>
                      <a:pt x="235" y="1271"/>
                      <a:pt x="235" y="1084"/>
                    </a:cubicBezTo>
                    <a:cubicBezTo>
                      <a:pt x="188" y="943"/>
                      <a:pt x="188" y="755"/>
                      <a:pt x="188" y="615"/>
                    </a:cubicBezTo>
                    <a:cubicBezTo>
                      <a:pt x="188" y="427"/>
                      <a:pt x="188" y="240"/>
                      <a:pt x="235" y="99"/>
                    </a:cubicBezTo>
                    <a:cubicBezTo>
                      <a:pt x="235" y="41"/>
                      <a:pt x="199" y="1"/>
                      <a:pt x="172" y="1"/>
                    </a:cubicBez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98"/>
              <p:cNvSpPr/>
              <p:nvPr/>
            </p:nvSpPr>
            <p:spPr>
              <a:xfrm>
                <a:off x="1041100" y="2997575"/>
                <a:ext cx="89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82" extrusionOk="0">
                    <a:moveTo>
                      <a:pt x="188" y="0"/>
                    </a:moveTo>
                    <a:cubicBezTo>
                      <a:pt x="188" y="94"/>
                      <a:pt x="142" y="188"/>
                      <a:pt x="95" y="282"/>
                    </a:cubicBezTo>
                    <a:cubicBezTo>
                      <a:pt x="48" y="329"/>
                      <a:pt x="48" y="422"/>
                      <a:pt x="48" y="516"/>
                    </a:cubicBezTo>
                    <a:cubicBezTo>
                      <a:pt x="1" y="704"/>
                      <a:pt x="1" y="891"/>
                      <a:pt x="48" y="1079"/>
                    </a:cubicBezTo>
                    <a:cubicBezTo>
                      <a:pt x="66" y="1151"/>
                      <a:pt x="118" y="1181"/>
                      <a:pt x="173" y="1181"/>
                    </a:cubicBezTo>
                    <a:cubicBezTo>
                      <a:pt x="262" y="1181"/>
                      <a:pt x="358" y="1101"/>
                      <a:pt x="329" y="985"/>
                    </a:cubicBezTo>
                    <a:cubicBezTo>
                      <a:pt x="282" y="938"/>
                      <a:pt x="235" y="844"/>
                      <a:pt x="235" y="751"/>
                    </a:cubicBezTo>
                    <a:lnTo>
                      <a:pt x="235" y="516"/>
                    </a:lnTo>
                    <a:lnTo>
                      <a:pt x="235" y="28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A8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98"/>
              <p:cNvSpPr/>
              <p:nvPr/>
            </p:nvSpPr>
            <p:spPr>
              <a:xfrm>
                <a:off x="6520250" y="4101825"/>
                <a:ext cx="188750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13037" extrusionOk="0">
                    <a:moveTo>
                      <a:pt x="7456" y="12849"/>
                    </a:moveTo>
                    <a:cubicBezTo>
                      <a:pt x="7269" y="11630"/>
                      <a:pt x="6987" y="10458"/>
                      <a:pt x="6565" y="9285"/>
                    </a:cubicBezTo>
                    <a:cubicBezTo>
                      <a:pt x="7128" y="7316"/>
                      <a:pt x="7550" y="4971"/>
                      <a:pt x="5627" y="2392"/>
                    </a:cubicBezTo>
                    <a:cubicBezTo>
                      <a:pt x="4361" y="657"/>
                      <a:pt x="1689" y="235"/>
                      <a:pt x="1" y="1"/>
                    </a:cubicBezTo>
                    <a:cubicBezTo>
                      <a:pt x="282" y="2768"/>
                      <a:pt x="1" y="3940"/>
                      <a:pt x="985" y="5722"/>
                    </a:cubicBezTo>
                    <a:cubicBezTo>
                      <a:pt x="2017" y="7503"/>
                      <a:pt x="4314" y="9051"/>
                      <a:pt x="6237" y="9567"/>
                    </a:cubicBezTo>
                    <a:cubicBezTo>
                      <a:pt x="6659" y="10645"/>
                      <a:pt x="6987" y="11770"/>
                      <a:pt x="7222" y="12896"/>
                    </a:cubicBezTo>
                    <a:cubicBezTo>
                      <a:pt x="7222" y="13036"/>
                      <a:pt x="7456" y="13036"/>
                      <a:pt x="7456" y="12849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98"/>
              <p:cNvSpPr/>
              <p:nvPr/>
            </p:nvSpPr>
            <p:spPr>
              <a:xfrm>
                <a:off x="6562450" y="4077225"/>
                <a:ext cx="1817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10598" extrusionOk="0">
                    <a:moveTo>
                      <a:pt x="657" y="0"/>
                    </a:moveTo>
                    <a:cubicBezTo>
                      <a:pt x="423" y="2814"/>
                      <a:pt x="1" y="3939"/>
                      <a:pt x="657" y="5862"/>
                    </a:cubicBezTo>
                    <a:cubicBezTo>
                      <a:pt x="1267" y="7784"/>
                      <a:pt x="3424" y="9800"/>
                      <a:pt x="5346" y="10597"/>
                    </a:cubicBezTo>
                    <a:cubicBezTo>
                      <a:pt x="6331" y="8675"/>
                      <a:pt x="7269" y="6377"/>
                      <a:pt x="5768" y="3330"/>
                    </a:cubicBezTo>
                    <a:cubicBezTo>
                      <a:pt x="4830" y="1407"/>
                      <a:pt x="2251" y="516"/>
                      <a:pt x="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98"/>
              <p:cNvSpPr/>
              <p:nvPr/>
            </p:nvSpPr>
            <p:spPr>
              <a:xfrm>
                <a:off x="6589725" y="4106075"/>
                <a:ext cx="118125" cy="323150"/>
              </a:xfrm>
              <a:custGeom>
                <a:avLst/>
                <a:gdLst/>
                <a:ahLst/>
                <a:cxnLst/>
                <a:rect l="l" t="t" r="r" b="b"/>
                <a:pathLst>
                  <a:path w="4725" h="12926" extrusionOk="0">
                    <a:moveTo>
                      <a:pt x="103" y="0"/>
                    </a:moveTo>
                    <a:cubicBezTo>
                      <a:pt x="42" y="0"/>
                      <a:pt x="1" y="44"/>
                      <a:pt x="35" y="112"/>
                    </a:cubicBezTo>
                    <a:cubicBezTo>
                      <a:pt x="1395" y="1988"/>
                      <a:pt x="2426" y="4004"/>
                      <a:pt x="3177" y="6161"/>
                    </a:cubicBezTo>
                    <a:cubicBezTo>
                      <a:pt x="3927" y="8318"/>
                      <a:pt x="4349" y="10569"/>
                      <a:pt x="4443" y="12820"/>
                    </a:cubicBezTo>
                    <a:cubicBezTo>
                      <a:pt x="4443" y="12890"/>
                      <a:pt x="4501" y="12925"/>
                      <a:pt x="4560" y="12925"/>
                    </a:cubicBezTo>
                    <a:cubicBezTo>
                      <a:pt x="4619" y="12925"/>
                      <a:pt x="4677" y="12890"/>
                      <a:pt x="4677" y="12820"/>
                    </a:cubicBezTo>
                    <a:cubicBezTo>
                      <a:pt x="4724" y="10522"/>
                      <a:pt x="4302" y="8177"/>
                      <a:pt x="3505" y="6021"/>
                    </a:cubicBezTo>
                    <a:cubicBezTo>
                      <a:pt x="2708" y="3864"/>
                      <a:pt x="1582" y="1847"/>
                      <a:pt x="176" y="19"/>
                    </a:cubicBezTo>
                    <a:cubicBezTo>
                      <a:pt x="151" y="6"/>
                      <a:pt x="125" y="0"/>
                      <a:pt x="103" y="0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98"/>
              <p:cNvSpPr/>
              <p:nvPr/>
            </p:nvSpPr>
            <p:spPr>
              <a:xfrm>
                <a:off x="6681325" y="4188875"/>
                <a:ext cx="2065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104" extrusionOk="0">
                    <a:moveTo>
                      <a:pt x="732" y="1"/>
                    </a:moveTo>
                    <a:cubicBezTo>
                      <a:pt x="708" y="1"/>
                      <a:pt x="685" y="12"/>
                      <a:pt x="685" y="36"/>
                    </a:cubicBezTo>
                    <a:cubicBezTo>
                      <a:pt x="638" y="1349"/>
                      <a:pt x="450" y="2662"/>
                      <a:pt x="28" y="3928"/>
                    </a:cubicBezTo>
                    <a:cubicBezTo>
                      <a:pt x="0" y="4041"/>
                      <a:pt x="92" y="4103"/>
                      <a:pt x="179" y="4103"/>
                    </a:cubicBezTo>
                    <a:cubicBezTo>
                      <a:pt x="236" y="4103"/>
                      <a:pt x="291" y="4077"/>
                      <a:pt x="310" y="4021"/>
                    </a:cubicBezTo>
                    <a:cubicBezTo>
                      <a:pt x="638" y="2709"/>
                      <a:pt x="826" y="1349"/>
                      <a:pt x="779" y="36"/>
                    </a:cubicBezTo>
                    <a:cubicBezTo>
                      <a:pt x="779" y="12"/>
                      <a:pt x="755" y="1"/>
                      <a:pt x="732" y="1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98"/>
              <p:cNvSpPr/>
              <p:nvPr/>
            </p:nvSpPr>
            <p:spPr>
              <a:xfrm>
                <a:off x="6602300" y="4227975"/>
                <a:ext cx="85600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2526" extrusionOk="0">
                    <a:moveTo>
                      <a:pt x="59" y="1"/>
                    </a:moveTo>
                    <a:cubicBezTo>
                      <a:pt x="29" y="1"/>
                      <a:pt x="13" y="44"/>
                      <a:pt x="48" y="113"/>
                    </a:cubicBezTo>
                    <a:lnTo>
                      <a:pt x="1" y="66"/>
                    </a:lnTo>
                    <a:lnTo>
                      <a:pt x="1" y="66"/>
                    </a:lnTo>
                    <a:cubicBezTo>
                      <a:pt x="423" y="582"/>
                      <a:pt x="939" y="1051"/>
                      <a:pt x="1455" y="1473"/>
                    </a:cubicBezTo>
                    <a:cubicBezTo>
                      <a:pt x="1970" y="1895"/>
                      <a:pt x="2580" y="2223"/>
                      <a:pt x="3236" y="2504"/>
                    </a:cubicBezTo>
                    <a:cubicBezTo>
                      <a:pt x="3268" y="2504"/>
                      <a:pt x="3320" y="2525"/>
                      <a:pt x="3351" y="2525"/>
                    </a:cubicBezTo>
                    <a:cubicBezTo>
                      <a:pt x="3367" y="2525"/>
                      <a:pt x="3377" y="2520"/>
                      <a:pt x="3377" y="2504"/>
                    </a:cubicBezTo>
                    <a:cubicBezTo>
                      <a:pt x="3424" y="2457"/>
                      <a:pt x="3424" y="2411"/>
                      <a:pt x="3424" y="2411"/>
                    </a:cubicBezTo>
                    <a:cubicBezTo>
                      <a:pt x="3424" y="2317"/>
                      <a:pt x="3377" y="2270"/>
                      <a:pt x="3330" y="2223"/>
                    </a:cubicBezTo>
                    <a:cubicBezTo>
                      <a:pt x="2721" y="1989"/>
                      <a:pt x="2158" y="1660"/>
                      <a:pt x="1595" y="1285"/>
                    </a:cubicBezTo>
                    <a:cubicBezTo>
                      <a:pt x="1079" y="910"/>
                      <a:pt x="564" y="488"/>
                      <a:pt x="95" y="19"/>
                    </a:cubicBezTo>
                    <a:cubicBezTo>
                      <a:pt x="82" y="7"/>
                      <a:pt x="70" y="1"/>
                      <a:pt x="59" y="1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98"/>
              <p:cNvSpPr/>
              <p:nvPr/>
            </p:nvSpPr>
            <p:spPr>
              <a:xfrm>
                <a:off x="6601150" y="4185075"/>
                <a:ext cx="5597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226" extrusionOk="0">
                    <a:moveTo>
                      <a:pt x="94" y="0"/>
                    </a:moveTo>
                    <a:cubicBezTo>
                      <a:pt x="47" y="0"/>
                      <a:pt x="0" y="47"/>
                      <a:pt x="47" y="94"/>
                    </a:cubicBezTo>
                    <a:cubicBezTo>
                      <a:pt x="375" y="328"/>
                      <a:pt x="656" y="516"/>
                      <a:pt x="1032" y="704"/>
                    </a:cubicBezTo>
                    <a:cubicBezTo>
                      <a:pt x="1360" y="891"/>
                      <a:pt x="1688" y="1079"/>
                      <a:pt x="2063" y="1219"/>
                    </a:cubicBezTo>
                    <a:cubicBezTo>
                      <a:pt x="2076" y="1224"/>
                      <a:pt x="2088" y="1226"/>
                      <a:pt x="2099" y="1226"/>
                    </a:cubicBezTo>
                    <a:cubicBezTo>
                      <a:pt x="2211" y="1226"/>
                      <a:pt x="2238" y="1028"/>
                      <a:pt x="2110" y="985"/>
                    </a:cubicBezTo>
                    <a:cubicBezTo>
                      <a:pt x="1782" y="844"/>
                      <a:pt x="1407" y="704"/>
                      <a:pt x="1078" y="516"/>
                    </a:cubicBezTo>
                    <a:cubicBezTo>
                      <a:pt x="750" y="375"/>
                      <a:pt x="422" y="188"/>
                      <a:pt x="94" y="0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98"/>
              <p:cNvSpPr/>
              <p:nvPr/>
            </p:nvSpPr>
            <p:spPr>
              <a:xfrm>
                <a:off x="6594100" y="4144050"/>
                <a:ext cx="340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676" extrusionOk="0">
                    <a:moveTo>
                      <a:pt x="94" y="0"/>
                    </a:moveTo>
                    <a:cubicBezTo>
                      <a:pt x="48" y="0"/>
                      <a:pt x="1" y="47"/>
                      <a:pt x="48" y="47"/>
                    </a:cubicBezTo>
                    <a:lnTo>
                      <a:pt x="94" y="47"/>
                    </a:lnTo>
                    <a:cubicBezTo>
                      <a:pt x="282" y="188"/>
                      <a:pt x="470" y="281"/>
                      <a:pt x="657" y="375"/>
                    </a:cubicBezTo>
                    <a:lnTo>
                      <a:pt x="938" y="563"/>
                    </a:lnTo>
                    <a:lnTo>
                      <a:pt x="1079" y="610"/>
                    </a:lnTo>
                    <a:cubicBezTo>
                      <a:pt x="1112" y="643"/>
                      <a:pt x="1169" y="676"/>
                      <a:pt x="1216" y="676"/>
                    </a:cubicBezTo>
                    <a:cubicBezTo>
                      <a:pt x="1235" y="676"/>
                      <a:pt x="1253" y="670"/>
                      <a:pt x="1267" y="657"/>
                    </a:cubicBezTo>
                    <a:cubicBezTo>
                      <a:pt x="1314" y="657"/>
                      <a:pt x="1360" y="610"/>
                      <a:pt x="1360" y="563"/>
                    </a:cubicBezTo>
                    <a:cubicBezTo>
                      <a:pt x="1314" y="469"/>
                      <a:pt x="1267" y="469"/>
                      <a:pt x="1220" y="422"/>
                    </a:cubicBezTo>
                    <a:lnTo>
                      <a:pt x="1032" y="375"/>
                    </a:lnTo>
                    <a:lnTo>
                      <a:pt x="751" y="23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98"/>
              <p:cNvSpPr/>
              <p:nvPr/>
            </p:nvSpPr>
            <p:spPr>
              <a:xfrm>
                <a:off x="6650375" y="4141600"/>
                <a:ext cx="129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2809" extrusionOk="0">
                    <a:moveTo>
                      <a:pt x="377" y="0"/>
                    </a:moveTo>
                    <a:cubicBezTo>
                      <a:pt x="335" y="0"/>
                      <a:pt x="282" y="40"/>
                      <a:pt x="282" y="98"/>
                    </a:cubicBezTo>
                    <a:cubicBezTo>
                      <a:pt x="329" y="286"/>
                      <a:pt x="329" y="520"/>
                      <a:pt x="329" y="755"/>
                    </a:cubicBezTo>
                    <a:cubicBezTo>
                      <a:pt x="329" y="989"/>
                      <a:pt x="329" y="1177"/>
                      <a:pt x="282" y="1411"/>
                    </a:cubicBezTo>
                    <a:cubicBezTo>
                      <a:pt x="282" y="1645"/>
                      <a:pt x="235" y="1833"/>
                      <a:pt x="188" y="2067"/>
                    </a:cubicBezTo>
                    <a:cubicBezTo>
                      <a:pt x="141" y="2302"/>
                      <a:pt x="47" y="2489"/>
                      <a:pt x="0" y="2677"/>
                    </a:cubicBezTo>
                    <a:cubicBezTo>
                      <a:pt x="0" y="2759"/>
                      <a:pt x="48" y="2809"/>
                      <a:pt x="97" y="2809"/>
                    </a:cubicBezTo>
                    <a:cubicBezTo>
                      <a:pt x="132" y="2809"/>
                      <a:pt x="168" y="2783"/>
                      <a:pt x="188" y="2724"/>
                    </a:cubicBezTo>
                    <a:cubicBezTo>
                      <a:pt x="282" y="2536"/>
                      <a:pt x="329" y="2302"/>
                      <a:pt x="376" y="2067"/>
                    </a:cubicBezTo>
                    <a:cubicBezTo>
                      <a:pt x="422" y="1833"/>
                      <a:pt x="469" y="1599"/>
                      <a:pt x="469" y="1411"/>
                    </a:cubicBezTo>
                    <a:cubicBezTo>
                      <a:pt x="516" y="1177"/>
                      <a:pt x="516" y="942"/>
                      <a:pt x="516" y="708"/>
                    </a:cubicBezTo>
                    <a:cubicBezTo>
                      <a:pt x="516" y="473"/>
                      <a:pt x="469" y="239"/>
                      <a:pt x="422" y="51"/>
                    </a:cubicBezTo>
                    <a:cubicBezTo>
                      <a:pt x="422" y="15"/>
                      <a:pt x="402" y="0"/>
                      <a:pt x="377" y="0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98"/>
              <p:cNvSpPr/>
              <p:nvPr/>
            </p:nvSpPr>
            <p:spPr>
              <a:xfrm>
                <a:off x="6621525" y="4122950"/>
                <a:ext cx="8950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509" extrusionOk="0">
                    <a:moveTo>
                      <a:pt x="123" y="0"/>
                    </a:moveTo>
                    <a:lnTo>
                      <a:pt x="123" y="375"/>
                    </a:lnTo>
                    <a:cubicBezTo>
                      <a:pt x="123" y="469"/>
                      <a:pt x="123" y="563"/>
                      <a:pt x="123" y="703"/>
                    </a:cubicBezTo>
                    <a:cubicBezTo>
                      <a:pt x="123" y="797"/>
                      <a:pt x="123" y="891"/>
                      <a:pt x="123" y="1032"/>
                    </a:cubicBezTo>
                    <a:cubicBezTo>
                      <a:pt x="76" y="1125"/>
                      <a:pt x="29" y="1219"/>
                      <a:pt x="29" y="1313"/>
                    </a:cubicBezTo>
                    <a:cubicBezTo>
                      <a:pt x="0" y="1429"/>
                      <a:pt x="96" y="1509"/>
                      <a:pt x="185" y="1509"/>
                    </a:cubicBezTo>
                    <a:cubicBezTo>
                      <a:pt x="240" y="1509"/>
                      <a:pt x="292" y="1478"/>
                      <a:pt x="310" y="1407"/>
                    </a:cubicBezTo>
                    <a:cubicBezTo>
                      <a:pt x="357" y="1172"/>
                      <a:pt x="357" y="938"/>
                      <a:pt x="357" y="703"/>
                    </a:cubicBezTo>
                    <a:cubicBezTo>
                      <a:pt x="310" y="563"/>
                      <a:pt x="310" y="469"/>
                      <a:pt x="263" y="375"/>
                    </a:cubicBezTo>
                    <a:cubicBezTo>
                      <a:pt x="263" y="234"/>
                      <a:pt x="217" y="141"/>
                      <a:pt x="170" y="0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98"/>
              <p:cNvSpPr/>
              <p:nvPr/>
            </p:nvSpPr>
            <p:spPr>
              <a:xfrm>
                <a:off x="4911900" y="4275325"/>
                <a:ext cx="24270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3799" extrusionOk="0">
                    <a:moveTo>
                      <a:pt x="9613" y="2720"/>
                    </a:moveTo>
                    <a:cubicBezTo>
                      <a:pt x="8863" y="2392"/>
                      <a:pt x="8113" y="2158"/>
                      <a:pt x="7316" y="1970"/>
                    </a:cubicBezTo>
                    <a:cubicBezTo>
                      <a:pt x="6472" y="985"/>
                      <a:pt x="5346" y="1"/>
                      <a:pt x="3236" y="141"/>
                    </a:cubicBezTo>
                    <a:cubicBezTo>
                      <a:pt x="1877" y="282"/>
                      <a:pt x="751" y="1548"/>
                      <a:pt x="1" y="2392"/>
                    </a:cubicBezTo>
                    <a:cubicBezTo>
                      <a:pt x="1642" y="3189"/>
                      <a:pt x="2158" y="3705"/>
                      <a:pt x="3471" y="3799"/>
                    </a:cubicBezTo>
                    <a:cubicBezTo>
                      <a:pt x="4924" y="3752"/>
                      <a:pt x="6284" y="3189"/>
                      <a:pt x="7316" y="2251"/>
                    </a:cubicBezTo>
                    <a:cubicBezTo>
                      <a:pt x="8066" y="2392"/>
                      <a:pt x="8816" y="2580"/>
                      <a:pt x="9520" y="2814"/>
                    </a:cubicBezTo>
                    <a:cubicBezTo>
                      <a:pt x="9613" y="2861"/>
                      <a:pt x="9707" y="2720"/>
                      <a:pt x="9613" y="2720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98"/>
              <p:cNvSpPr/>
              <p:nvPr/>
            </p:nvSpPr>
            <p:spPr>
              <a:xfrm>
                <a:off x="4920125" y="4253925"/>
                <a:ext cx="184050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7362" h="3722" extrusionOk="0">
                    <a:moveTo>
                      <a:pt x="3282" y="1"/>
                    </a:moveTo>
                    <a:cubicBezTo>
                      <a:pt x="2007" y="1"/>
                      <a:pt x="795" y="1038"/>
                      <a:pt x="0" y="1701"/>
                    </a:cubicBezTo>
                    <a:cubicBezTo>
                      <a:pt x="1407" y="2732"/>
                      <a:pt x="1876" y="3342"/>
                      <a:pt x="3189" y="3670"/>
                    </a:cubicBezTo>
                    <a:cubicBezTo>
                      <a:pt x="3453" y="3704"/>
                      <a:pt x="3719" y="3721"/>
                      <a:pt x="3984" y="3721"/>
                    </a:cubicBezTo>
                    <a:cubicBezTo>
                      <a:pt x="5179" y="3721"/>
                      <a:pt x="6365" y="3376"/>
                      <a:pt x="7362" y="2685"/>
                    </a:cubicBezTo>
                    <a:lnTo>
                      <a:pt x="7315" y="2685"/>
                    </a:lnTo>
                    <a:cubicBezTo>
                      <a:pt x="6612" y="1513"/>
                      <a:pt x="5674" y="200"/>
                      <a:pt x="3517" y="13"/>
                    </a:cubicBezTo>
                    <a:cubicBezTo>
                      <a:pt x="3438" y="5"/>
                      <a:pt x="3360" y="1"/>
                      <a:pt x="32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98"/>
              <p:cNvSpPr/>
              <p:nvPr/>
            </p:nvSpPr>
            <p:spPr>
              <a:xfrm>
                <a:off x="4938875" y="4293700"/>
                <a:ext cx="21762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2199" extrusionOk="0">
                    <a:moveTo>
                      <a:pt x="1789" y="0"/>
                    </a:moveTo>
                    <a:cubicBezTo>
                      <a:pt x="1221" y="0"/>
                      <a:pt x="654" y="38"/>
                      <a:pt x="94" y="110"/>
                    </a:cubicBezTo>
                    <a:cubicBezTo>
                      <a:pt x="0" y="110"/>
                      <a:pt x="0" y="250"/>
                      <a:pt x="94" y="250"/>
                    </a:cubicBezTo>
                    <a:lnTo>
                      <a:pt x="141" y="250"/>
                    </a:lnTo>
                    <a:cubicBezTo>
                      <a:pt x="451" y="230"/>
                      <a:pt x="760" y="221"/>
                      <a:pt x="1069" y="221"/>
                    </a:cubicBezTo>
                    <a:cubicBezTo>
                      <a:pt x="3663" y="221"/>
                      <a:pt x="6225" y="916"/>
                      <a:pt x="8488" y="2173"/>
                    </a:cubicBezTo>
                    <a:cubicBezTo>
                      <a:pt x="8514" y="2191"/>
                      <a:pt x="8540" y="2199"/>
                      <a:pt x="8562" y="2199"/>
                    </a:cubicBezTo>
                    <a:cubicBezTo>
                      <a:pt x="8657" y="2199"/>
                      <a:pt x="8704" y="2061"/>
                      <a:pt x="8628" y="1985"/>
                    </a:cubicBezTo>
                    <a:cubicBezTo>
                      <a:pt x="7362" y="1141"/>
                      <a:pt x="6002" y="579"/>
                      <a:pt x="4502" y="297"/>
                    </a:cubicBezTo>
                    <a:cubicBezTo>
                      <a:pt x="3608" y="96"/>
                      <a:pt x="2697" y="0"/>
                      <a:pt x="1789" y="0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98"/>
              <p:cNvSpPr/>
              <p:nvPr/>
            </p:nvSpPr>
            <p:spPr>
              <a:xfrm>
                <a:off x="5019925" y="4265725"/>
                <a:ext cx="555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1842" extrusionOk="0">
                    <a:moveTo>
                      <a:pt x="68" y="0"/>
                    </a:moveTo>
                    <a:cubicBezTo>
                      <a:pt x="29" y="0"/>
                      <a:pt x="1" y="103"/>
                      <a:pt x="41" y="103"/>
                    </a:cubicBezTo>
                    <a:cubicBezTo>
                      <a:pt x="744" y="572"/>
                      <a:pt x="1401" y="1135"/>
                      <a:pt x="1916" y="1791"/>
                    </a:cubicBezTo>
                    <a:cubicBezTo>
                      <a:pt x="1952" y="1827"/>
                      <a:pt x="1990" y="1841"/>
                      <a:pt x="2026" y="1841"/>
                    </a:cubicBezTo>
                    <a:cubicBezTo>
                      <a:pt x="2133" y="1841"/>
                      <a:pt x="2221" y="1709"/>
                      <a:pt x="2151" y="1604"/>
                    </a:cubicBezTo>
                    <a:cubicBezTo>
                      <a:pt x="1541" y="994"/>
                      <a:pt x="838" y="432"/>
                      <a:pt x="88" y="10"/>
                    </a:cubicBezTo>
                    <a:cubicBezTo>
                      <a:pt x="81" y="3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98"/>
              <p:cNvSpPr/>
              <p:nvPr/>
            </p:nvSpPr>
            <p:spPr>
              <a:xfrm>
                <a:off x="5009200" y="4304850"/>
                <a:ext cx="659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165" extrusionOk="0">
                    <a:moveTo>
                      <a:pt x="2429" y="0"/>
                    </a:moveTo>
                    <a:cubicBezTo>
                      <a:pt x="2402" y="0"/>
                      <a:pt x="2373" y="12"/>
                      <a:pt x="2345" y="39"/>
                    </a:cubicBezTo>
                    <a:cubicBezTo>
                      <a:pt x="2017" y="273"/>
                      <a:pt x="1642" y="461"/>
                      <a:pt x="1267" y="648"/>
                    </a:cubicBezTo>
                    <a:cubicBezTo>
                      <a:pt x="892" y="836"/>
                      <a:pt x="470" y="977"/>
                      <a:pt x="48" y="1070"/>
                    </a:cubicBezTo>
                    <a:cubicBezTo>
                      <a:pt x="1" y="1070"/>
                      <a:pt x="1" y="1164"/>
                      <a:pt x="48" y="1164"/>
                    </a:cubicBezTo>
                    <a:cubicBezTo>
                      <a:pt x="517" y="1117"/>
                      <a:pt x="939" y="1024"/>
                      <a:pt x="1314" y="930"/>
                    </a:cubicBezTo>
                    <a:cubicBezTo>
                      <a:pt x="1736" y="742"/>
                      <a:pt x="2158" y="555"/>
                      <a:pt x="2486" y="273"/>
                    </a:cubicBezTo>
                    <a:cubicBezTo>
                      <a:pt x="2637" y="198"/>
                      <a:pt x="2545" y="0"/>
                      <a:pt x="2429" y="0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98"/>
              <p:cNvSpPr/>
              <p:nvPr/>
            </p:nvSpPr>
            <p:spPr>
              <a:xfrm>
                <a:off x="4985775" y="4297050"/>
                <a:ext cx="369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914" extrusionOk="0">
                    <a:moveTo>
                      <a:pt x="1330" y="1"/>
                    </a:moveTo>
                    <a:cubicBezTo>
                      <a:pt x="1310" y="1"/>
                      <a:pt x="1289" y="8"/>
                      <a:pt x="1266" y="23"/>
                    </a:cubicBezTo>
                    <a:cubicBezTo>
                      <a:pt x="1079" y="163"/>
                      <a:pt x="891" y="304"/>
                      <a:pt x="657" y="445"/>
                    </a:cubicBezTo>
                    <a:cubicBezTo>
                      <a:pt x="563" y="538"/>
                      <a:pt x="469" y="585"/>
                      <a:pt x="375" y="632"/>
                    </a:cubicBezTo>
                    <a:cubicBezTo>
                      <a:pt x="281" y="726"/>
                      <a:pt x="141" y="773"/>
                      <a:pt x="47" y="820"/>
                    </a:cubicBezTo>
                    <a:cubicBezTo>
                      <a:pt x="0" y="820"/>
                      <a:pt x="47" y="914"/>
                      <a:pt x="94" y="914"/>
                    </a:cubicBezTo>
                    <a:lnTo>
                      <a:pt x="422" y="773"/>
                    </a:lnTo>
                    <a:cubicBezTo>
                      <a:pt x="516" y="726"/>
                      <a:pt x="657" y="679"/>
                      <a:pt x="750" y="632"/>
                    </a:cubicBezTo>
                    <a:cubicBezTo>
                      <a:pt x="985" y="492"/>
                      <a:pt x="1172" y="398"/>
                      <a:pt x="1360" y="257"/>
                    </a:cubicBezTo>
                    <a:cubicBezTo>
                      <a:pt x="1478" y="178"/>
                      <a:pt x="1431" y="1"/>
                      <a:pt x="1330" y="1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98"/>
              <p:cNvSpPr/>
              <p:nvPr/>
            </p:nvSpPr>
            <p:spPr>
              <a:xfrm>
                <a:off x="4961375" y="4294500"/>
                <a:ext cx="2207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07" extrusionOk="0">
                    <a:moveTo>
                      <a:pt x="753" y="0"/>
                    </a:moveTo>
                    <a:cubicBezTo>
                      <a:pt x="734" y="0"/>
                      <a:pt x="714" y="11"/>
                      <a:pt x="695" y="31"/>
                    </a:cubicBezTo>
                    <a:lnTo>
                      <a:pt x="366" y="265"/>
                    </a:lnTo>
                    <a:cubicBezTo>
                      <a:pt x="273" y="312"/>
                      <a:pt x="226" y="359"/>
                      <a:pt x="179" y="406"/>
                    </a:cubicBezTo>
                    <a:lnTo>
                      <a:pt x="38" y="500"/>
                    </a:lnTo>
                    <a:cubicBezTo>
                      <a:pt x="0" y="538"/>
                      <a:pt x="24" y="606"/>
                      <a:pt x="59" y="606"/>
                    </a:cubicBezTo>
                    <a:cubicBezTo>
                      <a:pt x="67" y="606"/>
                      <a:pt x="76" y="603"/>
                      <a:pt x="85" y="594"/>
                    </a:cubicBezTo>
                    <a:lnTo>
                      <a:pt x="273" y="500"/>
                    </a:lnTo>
                    <a:lnTo>
                      <a:pt x="413" y="406"/>
                    </a:lnTo>
                    <a:lnTo>
                      <a:pt x="789" y="218"/>
                    </a:lnTo>
                    <a:cubicBezTo>
                      <a:pt x="835" y="172"/>
                      <a:pt x="882" y="125"/>
                      <a:pt x="835" y="78"/>
                    </a:cubicBezTo>
                    <a:cubicBezTo>
                      <a:pt x="808" y="23"/>
                      <a:pt x="780" y="0"/>
                      <a:pt x="753" y="0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98"/>
              <p:cNvSpPr/>
              <p:nvPr/>
            </p:nvSpPr>
            <p:spPr>
              <a:xfrm>
                <a:off x="4981075" y="4271825"/>
                <a:ext cx="3972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229" extrusionOk="0">
                    <a:moveTo>
                      <a:pt x="94" y="0"/>
                    </a:moveTo>
                    <a:cubicBezTo>
                      <a:pt x="47" y="0"/>
                      <a:pt x="1" y="141"/>
                      <a:pt x="47" y="141"/>
                    </a:cubicBezTo>
                    <a:cubicBezTo>
                      <a:pt x="141" y="141"/>
                      <a:pt x="188" y="188"/>
                      <a:pt x="235" y="235"/>
                    </a:cubicBezTo>
                    <a:cubicBezTo>
                      <a:pt x="329" y="281"/>
                      <a:pt x="376" y="281"/>
                      <a:pt x="423" y="328"/>
                    </a:cubicBezTo>
                    <a:cubicBezTo>
                      <a:pt x="563" y="422"/>
                      <a:pt x="657" y="516"/>
                      <a:pt x="751" y="610"/>
                    </a:cubicBezTo>
                    <a:lnTo>
                      <a:pt x="1079" y="891"/>
                    </a:lnTo>
                    <a:lnTo>
                      <a:pt x="1220" y="1032"/>
                    </a:lnTo>
                    <a:cubicBezTo>
                      <a:pt x="1267" y="1079"/>
                      <a:pt x="1313" y="1125"/>
                      <a:pt x="1407" y="1219"/>
                    </a:cubicBezTo>
                    <a:cubicBezTo>
                      <a:pt x="1414" y="1226"/>
                      <a:pt x="1422" y="1229"/>
                      <a:pt x="1432" y="1229"/>
                    </a:cubicBezTo>
                    <a:cubicBezTo>
                      <a:pt x="1490" y="1229"/>
                      <a:pt x="1588" y="1119"/>
                      <a:pt x="1548" y="1079"/>
                    </a:cubicBezTo>
                    <a:cubicBezTo>
                      <a:pt x="1501" y="985"/>
                      <a:pt x="1454" y="938"/>
                      <a:pt x="1360" y="891"/>
                    </a:cubicBezTo>
                    <a:lnTo>
                      <a:pt x="1220" y="750"/>
                    </a:lnTo>
                    <a:cubicBezTo>
                      <a:pt x="1079" y="610"/>
                      <a:pt x="985" y="516"/>
                      <a:pt x="845" y="422"/>
                    </a:cubicBezTo>
                    <a:cubicBezTo>
                      <a:pt x="751" y="328"/>
                      <a:pt x="657" y="235"/>
                      <a:pt x="516" y="188"/>
                    </a:cubicBezTo>
                    <a:cubicBezTo>
                      <a:pt x="469" y="141"/>
                      <a:pt x="376" y="94"/>
                      <a:pt x="329" y="94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98"/>
              <p:cNvSpPr/>
              <p:nvPr/>
            </p:nvSpPr>
            <p:spPr>
              <a:xfrm>
                <a:off x="4958900" y="4285400"/>
                <a:ext cx="250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608" extrusionOk="0">
                    <a:moveTo>
                      <a:pt x="14" y="0"/>
                    </a:moveTo>
                    <a:cubicBezTo>
                      <a:pt x="1" y="0"/>
                      <a:pt x="10" y="34"/>
                      <a:pt x="43" y="67"/>
                    </a:cubicBezTo>
                    <a:lnTo>
                      <a:pt x="43" y="20"/>
                    </a:lnTo>
                    <a:cubicBezTo>
                      <a:pt x="30" y="6"/>
                      <a:pt x="20" y="0"/>
                      <a:pt x="14" y="0"/>
                    </a:cubicBezTo>
                    <a:close/>
                    <a:moveTo>
                      <a:pt x="44" y="20"/>
                    </a:moveTo>
                    <a:lnTo>
                      <a:pt x="44" y="20"/>
                    </a:lnTo>
                    <a:cubicBezTo>
                      <a:pt x="137" y="67"/>
                      <a:pt x="184" y="114"/>
                      <a:pt x="231" y="160"/>
                    </a:cubicBezTo>
                    <a:lnTo>
                      <a:pt x="419" y="254"/>
                    </a:lnTo>
                    <a:lnTo>
                      <a:pt x="559" y="395"/>
                    </a:lnTo>
                    <a:cubicBezTo>
                      <a:pt x="606" y="442"/>
                      <a:pt x="653" y="489"/>
                      <a:pt x="700" y="582"/>
                    </a:cubicBezTo>
                    <a:cubicBezTo>
                      <a:pt x="726" y="600"/>
                      <a:pt x="754" y="608"/>
                      <a:pt x="781" y="608"/>
                    </a:cubicBezTo>
                    <a:cubicBezTo>
                      <a:pt x="899" y="608"/>
                      <a:pt x="1002" y="462"/>
                      <a:pt x="888" y="348"/>
                    </a:cubicBezTo>
                    <a:cubicBezTo>
                      <a:pt x="794" y="254"/>
                      <a:pt x="653" y="160"/>
                      <a:pt x="512" y="114"/>
                    </a:cubicBezTo>
                    <a:lnTo>
                      <a:pt x="278" y="67"/>
                    </a:lnTo>
                    <a:cubicBezTo>
                      <a:pt x="184" y="67"/>
                      <a:pt x="137" y="67"/>
                      <a:pt x="44" y="20"/>
                    </a:cubicBezTo>
                    <a:close/>
                  </a:path>
                </a:pathLst>
              </a:custGeom>
              <a:solidFill>
                <a:srgbClr val="A06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98"/>
              <p:cNvSpPr/>
              <p:nvPr/>
            </p:nvSpPr>
            <p:spPr>
              <a:xfrm>
                <a:off x="6677325" y="4031500"/>
                <a:ext cx="397425" cy="5252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21008" extrusionOk="0">
                    <a:moveTo>
                      <a:pt x="13505" y="1"/>
                    </a:moveTo>
                    <a:cubicBezTo>
                      <a:pt x="9660" y="2533"/>
                      <a:pt x="7691" y="3095"/>
                      <a:pt x="5815" y="5909"/>
                    </a:cubicBezTo>
                    <a:cubicBezTo>
                      <a:pt x="3940" y="8769"/>
                      <a:pt x="3518" y="13458"/>
                      <a:pt x="4315" y="16740"/>
                    </a:cubicBezTo>
                    <a:cubicBezTo>
                      <a:pt x="3002" y="18194"/>
                      <a:pt x="1642" y="19507"/>
                      <a:pt x="142" y="20726"/>
                    </a:cubicBezTo>
                    <a:cubicBezTo>
                      <a:pt x="1" y="20820"/>
                      <a:pt x="188" y="21007"/>
                      <a:pt x="282" y="20914"/>
                    </a:cubicBezTo>
                    <a:cubicBezTo>
                      <a:pt x="1923" y="19741"/>
                      <a:pt x="3424" y="18382"/>
                      <a:pt x="4737" y="16881"/>
                    </a:cubicBezTo>
                    <a:cubicBezTo>
                      <a:pt x="8160" y="16225"/>
                      <a:pt x="11958" y="15005"/>
                      <a:pt x="14349" y="10129"/>
                    </a:cubicBezTo>
                    <a:cubicBezTo>
                      <a:pt x="15897" y="6893"/>
                      <a:pt x="14443" y="2673"/>
                      <a:pt x="13505" y="1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98"/>
              <p:cNvSpPr/>
              <p:nvPr/>
            </p:nvSpPr>
            <p:spPr>
              <a:xfrm>
                <a:off x="6788700" y="4083075"/>
                <a:ext cx="330600" cy="390400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15616" extrusionOk="0">
                    <a:moveTo>
                      <a:pt x="11770" y="1"/>
                    </a:moveTo>
                    <a:lnTo>
                      <a:pt x="11770" y="1"/>
                    </a:lnTo>
                    <a:cubicBezTo>
                      <a:pt x="7597" y="2017"/>
                      <a:pt x="5627" y="2298"/>
                      <a:pt x="3377" y="4830"/>
                    </a:cubicBezTo>
                    <a:cubicBezTo>
                      <a:pt x="1126" y="7409"/>
                      <a:pt x="0" y="12239"/>
                      <a:pt x="422" y="15615"/>
                    </a:cubicBezTo>
                    <a:lnTo>
                      <a:pt x="469" y="15615"/>
                    </a:lnTo>
                    <a:cubicBezTo>
                      <a:pt x="3986" y="15428"/>
                      <a:pt x="8159" y="14865"/>
                      <a:pt x="11254" y="10129"/>
                    </a:cubicBezTo>
                    <a:cubicBezTo>
                      <a:pt x="13224" y="7175"/>
                      <a:pt x="12333" y="2767"/>
                      <a:pt x="117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98"/>
              <p:cNvSpPr/>
              <p:nvPr/>
            </p:nvSpPr>
            <p:spPr>
              <a:xfrm>
                <a:off x="6680050" y="4127525"/>
                <a:ext cx="374325" cy="430525"/>
              </a:xfrm>
              <a:custGeom>
                <a:avLst/>
                <a:gdLst/>
                <a:ahLst/>
                <a:cxnLst/>
                <a:rect l="l" t="t" r="r" b="b"/>
                <a:pathLst>
                  <a:path w="14973" h="17221" extrusionOk="0">
                    <a:moveTo>
                      <a:pt x="14882" y="0"/>
                    </a:moveTo>
                    <a:cubicBezTo>
                      <a:pt x="14853" y="0"/>
                      <a:pt x="14821" y="16"/>
                      <a:pt x="14803" y="51"/>
                    </a:cubicBezTo>
                    <a:lnTo>
                      <a:pt x="14756" y="51"/>
                    </a:lnTo>
                    <a:cubicBezTo>
                      <a:pt x="13584" y="2724"/>
                      <a:pt x="12130" y="5256"/>
                      <a:pt x="10348" y="7601"/>
                    </a:cubicBezTo>
                    <a:cubicBezTo>
                      <a:pt x="8520" y="10039"/>
                      <a:pt x="6410" y="12243"/>
                      <a:pt x="4112" y="14165"/>
                    </a:cubicBezTo>
                    <a:cubicBezTo>
                      <a:pt x="2846" y="15197"/>
                      <a:pt x="1533" y="16135"/>
                      <a:pt x="126" y="16979"/>
                    </a:cubicBezTo>
                    <a:cubicBezTo>
                      <a:pt x="1" y="17062"/>
                      <a:pt x="62" y="17221"/>
                      <a:pt x="176" y="17221"/>
                    </a:cubicBezTo>
                    <a:cubicBezTo>
                      <a:pt x="190" y="17221"/>
                      <a:pt x="205" y="17218"/>
                      <a:pt x="220" y="17213"/>
                    </a:cubicBezTo>
                    <a:cubicBezTo>
                      <a:pt x="2846" y="15760"/>
                      <a:pt x="5191" y="13931"/>
                      <a:pt x="7254" y="11774"/>
                    </a:cubicBezTo>
                    <a:cubicBezTo>
                      <a:pt x="9411" y="9570"/>
                      <a:pt x="11286" y="7085"/>
                      <a:pt x="12834" y="4459"/>
                    </a:cubicBezTo>
                    <a:cubicBezTo>
                      <a:pt x="13631" y="3052"/>
                      <a:pt x="14334" y="1599"/>
                      <a:pt x="14944" y="98"/>
                    </a:cubicBezTo>
                    <a:cubicBezTo>
                      <a:pt x="14973" y="40"/>
                      <a:pt x="14930" y="0"/>
                      <a:pt x="14882" y="0"/>
                    </a:cubicBez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98"/>
              <p:cNvSpPr/>
              <p:nvPr/>
            </p:nvSpPr>
            <p:spPr>
              <a:xfrm>
                <a:off x="6865175" y="4350025"/>
                <a:ext cx="15917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2645" extrusionOk="0">
                    <a:moveTo>
                      <a:pt x="6342" y="1"/>
                    </a:moveTo>
                    <a:cubicBezTo>
                      <a:pt x="6336" y="1"/>
                      <a:pt x="6329" y="4"/>
                      <a:pt x="6320" y="14"/>
                    </a:cubicBezTo>
                    <a:cubicBezTo>
                      <a:pt x="4350" y="1092"/>
                      <a:pt x="2287" y="1889"/>
                      <a:pt x="130" y="2358"/>
                    </a:cubicBezTo>
                    <a:cubicBezTo>
                      <a:pt x="0" y="2402"/>
                      <a:pt x="30" y="2645"/>
                      <a:pt x="183" y="2645"/>
                    </a:cubicBezTo>
                    <a:cubicBezTo>
                      <a:pt x="196" y="2645"/>
                      <a:pt x="209" y="2643"/>
                      <a:pt x="224" y="2640"/>
                    </a:cubicBezTo>
                    <a:cubicBezTo>
                      <a:pt x="2381" y="2077"/>
                      <a:pt x="4444" y="1233"/>
                      <a:pt x="6366" y="61"/>
                    </a:cubicBezTo>
                    <a:cubicBezTo>
                      <a:pt x="6366" y="61"/>
                      <a:pt x="6366" y="1"/>
                      <a:pt x="6342" y="1"/>
                    </a:cubicBez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98"/>
              <p:cNvSpPr/>
              <p:nvPr/>
            </p:nvSpPr>
            <p:spPr>
              <a:xfrm>
                <a:off x="6862550" y="4245450"/>
                <a:ext cx="258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6811" extrusionOk="0">
                    <a:moveTo>
                      <a:pt x="985" y="0"/>
                    </a:moveTo>
                    <a:cubicBezTo>
                      <a:pt x="962" y="0"/>
                      <a:pt x="938" y="23"/>
                      <a:pt x="938" y="70"/>
                    </a:cubicBezTo>
                    <a:lnTo>
                      <a:pt x="938" y="23"/>
                    </a:lnTo>
                    <a:cubicBezTo>
                      <a:pt x="516" y="1102"/>
                      <a:pt x="235" y="2227"/>
                      <a:pt x="94" y="3400"/>
                    </a:cubicBezTo>
                    <a:cubicBezTo>
                      <a:pt x="47" y="3962"/>
                      <a:pt x="1" y="4525"/>
                      <a:pt x="1" y="5088"/>
                    </a:cubicBezTo>
                    <a:cubicBezTo>
                      <a:pt x="1" y="5416"/>
                      <a:pt x="1" y="5697"/>
                      <a:pt x="47" y="5979"/>
                    </a:cubicBezTo>
                    <a:cubicBezTo>
                      <a:pt x="47" y="6213"/>
                      <a:pt x="94" y="6494"/>
                      <a:pt x="188" y="6776"/>
                    </a:cubicBezTo>
                    <a:cubicBezTo>
                      <a:pt x="212" y="6799"/>
                      <a:pt x="247" y="6811"/>
                      <a:pt x="282" y="6811"/>
                    </a:cubicBezTo>
                    <a:cubicBezTo>
                      <a:pt x="317" y="6811"/>
                      <a:pt x="352" y="6799"/>
                      <a:pt x="376" y="6776"/>
                    </a:cubicBezTo>
                    <a:cubicBezTo>
                      <a:pt x="423" y="6494"/>
                      <a:pt x="423" y="6260"/>
                      <a:pt x="376" y="5979"/>
                    </a:cubicBezTo>
                    <a:cubicBezTo>
                      <a:pt x="376" y="5697"/>
                      <a:pt x="329" y="5416"/>
                      <a:pt x="329" y="5135"/>
                    </a:cubicBezTo>
                    <a:cubicBezTo>
                      <a:pt x="329" y="4572"/>
                      <a:pt x="329" y="4009"/>
                      <a:pt x="376" y="3493"/>
                    </a:cubicBezTo>
                    <a:cubicBezTo>
                      <a:pt x="469" y="2321"/>
                      <a:pt x="657" y="1149"/>
                      <a:pt x="1032" y="70"/>
                    </a:cubicBezTo>
                    <a:cubicBezTo>
                      <a:pt x="1032" y="23"/>
                      <a:pt x="1009" y="0"/>
                      <a:pt x="985" y="0"/>
                    </a:cubicBez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98"/>
              <p:cNvSpPr/>
              <p:nvPr/>
            </p:nvSpPr>
            <p:spPr>
              <a:xfrm>
                <a:off x="6944600" y="4208800"/>
                <a:ext cx="9400" cy="9907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963" extrusionOk="0">
                    <a:moveTo>
                      <a:pt x="112" y="1"/>
                    </a:moveTo>
                    <a:cubicBezTo>
                      <a:pt x="95" y="1"/>
                      <a:pt x="71" y="12"/>
                      <a:pt x="48" y="36"/>
                    </a:cubicBezTo>
                    <a:lnTo>
                      <a:pt x="95" y="36"/>
                    </a:lnTo>
                    <a:cubicBezTo>
                      <a:pt x="1" y="692"/>
                      <a:pt x="1" y="1396"/>
                      <a:pt x="1" y="2052"/>
                    </a:cubicBezTo>
                    <a:cubicBezTo>
                      <a:pt x="1" y="2380"/>
                      <a:pt x="48" y="2709"/>
                      <a:pt x="48" y="3037"/>
                    </a:cubicBezTo>
                    <a:cubicBezTo>
                      <a:pt x="48" y="3224"/>
                      <a:pt x="95" y="3412"/>
                      <a:pt x="142" y="3553"/>
                    </a:cubicBezTo>
                    <a:cubicBezTo>
                      <a:pt x="95" y="3693"/>
                      <a:pt x="142" y="3834"/>
                      <a:pt x="235" y="3928"/>
                    </a:cubicBezTo>
                    <a:cubicBezTo>
                      <a:pt x="259" y="3951"/>
                      <a:pt x="282" y="3963"/>
                      <a:pt x="300" y="3963"/>
                    </a:cubicBezTo>
                    <a:cubicBezTo>
                      <a:pt x="317" y="3963"/>
                      <a:pt x="329" y="3951"/>
                      <a:pt x="329" y="3928"/>
                    </a:cubicBezTo>
                    <a:cubicBezTo>
                      <a:pt x="376" y="3787"/>
                      <a:pt x="376" y="3646"/>
                      <a:pt x="329" y="3553"/>
                    </a:cubicBezTo>
                    <a:cubicBezTo>
                      <a:pt x="329" y="3365"/>
                      <a:pt x="282" y="3224"/>
                      <a:pt x="282" y="3037"/>
                    </a:cubicBezTo>
                    <a:cubicBezTo>
                      <a:pt x="235" y="2709"/>
                      <a:pt x="235" y="2380"/>
                      <a:pt x="188" y="2052"/>
                    </a:cubicBezTo>
                    <a:cubicBezTo>
                      <a:pt x="142" y="1349"/>
                      <a:pt x="142" y="692"/>
                      <a:pt x="142" y="36"/>
                    </a:cubicBezTo>
                    <a:cubicBezTo>
                      <a:pt x="142" y="12"/>
                      <a:pt x="130" y="1"/>
                      <a:pt x="112" y="1"/>
                    </a:cubicBez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98"/>
              <p:cNvSpPr/>
              <p:nvPr/>
            </p:nvSpPr>
            <p:spPr>
              <a:xfrm>
                <a:off x="7000875" y="4164550"/>
                <a:ext cx="7050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283" extrusionOk="0">
                    <a:moveTo>
                      <a:pt x="48" y="1"/>
                    </a:moveTo>
                    <a:cubicBezTo>
                      <a:pt x="25" y="1"/>
                      <a:pt x="3" y="22"/>
                      <a:pt x="1" y="64"/>
                    </a:cubicBezTo>
                    <a:lnTo>
                      <a:pt x="1" y="64"/>
                    </a:lnTo>
                    <a:cubicBezTo>
                      <a:pt x="1" y="51"/>
                      <a:pt x="1" y="37"/>
                      <a:pt x="1" y="24"/>
                    </a:cubicBezTo>
                    <a:lnTo>
                      <a:pt x="1" y="71"/>
                    </a:lnTo>
                    <a:cubicBezTo>
                      <a:pt x="1" y="69"/>
                      <a:pt x="1" y="66"/>
                      <a:pt x="1" y="64"/>
                    </a:cubicBezTo>
                    <a:lnTo>
                      <a:pt x="1" y="64"/>
                    </a:lnTo>
                    <a:cubicBezTo>
                      <a:pt x="4" y="426"/>
                      <a:pt x="48" y="788"/>
                      <a:pt x="48" y="1149"/>
                    </a:cubicBezTo>
                    <a:lnTo>
                      <a:pt x="48" y="1712"/>
                    </a:lnTo>
                    <a:lnTo>
                      <a:pt x="48" y="1993"/>
                    </a:lnTo>
                    <a:cubicBezTo>
                      <a:pt x="48" y="2040"/>
                      <a:pt x="48" y="2134"/>
                      <a:pt x="94" y="2228"/>
                    </a:cubicBezTo>
                    <a:cubicBezTo>
                      <a:pt x="114" y="2268"/>
                      <a:pt x="142" y="2282"/>
                      <a:pt x="172" y="2282"/>
                    </a:cubicBezTo>
                    <a:cubicBezTo>
                      <a:pt x="212" y="2282"/>
                      <a:pt x="255" y="2255"/>
                      <a:pt x="282" y="2228"/>
                    </a:cubicBezTo>
                    <a:cubicBezTo>
                      <a:pt x="282" y="2134"/>
                      <a:pt x="282" y="2040"/>
                      <a:pt x="282" y="1947"/>
                    </a:cubicBezTo>
                    <a:lnTo>
                      <a:pt x="282" y="1712"/>
                    </a:lnTo>
                    <a:cubicBezTo>
                      <a:pt x="282" y="1525"/>
                      <a:pt x="235" y="1337"/>
                      <a:pt x="235" y="1149"/>
                    </a:cubicBezTo>
                    <a:cubicBezTo>
                      <a:pt x="188" y="774"/>
                      <a:pt x="141" y="399"/>
                      <a:pt x="94" y="71"/>
                    </a:cubicBezTo>
                    <a:cubicBezTo>
                      <a:pt x="94" y="24"/>
                      <a:pt x="71" y="1"/>
                      <a:pt x="48" y="1"/>
                    </a:cubicBez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98"/>
              <p:cNvSpPr/>
              <p:nvPr/>
            </p:nvSpPr>
            <p:spPr>
              <a:xfrm>
                <a:off x="6951650" y="4253050"/>
                <a:ext cx="106375" cy="51600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2064" extrusionOk="0">
                    <a:moveTo>
                      <a:pt x="4127" y="1"/>
                    </a:moveTo>
                    <a:cubicBezTo>
                      <a:pt x="3564" y="517"/>
                      <a:pt x="2907" y="939"/>
                      <a:pt x="2204" y="1173"/>
                    </a:cubicBezTo>
                    <a:cubicBezTo>
                      <a:pt x="1876" y="1314"/>
                      <a:pt x="1548" y="1454"/>
                      <a:pt x="1219" y="1548"/>
                    </a:cubicBezTo>
                    <a:cubicBezTo>
                      <a:pt x="844" y="1642"/>
                      <a:pt x="469" y="1736"/>
                      <a:pt x="141" y="1830"/>
                    </a:cubicBezTo>
                    <a:cubicBezTo>
                      <a:pt x="0" y="1876"/>
                      <a:pt x="47" y="2064"/>
                      <a:pt x="188" y="2064"/>
                    </a:cubicBezTo>
                    <a:cubicBezTo>
                      <a:pt x="563" y="1970"/>
                      <a:pt x="938" y="1830"/>
                      <a:pt x="1266" y="1736"/>
                    </a:cubicBezTo>
                    <a:cubicBezTo>
                      <a:pt x="1641" y="1595"/>
                      <a:pt x="2017" y="1454"/>
                      <a:pt x="2392" y="1314"/>
                    </a:cubicBezTo>
                    <a:cubicBezTo>
                      <a:pt x="2720" y="1173"/>
                      <a:pt x="3048" y="1032"/>
                      <a:pt x="3376" y="845"/>
                    </a:cubicBezTo>
                    <a:cubicBezTo>
                      <a:pt x="3658" y="610"/>
                      <a:pt x="3986" y="376"/>
                      <a:pt x="4220" y="142"/>
                    </a:cubicBezTo>
                    <a:cubicBezTo>
                      <a:pt x="4255" y="73"/>
                      <a:pt x="4239" y="29"/>
                      <a:pt x="4191" y="29"/>
                    </a:cubicBezTo>
                    <a:cubicBezTo>
                      <a:pt x="4173" y="29"/>
                      <a:pt x="4152" y="35"/>
                      <a:pt x="4127" y="48"/>
                    </a:cubicBezTo>
                    <a:lnTo>
                      <a:pt x="4127" y="1"/>
                    </a:ln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98"/>
              <p:cNvSpPr/>
              <p:nvPr/>
            </p:nvSpPr>
            <p:spPr>
              <a:xfrm>
                <a:off x="7003225" y="4187400"/>
                <a:ext cx="5395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334" extrusionOk="0">
                    <a:moveTo>
                      <a:pt x="2157" y="1"/>
                    </a:moveTo>
                    <a:lnTo>
                      <a:pt x="2110" y="48"/>
                    </a:lnTo>
                    <a:cubicBezTo>
                      <a:pt x="1782" y="282"/>
                      <a:pt x="1454" y="470"/>
                      <a:pt x="1126" y="657"/>
                    </a:cubicBezTo>
                    <a:cubicBezTo>
                      <a:pt x="938" y="751"/>
                      <a:pt x="751" y="845"/>
                      <a:pt x="563" y="939"/>
                    </a:cubicBezTo>
                    <a:lnTo>
                      <a:pt x="282" y="1033"/>
                    </a:lnTo>
                    <a:cubicBezTo>
                      <a:pt x="188" y="1033"/>
                      <a:pt x="94" y="1033"/>
                      <a:pt x="47" y="1173"/>
                    </a:cubicBezTo>
                    <a:cubicBezTo>
                      <a:pt x="0" y="1220"/>
                      <a:pt x="47" y="1267"/>
                      <a:pt x="94" y="1314"/>
                    </a:cubicBezTo>
                    <a:cubicBezTo>
                      <a:pt x="122" y="1328"/>
                      <a:pt x="149" y="1333"/>
                      <a:pt x="177" y="1333"/>
                    </a:cubicBezTo>
                    <a:cubicBezTo>
                      <a:pt x="243" y="1333"/>
                      <a:pt x="309" y="1300"/>
                      <a:pt x="376" y="1267"/>
                    </a:cubicBezTo>
                    <a:lnTo>
                      <a:pt x="704" y="1173"/>
                    </a:lnTo>
                    <a:cubicBezTo>
                      <a:pt x="891" y="1079"/>
                      <a:pt x="1079" y="986"/>
                      <a:pt x="1220" y="845"/>
                    </a:cubicBezTo>
                    <a:cubicBezTo>
                      <a:pt x="1548" y="611"/>
                      <a:pt x="1876" y="329"/>
                      <a:pt x="2157" y="48"/>
                    </a:cubicBezTo>
                    <a:lnTo>
                      <a:pt x="2157" y="1"/>
                    </a:lnTo>
                    <a:close/>
                  </a:path>
                </a:pathLst>
              </a:custGeom>
              <a:solidFill>
                <a:srgbClr val="729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98"/>
              <p:cNvSpPr/>
              <p:nvPr/>
            </p:nvSpPr>
            <p:spPr>
              <a:xfrm>
                <a:off x="1158325" y="2896750"/>
                <a:ext cx="311850" cy="228625"/>
              </a:xfrm>
              <a:custGeom>
                <a:avLst/>
                <a:gdLst/>
                <a:ahLst/>
                <a:cxnLst/>
                <a:rect l="l" t="t" r="r" b="b"/>
                <a:pathLst>
                  <a:path w="12474" h="9145" extrusionOk="0">
                    <a:moveTo>
                      <a:pt x="12474" y="1501"/>
                    </a:moveTo>
                    <a:cubicBezTo>
                      <a:pt x="10926" y="3705"/>
                      <a:pt x="10598" y="4831"/>
                      <a:pt x="8910" y="5909"/>
                    </a:cubicBezTo>
                    <a:cubicBezTo>
                      <a:pt x="7222" y="6987"/>
                      <a:pt x="4456" y="7175"/>
                      <a:pt x="2533" y="6659"/>
                    </a:cubicBezTo>
                    <a:cubicBezTo>
                      <a:pt x="1689" y="7409"/>
                      <a:pt x="892" y="8207"/>
                      <a:pt x="189" y="9098"/>
                    </a:cubicBezTo>
                    <a:cubicBezTo>
                      <a:pt x="142" y="9144"/>
                      <a:pt x="1" y="9051"/>
                      <a:pt x="95" y="8957"/>
                    </a:cubicBezTo>
                    <a:cubicBezTo>
                      <a:pt x="798" y="8019"/>
                      <a:pt x="1595" y="7175"/>
                      <a:pt x="2486" y="6425"/>
                    </a:cubicBezTo>
                    <a:cubicBezTo>
                      <a:pt x="2908" y="4455"/>
                      <a:pt x="3658" y="2205"/>
                      <a:pt x="6566" y="892"/>
                    </a:cubicBezTo>
                    <a:cubicBezTo>
                      <a:pt x="8441" y="1"/>
                      <a:pt x="10926" y="892"/>
                      <a:pt x="12474" y="1501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98"/>
              <p:cNvSpPr/>
              <p:nvPr/>
            </p:nvSpPr>
            <p:spPr>
              <a:xfrm>
                <a:off x="1189975" y="2934275"/>
                <a:ext cx="247375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6533" extrusionOk="0">
                    <a:moveTo>
                      <a:pt x="5963" y="0"/>
                    </a:moveTo>
                    <a:cubicBezTo>
                      <a:pt x="5275" y="0"/>
                      <a:pt x="4598" y="116"/>
                      <a:pt x="3987" y="422"/>
                    </a:cubicBezTo>
                    <a:cubicBezTo>
                      <a:pt x="986" y="1876"/>
                      <a:pt x="376" y="4267"/>
                      <a:pt x="1" y="6284"/>
                    </a:cubicBezTo>
                    <a:lnTo>
                      <a:pt x="48" y="6284"/>
                    </a:lnTo>
                    <a:cubicBezTo>
                      <a:pt x="664" y="6449"/>
                      <a:pt x="1377" y="6532"/>
                      <a:pt x="2114" y="6532"/>
                    </a:cubicBezTo>
                    <a:cubicBezTo>
                      <a:pt x="3679" y="6532"/>
                      <a:pt x="5357" y="6157"/>
                      <a:pt x="6472" y="5393"/>
                    </a:cubicBezTo>
                    <a:cubicBezTo>
                      <a:pt x="8113" y="4267"/>
                      <a:pt x="8441" y="3142"/>
                      <a:pt x="9895" y="844"/>
                    </a:cubicBezTo>
                    <a:cubicBezTo>
                      <a:pt x="8852" y="497"/>
                      <a:pt x="7384" y="0"/>
                      <a:pt x="5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98"/>
              <p:cNvSpPr/>
              <p:nvPr/>
            </p:nvSpPr>
            <p:spPr>
              <a:xfrm>
                <a:off x="1130900" y="2968275"/>
                <a:ext cx="28185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1274" h="7514" extrusionOk="0">
                    <a:moveTo>
                      <a:pt x="11132" y="0"/>
                    </a:moveTo>
                    <a:cubicBezTo>
                      <a:pt x="8929" y="563"/>
                      <a:pt x="6819" y="1501"/>
                      <a:pt x="4943" y="2767"/>
                    </a:cubicBezTo>
                    <a:cubicBezTo>
                      <a:pt x="3020" y="3939"/>
                      <a:pt x="1379" y="5486"/>
                      <a:pt x="66" y="7315"/>
                    </a:cubicBezTo>
                    <a:cubicBezTo>
                      <a:pt x="0" y="7414"/>
                      <a:pt x="74" y="7514"/>
                      <a:pt x="157" y="7514"/>
                    </a:cubicBezTo>
                    <a:cubicBezTo>
                      <a:pt x="191" y="7514"/>
                      <a:pt x="226" y="7497"/>
                      <a:pt x="254" y="7456"/>
                    </a:cubicBezTo>
                    <a:cubicBezTo>
                      <a:pt x="1661" y="5721"/>
                      <a:pt x="3302" y="4267"/>
                      <a:pt x="5177" y="3048"/>
                    </a:cubicBezTo>
                    <a:cubicBezTo>
                      <a:pt x="7006" y="1782"/>
                      <a:pt x="9022" y="797"/>
                      <a:pt x="11179" y="188"/>
                    </a:cubicBezTo>
                    <a:cubicBezTo>
                      <a:pt x="11273" y="141"/>
                      <a:pt x="11226" y="0"/>
                      <a:pt x="11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98"/>
              <p:cNvSpPr/>
              <p:nvPr/>
            </p:nvSpPr>
            <p:spPr>
              <a:xfrm>
                <a:off x="1226775" y="2968950"/>
                <a:ext cx="5115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3593" extrusionOk="0">
                    <a:moveTo>
                      <a:pt x="1992" y="1"/>
                    </a:moveTo>
                    <a:cubicBezTo>
                      <a:pt x="1979" y="1"/>
                      <a:pt x="1966" y="6"/>
                      <a:pt x="1952" y="20"/>
                    </a:cubicBezTo>
                    <a:lnTo>
                      <a:pt x="1999" y="20"/>
                    </a:lnTo>
                    <a:cubicBezTo>
                      <a:pt x="1202" y="1052"/>
                      <a:pt x="498" y="2177"/>
                      <a:pt x="29" y="3396"/>
                    </a:cubicBezTo>
                    <a:cubicBezTo>
                      <a:pt x="1" y="3512"/>
                      <a:pt x="97" y="3592"/>
                      <a:pt x="186" y="3592"/>
                    </a:cubicBezTo>
                    <a:cubicBezTo>
                      <a:pt x="241" y="3592"/>
                      <a:pt x="293" y="3562"/>
                      <a:pt x="311" y="3490"/>
                    </a:cubicBezTo>
                    <a:cubicBezTo>
                      <a:pt x="733" y="2271"/>
                      <a:pt x="1296" y="1145"/>
                      <a:pt x="2046" y="67"/>
                    </a:cubicBezTo>
                    <a:cubicBezTo>
                      <a:pt x="2046" y="34"/>
                      <a:pt x="2022" y="1"/>
                      <a:pt x="19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98"/>
              <p:cNvSpPr/>
              <p:nvPr/>
            </p:nvSpPr>
            <p:spPr>
              <a:xfrm>
                <a:off x="1228675" y="3052800"/>
                <a:ext cx="10317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512" extrusionOk="0">
                    <a:moveTo>
                      <a:pt x="176" y="0"/>
                    </a:moveTo>
                    <a:cubicBezTo>
                      <a:pt x="136" y="0"/>
                      <a:pt x="94" y="11"/>
                      <a:pt x="47" y="42"/>
                    </a:cubicBezTo>
                    <a:cubicBezTo>
                      <a:pt x="0" y="42"/>
                      <a:pt x="0" y="89"/>
                      <a:pt x="0" y="183"/>
                    </a:cubicBezTo>
                    <a:cubicBezTo>
                      <a:pt x="94" y="323"/>
                      <a:pt x="282" y="323"/>
                      <a:pt x="422" y="323"/>
                    </a:cubicBezTo>
                    <a:lnTo>
                      <a:pt x="938" y="417"/>
                    </a:lnTo>
                    <a:cubicBezTo>
                      <a:pt x="1266" y="464"/>
                      <a:pt x="1595" y="511"/>
                      <a:pt x="1923" y="511"/>
                    </a:cubicBezTo>
                    <a:cubicBezTo>
                      <a:pt x="2626" y="511"/>
                      <a:pt x="3330" y="417"/>
                      <a:pt x="4033" y="277"/>
                    </a:cubicBezTo>
                    <a:cubicBezTo>
                      <a:pt x="4127" y="277"/>
                      <a:pt x="4080" y="136"/>
                      <a:pt x="4033" y="136"/>
                    </a:cubicBezTo>
                    <a:cubicBezTo>
                      <a:pt x="3518" y="205"/>
                      <a:pt x="3003" y="248"/>
                      <a:pt x="2488" y="248"/>
                    </a:cubicBezTo>
                    <a:cubicBezTo>
                      <a:pt x="2300" y="248"/>
                      <a:pt x="2111" y="242"/>
                      <a:pt x="1923" y="230"/>
                    </a:cubicBezTo>
                    <a:cubicBezTo>
                      <a:pt x="1595" y="230"/>
                      <a:pt x="1266" y="183"/>
                      <a:pt x="938" y="136"/>
                    </a:cubicBezTo>
                    <a:cubicBezTo>
                      <a:pt x="751" y="89"/>
                      <a:pt x="563" y="89"/>
                      <a:pt x="422" y="42"/>
                    </a:cubicBezTo>
                    <a:cubicBezTo>
                      <a:pt x="329" y="42"/>
                      <a:pt x="256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98"/>
              <p:cNvSpPr/>
              <p:nvPr/>
            </p:nvSpPr>
            <p:spPr>
              <a:xfrm>
                <a:off x="1297825" y="3012800"/>
                <a:ext cx="598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517" extrusionOk="0">
                    <a:moveTo>
                      <a:pt x="142" y="1"/>
                    </a:moveTo>
                    <a:cubicBezTo>
                      <a:pt x="95" y="1"/>
                      <a:pt x="48" y="1"/>
                      <a:pt x="1" y="48"/>
                    </a:cubicBezTo>
                    <a:cubicBezTo>
                      <a:pt x="1" y="95"/>
                      <a:pt x="1" y="95"/>
                      <a:pt x="1" y="142"/>
                    </a:cubicBezTo>
                    <a:cubicBezTo>
                      <a:pt x="1" y="189"/>
                      <a:pt x="48" y="235"/>
                      <a:pt x="95" y="235"/>
                    </a:cubicBezTo>
                    <a:cubicBezTo>
                      <a:pt x="470" y="329"/>
                      <a:pt x="845" y="423"/>
                      <a:pt x="1220" y="470"/>
                    </a:cubicBezTo>
                    <a:cubicBezTo>
                      <a:pt x="1548" y="517"/>
                      <a:pt x="1923" y="517"/>
                      <a:pt x="2299" y="517"/>
                    </a:cubicBezTo>
                    <a:cubicBezTo>
                      <a:pt x="2392" y="517"/>
                      <a:pt x="2345" y="470"/>
                      <a:pt x="2299" y="423"/>
                    </a:cubicBezTo>
                    <a:cubicBezTo>
                      <a:pt x="1548" y="376"/>
                      <a:pt x="845" y="235"/>
                      <a:pt x="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98"/>
              <p:cNvSpPr/>
              <p:nvPr/>
            </p:nvSpPr>
            <p:spPr>
              <a:xfrm>
                <a:off x="1351750" y="2987325"/>
                <a:ext cx="3402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364" extrusionOk="0">
                    <a:moveTo>
                      <a:pt x="118" y="0"/>
                    </a:moveTo>
                    <a:cubicBezTo>
                      <a:pt x="95" y="0"/>
                      <a:pt x="71" y="12"/>
                      <a:pt x="48" y="35"/>
                    </a:cubicBezTo>
                    <a:cubicBezTo>
                      <a:pt x="1" y="82"/>
                      <a:pt x="1" y="129"/>
                      <a:pt x="48" y="176"/>
                    </a:cubicBezTo>
                    <a:cubicBezTo>
                      <a:pt x="48" y="223"/>
                      <a:pt x="142" y="223"/>
                      <a:pt x="188" y="223"/>
                    </a:cubicBezTo>
                    <a:lnTo>
                      <a:pt x="329" y="223"/>
                    </a:lnTo>
                    <a:lnTo>
                      <a:pt x="657" y="270"/>
                    </a:lnTo>
                    <a:lnTo>
                      <a:pt x="1314" y="363"/>
                    </a:lnTo>
                    <a:cubicBezTo>
                      <a:pt x="1361" y="363"/>
                      <a:pt x="1361" y="317"/>
                      <a:pt x="1314" y="270"/>
                    </a:cubicBezTo>
                    <a:lnTo>
                      <a:pt x="1314" y="317"/>
                    </a:lnTo>
                    <a:cubicBezTo>
                      <a:pt x="1126" y="270"/>
                      <a:pt x="892" y="223"/>
                      <a:pt x="704" y="129"/>
                    </a:cubicBezTo>
                    <a:lnTo>
                      <a:pt x="376" y="82"/>
                    </a:lnTo>
                    <a:lnTo>
                      <a:pt x="188" y="35"/>
                    </a:lnTo>
                    <a:cubicBezTo>
                      <a:pt x="165" y="12"/>
                      <a:pt x="142" y="0"/>
                      <a:pt x="118" y="0"/>
                    </a:cubicBezTo>
                    <a:close/>
                  </a:path>
                </a:pathLst>
              </a:custGeom>
              <a:solidFill>
                <a:srgbClr val="93C1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98"/>
              <p:cNvSpPr/>
              <p:nvPr/>
            </p:nvSpPr>
            <p:spPr>
              <a:xfrm>
                <a:off x="1299350" y="2957400"/>
                <a:ext cx="393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2350" extrusionOk="0">
                    <a:moveTo>
                      <a:pt x="1489" y="0"/>
                    </a:moveTo>
                    <a:cubicBezTo>
                      <a:pt x="1475" y="0"/>
                      <a:pt x="1458" y="4"/>
                      <a:pt x="1440" y="13"/>
                    </a:cubicBezTo>
                    <a:cubicBezTo>
                      <a:pt x="1253" y="107"/>
                      <a:pt x="1112" y="294"/>
                      <a:pt x="971" y="435"/>
                    </a:cubicBezTo>
                    <a:cubicBezTo>
                      <a:pt x="831" y="623"/>
                      <a:pt x="690" y="810"/>
                      <a:pt x="596" y="998"/>
                    </a:cubicBezTo>
                    <a:cubicBezTo>
                      <a:pt x="503" y="1185"/>
                      <a:pt x="409" y="1373"/>
                      <a:pt x="315" y="1607"/>
                    </a:cubicBezTo>
                    <a:cubicBezTo>
                      <a:pt x="174" y="1795"/>
                      <a:pt x="81" y="1983"/>
                      <a:pt x="34" y="2217"/>
                    </a:cubicBezTo>
                    <a:cubicBezTo>
                      <a:pt x="1" y="2283"/>
                      <a:pt x="61" y="2350"/>
                      <a:pt x="133" y="2350"/>
                    </a:cubicBezTo>
                    <a:cubicBezTo>
                      <a:pt x="162" y="2350"/>
                      <a:pt x="194" y="2338"/>
                      <a:pt x="221" y="2311"/>
                    </a:cubicBezTo>
                    <a:cubicBezTo>
                      <a:pt x="315" y="2123"/>
                      <a:pt x="362" y="1936"/>
                      <a:pt x="456" y="1701"/>
                    </a:cubicBezTo>
                    <a:cubicBezTo>
                      <a:pt x="549" y="1514"/>
                      <a:pt x="643" y="1326"/>
                      <a:pt x="737" y="1138"/>
                    </a:cubicBezTo>
                    <a:cubicBezTo>
                      <a:pt x="831" y="951"/>
                      <a:pt x="971" y="763"/>
                      <a:pt x="1112" y="576"/>
                    </a:cubicBezTo>
                    <a:cubicBezTo>
                      <a:pt x="1253" y="388"/>
                      <a:pt x="1394" y="248"/>
                      <a:pt x="1534" y="107"/>
                    </a:cubicBezTo>
                    <a:cubicBezTo>
                      <a:pt x="1572" y="69"/>
                      <a:pt x="1549" y="0"/>
                      <a:pt x="1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98"/>
              <p:cNvSpPr/>
              <p:nvPr/>
            </p:nvSpPr>
            <p:spPr>
              <a:xfrm>
                <a:off x="1350575" y="2962100"/>
                <a:ext cx="258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232" extrusionOk="0">
                    <a:moveTo>
                      <a:pt x="1021" y="1"/>
                    </a:moveTo>
                    <a:cubicBezTo>
                      <a:pt x="1009" y="1"/>
                      <a:pt x="986" y="13"/>
                      <a:pt x="986" y="13"/>
                    </a:cubicBezTo>
                    <a:cubicBezTo>
                      <a:pt x="892" y="106"/>
                      <a:pt x="798" y="153"/>
                      <a:pt x="704" y="200"/>
                    </a:cubicBezTo>
                    <a:cubicBezTo>
                      <a:pt x="611" y="294"/>
                      <a:pt x="517" y="341"/>
                      <a:pt x="423" y="435"/>
                    </a:cubicBezTo>
                    <a:cubicBezTo>
                      <a:pt x="282" y="622"/>
                      <a:pt x="142" y="810"/>
                      <a:pt x="48" y="997"/>
                    </a:cubicBezTo>
                    <a:cubicBezTo>
                      <a:pt x="1" y="1091"/>
                      <a:pt x="48" y="1185"/>
                      <a:pt x="142" y="1232"/>
                    </a:cubicBezTo>
                    <a:cubicBezTo>
                      <a:pt x="189" y="1232"/>
                      <a:pt x="282" y="1232"/>
                      <a:pt x="329" y="1138"/>
                    </a:cubicBezTo>
                    <a:cubicBezTo>
                      <a:pt x="329" y="1044"/>
                      <a:pt x="376" y="950"/>
                      <a:pt x="423" y="857"/>
                    </a:cubicBezTo>
                    <a:cubicBezTo>
                      <a:pt x="470" y="763"/>
                      <a:pt x="564" y="669"/>
                      <a:pt x="611" y="575"/>
                    </a:cubicBezTo>
                    <a:cubicBezTo>
                      <a:pt x="657" y="482"/>
                      <a:pt x="751" y="388"/>
                      <a:pt x="798" y="294"/>
                    </a:cubicBezTo>
                    <a:cubicBezTo>
                      <a:pt x="845" y="247"/>
                      <a:pt x="939" y="153"/>
                      <a:pt x="986" y="60"/>
                    </a:cubicBezTo>
                    <a:cubicBezTo>
                      <a:pt x="1033" y="13"/>
                      <a:pt x="1033" y="1"/>
                      <a:pt x="10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98"/>
              <p:cNvSpPr/>
              <p:nvPr/>
            </p:nvSpPr>
            <p:spPr>
              <a:xfrm>
                <a:off x="6211950" y="1890975"/>
                <a:ext cx="221575" cy="161775"/>
              </a:xfrm>
              <a:custGeom>
                <a:avLst/>
                <a:gdLst/>
                <a:ahLst/>
                <a:cxnLst/>
                <a:rect l="l" t="t" r="r" b="b"/>
                <a:pathLst>
                  <a:path w="8863" h="6471" extrusionOk="0">
                    <a:moveTo>
                      <a:pt x="0" y="1078"/>
                    </a:moveTo>
                    <a:cubicBezTo>
                      <a:pt x="1126" y="2673"/>
                      <a:pt x="1360" y="3423"/>
                      <a:pt x="2579" y="4220"/>
                    </a:cubicBezTo>
                    <a:cubicBezTo>
                      <a:pt x="3939" y="4923"/>
                      <a:pt x="5533" y="5111"/>
                      <a:pt x="7081" y="4736"/>
                    </a:cubicBezTo>
                    <a:cubicBezTo>
                      <a:pt x="7690" y="5205"/>
                      <a:pt x="8253" y="5767"/>
                      <a:pt x="8769" y="6377"/>
                    </a:cubicBezTo>
                    <a:cubicBezTo>
                      <a:pt x="8816" y="6471"/>
                      <a:pt x="8863" y="6377"/>
                      <a:pt x="8816" y="6330"/>
                    </a:cubicBezTo>
                    <a:cubicBezTo>
                      <a:pt x="8347" y="5674"/>
                      <a:pt x="7737" y="5064"/>
                      <a:pt x="7128" y="4501"/>
                    </a:cubicBezTo>
                    <a:cubicBezTo>
                      <a:pt x="6800" y="3095"/>
                      <a:pt x="6284" y="1547"/>
                      <a:pt x="4174" y="610"/>
                    </a:cubicBezTo>
                    <a:cubicBezTo>
                      <a:pt x="2861" y="0"/>
                      <a:pt x="1126" y="656"/>
                      <a:pt x="0" y="1078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98"/>
              <p:cNvSpPr/>
              <p:nvPr/>
            </p:nvSpPr>
            <p:spPr>
              <a:xfrm>
                <a:off x="6234225" y="1917700"/>
                <a:ext cx="17585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4604" extrusionOk="0">
                    <a:moveTo>
                      <a:pt x="2853" y="0"/>
                    </a:moveTo>
                    <a:cubicBezTo>
                      <a:pt x="1835" y="0"/>
                      <a:pt x="766" y="364"/>
                      <a:pt x="0" y="619"/>
                    </a:cubicBezTo>
                    <a:cubicBezTo>
                      <a:pt x="1079" y="2213"/>
                      <a:pt x="1313" y="3057"/>
                      <a:pt x="2486" y="3808"/>
                    </a:cubicBezTo>
                    <a:cubicBezTo>
                      <a:pt x="3398" y="4343"/>
                      <a:pt x="4438" y="4603"/>
                      <a:pt x="5490" y="4603"/>
                    </a:cubicBezTo>
                    <a:cubicBezTo>
                      <a:pt x="6006" y="4603"/>
                      <a:pt x="6525" y="4541"/>
                      <a:pt x="7034" y="4417"/>
                    </a:cubicBezTo>
                    <a:cubicBezTo>
                      <a:pt x="6799" y="2964"/>
                      <a:pt x="6331" y="1322"/>
                      <a:pt x="4220" y="291"/>
                    </a:cubicBezTo>
                    <a:cubicBezTo>
                      <a:pt x="3800" y="81"/>
                      <a:pt x="3332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98"/>
              <p:cNvSpPr/>
              <p:nvPr/>
            </p:nvSpPr>
            <p:spPr>
              <a:xfrm>
                <a:off x="6251800" y="1941375"/>
                <a:ext cx="202550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8102" h="5330" extrusionOk="0">
                    <a:moveTo>
                      <a:pt x="188" y="0"/>
                    </a:moveTo>
                    <a:cubicBezTo>
                      <a:pt x="48" y="0"/>
                      <a:pt x="1" y="141"/>
                      <a:pt x="141" y="188"/>
                    </a:cubicBezTo>
                    <a:cubicBezTo>
                      <a:pt x="3142" y="1079"/>
                      <a:pt x="5815" y="2861"/>
                      <a:pt x="7878" y="5299"/>
                    </a:cubicBezTo>
                    <a:cubicBezTo>
                      <a:pt x="7889" y="5321"/>
                      <a:pt x="7908" y="5330"/>
                      <a:pt x="7929" y="5330"/>
                    </a:cubicBezTo>
                    <a:cubicBezTo>
                      <a:pt x="8000" y="5330"/>
                      <a:pt x="8102" y="5230"/>
                      <a:pt x="8066" y="5158"/>
                    </a:cubicBezTo>
                    <a:cubicBezTo>
                      <a:pt x="7128" y="3845"/>
                      <a:pt x="5956" y="2767"/>
                      <a:pt x="4596" y="1923"/>
                    </a:cubicBezTo>
                    <a:cubicBezTo>
                      <a:pt x="3236" y="1032"/>
                      <a:pt x="1736" y="375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98"/>
              <p:cNvSpPr/>
              <p:nvPr/>
            </p:nvSpPr>
            <p:spPr>
              <a:xfrm>
                <a:off x="6346750" y="1942050"/>
                <a:ext cx="3942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2564" extrusionOk="0">
                    <a:moveTo>
                      <a:pt x="55" y="1"/>
                    </a:moveTo>
                    <a:cubicBezTo>
                      <a:pt x="24" y="1"/>
                      <a:pt x="1" y="34"/>
                      <a:pt x="1" y="67"/>
                    </a:cubicBezTo>
                    <a:cubicBezTo>
                      <a:pt x="563" y="817"/>
                      <a:pt x="985" y="1614"/>
                      <a:pt x="1267" y="2458"/>
                    </a:cubicBezTo>
                    <a:cubicBezTo>
                      <a:pt x="1286" y="2533"/>
                      <a:pt x="1342" y="2563"/>
                      <a:pt x="1400" y="2563"/>
                    </a:cubicBezTo>
                    <a:cubicBezTo>
                      <a:pt x="1486" y="2563"/>
                      <a:pt x="1576" y="2496"/>
                      <a:pt x="1548" y="2412"/>
                    </a:cubicBezTo>
                    <a:cubicBezTo>
                      <a:pt x="1173" y="1521"/>
                      <a:pt x="704" y="724"/>
                      <a:pt x="95" y="20"/>
                    </a:cubicBezTo>
                    <a:cubicBezTo>
                      <a:pt x="81" y="6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98"/>
              <p:cNvSpPr/>
              <p:nvPr/>
            </p:nvSpPr>
            <p:spPr>
              <a:xfrm>
                <a:off x="6310425" y="1999825"/>
                <a:ext cx="747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476" extrusionOk="0">
                    <a:moveTo>
                      <a:pt x="2814" y="1"/>
                    </a:moveTo>
                    <a:cubicBezTo>
                      <a:pt x="2799" y="1"/>
                      <a:pt x="2783" y="3"/>
                      <a:pt x="2767" y="7"/>
                    </a:cubicBezTo>
                    <a:cubicBezTo>
                      <a:pt x="2345" y="101"/>
                      <a:pt x="1876" y="147"/>
                      <a:pt x="1454" y="194"/>
                    </a:cubicBezTo>
                    <a:cubicBezTo>
                      <a:pt x="1316" y="208"/>
                      <a:pt x="1183" y="214"/>
                      <a:pt x="1051" y="214"/>
                    </a:cubicBezTo>
                    <a:cubicBezTo>
                      <a:pt x="734" y="214"/>
                      <a:pt x="426" y="181"/>
                      <a:pt x="94" y="147"/>
                    </a:cubicBezTo>
                    <a:cubicBezTo>
                      <a:pt x="47" y="147"/>
                      <a:pt x="0" y="241"/>
                      <a:pt x="47" y="241"/>
                    </a:cubicBezTo>
                    <a:cubicBezTo>
                      <a:pt x="516" y="382"/>
                      <a:pt x="985" y="429"/>
                      <a:pt x="1454" y="476"/>
                    </a:cubicBezTo>
                    <a:cubicBezTo>
                      <a:pt x="1923" y="476"/>
                      <a:pt x="2392" y="382"/>
                      <a:pt x="2861" y="288"/>
                    </a:cubicBezTo>
                    <a:cubicBezTo>
                      <a:pt x="2989" y="203"/>
                      <a:pt x="2961" y="1"/>
                      <a:pt x="28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98"/>
              <p:cNvSpPr/>
              <p:nvPr/>
            </p:nvSpPr>
            <p:spPr>
              <a:xfrm>
                <a:off x="6292825" y="1972875"/>
                <a:ext cx="4425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429" extrusionOk="0">
                    <a:moveTo>
                      <a:pt x="1585" y="0"/>
                    </a:moveTo>
                    <a:cubicBezTo>
                      <a:pt x="1573" y="0"/>
                      <a:pt x="1561" y="2"/>
                      <a:pt x="1548" y="6"/>
                    </a:cubicBezTo>
                    <a:cubicBezTo>
                      <a:pt x="1314" y="53"/>
                      <a:pt x="1079" y="147"/>
                      <a:pt x="798" y="194"/>
                    </a:cubicBezTo>
                    <a:cubicBezTo>
                      <a:pt x="564" y="241"/>
                      <a:pt x="329" y="288"/>
                      <a:pt x="48" y="335"/>
                    </a:cubicBezTo>
                    <a:cubicBezTo>
                      <a:pt x="1" y="335"/>
                      <a:pt x="1" y="428"/>
                      <a:pt x="48" y="428"/>
                    </a:cubicBezTo>
                    <a:cubicBezTo>
                      <a:pt x="329" y="428"/>
                      <a:pt x="564" y="381"/>
                      <a:pt x="845" y="381"/>
                    </a:cubicBezTo>
                    <a:cubicBezTo>
                      <a:pt x="1079" y="335"/>
                      <a:pt x="1361" y="288"/>
                      <a:pt x="1642" y="194"/>
                    </a:cubicBezTo>
                    <a:cubicBezTo>
                      <a:pt x="1770" y="194"/>
                      <a:pt x="1704" y="0"/>
                      <a:pt x="1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98"/>
              <p:cNvSpPr/>
              <p:nvPr/>
            </p:nvSpPr>
            <p:spPr>
              <a:xfrm>
                <a:off x="6271725" y="1954275"/>
                <a:ext cx="258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329" extrusionOk="0">
                    <a:moveTo>
                      <a:pt x="892" y="0"/>
                    </a:moveTo>
                    <a:cubicBezTo>
                      <a:pt x="751" y="47"/>
                      <a:pt x="610" y="94"/>
                      <a:pt x="470" y="141"/>
                    </a:cubicBezTo>
                    <a:cubicBezTo>
                      <a:pt x="329" y="188"/>
                      <a:pt x="188" y="235"/>
                      <a:pt x="48" y="281"/>
                    </a:cubicBezTo>
                    <a:cubicBezTo>
                      <a:pt x="1" y="281"/>
                      <a:pt x="1" y="328"/>
                      <a:pt x="48" y="328"/>
                    </a:cubicBezTo>
                    <a:cubicBezTo>
                      <a:pt x="188" y="328"/>
                      <a:pt x="329" y="328"/>
                      <a:pt x="517" y="281"/>
                    </a:cubicBezTo>
                    <a:lnTo>
                      <a:pt x="939" y="235"/>
                    </a:lnTo>
                    <a:cubicBezTo>
                      <a:pt x="986" y="235"/>
                      <a:pt x="986" y="188"/>
                      <a:pt x="1032" y="141"/>
                    </a:cubicBezTo>
                    <a:cubicBezTo>
                      <a:pt x="1032" y="141"/>
                      <a:pt x="1032" y="94"/>
                      <a:pt x="1032" y="94"/>
                    </a:cubicBezTo>
                    <a:cubicBezTo>
                      <a:pt x="986" y="47"/>
                      <a:pt x="939" y="0"/>
                      <a:pt x="892" y="0"/>
                    </a:cubicBezTo>
                    <a:close/>
                  </a:path>
                </a:pathLst>
              </a:custGeom>
              <a:solidFill>
                <a:srgbClr val="93C1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98"/>
              <p:cNvSpPr/>
              <p:nvPr/>
            </p:nvSpPr>
            <p:spPr>
              <a:xfrm>
                <a:off x="6304900" y="1933850"/>
                <a:ext cx="29750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710" extrusionOk="0">
                    <a:moveTo>
                      <a:pt x="79" y="1"/>
                    </a:moveTo>
                    <a:cubicBezTo>
                      <a:pt x="38" y="1"/>
                      <a:pt x="0" y="34"/>
                      <a:pt x="34" y="67"/>
                    </a:cubicBezTo>
                    <a:cubicBezTo>
                      <a:pt x="81" y="114"/>
                      <a:pt x="127" y="161"/>
                      <a:pt x="174" y="254"/>
                    </a:cubicBezTo>
                    <a:cubicBezTo>
                      <a:pt x="221" y="301"/>
                      <a:pt x="268" y="348"/>
                      <a:pt x="315" y="442"/>
                    </a:cubicBezTo>
                    <a:cubicBezTo>
                      <a:pt x="409" y="536"/>
                      <a:pt x="503" y="676"/>
                      <a:pt x="596" y="817"/>
                    </a:cubicBezTo>
                    <a:cubicBezTo>
                      <a:pt x="643" y="958"/>
                      <a:pt x="737" y="1052"/>
                      <a:pt x="784" y="1192"/>
                    </a:cubicBezTo>
                    <a:cubicBezTo>
                      <a:pt x="831" y="1286"/>
                      <a:pt x="831" y="1380"/>
                      <a:pt x="878" y="1427"/>
                    </a:cubicBezTo>
                    <a:cubicBezTo>
                      <a:pt x="878" y="1520"/>
                      <a:pt x="925" y="1567"/>
                      <a:pt x="971" y="1661"/>
                    </a:cubicBezTo>
                    <a:cubicBezTo>
                      <a:pt x="988" y="1694"/>
                      <a:pt x="1022" y="1710"/>
                      <a:pt x="1058" y="1710"/>
                    </a:cubicBezTo>
                    <a:cubicBezTo>
                      <a:pt x="1122" y="1710"/>
                      <a:pt x="1189" y="1658"/>
                      <a:pt x="1159" y="1567"/>
                    </a:cubicBezTo>
                    <a:cubicBezTo>
                      <a:pt x="1159" y="1474"/>
                      <a:pt x="1112" y="1427"/>
                      <a:pt x="1065" y="1333"/>
                    </a:cubicBezTo>
                    <a:cubicBezTo>
                      <a:pt x="1018" y="1286"/>
                      <a:pt x="1018" y="1192"/>
                      <a:pt x="971" y="1145"/>
                    </a:cubicBezTo>
                    <a:cubicBezTo>
                      <a:pt x="925" y="1052"/>
                      <a:pt x="831" y="864"/>
                      <a:pt x="737" y="723"/>
                    </a:cubicBezTo>
                    <a:cubicBezTo>
                      <a:pt x="643" y="583"/>
                      <a:pt x="549" y="442"/>
                      <a:pt x="456" y="301"/>
                    </a:cubicBezTo>
                    <a:cubicBezTo>
                      <a:pt x="409" y="254"/>
                      <a:pt x="362" y="208"/>
                      <a:pt x="315" y="161"/>
                    </a:cubicBezTo>
                    <a:lnTo>
                      <a:pt x="127" y="20"/>
                    </a:lnTo>
                    <a:cubicBezTo>
                      <a:pt x="114" y="6"/>
                      <a:pt x="96" y="1"/>
                      <a:pt x="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98"/>
              <p:cNvSpPr/>
              <p:nvPr/>
            </p:nvSpPr>
            <p:spPr>
              <a:xfrm>
                <a:off x="6278375" y="1937325"/>
                <a:ext cx="191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931" extrusionOk="0">
                    <a:moveTo>
                      <a:pt x="11" y="1"/>
                    </a:moveTo>
                    <a:cubicBezTo>
                      <a:pt x="1" y="1"/>
                      <a:pt x="32" y="22"/>
                      <a:pt x="63" y="22"/>
                    </a:cubicBezTo>
                    <a:cubicBezTo>
                      <a:pt x="32" y="6"/>
                      <a:pt x="16" y="1"/>
                      <a:pt x="11" y="1"/>
                    </a:cubicBezTo>
                    <a:close/>
                    <a:moveTo>
                      <a:pt x="63" y="22"/>
                    </a:moveTo>
                    <a:lnTo>
                      <a:pt x="16" y="69"/>
                    </a:lnTo>
                    <a:cubicBezTo>
                      <a:pt x="63" y="115"/>
                      <a:pt x="110" y="162"/>
                      <a:pt x="157" y="256"/>
                    </a:cubicBezTo>
                    <a:cubicBezTo>
                      <a:pt x="251" y="350"/>
                      <a:pt x="344" y="491"/>
                      <a:pt x="391" y="631"/>
                    </a:cubicBezTo>
                    <a:cubicBezTo>
                      <a:pt x="438" y="678"/>
                      <a:pt x="438" y="725"/>
                      <a:pt x="485" y="819"/>
                    </a:cubicBezTo>
                    <a:cubicBezTo>
                      <a:pt x="485" y="887"/>
                      <a:pt x="535" y="931"/>
                      <a:pt x="599" y="931"/>
                    </a:cubicBezTo>
                    <a:cubicBezTo>
                      <a:pt x="622" y="931"/>
                      <a:pt x="647" y="925"/>
                      <a:pt x="673" y="913"/>
                    </a:cubicBezTo>
                    <a:cubicBezTo>
                      <a:pt x="766" y="866"/>
                      <a:pt x="766" y="772"/>
                      <a:pt x="766" y="725"/>
                    </a:cubicBezTo>
                    <a:cubicBezTo>
                      <a:pt x="673" y="537"/>
                      <a:pt x="579" y="397"/>
                      <a:pt x="438" y="303"/>
                    </a:cubicBezTo>
                    <a:cubicBezTo>
                      <a:pt x="391" y="256"/>
                      <a:pt x="344" y="209"/>
                      <a:pt x="251" y="162"/>
                    </a:cubicBezTo>
                    <a:cubicBezTo>
                      <a:pt x="204" y="115"/>
                      <a:pt x="110" y="69"/>
                      <a:pt x="63" y="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98"/>
              <p:cNvSpPr/>
              <p:nvPr/>
            </p:nvSpPr>
            <p:spPr>
              <a:xfrm>
                <a:off x="2426725" y="3343400"/>
                <a:ext cx="298950" cy="120750"/>
              </a:xfrm>
              <a:custGeom>
                <a:avLst/>
                <a:gdLst/>
                <a:ahLst/>
                <a:cxnLst/>
                <a:rect l="l" t="t" r="r" b="b"/>
                <a:pathLst>
                  <a:path w="11958" h="4830" extrusionOk="0">
                    <a:moveTo>
                      <a:pt x="0" y="2485"/>
                    </a:moveTo>
                    <a:cubicBezTo>
                      <a:pt x="1923" y="3657"/>
                      <a:pt x="2532" y="4361"/>
                      <a:pt x="4174" y="4595"/>
                    </a:cubicBezTo>
                    <a:cubicBezTo>
                      <a:pt x="5815" y="4830"/>
                      <a:pt x="7972" y="4079"/>
                      <a:pt x="9238" y="3048"/>
                    </a:cubicBezTo>
                    <a:cubicBezTo>
                      <a:pt x="10129" y="3329"/>
                      <a:pt x="11020" y="3657"/>
                      <a:pt x="11864" y="4079"/>
                    </a:cubicBezTo>
                    <a:cubicBezTo>
                      <a:pt x="11911" y="4079"/>
                      <a:pt x="11957" y="3986"/>
                      <a:pt x="11911" y="3939"/>
                    </a:cubicBezTo>
                    <a:cubicBezTo>
                      <a:pt x="11020" y="3470"/>
                      <a:pt x="10129" y="3095"/>
                      <a:pt x="9191" y="2813"/>
                    </a:cubicBezTo>
                    <a:cubicBezTo>
                      <a:pt x="8206" y="1454"/>
                      <a:pt x="6893" y="47"/>
                      <a:pt x="4267" y="0"/>
                    </a:cubicBezTo>
                    <a:cubicBezTo>
                      <a:pt x="2532" y="0"/>
                      <a:pt x="985" y="1501"/>
                      <a:pt x="0" y="2485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98"/>
              <p:cNvSpPr/>
              <p:nvPr/>
            </p:nvSpPr>
            <p:spPr>
              <a:xfrm>
                <a:off x="2457200" y="3352650"/>
                <a:ext cx="233300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4660" extrusionOk="0">
                    <a:moveTo>
                      <a:pt x="4205" y="1"/>
                    </a:moveTo>
                    <a:cubicBezTo>
                      <a:pt x="2531" y="1"/>
                      <a:pt x="1001" y="1440"/>
                      <a:pt x="1" y="2350"/>
                    </a:cubicBezTo>
                    <a:cubicBezTo>
                      <a:pt x="1876" y="3569"/>
                      <a:pt x="2533" y="4319"/>
                      <a:pt x="4127" y="4600"/>
                    </a:cubicBezTo>
                    <a:cubicBezTo>
                      <a:pt x="4363" y="4641"/>
                      <a:pt x="4612" y="4660"/>
                      <a:pt x="4869" y="4660"/>
                    </a:cubicBezTo>
                    <a:cubicBezTo>
                      <a:pt x="6396" y="4660"/>
                      <a:pt x="8208" y="3983"/>
                      <a:pt x="9332" y="3100"/>
                    </a:cubicBezTo>
                    <a:cubicBezTo>
                      <a:pt x="8347" y="1693"/>
                      <a:pt x="7081" y="99"/>
                      <a:pt x="4361" y="5"/>
                    </a:cubicBezTo>
                    <a:cubicBezTo>
                      <a:pt x="4309" y="2"/>
                      <a:pt x="4257" y="1"/>
                      <a:pt x="4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98"/>
              <p:cNvSpPr/>
              <p:nvPr/>
            </p:nvSpPr>
            <p:spPr>
              <a:xfrm>
                <a:off x="2482075" y="3403900"/>
                <a:ext cx="276050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2277" extrusionOk="0">
                    <a:moveTo>
                      <a:pt x="2958" y="0"/>
                    </a:moveTo>
                    <a:cubicBezTo>
                      <a:pt x="1996" y="0"/>
                      <a:pt x="1034" y="82"/>
                      <a:pt x="84" y="253"/>
                    </a:cubicBezTo>
                    <a:cubicBezTo>
                      <a:pt x="1" y="253"/>
                      <a:pt x="28" y="401"/>
                      <a:pt x="69" y="401"/>
                    </a:cubicBezTo>
                    <a:cubicBezTo>
                      <a:pt x="74" y="401"/>
                      <a:pt x="79" y="399"/>
                      <a:pt x="84" y="393"/>
                    </a:cubicBezTo>
                    <a:cubicBezTo>
                      <a:pt x="838" y="308"/>
                      <a:pt x="1592" y="264"/>
                      <a:pt x="2343" y="264"/>
                    </a:cubicBezTo>
                    <a:cubicBezTo>
                      <a:pt x="5279" y="264"/>
                      <a:pt x="8161" y="925"/>
                      <a:pt x="10775" y="2269"/>
                    </a:cubicBezTo>
                    <a:cubicBezTo>
                      <a:pt x="10790" y="2274"/>
                      <a:pt x="10805" y="2276"/>
                      <a:pt x="10820" y="2276"/>
                    </a:cubicBezTo>
                    <a:cubicBezTo>
                      <a:pt x="10943" y="2276"/>
                      <a:pt x="11041" y="2118"/>
                      <a:pt x="10916" y="2035"/>
                    </a:cubicBezTo>
                    <a:cubicBezTo>
                      <a:pt x="9274" y="1097"/>
                      <a:pt x="7493" y="487"/>
                      <a:pt x="5617" y="206"/>
                    </a:cubicBezTo>
                    <a:cubicBezTo>
                      <a:pt x="4738" y="71"/>
                      <a:pt x="3848" y="0"/>
                      <a:pt x="2958" y="0"/>
                    </a:cubicBezTo>
                    <a:close/>
                  </a:path>
                </a:pathLst>
              </a:custGeom>
              <a:solidFill>
                <a:srgbClr val="7D9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98"/>
              <p:cNvSpPr/>
              <p:nvPr/>
            </p:nvSpPr>
            <p:spPr>
              <a:xfrm>
                <a:off x="2581800" y="3366600"/>
                <a:ext cx="7147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123" extrusionOk="0">
                    <a:moveTo>
                      <a:pt x="105" y="0"/>
                    </a:moveTo>
                    <a:cubicBezTo>
                      <a:pt x="58" y="0"/>
                      <a:pt x="0" y="104"/>
                      <a:pt x="81" y="104"/>
                    </a:cubicBezTo>
                    <a:cubicBezTo>
                      <a:pt x="972" y="666"/>
                      <a:pt x="1816" y="1323"/>
                      <a:pt x="2566" y="2073"/>
                    </a:cubicBezTo>
                    <a:cubicBezTo>
                      <a:pt x="2589" y="2108"/>
                      <a:pt x="2622" y="2123"/>
                      <a:pt x="2655" y="2123"/>
                    </a:cubicBezTo>
                    <a:cubicBezTo>
                      <a:pt x="2753" y="2123"/>
                      <a:pt x="2859" y="1991"/>
                      <a:pt x="2753" y="1885"/>
                    </a:cubicBezTo>
                    <a:cubicBezTo>
                      <a:pt x="1956" y="1135"/>
                      <a:pt x="1065" y="526"/>
                      <a:pt x="128" y="10"/>
                    </a:cubicBezTo>
                    <a:cubicBezTo>
                      <a:pt x="121" y="3"/>
                      <a:pt x="113" y="0"/>
                      <a:pt x="105" y="0"/>
                    </a:cubicBezTo>
                    <a:close/>
                  </a:path>
                </a:pathLst>
              </a:custGeom>
              <a:solidFill>
                <a:srgbClr val="7D9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98"/>
              <p:cNvSpPr/>
              <p:nvPr/>
            </p:nvSpPr>
            <p:spPr>
              <a:xfrm>
                <a:off x="2572075" y="3413800"/>
                <a:ext cx="801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592" extrusionOk="0">
                    <a:moveTo>
                      <a:pt x="3002" y="1"/>
                    </a:moveTo>
                    <a:cubicBezTo>
                      <a:pt x="2971" y="1"/>
                      <a:pt x="2938" y="14"/>
                      <a:pt x="2908" y="44"/>
                    </a:cubicBezTo>
                    <a:cubicBezTo>
                      <a:pt x="2486" y="373"/>
                      <a:pt x="2017" y="654"/>
                      <a:pt x="1548" y="888"/>
                    </a:cubicBezTo>
                    <a:cubicBezTo>
                      <a:pt x="1079" y="1123"/>
                      <a:pt x="610" y="1310"/>
                      <a:pt x="95" y="1451"/>
                    </a:cubicBezTo>
                    <a:cubicBezTo>
                      <a:pt x="1" y="1451"/>
                      <a:pt x="48" y="1592"/>
                      <a:pt x="95" y="1592"/>
                    </a:cubicBezTo>
                    <a:cubicBezTo>
                      <a:pt x="657" y="1451"/>
                      <a:pt x="1173" y="1310"/>
                      <a:pt x="1689" y="1123"/>
                    </a:cubicBezTo>
                    <a:cubicBezTo>
                      <a:pt x="2205" y="888"/>
                      <a:pt x="2674" y="607"/>
                      <a:pt x="3096" y="279"/>
                    </a:cubicBezTo>
                    <a:cubicBezTo>
                      <a:pt x="3206" y="169"/>
                      <a:pt x="3115" y="1"/>
                      <a:pt x="3002" y="1"/>
                    </a:cubicBezTo>
                    <a:close/>
                  </a:path>
                </a:pathLst>
              </a:custGeom>
              <a:solidFill>
                <a:srgbClr val="7D9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98"/>
              <p:cNvSpPr/>
              <p:nvPr/>
            </p:nvSpPr>
            <p:spPr>
              <a:xfrm>
                <a:off x="2541600" y="3407100"/>
                <a:ext cx="449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1204" extrusionOk="0">
                    <a:moveTo>
                      <a:pt x="1621" y="1"/>
                    </a:moveTo>
                    <a:cubicBezTo>
                      <a:pt x="1595" y="1"/>
                      <a:pt x="1569" y="10"/>
                      <a:pt x="1548" y="31"/>
                    </a:cubicBezTo>
                    <a:cubicBezTo>
                      <a:pt x="1314" y="219"/>
                      <a:pt x="1079" y="406"/>
                      <a:pt x="845" y="594"/>
                    </a:cubicBezTo>
                    <a:cubicBezTo>
                      <a:pt x="563" y="828"/>
                      <a:pt x="329" y="969"/>
                      <a:pt x="47" y="1109"/>
                    </a:cubicBezTo>
                    <a:cubicBezTo>
                      <a:pt x="1" y="1156"/>
                      <a:pt x="47" y="1203"/>
                      <a:pt x="94" y="1203"/>
                    </a:cubicBezTo>
                    <a:lnTo>
                      <a:pt x="94" y="1156"/>
                    </a:lnTo>
                    <a:cubicBezTo>
                      <a:pt x="376" y="1016"/>
                      <a:pt x="657" y="875"/>
                      <a:pt x="938" y="734"/>
                    </a:cubicBezTo>
                    <a:cubicBezTo>
                      <a:pt x="1220" y="547"/>
                      <a:pt x="1454" y="406"/>
                      <a:pt x="1689" y="219"/>
                    </a:cubicBezTo>
                    <a:cubicBezTo>
                      <a:pt x="1798" y="110"/>
                      <a:pt x="1710" y="1"/>
                      <a:pt x="1621" y="1"/>
                    </a:cubicBezTo>
                    <a:close/>
                  </a:path>
                </a:pathLst>
              </a:custGeom>
              <a:solidFill>
                <a:srgbClr val="7D9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98"/>
              <p:cNvSpPr/>
              <p:nvPr/>
            </p:nvSpPr>
            <p:spPr>
              <a:xfrm>
                <a:off x="2510175" y="3405800"/>
                <a:ext cx="256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753" extrusionOk="0">
                    <a:moveTo>
                      <a:pt x="906" y="1"/>
                    </a:moveTo>
                    <a:cubicBezTo>
                      <a:pt x="882" y="1"/>
                      <a:pt x="859" y="13"/>
                      <a:pt x="836" y="36"/>
                    </a:cubicBezTo>
                    <a:cubicBezTo>
                      <a:pt x="695" y="130"/>
                      <a:pt x="601" y="224"/>
                      <a:pt x="460" y="364"/>
                    </a:cubicBezTo>
                    <a:cubicBezTo>
                      <a:pt x="320" y="458"/>
                      <a:pt x="179" y="552"/>
                      <a:pt x="38" y="693"/>
                    </a:cubicBezTo>
                    <a:cubicBezTo>
                      <a:pt x="1" y="693"/>
                      <a:pt x="23" y="753"/>
                      <a:pt x="58" y="753"/>
                    </a:cubicBezTo>
                    <a:cubicBezTo>
                      <a:pt x="67" y="753"/>
                      <a:pt x="76" y="749"/>
                      <a:pt x="85" y="739"/>
                    </a:cubicBezTo>
                    <a:cubicBezTo>
                      <a:pt x="226" y="646"/>
                      <a:pt x="367" y="552"/>
                      <a:pt x="507" y="458"/>
                    </a:cubicBezTo>
                    <a:cubicBezTo>
                      <a:pt x="695" y="411"/>
                      <a:pt x="836" y="317"/>
                      <a:pt x="976" y="224"/>
                    </a:cubicBezTo>
                    <a:cubicBezTo>
                      <a:pt x="1023" y="177"/>
                      <a:pt x="1023" y="130"/>
                      <a:pt x="1023" y="83"/>
                    </a:cubicBezTo>
                    <a:cubicBezTo>
                      <a:pt x="1023" y="36"/>
                      <a:pt x="976" y="36"/>
                      <a:pt x="976" y="36"/>
                    </a:cubicBezTo>
                    <a:cubicBezTo>
                      <a:pt x="953" y="13"/>
                      <a:pt x="929" y="1"/>
                      <a:pt x="906" y="1"/>
                    </a:cubicBezTo>
                    <a:close/>
                  </a:path>
                </a:pathLst>
              </a:custGeom>
              <a:solidFill>
                <a:srgbClr val="7D9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98"/>
              <p:cNvSpPr/>
              <p:nvPr/>
            </p:nvSpPr>
            <p:spPr>
              <a:xfrm>
                <a:off x="2533400" y="3376200"/>
                <a:ext cx="49875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392" extrusionOk="0">
                    <a:moveTo>
                      <a:pt x="94" y="1"/>
                    </a:moveTo>
                    <a:cubicBezTo>
                      <a:pt x="0" y="48"/>
                      <a:pt x="0" y="142"/>
                      <a:pt x="94" y="142"/>
                    </a:cubicBezTo>
                    <a:lnTo>
                      <a:pt x="47" y="142"/>
                    </a:lnTo>
                    <a:cubicBezTo>
                      <a:pt x="141" y="189"/>
                      <a:pt x="235" y="189"/>
                      <a:pt x="329" y="235"/>
                    </a:cubicBezTo>
                    <a:lnTo>
                      <a:pt x="563" y="376"/>
                    </a:lnTo>
                    <a:cubicBezTo>
                      <a:pt x="704" y="470"/>
                      <a:pt x="844" y="564"/>
                      <a:pt x="985" y="657"/>
                    </a:cubicBezTo>
                    <a:cubicBezTo>
                      <a:pt x="1126" y="751"/>
                      <a:pt x="1266" y="892"/>
                      <a:pt x="1407" y="1033"/>
                    </a:cubicBezTo>
                    <a:cubicBezTo>
                      <a:pt x="1548" y="1126"/>
                      <a:pt x="1688" y="1267"/>
                      <a:pt x="1829" y="1361"/>
                    </a:cubicBezTo>
                    <a:cubicBezTo>
                      <a:pt x="1851" y="1383"/>
                      <a:pt x="1873" y="1392"/>
                      <a:pt x="1892" y="1392"/>
                    </a:cubicBezTo>
                    <a:cubicBezTo>
                      <a:pt x="1956" y="1392"/>
                      <a:pt x="1995" y="1292"/>
                      <a:pt x="1923" y="1220"/>
                    </a:cubicBezTo>
                    <a:cubicBezTo>
                      <a:pt x="1876" y="1126"/>
                      <a:pt x="1829" y="1079"/>
                      <a:pt x="1735" y="1033"/>
                    </a:cubicBezTo>
                    <a:lnTo>
                      <a:pt x="1501" y="845"/>
                    </a:lnTo>
                    <a:cubicBezTo>
                      <a:pt x="1360" y="704"/>
                      <a:pt x="1220" y="611"/>
                      <a:pt x="1079" y="470"/>
                    </a:cubicBezTo>
                    <a:cubicBezTo>
                      <a:pt x="938" y="376"/>
                      <a:pt x="798" y="282"/>
                      <a:pt x="610" y="189"/>
                    </a:cubicBezTo>
                    <a:cubicBezTo>
                      <a:pt x="563" y="142"/>
                      <a:pt x="469" y="142"/>
                      <a:pt x="375" y="95"/>
                    </a:cubicBezTo>
                    <a:cubicBezTo>
                      <a:pt x="282" y="95"/>
                      <a:pt x="188" y="48"/>
                      <a:pt x="94" y="1"/>
                    </a:cubicBezTo>
                    <a:close/>
                  </a:path>
                </a:pathLst>
              </a:custGeom>
              <a:solidFill>
                <a:srgbClr val="7D9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98"/>
              <p:cNvSpPr/>
              <p:nvPr/>
            </p:nvSpPr>
            <p:spPr>
              <a:xfrm>
                <a:off x="2507600" y="3394975"/>
                <a:ext cx="2985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682" extrusionOk="0">
                    <a:moveTo>
                      <a:pt x="1" y="0"/>
                    </a:moveTo>
                    <a:lnTo>
                      <a:pt x="1" y="47"/>
                    </a:lnTo>
                    <a:lnTo>
                      <a:pt x="235" y="141"/>
                    </a:lnTo>
                    <a:lnTo>
                      <a:pt x="470" y="282"/>
                    </a:lnTo>
                    <a:cubicBezTo>
                      <a:pt x="517" y="328"/>
                      <a:pt x="610" y="375"/>
                      <a:pt x="657" y="422"/>
                    </a:cubicBezTo>
                    <a:cubicBezTo>
                      <a:pt x="751" y="516"/>
                      <a:pt x="798" y="563"/>
                      <a:pt x="892" y="657"/>
                    </a:cubicBezTo>
                    <a:cubicBezTo>
                      <a:pt x="909" y="674"/>
                      <a:pt x="932" y="682"/>
                      <a:pt x="956" y="682"/>
                    </a:cubicBezTo>
                    <a:cubicBezTo>
                      <a:pt x="1060" y="682"/>
                      <a:pt x="1194" y="537"/>
                      <a:pt x="1079" y="422"/>
                    </a:cubicBezTo>
                    <a:cubicBezTo>
                      <a:pt x="939" y="282"/>
                      <a:pt x="751" y="188"/>
                      <a:pt x="563" y="94"/>
                    </a:cubicBezTo>
                    <a:cubicBezTo>
                      <a:pt x="470" y="94"/>
                      <a:pt x="376" y="47"/>
                      <a:pt x="282" y="47"/>
                    </a:cubicBezTo>
                    <a:cubicBezTo>
                      <a:pt x="188" y="47"/>
                      <a:pt x="95" y="0"/>
                      <a:pt x="1" y="0"/>
                    </a:cubicBezTo>
                    <a:close/>
                  </a:path>
                </a:pathLst>
              </a:custGeom>
              <a:solidFill>
                <a:srgbClr val="7D9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98"/>
              <p:cNvSpPr/>
              <p:nvPr/>
            </p:nvSpPr>
            <p:spPr>
              <a:xfrm>
                <a:off x="2991750" y="4069025"/>
                <a:ext cx="211025" cy="165300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6612" extrusionOk="0">
                    <a:moveTo>
                      <a:pt x="1" y="891"/>
                    </a:moveTo>
                    <a:cubicBezTo>
                      <a:pt x="1032" y="2485"/>
                      <a:pt x="1220" y="3282"/>
                      <a:pt x="2345" y="4080"/>
                    </a:cubicBezTo>
                    <a:cubicBezTo>
                      <a:pt x="3658" y="4830"/>
                      <a:pt x="5252" y="5111"/>
                      <a:pt x="6753" y="4783"/>
                    </a:cubicBezTo>
                    <a:cubicBezTo>
                      <a:pt x="7315" y="5346"/>
                      <a:pt x="7831" y="5908"/>
                      <a:pt x="8300" y="6565"/>
                    </a:cubicBezTo>
                    <a:cubicBezTo>
                      <a:pt x="8347" y="6612"/>
                      <a:pt x="8441" y="6565"/>
                      <a:pt x="8394" y="6471"/>
                    </a:cubicBezTo>
                    <a:cubicBezTo>
                      <a:pt x="7925" y="5814"/>
                      <a:pt x="7409" y="5205"/>
                      <a:pt x="6800" y="4642"/>
                    </a:cubicBezTo>
                    <a:cubicBezTo>
                      <a:pt x="6565" y="3235"/>
                      <a:pt x="6096" y="1688"/>
                      <a:pt x="4127" y="657"/>
                    </a:cubicBezTo>
                    <a:cubicBezTo>
                      <a:pt x="2861" y="0"/>
                      <a:pt x="1126" y="516"/>
                      <a:pt x="1" y="891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98"/>
              <p:cNvSpPr/>
              <p:nvPr/>
            </p:nvSpPr>
            <p:spPr>
              <a:xfrm>
                <a:off x="3012850" y="4095400"/>
                <a:ext cx="167650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4672" extrusionOk="0">
                    <a:moveTo>
                      <a:pt x="2603" y="0"/>
                    </a:moveTo>
                    <a:cubicBezTo>
                      <a:pt x="1674" y="0"/>
                      <a:pt x="715" y="284"/>
                      <a:pt x="1" y="492"/>
                    </a:cubicBezTo>
                    <a:cubicBezTo>
                      <a:pt x="985" y="2087"/>
                      <a:pt x="1126" y="2884"/>
                      <a:pt x="2251" y="3728"/>
                    </a:cubicBezTo>
                    <a:cubicBezTo>
                      <a:pt x="3253" y="4336"/>
                      <a:pt x="4418" y="4671"/>
                      <a:pt x="5601" y="4671"/>
                    </a:cubicBezTo>
                    <a:cubicBezTo>
                      <a:pt x="5969" y="4671"/>
                      <a:pt x="6339" y="4639"/>
                      <a:pt x="6706" y="4572"/>
                    </a:cubicBezTo>
                    <a:lnTo>
                      <a:pt x="6659" y="4572"/>
                    </a:lnTo>
                    <a:cubicBezTo>
                      <a:pt x="6471" y="3118"/>
                      <a:pt x="6143" y="1477"/>
                      <a:pt x="4127" y="352"/>
                    </a:cubicBezTo>
                    <a:cubicBezTo>
                      <a:pt x="3664" y="95"/>
                      <a:pt x="3139" y="0"/>
                      <a:pt x="26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98"/>
              <p:cNvSpPr/>
              <p:nvPr/>
            </p:nvSpPr>
            <p:spPr>
              <a:xfrm>
                <a:off x="3030425" y="4117075"/>
                <a:ext cx="189600" cy="1381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5526" extrusionOk="0">
                    <a:moveTo>
                      <a:pt x="95" y="1"/>
                    </a:moveTo>
                    <a:cubicBezTo>
                      <a:pt x="48" y="1"/>
                      <a:pt x="1" y="94"/>
                      <a:pt x="95" y="94"/>
                    </a:cubicBezTo>
                    <a:cubicBezTo>
                      <a:pt x="3002" y="1126"/>
                      <a:pt x="5534" y="3002"/>
                      <a:pt x="7410" y="5487"/>
                    </a:cubicBezTo>
                    <a:cubicBezTo>
                      <a:pt x="7423" y="5514"/>
                      <a:pt x="7445" y="5526"/>
                      <a:pt x="7468" y="5526"/>
                    </a:cubicBezTo>
                    <a:cubicBezTo>
                      <a:pt x="7523" y="5526"/>
                      <a:pt x="7583" y="5459"/>
                      <a:pt x="7550" y="5393"/>
                    </a:cubicBezTo>
                    <a:cubicBezTo>
                      <a:pt x="6706" y="4080"/>
                      <a:pt x="5628" y="2955"/>
                      <a:pt x="4315" y="2111"/>
                    </a:cubicBezTo>
                    <a:cubicBezTo>
                      <a:pt x="3049" y="1173"/>
                      <a:pt x="1642" y="469"/>
                      <a:pt x="95" y="1"/>
                    </a:cubicBezTo>
                    <a:close/>
                  </a:path>
                </a:pathLst>
              </a:custGeom>
              <a:solidFill>
                <a:srgbClr val="6A9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98"/>
              <p:cNvSpPr/>
              <p:nvPr/>
            </p:nvSpPr>
            <p:spPr>
              <a:xfrm>
                <a:off x="3121875" y="4121775"/>
                <a:ext cx="34750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2537" extrusionOk="0">
                    <a:moveTo>
                      <a:pt x="94" y="0"/>
                    </a:moveTo>
                    <a:cubicBezTo>
                      <a:pt x="94" y="0"/>
                      <a:pt x="0" y="0"/>
                      <a:pt x="47" y="47"/>
                    </a:cubicBezTo>
                    <a:cubicBezTo>
                      <a:pt x="516" y="797"/>
                      <a:pt x="938" y="1594"/>
                      <a:pt x="1173" y="2485"/>
                    </a:cubicBezTo>
                    <a:cubicBezTo>
                      <a:pt x="1191" y="2521"/>
                      <a:pt x="1229" y="2536"/>
                      <a:pt x="1267" y="2536"/>
                    </a:cubicBezTo>
                    <a:cubicBezTo>
                      <a:pt x="1329" y="2536"/>
                      <a:pt x="1389" y="2496"/>
                      <a:pt x="1360" y="2438"/>
                    </a:cubicBezTo>
                    <a:cubicBezTo>
                      <a:pt x="1079" y="1548"/>
                      <a:pt x="657" y="750"/>
                      <a:pt x="94" y="0"/>
                    </a:cubicBezTo>
                    <a:close/>
                  </a:path>
                </a:pathLst>
              </a:custGeom>
              <a:solidFill>
                <a:srgbClr val="6A9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98"/>
              <p:cNvSpPr/>
              <p:nvPr/>
            </p:nvSpPr>
            <p:spPr>
              <a:xfrm>
                <a:off x="3084350" y="4180200"/>
                <a:ext cx="715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336" extrusionOk="0">
                    <a:moveTo>
                      <a:pt x="2760" y="0"/>
                    </a:moveTo>
                    <a:cubicBezTo>
                      <a:pt x="2719" y="0"/>
                      <a:pt x="2681" y="27"/>
                      <a:pt x="2627" y="55"/>
                    </a:cubicBezTo>
                    <a:lnTo>
                      <a:pt x="2252" y="101"/>
                    </a:lnTo>
                    <a:cubicBezTo>
                      <a:pt x="2017" y="148"/>
                      <a:pt x="1783" y="148"/>
                      <a:pt x="1548" y="148"/>
                    </a:cubicBezTo>
                    <a:cubicBezTo>
                      <a:pt x="1032" y="148"/>
                      <a:pt x="564" y="101"/>
                      <a:pt x="95" y="8"/>
                    </a:cubicBezTo>
                    <a:cubicBezTo>
                      <a:pt x="1" y="8"/>
                      <a:pt x="1" y="101"/>
                      <a:pt x="95" y="101"/>
                    </a:cubicBezTo>
                    <a:lnTo>
                      <a:pt x="48" y="101"/>
                    </a:lnTo>
                    <a:cubicBezTo>
                      <a:pt x="517" y="242"/>
                      <a:pt x="986" y="289"/>
                      <a:pt x="1501" y="336"/>
                    </a:cubicBezTo>
                    <a:cubicBezTo>
                      <a:pt x="1736" y="336"/>
                      <a:pt x="1970" y="336"/>
                      <a:pt x="2252" y="289"/>
                    </a:cubicBezTo>
                    <a:lnTo>
                      <a:pt x="2580" y="242"/>
                    </a:lnTo>
                    <a:cubicBezTo>
                      <a:pt x="2674" y="242"/>
                      <a:pt x="2767" y="242"/>
                      <a:pt x="2861" y="148"/>
                    </a:cubicBezTo>
                    <a:cubicBezTo>
                      <a:pt x="2861" y="101"/>
                      <a:pt x="2861" y="55"/>
                      <a:pt x="2861" y="55"/>
                    </a:cubicBezTo>
                    <a:cubicBezTo>
                      <a:pt x="2822" y="15"/>
                      <a:pt x="2790" y="0"/>
                      <a:pt x="2760" y="0"/>
                    </a:cubicBezTo>
                    <a:close/>
                  </a:path>
                </a:pathLst>
              </a:custGeom>
              <a:solidFill>
                <a:srgbClr val="6A9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98"/>
              <p:cNvSpPr/>
              <p:nvPr/>
            </p:nvSpPr>
            <p:spPr>
              <a:xfrm>
                <a:off x="3067950" y="4151075"/>
                <a:ext cx="42225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29" extrusionOk="0">
                    <a:moveTo>
                      <a:pt x="1548" y="0"/>
                    </a:moveTo>
                    <a:cubicBezTo>
                      <a:pt x="1266" y="47"/>
                      <a:pt x="1032" y="141"/>
                      <a:pt x="798" y="141"/>
                    </a:cubicBezTo>
                    <a:cubicBezTo>
                      <a:pt x="563" y="188"/>
                      <a:pt x="282" y="235"/>
                      <a:pt x="47" y="235"/>
                    </a:cubicBezTo>
                    <a:cubicBezTo>
                      <a:pt x="0" y="235"/>
                      <a:pt x="0" y="329"/>
                      <a:pt x="47" y="329"/>
                    </a:cubicBezTo>
                    <a:lnTo>
                      <a:pt x="47" y="282"/>
                    </a:lnTo>
                    <a:cubicBezTo>
                      <a:pt x="165" y="305"/>
                      <a:pt x="293" y="317"/>
                      <a:pt x="422" y="317"/>
                    </a:cubicBezTo>
                    <a:cubicBezTo>
                      <a:pt x="551" y="317"/>
                      <a:pt x="680" y="305"/>
                      <a:pt x="798" y="282"/>
                    </a:cubicBezTo>
                    <a:cubicBezTo>
                      <a:pt x="1079" y="282"/>
                      <a:pt x="1313" y="235"/>
                      <a:pt x="1595" y="188"/>
                    </a:cubicBezTo>
                    <a:cubicBezTo>
                      <a:pt x="1688" y="188"/>
                      <a:pt x="1642" y="0"/>
                      <a:pt x="1548" y="0"/>
                    </a:cubicBezTo>
                    <a:close/>
                  </a:path>
                </a:pathLst>
              </a:custGeom>
              <a:solidFill>
                <a:srgbClr val="6A9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98"/>
              <p:cNvSpPr/>
              <p:nvPr/>
            </p:nvSpPr>
            <p:spPr>
              <a:xfrm>
                <a:off x="3048025" y="4133500"/>
                <a:ext cx="246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88" extrusionOk="0">
                    <a:moveTo>
                      <a:pt x="704" y="0"/>
                    </a:moveTo>
                    <a:lnTo>
                      <a:pt x="516" y="47"/>
                    </a:lnTo>
                    <a:lnTo>
                      <a:pt x="47" y="141"/>
                    </a:lnTo>
                    <a:cubicBezTo>
                      <a:pt x="0" y="141"/>
                      <a:pt x="47" y="188"/>
                      <a:pt x="47" y="188"/>
                    </a:cubicBezTo>
                    <a:cubicBezTo>
                      <a:pt x="188" y="188"/>
                      <a:pt x="328" y="141"/>
                      <a:pt x="516" y="141"/>
                    </a:cubicBezTo>
                    <a:lnTo>
                      <a:pt x="844" y="141"/>
                    </a:lnTo>
                    <a:cubicBezTo>
                      <a:pt x="891" y="141"/>
                      <a:pt x="938" y="141"/>
                      <a:pt x="985" y="94"/>
                    </a:cubicBezTo>
                    <a:cubicBezTo>
                      <a:pt x="985" y="47"/>
                      <a:pt x="985" y="0"/>
                      <a:pt x="985" y="0"/>
                    </a:cubicBezTo>
                    <a:close/>
                  </a:path>
                </a:pathLst>
              </a:custGeom>
              <a:solidFill>
                <a:srgbClr val="6A9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98"/>
              <p:cNvSpPr/>
              <p:nvPr/>
            </p:nvSpPr>
            <p:spPr>
              <a:xfrm>
                <a:off x="3082350" y="4110725"/>
                <a:ext cx="2547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1681" extrusionOk="0">
                    <a:moveTo>
                      <a:pt x="42" y="1"/>
                    </a:moveTo>
                    <a:cubicBezTo>
                      <a:pt x="15" y="1"/>
                      <a:pt x="1" y="34"/>
                      <a:pt x="34" y="67"/>
                    </a:cubicBezTo>
                    <a:cubicBezTo>
                      <a:pt x="128" y="161"/>
                      <a:pt x="222" y="301"/>
                      <a:pt x="315" y="442"/>
                    </a:cubicBezTo>
                    <a:cubicBezTo>
                      <a:pt x="362" y="536"/>
                      <a:pt x="456" y="677"/>
                      <a:pt x="550" y="817"/>
                    </a:cubicBezTo>
                    <a:cubicBezTo>
                      <a:pt x="597" y="958"/>
                      <a:pt x="644" y="1099"/>
                      <a:pt x="690" y="1239"/>
                    </a:cubicBezTo>
                    <a:cubicBezTo>
                      <a:pt x="737" y="1380"/>
                      <a:pt x="784" y="1521"/>
                      <a:pt x="878" y="1661"/>
                    </a:cubicBezTo>
                    <a:cubicBezTo>
                      <a:pt x="892" y="1675"/>
                      <a:pt x="909" y="1681"/>
                      <a:pt x="928" y="1681"/>
                    </a:cubicBezTo>
                    <a:cubicBezTo>
                      <a:pt x="972" y="1681"/>
                      <a:pt x="1019" y="1648"/>
                      <a:pt x="1019" y="1614"/>
                    </a:cubicBezTo>
                    <a:cubicBezTo>
                      <a:pt x="972" y="1427"/>
                      <a:pt x="925" y="1286"/>
                      <a:pt x="831" y="1145"/>
                    </a:cubicBezTo>
                    <a:cubicBezTo>
                      <a:pt x="784" y="1005"/>
                      <a:pt x="737" y="864"/>
                      <a:pt x="644" y="723"/>
                    </a:cubicBezTo>
                    <a:cubicBezTo>
                      <a:pt x="550" y="583"/>
                      <a:pt x="503" y="442"/>
                      <a:pt x="409" y="348"/>
                    </a:cubicBezTo>
                    <a:cubicBezTo>
                      <a:pt x="362" y="255"/>
                      <a:pt x="315" y="208"/>
                      <a:pt x="268" y="161"/>
                    </a:cubicBezTo>
                    <a:lnTo>
                      <a:pt x="81" y="20"/>
                    </a:lnTo>
                    <a:cubicBezTo>
                      <a:pt x="67" y="6"/>
                      <a:pt x="53" y="1"/>
                      <a:pt x="42" y="1"/>
                    </a:cubicBezTo>
                    <a:close/>
                  </a:path>
                </a:pathLst>
              </a:custGeom>
              <a:solidFill>
                <a:srgbClr val="6A9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98"/>
              <p:cNvSpPr/>
              <p:nvPr/>
            </p:nvSpPr>
            <p:spPr>
              <a:xfrm>
                <a:off x="3056225" y="4114725"/>
                <a:ext cx="164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45" extrusionOk="0">
                    <a:moveTo>
                      <a:pt x="0" y="1"/>
                    </a:moveTo>
                    <a:cubicBezTo>
                      <a:pt x="47" y="48"/>
                      <a:pt x="94" y="95"/>
                      <a:pt x="141" y="188"/>
                    </a:cubicBezTo>
                    <a:cubicBezTo>
                      <a:pt x="188" y="235"/>
                      <a:pt x="235" y="282"/>
                      <a:pt x="282" y="376"/>
                    </a:cubicBezTo>
                    <a:cubicBezTo>
                      <a:pt x="282" y="423"/>
                      <a:pt x="329" y="470"/>
                      <a:pt x="376" y="563"/>
                    </a:cubicBezTo>
                    <a:cubicBezTo>
                      <a:pt x="376" y="610"/>
                      <a:pt x="423" y="704"/>
                      <a:pt x="423" y="751"/>
                    </a:cubicBezTo>
                    <a:cubicBezTo>
                      <a:pt x="469" y="845"/>
                      <a:pt x="516" y="845"/>
                      <a:pt x="610" y="845"/>
                    </a:cubicBezTo>
                    <a:cubicBezTo>
                      <a:pt x="657" y="798"/>
                      <a:pt x="657" y="751"/>
                      <a:pt x="657" y="704"/>
                    </a:cubicBezTo>
                    <a:cubicBezTo>
                      <a:pt x="563" y="517"/>
                      <a:pt x="516" y="376"/>
                      <a:pt x="376" y="282"/>
                    </a:cubicBezTo>
                    <a:cubicBezTo>
                      <a:pt x="329" y="235"/>
                      <a:pt x="282" y="188"/>
                      <a:pt x="235" y="141"/>
                    </a:cubicBezTo>
                    <a:cubicBezTo>
                      <a:pt x="141" y="48"/>
                      <a:pt x="94" y="1"/>
                      <a:pt x="47" y="1"/>
                    </a:cubicBezTo>
                    <a:close/>
                  </a:path>
                </a:pathLst>
              </a:custGeom>
              <a:solidFill>
                <a:srgbClr val="6A93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98"/>
              <p:cNvSpPr/>
              <p:nvPr/>
            </p:nvSpPr>
            <p:spPr>
              <a:xfrm>
                <a:off x="4467625" y="2618925"/>
                <a:ext cx="1920175" cy="1759600"/>
              </a:xfrm>
              <a:custGeom>
                <a:avLst/>
                <a:gdLst/>
                <a:ahLst/>
                <a:cxnLst/>
                <a:rect l="l" t="t" r="r" b="b"/>
                <a:pathLst>
                  <a:path w="76807" h="70384" extrusionOk="0">
                    <a:moveTo>
                      <a:pt x="45062" y="38123"/>
                    </a:moveTo>
                    <a:cubicBezTo>
                      <a:pt x="43655" y="37560"/>
                      <a:pt x="42249" y="36997"/>
                      <a:pt x="40889" y="36341"/>
                    </a:cubicBezTo>
                    <a:cubicBezTo>
                      <a:pt x="38591" y="35309"/>
                      <a:pt x="36341" y="34090"/>
                      <a:pt x="34606" y="32261"/>
                    </a:cubicBezTo>
                    <a:cubicBezTo>
                      <a:pt x="32402" y="29776"/>
                      <a:pt x="31464" y="26353"/>
                      <a:pt x="32167" y="23071"/>
                    </a:cubicBezTo>
                    <a:cubicBezTo>
                      <a:pt x="32730" y="23305"/>
                      <a:pt x="33293" y="23680"/>
                      <a:pt x="33808" y="23962"/>
                    </a:cubicBezTo>
                    <a:cubicBezTo>
                      <a:pt x="34137" y="24149"/>
                      <a:pt x="34512" y="24337"/>
                      <a:pt x="34887" y="24431"/>
                    </a:cubicBezTo>
                    <a:cubicBezTo>
                      <a:pt x="35309" y="24478"/>
                      <a:pt x="35731" y="24478"/>
                      <a:pt x="36153" y="24431"/>
                    </a:cubicBezTo>
                    <a:cubicBezTo>
                      <a:pt x="37138" y="24384"/>
                      <a:pt x="38263" y="24524"/>
                      <a:pt x="39013" y="23868"/>
                    </a:cubicBezTo>
                    <a:cubicBezTo>
                      <a:pt x="39670" y="23258"/>
                      <a:pt x="39904" y="22321"/>
                      <a:pt x="39764" y="21477"/>
                    </a:cubicBezTo>
                    <a:cubicBezTo>
                      <a:pt x="39482" y="19179"/>
                      <a:pt x="37982" y="17256"/>
                      <a:pt x="36341" y="15662"/>
                    </a:cubicBezTo>
                    <a:cubicBezTo>
                      <a:pt x="33152" y="12614"/>
                      <a:pt x="29213" y="10410"/>
                      <a:pt x="25978" y="7363"/>
                    </a:cubicBezTo>
                    <a:cubicBezTo>
                      <a:pt x="25228" y="6565"/>
                      <a:pt x="24384" y="5815"/>
                      <a:pt x="23539" y="5159"/>
                    </a:cubicBezTo>
                    <a:cubicBezTo>
                      <a:pt x="22414" y="4221"/>
                      <a:pt x="21429" y="3189"/>
                      <a:pt x="20492" y="2111"/>
                    </a:cubicBezTo>
                    <a:cubicBezTo>
                      <a:pt x="20492" y="2111"/>
                      <a:pt x="17538" y="1"/>
                      <a:pt x="17397" y="48"/>
                    </a:cubicBezTo>
                    <a:cubicBezTo>
                      <a:pt x="17209" y="48"/>
                      <a:pt x="1" y="22039"/>
                      <a:pt x="1" y="22039"/>
                    </a:cubicBezTo>
                    <a:cubicBezTo>
                      <a:pt x="1" y="22039"/>
                      <a:pt x="7925" y="27432"/>
                      <a:pt x="8581" y="27854"/>
                    </a:cubicBezTo>
                    <a:cubicBezTo>
                      <a:pt x="8535" y="27385"/>
                      <a:pt x="8394" y="26916"/>
                      <a:pt x="8113" y="26494"/>
                    </a:cubicBezTo>
                    <a:cubicBezTo>
                      <a:pt x="8675" y="27150"/>
                      <a:pt x="9191" y="27854"/>
                      <a:pt x="9613" y="28604"/>
                    </a:cubicBezTo>
                    <a:cubicBezTo>
                      <a:pt x="9660" y="28135"/>
                      <a:pt x="9847" y="27666"/>
                      <a:pt x="10176" y="27291"/>
                    </a:cubicBezTo>
                    <a:cubicBezTo>
                      <a:pt x="10035" y="27854"/>
                      <a:pt x="10082" y="28463"/>
                      <a:pt x="10363" y="29026"/>
                    </a:cubicBezTo>
                    <a:cubicBezTo>
                      <a:pt x="10457" y="28557"/>
                      <a:pt x="10692" y="28182"/>
                      <a:pt x="11020" y="27947"/>
                    </a:cubicBezTo>
                    <a:cubicBezTo>
                      <a:pt x="10879" y="28463"/>
                      <a:pt x="11020" y="29026"/>
                      <a:pt x="11348" y="29448"/>
                    </a:cubicBezTo>
                    <a:cubicBezTo>
                      <a:pt x="11489" y="29682"/>
                      <a:pt x="11723" y="29823"/>
                      <a:pt x="11911" y="30011"/>
                    </a:cubicBezTo>
                    <a:cubicBezTo>
                      <a:pt x="12708" y="30573"/>
                      <a:pt x="13786" y="31230"/>
                      <a:pt x="14255" y="32121"/>
                    </a:cubicBezTo>
                    <a:cubicBezTo>
                      <a:pt x="14443" y="32543"/>
                      <a:pt x="14583" y="33012"/>
                      <a:pt x="14583" y="33480"/>
                    </a:cubicBezTo>
                    <a:cubicBezTo>
                      <a:pt x="14818" y="35825"/>
                      <a:pt x="15568" y="38076"/>
                      <a:pt x="16787" y="40092"/>
                    </a:cubicBezTo>
                    <a:cubicBezTo>
                      <a:pt x="17584" y="41405"/>
                      <a:pt x="18710" y="42483"/>
                      <a:pt x="20023" y="43234"/>
                    </a:cubicBezTo>
                    <a:cubicBezTo>
                      <a:pt x="20679" y="43562"/>
                      <a:pt x="21523" y="43609"/>
                      <a:pt x="22133" y="43984"/>
                    </a:cubicBezTo>
                    <a:cubicBezTo>
                      <a:pt x="22367" y="44125"/>
                      <a:pt x="22461" y="44031"/>
                      <a:pt x="22602" y="44359"/>
                    </a:cubicBezTo>
                    <a:cubicBezTo>
                      <a:pt x="22602" y="44640"/>
                      <a:pt x="22555" y="44969"/>
                      <a:pt x="22555" y="45250"/>
                    </a:cubicBezTo>
                    <a:cubicBezTo>
                      <a:pt x="24899" y="45250"/>
                      <a:pt x="27244" y="46328"/>
                      <a:pt x="29119" y="47594"/>
                    </a:cubicBezTo>
                    <a:lnTo>
                      <a:pt x="29119" y="46375"/>
                    </a:lnTo>
                    <a:lnTo>
                      <a:pt x="30104" y="48345"/>
                    </a:lnTo>
                    <a:cubicBezTo>
                      <a:pt x="30104" y="47829"/>
                      <a:pt x="30385" y="47360"/>
                      <a:pt x="30854" y="47172"/>
                    </a:cubicBezTo>
                    <a:cubicBezTo>
                      <a:pt x="30714" y="48298"/>
                      <a:pt x="31839" y="49142"/>
                      <a:pt x="32777" y="49798"/>
                    </a:cubicBezTo>
                    <a:cubicBezTo>
                      <a:pt x="34090" y="50736"/>
                      <a:pt x="35309" y="51815"/>
                      <a:pt x="36434" y="52940"/>
                    </a:cubicBezTo>
                    <a:cubicBezTo>
                      <a:pt x="36575" y="52424"/>
                      <a:pt x="36903" y="51908"/>
                      <a:pt x="37325" y="51580"/>
                    </a:cubicBezTo>
                    <a:cubicBezTo>
                      <a:pt x="37325" y="52190"/>
                      <a:pt x="37372" y="52705"/>
                      <a:pt x="37372" y="53268"/>
                    </a:cubicBezTo>
                    <a:lnTo>
                      <a:pt x="38029" y="52612"/>
                    </a:lnTo>
                    <a:cubicBezTo>
                      <a:pt x="38404" y="54628"/>
                      <a:pt x="39810" y="55753"/>
                      <a:pt x="40654" y="57488"/>
                    </a:cubicBezTo>
                    <a:lnTo>
                      <a:pt x="42249" y="60958"/>
                    </a:lnTo>
                    <a:cubicBezTo>
                      <a:pt x="42718" y="61896"/>
                      <a:pt x="42905" y="63350"/>
                      <a:pt x="44218" y="62974"/>
                    </a:cubicBezTo>
                    <a:cubicBezTo>
                      <a:pt x="44312" y="62928"/>
                      <a:pt x="44453" y="62881"/>
                      <a:pt x="44640" y="62881"/>
                    </a:cubicBezTo>
                    <a:cubicBezTo>
                      <a:pt x="44875" y="62928"/>
                      <a:pt x="45062" y="63021"/>
                      <a:pt x="45250" y="63209"/>
                    </a:cubicBezTo>
                    <a:cubicBezTo>
                      <a:pt x="46141" y="64100"/>
                      <a:pt x="46703" y="65178"/>
                      <a:pt x="47782" y="65788"/>
                    </a:cubicBezTo>
                    <a:cubicBezTo>
                      <a:pt x="49001" y="66491"/>
                      <a:pt x="50314" y="66960"/>
                      <a:pt x="51721" y="67195"/>
                    </a:cubicBezTo>
                    <a:cubicBezTo>
                      <a:pt x="53784" y="67617"/>
                      <a:pt x="55894" y="67617"/>
                      <a:pt x="58004" y="67898"/>
                    </a:cubicBezTo>
                    <a:cubicBezTo>
                      <a:pt x="58707" y="67898"/>
                      <a:pt x="59411" y="68179"/>
                      <a:pt x="59973" y="68648"/>
                    </a:cubicBezTo>
                    <a:cubicBezTo>
                      <a:pt x="59926" y="68226"/>
                      <a:pt x="59926" y="67851"/>
                      <a:pt x="59880" y="67476"/>
                    </a:cubicBezTo>
                    <a:cubicBezTo>
                      <a:pt x="60020" y="67617"/>
                      <a:pt x="61192" y="68789"/>
                      <a:pt x="61005" y="69117"/>
                    </a:cubicBezTo>
                    <a:cubicBezTo>
                      <a:pt x="61099" y="68836"/>
                      <a:pt x="61192" y="68554"/>
                      <a:pt x="61239" y="68273"/>
                    </a:cubicBezTo>
                    <a:cubicBezTo>
                      <a:pt x="61286" y="67992"/>
                      <a:pt x="61521" y="67663"/>
                      <a:pt x="61802" y="67663"/>
                    </a:cubicBezTo>
                    <a:cubicBezTo>
                      <a:pt x="61802" y="68085"/>
                      <a:pt x="61849" y="68507"/>
                      <a:pt x="61943" y="68883"/>
                    </a:cubicBezTo>
                    <a:cubicBezTo>
                      <a:pt x="62083" y="69305"/>
                      <a:pt x="62365" y="69633"/>
                      <a:pt x="62740" y="69820"/>
                    </a:cubicBezTo>
                    <a:cubicBezTo>
                      <a:pt x="64287" y="70383"/>
                      <a:pt x="64850" y="68507"/>
                      <a:pt x="64756" y="67429"/>
                    </a:cubicBezTo>
                    <a:cubicBezTo>
                      <a:pt x="64522" y="66022"/>
                      <a:pt x="63725" y="64803"/>
                      <a:pt x="62552" y="64053"/>
                    </a:cubicBezTo>
                    <a:cubicBezTo>
                      <a:pt x="61005" y="62974"/>
                      <a:pt x="59036" y="62506"/>
                      <a:pt x="57441" y="61474"/>
                    </a:cubicBezTo>
                    <a:cubicBezTo>
                      <a:pt x="54534" y="59692"/>
                      <a:pt x="52940" y="56457"/>
                      <a:pt x="51486" y="53409"/>
                    </a:cubicBezTo>
                    <a:cubicBezTo>
                      <a:pt x="51252" y="53081"/>
                      <a:pt x="51205" y="52752"/>
                      <a:pt x="51252" y="52377"/>
                    </a:cubicBezTo>
                    <a:cubicBezTo>
                      <a:pt x="51439" y="51486"/>
                      <a:pt x="52705" y="51580"/>
                      <a:pt x="53596" y="51908"/>
                    </a:cubicBezTo>
                    <a:cubicBezTo>
                      <a:pt x="54768" y="52330"/>
                      <a:pt x="55894" y="52799"/>
                      <a:pt x="57019" y="53315"/>
                    </a:cubicBezTo>
                    <a:cubicBezTo>
                      <a:pt x="57676" y="53596"/>
                      <a:pt x="59176" y="54816"/>
                      <a:pt x="59926" y="54347"/>
                    </a:cubicBezTo>
                    <a:cubicBezTo>
                      <a:pt x="60067" y="54253"/>
                      <a:pt x="60208" y="54065"/>
                      <a:pt x="60395" y="54112"/>
                    </a:cubicBezTo>
                    <a:cubicBezTo>
                      <a:pt x="60536" y="54112"/>
                      <a:pt x="60630" y="54206"/>
                      <a:pt x="60724" y="54300"/>
                    </a:cubicBezTo>
                    <a:lnTo>
                      <a:pt x="63725" y="57676"/>
                    </a:lnTo>
                    <a:cubicBezTo>
                      <a:pt x="63631" y="57113"/>
                      <a:pt x="63865" y="56550"/>
                      <a:pt x="64287" y="56175"/>
                    </a:cubicBezTo>
                    <a:cubicBezTo>
                      <a:pt x="64334" y="56926"/>
                      <a:pt x="64334" y="57676"/>
                      <a:pt x="64381" y="58379"/>
                    </a:cubicBezTo>
                    <a:cubicBezTo>
                      <a:pt x="64522" y="58004"/>
                      <a:pt x="64803" y="57676"/>
                      <a:pt x="65178" y="57535"/>
                    </a:cubicBezTo>
                    <a:cubicBezTo>
                      <a:pt x="64944" y="57629"/>
                      <a:pt x="65037" y="58239"/>
                      <a:pt x="65037" y="58426"/>
                    </a:cubicBezTo>
                    <a:cubicBezTo>
                      <a:pt x="65084" y="58801"/>
                      <a:pt x="64944" y="59223"/>
                      <a:pt x="64991" y="59598"/>
                    </a:cubicBezTo>
                    <a:cubicBezTo>
                      <a:pt x="65037" y="59786"/>
                      <a:pt x="65131" y="59927"/>
                      <a:pt x="65225" y="60067"/>
                    </a:cubicBezTo>
                    <a:cubicBezTo>
                      <a:pt x="66069" y="61333"/>
                      <a:pt x="67007" y="62599"/>
                      <a:pt x="67992" y="63772"/>
                    </a:cubicBezTo>
                    <a:cubicBezTo>
                      <a:pt x="68367" y="64240"/>
                      <a:pt x="68742" y="64616"/>
                      <a:pt x="69211" y="64944"/>
                    </a:cubicBezTo>
                    <a:cubicBezTo>
                      <a:pt x="69680" y="65319"/>
                      <a:pt x="70242" y="65460"/>
                      <a:pt x="70805" y="65413"/>
                    </a:cubicBezTo>
                    <a:cubicBezTo>
                      <a:pt x="71321" y="65319"/>
                      <a:pt x="71837" y="65084"/>
                      <a:pt x="72259" y="64756"/>
                    </a:cubicBezTo>
                    <a:cubicBezTo>
                      <a:pt x="73994" y="63725"/>
                      <a:pt x="75494" y="62365"/>
                      <a:pt x="76807" y="60817"/>
                    </a:cubicBezTo>
                    <a:cubicBezTo>
                      <a:pt x="75400" y="61146"/>
                      <a:pt x="73806" y="61427"/>
                      <a:pt x="72587" y="60677"/>
                    </a:cubicBezTo>
                    <a:cubicBezTo>
                      <a:pt x="72118" y="60302"/>
                      <a:pt x="71696" y="59880"/>
                      <a:pt x="71415" y="59364"/>
                    </a:cubicBezTo>
                    <a:cubicBezTo>
                      <a:pt x="69773" y="56879"/>
                      <a:pt x="69398" y="53690"/>
                      <a:pt x="67898" y="51064"/>
                    </a:cubicBezTo>
                    <a:cubicBezTo>
                      <a:pt x="66632" y="48860"/>
                      <a:pt x="64615" y="47219"/>
                      <a:pt x="62505" y="45766"/>
                    </a:cubicBezTo>
                    <a:cubicBezTo>
                      <a:pt x="57160" y="42390"/>
                      <a:pt x="51017" y="40467"/>
                      <a:pt x="45062" y="38123"/>
                    </a:cubicBezTo>
                    <a:close/>
                    <a:moveTo>
                      <a:pt x="27666" y="23305"/>
                    </a:moveTo>
                    <a:cubicBezTo>
                      <a:pt x="26353" y="23915"/>
                      <a:pt x="25228" y="24946"/>
                      <a:pt x="24571" y="26259"/>
                    </a:cubicBezTo>
                    <a:cubicBezTo>
                      <a:pt x="23821" y="27807"/>
                      <a:pt x="23774" y="29542"/>
                      <a:pt x="23164" y="31136"/>
                    </a:cubicBezTo>
                    <a:cubicBezTo>
                      <a:pt x="23071" y="31464"/>
                      <a:pt x="22883" y="31746"/>
                      <a:pt x="22602" y="31933"/>
                    </a:cubicBezTo>
                    <a:cubicBezTo>
                      <a:pt x="20726" y="33105"/>
                      <a:pt x="19694" y="28510"/>
                      <a:pt x="19882" y="27479"/>
                    </a:cubicBezTo>
                    <a:cubicBezTo>
                      <a:pt x="20070" y="26822"/>
                      <a:pt x="20398" y="26212"/>
                      <a:pt x="20867" y="25744"/>
                    </a:cubicBezTo>
                    <a:lnTo>
                      <a:pt x="25321" y="20117"/>
                    </a:lnTo>
                    <a:cubicBezTo>
                      <a:pt x="25462" y="19929"/>
                      <a:pt x="25650" y="19789"/>
                      <a:pt x="25884" y="19695"/>
                    </a:cubicBezTo>
                    <a:cubicBezTo>
                      <a:pt x="26072" y="19695"/>
                      <a:pt x="26259" y="19789"/>
                      <a:pt x="26400" y="19882"/>
                    </a:cubicBezTo>
                    <a:lnTo>
                      <a:pt x="30385" y="22086"/>
                    </a:lnTo>
                    <a:lnTo>
                      <a:pt x="30151" y="22180"/>
                    </a:ln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98"/>
              <p:cNvSpPr/>
              <p:nvPr/>
            </p:nvSpPr>
            <p:spPr>
              <a:xfrm>
                <a:off x="4570775" y="2630650"/>
                <a:ext cx="753800" cy="801850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2074" extrusionOk="0">
                    <a:moveTo>
                      <a:pt x="16881" y="1"/>
                    </a:moveTo>
                    <a:lnTo>
                      <a:pt x="8160" y="9144"/>
                    </a:lnTo>
                    <a:lnTo>
                      <a:pt x="142" y="20820"/>
                    </a:lnTo>
                    <a:cubicBezTo>
                      <a:pt x="1" y="21008"/>
                      <a:pt x="48" y="21242"/>
                      <a:pt x="188" y="21336"/>
                    </a:cubicBezTo>
                    <a:lnTo>
                      <a:pt x="15006" y="32074"/>
                    </a:lnTo>
                    <a:lnTo>
                      <a:pt x="22368" y="21711"/>
                    </a:lnTo>
                    <a:lnTo>
                      <a:pt x="30151" y="11723"/>
                    </a:lnTo>
                    <a:lnTo>
                      <a:pt x="16881" y="1"/>
                    </a:lnTo>
                    <a:close/>
                  </a:path>
                </a:pathLst>
              </a:custGeom>
              <a:solidFill>
                <a:srgbClr val="775B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98"/>
              <p:cNvSpPr/>
              <p:nvPr/>
            </p:nvSpPr>
            <p:spPr>
              <a:xfrm>
                <a:off x="4601275" y="2658800"/>
                <a:ext cx="702200" cy="752600"/>
              </a:xfrm>
              <a:custGeom>
                <a:avLst/>
                <a:gdLst/>
                <a:ahLst/>
                <a:cxnLst/>
                <a:rect l="l" t="t" r="r" b="b"/>
                <a:pathLst>
                  <a:path w="28088" h="30104" extrusionOk="0">
                    <a:moveTo>
                      <a:pt x="16083" y="0"/>
                    </a:moveTo>
                    <a:cubicBezTo>
                      <a:pt x="13973" y="2814"/>
                      <a:pt x="7737" y="8769"/>
                      <a:pt x="7737" y="8769"/>
                    </a:cubicBezTo>
                    <a:lnTo>
                      <a:pt x="0" y="19600"/>
                    </a:lnTo>
                    <a:lnTo>
                      <a:pt x="0" y="20116"/>
                    </a:lnTo>
                    <a:lnTo>
                      <a:pt x="13411" y="30104"/>
                    </a:lnTo>
                    <a:lnTo>
                      <a:pt x="20679" y="20397"/>
                    </a:lnTo>
                    <a:lnTo>
                      <a:pt x="28087" y="10738"/>
                    </a:lnTo>
                    <a:lnTo>
                      <a:pt x="28087" y="10269"/>
                    </a:lnTo>
                    <a:lnTo>
                      <a:pt x="160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98"/>
              <p:cNvSpPr/>
              <p:nvPr/>
            </p:nvSpPr>
            <p:spPr>
              <a:xfrm>
                <a:off x="4601275" y="2642375"/>
                <a:ext cx="702200" cy="757300"/>
              </a:xfrm>
              <a:custGeom>
                <a:avLst/>
                <a:gdLst/>
                <a:ahLst/>
                <a:cxnLst/>
                <a:rect l="l" t="t" r="r" b="b"/>
                <a:pathLst>
                  <a:path w="28088" h="30292" extrusionOk="0">
                    <a:moveTo>
                      <a:pt x="15990" y="1"/>
                    </a:moveTo>
                    <a:lnTo>
                      <a:pt x="7690" y="8957"/>
                    </a:lnTo>
                    <a:cubicBezTo>
                      <a:pt x="7690" y="8957"/>
                      <a:pt x="2579" y="16975"/>
                      <a:pt x="0" y="20257"/>
                    </a:cubicBezTo>
                    <a:lnTo>
                      <a:pt x="13411" y="30292"/>
                    </a:lnTo>
                    <a:cubicBezTo>
                      <a:pt x="13411" y="30292"/>
                      <a:pt x="18709" y="20632"/>
                      <a:pt x="20632" y="20585"/>
                    </a:cubicBezTo>
                    <a:cubicBezTo>
                      <a:pt x="20913" y="18382"/>
                      <a:pt x="28087" y="10926"/>
                      <a:pt x="28087" y="10926"/>
                    </a:cubicBezTo>
                    <a:lnTo>
                      <a:pt x="159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98"/>
              <p:cNvSpPr/>
              <p:nvPr/>
            </p:nvSpPr>
            <p:spPr>
              <a:xfrm>
                <a:off x="4791725" y="2871375"/>
                <a:ext cx="329500" cy="287600"/>
              </a:xfrm>
              <a:custGeom>
                <a:avLst/>
                <a:gdLst/>
                <a:ahLst/>
                <a:cxnLst/>
                <a:rect l="l" t="t" r="r" b="b"/>
                <a:pathLst>
                  <a:path w="13180" h="11504" extrusionOk="0">
                    <a:moveTo>
                      <a:pt x="143" y="0"/>
                    </a:moveTo>
                    <a:cubicBezTo>
                      <a:pt x="66" y="0"/>
                      <a:pt x="0" y="100"/>
                      <a:pt x="72" y="172"/>
                    </a:cubicBezTo>
                    <a:lnTo>
                      <a:pt x="4433" y="4017"/>
                    </a:lnTo>
                    <a:cubicBezTo>
                      <a:pt x="6730" y="6080"/>
                      <a:pt x="9028" y="8143"/>
                      <a:pt x="11326" y="10113"/>
                    </a:cubicBezTo>
                    <a:lnTo>
                      <a:pt x="12498" y="11144"/>
                    </a:lnTo>
                    <a:cubicBezTo>
                      <a:pt x="12639" y="11238"/>
                      <a:pt x="12732" y="11332"/>
                      <a:pt x="12826" y="11425"/>
                    </a:cubicBezTo>
                    <a:lnTo>
                      <a:pt x="12967" y="11472"/>
                    </a:lnTo>
                    <a:cubicBezTo>
                      <a:pt x="12989" y="11494"/>
                      <a:pt x="13013" y="11503"/>
                      <a:pt x="13036" y="11503"/>
                    </a:cubicBezTo>
                    <a:cubicBezTo>
                      <a:pt x="13113" y="11503"/>
                      <a:pt x="13180" y="11404"/>
                      <a:pt x="13108" y="11332"/>
                    </a:cubicBezTo>
                    <a:lnTo>
                      <a:pt x="13108" y="11332"/>
                    </a:lnTo>
                    <a:cubicBezTo>
                      <a:pt x="13117" y="11341"/>
                      <a:pt x="13120" y="11344"/>
                      <a:pt x="13121" y="11344"/>
                    </a:cubicBezTo>
                    <a:cubicBezTo>
                      <a:pt x="13122" y="11344"/>
                      <a:pt x="13061" y="11276"/>
                      <a:pt x="13061" y="11238"/>
                    </a:cubicBezTo>
                    <a:cubicBezTo>
                      <a:pt x="13014" y="11191"/>
                      <a:pt x="12873" y="11097"/>
                      <a:pt x="12779" y="11003"/>
                    </a:cubicBezTo>
                    <a:lnTo>
                      <a:pt x="11888" y="10206"/>
                    </a:lnTo>
                    <a:cubicBezTo>
                      <a:pt x="10857" y="9269"/>
                      <a:pt x="9825" y="8378"/>
                      <a:pt x="8794" y="7487"/>
                    </a:cubicBezTo>
                    <a:cubicBezTo>
                      <a:pt x="6496" y="5470"/>
                      <a:pt x="4152" y="3454"/>
                      <a:pt x="1854" y="1438"/>
                    </a:cubicBezTo>
                    <a:lnTo>
                      <a:pt x="213" y="31"/>
                    </a:lnTo>
                    <a:cubicBezTo>
                      <a:pt x="191" y="9"/>
                      <a:pt x="167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98"/>
              <p:cNvSpPr/>
              <p:nvPr/>
            </p:nvSpPr>
            <p:spPr>
              <a:xfrm>
                <a:off x="4856825" y="2685100"/>
                <a:ext cx="252550" cy="251025"/>
              </a:xfrm>
              <a:custGeom>
                <a:avLst/>
                <a:gdLst/>
                <a:ahLst/>
                <a:cxnLst/>
                <a:rect l="l" t="t" r="r" b="b"/>
                <a:pathLst>
                  <a:path w="10102" h="10041" extrusionOk="0">
                    <a:moveTo>
                      <a:pt x="6042" y="1"/>
                    </a:moveTo>
                    <a:cubicBezTo>
                      <a:pt x="5995" y="1"/>
                      <a:pt x="5950" y="9"/>
                      <a:pt x="5908" y="27"/>
                    </a:cubicBezTo>
                    <a:cubicBezTo>
                      <a:pt x="5439" y="355"/>
                      <a:pt x="5064" y="683"/>
                      <a:pt x="4783" y="1105"/>
                    </a:cubicBezTo>
                    <a:cubicBezTo>
                      <a:pt x="3517" y="2418"/>
                      <a:pt x="2345" y="3825"/>
                      <a:pt x="1266" y="5278"/>
                    </a:cubicBezTo>
                    <a:cubicBezTo>
                      <a:pt x="797" y="5841"/>
                      <a:pt x="0" y="6732"/>
                      <a:pt x="563" y="7482"/>
                    </a:cubicBezTo>
                    <a:cubicBezTo>
                      <a:pt x="703" y="7670"/>
                      <a:pt x="891" y="7857"/>
                      <a:pt x="1125" y="7998"/>
                    </a:cubicBezTo>
                    <a:cubicBezTo>
                      <a:pt x="1407" y="8232"/>
                      <a:pt x="1688" y="8514"/>
                      <a:pt x="1923" y="8795"/>
                    </a:cubicBezTo>
                    <a:cubicBezTo>
                      <a:pt x="2345" y="9264"/>
                      <a:pt x="2860" y="9639"/>
                      <a:pt x="3423" y="9874"/>
                    </a:cubicBezTo>
                    <a:cubicBezTo>
                      <a:pt x="3699" y="9989"/>
                      <a:pt x="3960" y="10041"/>
                      <a:pt x="4208" y="10041"/>
                    </a:cubicBezTo>
                    <a:cubicBezTo>
                      <a:pt x="5260" y="10041"/>
                      <a:pt x="6060" y="9106"/>
                      <a:pt x="6705" y="8232"/>
                    </a:cubicBezTo>
                    <a:cubicBezTo>
                      <a:pt x="7737" y="6919"/>
                      <a:pt x="8675" y="5513"/>
                      <a:pt x="9519" y="4059"/>
                    </a:cubicBezTo>
                    <a:cubicBezTo>
                      <a:pt x="9519" y="4026"/>
                      <a:pt x="9519" y="3993"/>
                      <a:pt x="9502" y="3993"/>
                    </a:cubicBezTo>
                    <a:cubicBezTo>
                      <a:pt x="9495" y="3993"/>
                      <a:pt x="9486" y="3999"/>
                      <a:pt x="9472" y="4012"/>
                    </a:cubicBezTo>
                    <a:cubicBezTo>
                      <a:pt x="8769" y="5185"/>
                      <a:pt x="8018" y="6310"/>
                      <a:pt x="7221" y="7388"/>
                    </a:cubicBezTo>
                    <a:cubicBezTo>
                      <a:pt x="6799" y="7904"/>
                      <a:pt x="6377" y="8467"/>
                      <a:pt x="5908" y="8936"/>
                    </a:cubicBezTo>
                    <a:cubicBezTo>
                      <a:pt x="5486" y="9498"/>
                      <a:pt x="4877" y="9827"/>
                      <a:pt x="4220" y="9874"/>
                    </a:cubicBezTo>
                    <a:cubicBezTo>
                      <a:pt x="2860" y="9827"/>
                      <a:pt x="2063" y="8373"/>
                      <a:pt x="1125" y="7623"/>
                    </a:cubicBezTo>
                    <a:cubicBezTo>
                      <a:pt x="891" y="7388"/>
                      <a:pt x="657" y="7201"/>
                      <a:pt x="703" y="6826"/>
                    </a:cubicBezTo>
                    <a:cubicBezTo>
                      <a:pt x="750" y="6591"/>
                      <a:pt x="844" y="6357"/>
                      <a:pt x="1032" y="6122"/>
                    </a:cubicBezTo>
                    <a:cubicBezTo>
                      <a:pt x="1172" y="5888"/>
                      <a:pt x="1360" y="5607"/>
                      <a:pt x="1548" y="5372"/>
                    </a:cubicBezTo>
                    <a:cubicBezTo>
                      <a:pt x="2579" y="4059"/>
                      <a:pt x="3611" y="2793"/>
                      <a:pt x="4783" y="1574"/>
                    </a:cubicBezTo>
                    <a:cubicBezTo>
                      <a:pt x="5111" y="1152"/>
                      <a:pt x="5533" y="730"/>
                      <a:pt x="5955" y="402"/>
                    </a:cubicBezTo>
                    <a:cubicBezTo>
                      <a:pt x="5994" y="402"/>
                      <a:pt x="6033" y="338"/>
                      <a:pt x="6071" y="315"/>
                    </a:cubicBezTo>
                    <a:lnTo>
                      <a:pt x="6071" y="315"/>
                    </a:lnTo>
                    <a:cubicBezTo>
                      <a:pt x="6090" y="322"/>
                      <a:pt x="6121" y="333"/>
                      <a:pt x="6143" y="355"/>
                    </a:cubicBezTo>
                    <a:cubicBezTo>
                      <a:pt x="6330" y="495"/>
                      <a:pt x="6518" y="589"/>
                      <a:pt x="6705" y="730"/>
                    </a:cubicBezTo>
                    <a:cubicBezTo>
                      <a:pt x="7784" y="1433"/>
                      <a:pt x="8862" y="2277"/>
                      <a:pt x="9800" y="3074"/>
                    </a:cubicBezTo>
                    <a:cubicBezTo>
                      <a:pt x="9827" y="3092"/>
                      <a:pt x="9856" y="3100"/>
                      <a:pt x="9883" y="3100"/>
                    </a:cubicBezTo>
                    <a:cubicBezTo>
                      <a:pt x="10001" y="3100"/>
                      <a:pt x="10102" y="2963"/>
                      <a:pt x="9988" y="2887"/>
                    </a:cubicBezTo>
                    <a:cubicBezTo>
                      <a:pt x="9003" y="2090"/>
                      <a:pt x="8018" y="1293"/>
                      <a:pt x="6987" y="542"/>
                    </a:cubicBezTo>
                    <a:cubicBezTo>
                      <a:pt x="6782" y="379"/>
                      <a:pt x="6363" y="1"/>
                      <a:pt x="60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98"/>
              <p:cNvSpPr/>
              <p:nvPr/>
            </p:nvSpPr>
            <p:spPr>
              <a:xfrm>
                <a:off x="5009200" y="2921700"/>
                <a:ext cx="153175" cy="137075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5483" extrusionOk="0">
                    <a:moveTo>
                      <a:pt x="6097" y="2520"/>
                    </a:moveTo>
                    <a:lnTo>
                      <a:pt x="6097" y="2564"/>
                    </a:lnTo>
                    <a:lnTo>
                      <a:pt x="6097" y="2564"/>
                    </a:lnTo>
                    <a:cubicBezTo>
                      <a:pt x="6118" y="2560"/>
                      <a:pt x="6126" y="2549"/>
                      <a:pt x="6097" y="2520"/>
                    </a:cubicBezTo>
                    <a:close/>
                    <a:moveTo>
                      <a:pt x="2634" y="1"/>
                    </a:moveTo>
                    <a:cubicBezTo>
                      <a:pt x="2510" y="1"/>
                      <a:pt x="2383" y="25"/>
                      <a:pt x="2252" y="81"/>
                    </a:cubicBezTo>
                    <a:cubicBezTo>
                      <a:pt x="1970" y="269"/>
                      <a:pt x="1689" y="550"/>
                      <a:pt x="1454" y="832"/>
                    </a:cubicBezTo>
                    <a:cubicBezTo>
                      <a:pt x="1173" y="1207"/>
                      <a:pt x="939" y="1535"/>
                      <a:pt x="657" y="1910"/>
                    </a:cubicBezTo>
                    <a:cubicBezTo>
                      <a:pt x="376" y="2191"/>
                      <a:pt x="142" y="2566"/>
                      <a:pt x="1" y="2942"/>
                    </a:cubicBezTo>
                    <a:cubicBezTo>
                      <a:pt x="1" y="3270"/>
                      <a:pt x="142" y="3551"/>
                      <a:pt x="376" y="3739"/>
                    </a:cubicBezTo>
                    <a:cubicBezTo>
                      <a:pt x="986" y="4442"/>
                      <a:pt x="1689" y="5052"/>
                      <a:pt x="2533" y="5474"/>
                    </a:cubicBezTo>
                    <a:cubicBezTo>
                      <a:pt x="2552" y="5480"/>
                      <a:pt x="2571" y="5483"/>
                      <a:pt x="2588" y="5483"/>
                    </a:cubicBezTo>
                    <a:cubicBezTo>
                      <a:pt x="2696" y="5483"/>
                      <a:pt x="2755" y="5367"/>
                      <a:pt x="2674" y="5286"/>
                    </a:cubicBezTo>
                    <a:cubicBezTo>
                      <a:pt x="1876" y="4817"/>
                      <a:pt x="1173" y="4255"/>
                      <a:pt x="564" y="3551"/>
                    </a:cubicBezTo>
                    <a:cubicBezTo>
                      <a:pt x="376" y="3364"/>
                      <a:pt x="188" y="3129"/>
                      <a:pt x="329" y="2801"/>
                    </a:cubicBezTo>
                    <a:cubicBezTo>
                      <a:pt x="423" y="2613"/>
                      <a:pt x="564" y="2426"/>
                      <a:pt x="704" y="2238"/>
                    </a:cubicBezTo>
                    <a:cubicBezTo>
                      <a:pt x="986" y="1816"/>
                      <a:pt x="1267" y="1441"/>
                      <a:pt x="1595" y="1066"/>
                    </a:cubicBezTo>
                    <a:cubicBezTo>
                      <a:pt x="1830" y="738"/>
                      <a:pt x="2111" y="269"/>
                      <a:pt x="2580" y="175"/>
                    </a:cubicBezTo>
                    <a:cubicBezTo>
                      <a:pt x="2621" y="166"/>
                      <a:pt x="2662" y="162"/>
                      <a:pt x="2703" y="162"/>
                    </a:cubicBezTo>
                    <a:cubicBezTo>
                      <a:pt x="3084" y="162"/>
                      <a:pt x="3460" y="526"/>
                      <a:pt x="3799" y="738"/>
                    </a:cubicBezTo>
                    <a:cubicBezTo>
                      <a:pt x="4549" y="1394"/>
                      <a:pt x="5299" y="2004"/>
                      <a:pt x="6050" y="2566"/>
                    </a:cubicBezTo>
                    <a:cubicBezTo>
                      <a:pt x="6066" y="2566"/>
                      <a:pt x="6082" y="2566"/>
                      <a:pt x="6094" y="2565"/>
                    </a:cubicBezTo>
                    <a:lnTo>
                      <a:pt x="6094" y="2565"/>
                    </a:lnTo>
                    <a:cubicBezTo>
                      <a:pt x="6095" y="2565"/>
                      <a:pt x="6096" y="2566"/>
                      <a:pt x="6097" y="2566"/>
                    </a:cubicBezTo>
                    <a:lnTo>
                      <a:pt x="6097" y="2564"/>
                    </a:lnTo>
                    <a:lnTo>
                      <a:pt x="6097" y="2564"/>
                    </a:lnTo>
                    <a:cubicBezTo>
                      <a:pt x="6096" y="2564"/>
                      <a:pt x="6095" y="2564"/>
                      <a:pt x="6094" y="2565"/>
                    </a:cubicBezTo>
                    <a:lnTo>
                      <a:pt x="6094" y="2565"/>
                    </a:lnTo>
                    <a:cubicBezTo>
                      <a:pt x="5392" y="1956"/>
                      <a:pt x="4642" y="1300"/>
                      <a:pt x="3940" y="691"/>
                    </a:cubicBezTo>
                    <a:cubicBezTo>
                      <a:pt x="3565" y="391"/>
                      <a:pt x="3129" y="1"/>
                      <a:pt x="26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98"/>
              <p:cNvSpPr/>
              <p:nvPr/>
            </p:nvSpPr>
            <p:spPr>
              <a:xfrm>
                <a:off x="4725525" y="2936625"/>
                <a:ext cx="288400" cy="27870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148" extrusionOk="0">
                    <a:moveTo>
                      <a:pt x="3142" y="0"/>
                    </a:moveTo>
                    <a:cubicBezTo>
                      <a:pt x="2439" y="0"/>
                      <a:pt x="1876" y="938"/>
                      <a:pt x="1501" y="1454"/>
                    </a:cubicBezTo>
                    <a:lnTo>
                      <a:pt x="610" y="2532"/>
                    </a:lnTo>
                    <a:cubicBezTo>
                      <a:pt x="329" y="2767"/>
                      <a:pt x="141" y="3048"/>
                      <a:pt x="94" y="3423"/>
                    </a:cubicBezTo>
                    <a:cubicBezTo>
                      <a:pt x="0" y="4126"/>
                      <a:pt x="938" y="4642"/>
                      <a:pt x="1407" y="5017"/>
                    </a:cubicBezTo>
                    <a:lnTo>
                      <a:pt x="3752" y="6987"/>
                    </a:lnTo>
                    <a:lnTo>
                      <a:pt x="6377" y="9144"/>
                    </a:lnTo>
                    <a:cubicBezTo>
                      <a:pt x="7175" y="9847"/>
                      <a:pt x="8019" y="10504"/>
                      <a:pt x="8910" y="11113"/>
                    </a:cubicBezTo>
                    <a:cubicBezTo>
                      <a:pt x="8942" y="11137"/>
                      <a:pt x="8973" y="11148"/>
                      <a:pt x="9001" y="11148"/>
                    </a:cubicBezTo>
                    <a:cubicBezTo>
                      <a:pt x="9136" y="11148"/>
                      <a:pt x="9205" y="10909"/>
                      <a:pt x="9050" y="10832"/>
                    </a:cubicBezTo>
                    <a:cubicBezTo>
                      <a:pt x="8347" y="10316"/>
                      <a:pt x="7644" y="9800"/>
                      <a:pt x="6987" y="9237"/>
                    </a:cubicBezTo>
                    <a:lnTo>
                      <a:pt x="4971" y="7549"/>
                    </a:lnTo>
                    <a:cubicBezTo>
                      <a:pt x="3611" y="6424"/>
                      <a:pt x="2204" y="5346"/>
                      <a:pt x="844" y="4173"/>
                    </a:cubicBezTo>
                    <a:cubicBezTo>
                      <a:pt x="516" y="3892"/>
                      <a:pt x="282" y="3517"/>
                      <a:pt x="563" y="3095"/>
                    </a:cubicBezTo>
                    <a:cubicBezTo>
                      <a:pt x="844" y="2673"/>
                      <a:pt x="1079" y="2438"/>
                      <a:pt x="1360" y="2110"/>
                    </a:cubicBezTo>
                    <a:lnTo>
                      <a:pt x="2157" y="1125"/>
                    </a:lnTo>
                    <a:cubicBezTo>
                      <a:pt x="2392" y="844"/>
                      <a:pt x="2673" y="375"/>
                      <a:pt x="3095" y="328"/>
                    </a:cubicBezTo>
                    <a:cubicBezTo>
                      <a:pt x="3117" y="326"/>
                      <a:pt x="3139" y="325"/>
                      <a:pt x="3160" y="325"/>
                    </a:cubicBezTo>
                    <a:cubicBezTo>
                      <a:pt x="3556" y="325"/>
                      <a:pt x="3907" y="716"/>
                      <a:pt x="4174" y="938"/>
                    </a:cubicBezTo>
                    <a:lnTo>
                      <a:pt x="5205" y="1688"/>
                    </a:lnTo>
                    <a:cubicBezTo>
                      <a:pt x="5909" y="2204"/>
                      <a:pt x="6565" y="2767"/>
                      <a:pt x="7268" y="3282"/>
                    </a:cubicBezTo>
                    <a:cubicBezTo>
                      <a:pt x="8722" y="4455"/>
                      <a:pt x="10129" y="5674"/>
                      <a:pt x="11489" y="6940"/>
                    </a:cubicBezTo>
                    <a:cubicBezTo>
                      <a:pt x="11502" y="6954"/>
                      <a:pt x="11512" y="6959"/>
                      <a:pt x="11519" y="6959"/>
                    </a:cubicBezTo>
                    <a:cubicBezTo>
                      <a:pt x="11535" y="6959"/>
                      <a:pt x="11535" y="6926"/>
                      <a:pt x="11535" y="6893"/>
                    </a:cubicBezTo>
                    <a:cubicBezTo>
                      <a:pt x="10223" y="5533"/>
                      <a:pt x="8816" y="4220"/>
                      <a:pt x="7362" y="3001"/>
                    </a:cubicBezTo>
                    <a:cubicBezTo>
                      <a:pt x="6659" y="2438"/>
                      <a:pt x="5955" y="1876"/>
                      <a:pt x="5252" y="1360"/>
                    </a:cubicBezTo>
                    <a:cubicBezTo>
                      <a:pt x="4877" y="1079"/>
                      <a:pt x="4502" y="797"/>
                      <a:pt x="4127" y="563"/>
                    </a:cubicBezTo>
                    <a:cubicBezTo>
                      <a:pt x="3892" y="281"/>
                      <a:pt x="3517" y="94"/>
                      <a:pt x="3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98"/>
              <p:cNvSpPr/>
              <p:nvPr/>
            </p:nvSpPr>
            <p:spPr>
              <a:xfrm>
                <a:off x="4650500" y="3069075"/>
                <a:ext cx="137175" cy="111400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4456" extrusionOk="0">
                    <a:moveTo>
                      <a:pt x="5440" y="2064"/>
                    </a:moveTo>
                    <a:lnTo>
                      <a:pt x="5440" y="2111"/>
                    </a:lnTo>
                    <a:cubicBezTo>
                      <a:pt x="5440" y="2111"/>
                      <a:pt x="5487" y="2111"/>
                      <a:pt x="5440" y="2064"/>
                    </a:cubicBezTo>
                    <a:close/>
                    <a:moveTo>
                      <a:pt x="2439" y="1"/>
                    </a:moveTo>
                    <a:cubicBezTo>
                      <a:pt x="2110" y="1"/>
                      <a:pt x="1829" y="329"/>
                      <a:pt x="1642" y="563"/>
                    </a:cubicBezTo>
                    <a:cubicBezTo>
                      <a:pt x="1032" y="1173"/>
                      <a:pt x="563" y="1923"/>
                      <a:pt x="141" y="2673"/>
                    </a:cubicBezTo>
                    <a:cubicBezTo>
                      <a:pt x="0" y="3002"/>
                      <a:pt x="47" y="3330"/>
                      <a:pt x="282" y="3564"/>
                    </a:cubicBezTo>
                    <a:cubicBezTo>
                      <a:pt x="563" y="3939"/>
                      <a:pt x="891" y="4221"/>
                      <a:pt x="1266" y="4455"/>
                    </a:cubicBezTo>
                    <a:cubicBezTo>
                      <a:pt x="1313" y="4455"/>
                      <a:pt x="1360" y="4408"/>
                      <a:pt x="1360" y="4361"/>
                    </a:cubicBezTo>
                    <a:cubicBezTo>
                      <a:pt x="1126" y="4033"/>
                      <a:pt x="891" y="3799"/>
                      <a:pt x="610" y="3517"/>
                    </a:cubicBezTo>
                    <a:cubicBezTo>
                      <a:pt x="469" y="3377"/>
                      <a:pt x="282" y="3236"/>
                      <a:pt x="329" y="2955"/>
                    </a:cubicBezTo>
                    <a:cubicBezTo>
                      <a:pt x="376" y="2767"/>
                      <a:pt x="469" y="2533"/>
                      <a:pt x="610" y="2345"/>
                    </a:cubicBezTo>
                    <a:cubicBezTo>
                      <a:pt x="985" y="1736"/>
                      <a:pt x="1454" y="1126"/>
                      <a:pt x="1923" y="563"/>
                    </a:cubicBezTo>
                    <a:cubicBezTo>
                      <a:pt x="2017" y="470"/>
                      <a:pt x="2157" y="329"/>
                      <a:pt x="2298" y="282"/>
                    </a:cubicBezTo>
                    <a:cubicBezTo>
                      <a:pt x="2355" y="239"/>
                      <a:pt x="2416" y="223"/>
                      <a:pt x="2479" y="223"/>
                    </a:cubicBezTo>
                    <a:cubicBezTo>
                      <a:pt x="2624" y="223"/>
                      <a:pt x="2777" y="311"/>
                      <a:pt x="2908" y="376"/>
                    </a:cubicBezTo>
                    <a:cubicBezTo>
                      <a:pt x="3236" y="563"/>
                      <a:pt x="3564" y="751"/>
                      <a:pt x="3845" y="938"/>
                    </a:cubicBezTo>
                    <a:cubicBezTo>
                      <a:pt x="4314" y="1407"/>
                      <a:pt x="4830" y="1829"/>
                      <a:pt x="5440" y="2111"/>
                    </a:cubicBezTo>
                    <a:cubicBezTo>
                      <a:pt x="4736" y="1642"/>
                      <a:pt x="4174" y="985"/>
                      <a:pt x="3470" y="516"/>
                    </a:cubicBezTo>
                    <a:cubicBezTo>
                      <a:pt x="3189" y="235"/>
                      <a:pt x="2814" y="94"/>
                      <a:pt x="24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98"/>
              <p:cNvSpPr/>
              <p:nvPr/>
            </p:nvSpPr>
            <p:spPr>
              <a:xfrm>
                <a:off x="4752700" y="3158075"/>
                <a:ext cx="35700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846" extrusionOk="0">
                    <a:moveTo>
                      <a:pt x="1369" y="0"/>
                    </a:moveTo>
                    <a:cubicBezTo>
                      <a:pt x="1347" y="0"/>
                      <a:pt x="1323" y="15"/>
                      <a:pt x="1305" y="51"/>
                    </a:cubicBezTo>
                    <a:cubicBezTo>
                      <a:pt x="1117" y="333"/>
                      <a:pt x="883" y="614"/>
                      <a:pt x="648" y="895"/>
                    </a:cubicBezTo>
                    <a:lnTo>
                      <a:pt x="367" y="1270"/>
                    </a:lnTo>
                    <a:lnTo>
                      <a:pt x="179" y="1505"/>
                    </a:lnTo>
                    <a:cubicBezTo>
                      <a:pt x="133" y="1552"/>
                      <a:pt x="39" y="1599"/>
                      <a:pt x="39" y="1692"/>
                    </a:cubicBezTo>
                    <a:cubicBezTo>
                      <a:pt x="0" y="1769"/>
                      <a:pt x="56" y="1846"/>
                      <a:pt x="129" y="1846"/>
                    </a:cubicBezTo>
                    <a:cubicBezTo>
                      <a:pt x="145" y="1846"/>
                      <a:pt x="162" y="1842"/>
                      <a:pt x="179" y="1833"/>
                    </a:cubicBezTo>
                    <a:cubicBezTo>
                      <a:pt x="226" y="1739"/>
                      <a:pt x="320" y="1692"/>
                      <a:pt x="320" y="1646"/>
                    </a:cubicBezTo>
                    <a:lnTo>
                      <a:pt x="508" y="1411"/>
                    </a:lnTo>
                    <a:cubicBezTo>
                      <a:pt x="601" y="1270"/>
                      <a:pt x="742" y="1130"/>
                      <a:pt x="836" y="989"/>
                    </a:cubicBezTo>
                    <a:cubicBezTo>
                      <a:pt x="1023" y="708"/>
                      <a:pt x="1211" y="426"/>
                      <a:pt x="1399" y="98"/>
                    </a:cubicBezTo>
                    <a:cubicBezTo>
                      <a:pt x="1428" y="40"/>
                      <a:pt x="1403" y="0"/>
                      <a:pt x="1369" y="0"/>
                    </a:cubicBezTo>
                    <a:close/>
                  </a:path>
                </a:pathLst>
              </a:custGeom>
              <a:solidFill>
                <a:srgbClr val="FFE8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98"/>
              <p:cNvSpPr/>
              <p:nvPr/>
            </p:nvSpPr>
            <p:spPr>
              <a:xfrm>
                <a:off x="4786475" y="3178125"/>
                <a:ext cx="158400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6101" extrusionOk="0">
                    <a:moveTo>
                      <a:pt x="2170" y="1"/>
                    </a:moveTo>
                    <a:cubicBezTo>
                      <a:pt x="1548" y="1"/>
                      <a:pt x="1109" y="667"/>
                      <a:pt x="798" y="1172"/>
                    </a:cubicBezTo>
                    <a:cubicBezTo>
                      <a:pt x="470" y="1594"/>
                      <a:pt x="235" y="2063"/>
                      <a:pt x="94" y="2578"/>
                    </a:cubicBezTo>
                    <a:cubicBezTo>
                      <a:pt x="1" y="2954"/>
                      <a:pt x="188" y="3329"/>
                      <a:pt x="516" y="3563"/>
                    </a:cubicBezTo>
                    <a:cubicBezTo>
                      <a:pt x="1032" y="3938"/>
                      <a:pt x="1548" y="4267"/>
                      <a:pt x="2064" y="4642"/>
                    </a:cubicBezTo>
                    <a:lnTo>
                      <a:pt x="3705" y="5720"/>
                    </a:lnTo>
                    <a:cubicBezTo>
                      <a:pt x="3878" y="5850"/>
                      <a:pt x="4132" y="6100"/>
                      <a:pt x="4429" y="6100"/>
                    </a:cubicBezTo>
                    <a:cubicBezTo>
                      <a:pt x="4453" y="6100"/>
                      <a:pt x="4477" y="6099"/>
                      <a:pt x="4502" y="6095"/>
                    </a:cubicBezTo>
                    <a:cubicBezTo>
                      <a:pt x="4784" y="6048"/>
                      <a:pt x="4830" y="5908"/>
                      <a:pt x="4971" y="5720"/>
                    </a:cubicBezTo>
                    <a:cubicBezTo>
                      <a:pt x="5393" y="5111"/>
                      <a:pt x="5815" y="4454"/>
                      <a:pt x="6237" y="3798"/>
                    </a:cubicBezTo>
                    <a:cubicBezTo>
                      <a:pt x="6335" y="3699"/>
                      <a:pt x="6205" y="3578"/>
                      <a:pt x="6085" y="3578"/>
                    </a:cubicBezTo>
                    <a:cubicBezTo>
                      <a:pt x="6033" y="3578"/>
                      <a:pt x="5984" y="3600"/>
                      <a:pt x="5956" y="3657"/>
                    </a:cubicBezTo>
                    <a:lnTo>
                      <a:pt x="5065" y="4970"/>
                    </a:lnTo>
                    <a:cubicBezTo>
                      <a:pt x="4924" y="5204"/>
                      <a:pt x="4784" y="5439"/>
                      <a:pt x="4596" y="5626"/>
                    </a:cubicBezTo>
                    <a:cubicBezTo>
                      <a:pt x="4543" y="5706"/>
                      <a:pt x="4478" y="5737"/>
                      <a:pt x="4409" y="5737"/>
                    </a:cubicBezTo>
                    <a:cubicBezTo>
                      <a:pt x="4234" y="5737"/>
                      <a:pt x="4027" y="5540"/>
                      <a:pt x="3893" y="5439"/>
                    </a:cubicBezTo>
                    <a:lnTo>
                      <a:pt x="1267" y="3704"/>
                    </a:lnTo>
                    <a:cubicBezTo>
                      <a:pt x="939" y="3469"/>
                      <a:pt x="376" y="3235"/>
                      <a:pt x="376" y="2766"/>
                    </a:cubicBezTo>
                    <a:cubicBezTo>
                      <a:pt x="376" y="2297"/>
                      <a:pt x="751" y="1875"/>
                      <a:pt x="939" y="1500"/>
                    </a:cubicBezTo>
                    <a:cubicBezTo>
                      <a:pt x="1248" y="1036"/>
                      <a:pt x="1622" y="316"/>
                      <a:pt x="2191" y="316"/>
                    </a:cubicBezTo>
                    <a:cubicBezTo>
                      <a:pt x="2311" y="316"/>
                      <a:pt x="2440" y="348"/>
                      <a:pt x="2580" y="421"/>
                    </a:cubicBezTo>
                    <a:cubicBezTo>
                      <a:pt x="2955" y="609"/>
                      <a:pt x="3283" y="844"/>
                      <a:pt x="3611" y="1125"/>
                    </a:cubicBezTo>
                    <a:cubicBezTo>
                      <a:pt x="4127" y="1453"/>
                      <a:pt x="4643" y="1781"/>
                      <a:pt x="5112" y="2156"/>
                    </a:cubicBezTo>
                    <a:cubicBezTo>
                      <a:pt x="5125" y="2163"/>
                      <a:pt x="5137" y="2166"/>
                      <a:pt x="5148" y="2166"/>
                    </a:cubicBezTo>
                    <a:cubicBezTo>
                      <a:pt x="5217" y="2166"/>
                      <a:pt x="5246" y="2056"/>
                      <a:pt x="5206" y="2016"/>
                    </a:cubicBezTo>
                    <a:cubicBezTo>
                      <a:pt x="4643" y="1641"/>
                      <a:pt x="4127" y="1172"/>
                      <a:pt x="3564" y="750"/>
                    </a:cubicBezTo>
                    <a:cubicBezTo>
                      <a:pt x="3283" y="515"/>
                      <a:pt x="2908" y="281"/>
                      <a:pt x="2580" y="93"/>
                    </a:cubicBezTo>
                    <a:cubicBezTo>
                      <a:pt x="2435" y="29"/>
                      <a:pt x="2299" y="1"/>
                      <a:pt x="21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98"/>
              <p:cNvSpPr/>
              <p:nvPr/>
            </p:nvSpPr>
            <p:spPr>
              <a:xfrm>
                <a:off x="5986875" y="3666925"/>
                <a:ext cx="426725" cy="587700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23508" extrusionOk="0">
                    <a:moveTo>
                      <a:pt x="3330" y="1"/>
                    </a:moveTo>
                    <a:lnTo>
                      <a:pt x="0" y="7831"/>
                    </a:lnTo>
                    <a:cubicBezTo>
                      <a:pt x="1454" y="8957"/>
                      <a:pt x="2814" y="10223"/>
                      <a:pt x="4080" y="11583"/>
                    </a:cubicBezTo>
                    <a:cubicBezTo>
                      <a:pt x="4267" y="11770"/>
                      <a:pt x="5158" y="14630"/>
                      <a:pt x="5580" y="15568"/>
                    </a:cubicBezTo>
                    <a:cubicBezTo>
                      <a:pt x="6096" y="16928"/>
                      <a:pt x="7409" y="18804"/>
                      <a:pt x="8019" y="20117"/>
                    </a:cubicBezTo>
                    <a:cubicBezTo>
                      <a:pt x="8347" y="20773"/>
                      <a:pt x="8488" y="21383"/>
                      <a:pt x="8863" y="22086"/>
                    </a:cubicBezTo>
                    <a:cubicBezTo>
                      <a:pt x="9211" y="22696"/>
                      <a:pt x="9317" y="23508"/>
                      <a:pt x="10194" y="23508"/>
                    </a:cubicBezTo>
                    <a:cubicBezTo>
                      <a:pt x="10261" y="23508"/>
                      <a:pt x="10333" y="23503"/>
                      <a:pt x="10410" y="23493"/>
                    </a:cubicBezTo>
                    <a:cubicBezTo>
                      <a:pt x="10738" y="23399"/>
                      <a:pt x="11067" y="23258"/>
                      <a:pt x="11395" y="23024"/>
                    </a:cubicBezTo>
                    <a:cubicBezTo>
                      <a:pt x="12755" y="22227"/>
                      <a:pt x="13974" y="21148"/>
                      <a:pt x="15334" y="20351"/>
                    </a:cubicBezTo>
                    <a:cubicBezTo>
                      <a:pt x="15896" y="20023"/>
                      <a:pt x="16693" y="19835"/>
                      <a:pt x="16834" y="19085"/>
                    </a:cubicBezTo>
                    <a:cubicBezTo>
                      <a:pt x="16881" y="19038"/>
                      <a:pt x="16881" y="19038"/>
                      <a:pt x="16881" y="18991"/>
                    </a:cubicBezTo>
                    <a:cubicBezTo>
                      <a:pt x="16881" y="18944"/>
                      <a:pt x="16928" y="18897"/>
                      <a:pt x="16975" y="18851"/>
                    </a:cubicBezTo>
                    <a:cubicBezTo>
                      <a:pt x="17022" y="18757"/>
                      <a:pt x="17069" y="18616"/>
                      <a:pt x="17022" y="18522"/>
                    </a:cubicBezTo>
                    <a:cubicBezTo>
                      <a:pt x="16975" y="18429"/>
                      <a:pt x="16975" y="18382"/>
                      <a:pt x="16975" y="18288"/>
                    </a:cubicBezTo>
                    <a:cubicBezTo>
                      <a:pt x="16975" y="18241"/>
                      <a:pt x="17069" y="18147"/>
                      <a:pt x="17069" y="18100"/>
                    </a:cubicBezTo>
                    <a:cubicBezTo>
                      <a:pt x="17069" y="18007"/>
                      <a:pt x="17022" y="17913"/>
                      <a:pt x="16975" y="17866"/>
                    </a:cubicBezTo>
                    <a:cubicBezTo>
                      <a:pt x="16881" y="17819"/>
                      <a:pt x="16834" y="17772"/>
                      <a:pt x="16740" y="17772"/>
                    </a:cubicBezTo>
                    <a:cubicBezTo>
                      <a:pt x="16975" y="17631"/>
                      <a:pt x="16506" y="17397"/>
                      <a:pt x="16412" y="17397"/>
                    </a:cubicBezTo>
                    <a:cubicBezTo>
                      <a:pt x="16131" y="17444"/>
                      <a:pt x="15896" y="17444"/>
                      <a:pt x="15709" y="17538"/>
                    </a:cubicBezTo>
                    <a:cubicBezTo>
                      <a:pt x="15451" y="17608"/>
                      <a:pt x="15193" y="17643"/>
                      <a:pt x="14935" y="17643"/>
                    </a:cubicBezTo>
                    <a:cubicBezTo>
                      <a:pt x="14677" y="17643"/>
                      <a:pt x="14419" y="17608"/>
                      <a:pt x="14161" y="17538"/>
                    </a:cubicBezTo>
                    <a:cubicBezTo>
                      <a:pt x="13552" y="17256"/>
                      <a:pt x="12380" y="12380"/>
                      <a:pt x="11629" y="10082"/>
                    </a:cubicBezTo>
                    <a:cubicBezTo>
                      <a:pt x="11020" y="8347"/>
                      <a:pt x="10691" y="6378"/>
                      <a:pt x="9472" y="4877"/>
                    </a:cubicBezTo>
                    <a:cubicBezTo>
                      <a:pt x="8347" y="3611"/>
                      <a:pt x="6518" y="2158"/>
                      <a:pt x="33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98"/>
              <p:cNvSpPr/>
              <p:nvPr/>
            </p:nvSpPr>
            <p:spPr>
              <a:xfrm>
                <a:off x="5583625" y="3915450"/>
                <a:ext cx="590825" cy="449475"/>
              </a:xfrm>
              <a:custGeom>
                <a:avLst/>
                <a:gdLst/>
                <a:ahLst/>
                <a:cxnLst/>
                <a:rect l="l" t="t" r="r" b="b"/>
                <a:pathLst>
                  <a:path w="23633" h="17979" extrusionOk="0">
                    <a:moveTo>
                      <a:pt x="9191" y="0"/>
                    </a:moveTo>
                    <a:lnTo>
                      <a:pt x="0" y="4267"/>
                    </a:lnTo>
                    <a:cubicBezTo>
                      <a:pt x="1735" y="7784"/>
                      <a:pt x="3658" y="11489"/>
                      <a:pt x="5064" y="12379"/>
                    </a:cubicBezTo>
                    <a:cubicBezTo>
                      <a:pt x="6752" y="13364"/>
                      <a:pt x="8722" y="13411"/>
                      <a:pt x="10550" y="13739"/>
                    </a:cubicBezTo>
                    <a:cubicBezTo>
                      <a:pt x="12895" y="14208"/>
                      <a:pt x="17912" y="14630"/>
                      <a:pt x="18287" y="15193"/>
                    </a:cubicBezTo>
                    <a:cubicBezTo>
                      <a:pt x="18475" y="15662"/>
                      <a:pt x="18522" y="16178"/>
                      <a:pt x="18475" y="16693"/>
                    </a:cubicBezTo>
                    <a:cubicBezTo>
                      <a:pt x="18475" y="16928"/>
                      <a:pt x="18428" y="17162"/>
                      <a:pt x="18428" y="17397"/>
                    </a:cubicBezTo>
                    <a:cubicBezTo>
                      <a:pt x="18428" y="17504"/>
                      <a:pt x="18617" y="17773"/>
                      <a:pt x="18750" y="17773"/>
                    </a:cubicBezTo>
                    <a:cubicBezTo>
                      <a:pt x="18791" y="17773"/>
                      <a:pt x="18828" y="17746"/>
                      <a:pt x="18850" y="17678"/>
                    </a:cubicBezTo>
                    <a:cubicBezTo>
                      <a:pt x="18897" y="17772"/>
                      <a:pt x="18944" y="17819"/>
                      <a:pt x="18991" y="17913"/>
                    </a:cubicBezTo>
                    <a:cubicBezTo>
                      <a:pt x="19024" y="17946"/>
                      <a:pt x="19081" y="17979"/>
                      <a:pt x="19144" y="17979"/>
                    </a:cubicBezTo>
                    <a:cubicBezTo>
                      <a:pt x="19170" y="17979"/>
                      <a:pt x="19198" y="17973"/>
                      <a:pt x="19225" y="17959"/>
                    </a:cubicBezTo>
                    <a:cubicBezTo>
                      <a:pt x="19319" y="17959"/>
                      <a:pt x="19366" y="17866"/>
                      <a:pt x="19460" y="17866"/>
                    </a:cubicBezTo>
                    <a:cubicBezTo>
                      <a:pt x="19483" y="17842"/>
                      <a:pt x="19518" y="17830"/>
                      <a:pt x="19553" y="17830"/>
                    </a:cubicBezTo>
                    <a:cubicBezTo>
                      <a:pt x="19589" y="17830"/>
                      <a:pt x="19624" y="17842"/>
                      <a:pt x="19647" y="17866"/>
                    </a:cubicBezTo>
                    <a:cubicBezTo>
                      <a:pt x="19788" y="17866"/>
                      <a:pt x="19882" y="17819"/>
                      <a:pt x="19975" y="17725"/>
                    </a:cubicBezTo>
                    <a:cubicBezTo>
                      <a:pt x="20022" y="17678"/>
                      <a:pt x="20069" y="17678"/>
                      <a:pt x="20116" y="17631"/>
                    </a:cubicBezTo>
                    <a:lnTo>
                      <a:pt x="20210" y="17584"/>
                    </a:lnTo>
                    <a:cubicBezTo>
                      <a:pt x="20913" y="17303"/>
                      <a:pt x="21007" y="16506"/>
                      <a:pt x="21242" y="15896"/>
                    </a:cubicBezTo>
                    <a:cubicBezTo>
                      <a:pt x="21617" y="14912"/>
                      <a:pt x="22179" y="13974"/>
                      <a:pt x="22648" y="12989"/>
                    </a:cubicBezTo>
                    <a:cubicBezTo>
                      <a:pt x="23023" y="12239"/>
                      <a:pt x="23633" y="11442"/>
                      <a:pt x="23445" y="10551"/>
                    </a:cubicBezTo>
                    <a:cubicBezTo>
                      <a:pt x="23398" y="10223"/>
                      <a:pt x="23211" y="9941"/>
                      <a:pt x="22930" y="9707"/>
                    </a:cubicBezTo>
                    <a:cubicBezTo>
                      <a:pt x="22789" y="9613"/>
                      <a:pt x="22695" y="9566"/>
                      <a:pt x="22554" y="9472"/>
                    </a:cubicBezTo>
                    <a:cubicBezTo>
                      <a:pt x="21664" y="9191"/>
                      <a:pt x="20819" y="8910"/>
                      <a:pt x="19929" y="8722"/>
                    </a:cubicBezTo>
                    <a:cubicBezTo>
                      <a:pt x="18522" y="8300"/>
                      <a:pt x="16459" y="7268"/>
                      <a:pt x="15052" y="6940"/>
                    </a:cubicBezTo>
                    <a:cubicBezTo>
                      <a:pt x="14067" y="6706"/>
                      <a:pt x="11113" y="6237"/>
                      <a:pt x="10879" y="6096"/>
                    </a:cubicBezTo>
                    <a:lnTo>
                      <a:pt x="9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98"/>
              <p:cNvSpPr/>
              <p:nvPr/>
            </p:nvSpPr>
            <p:spPr>
              <a:xfrm>
                <a:off x="5499225" y="3542675"/>
                <a:ext cx="637725" cy="602550"/>
              </a:xfrm>
              <a:custGeom>
                <a:avLst/>
                <a:gdLst/>
                <a:ahLst/>
                <a:cxnLst/>
                <a:rect l="l" t="t" r="r" b="b"/>
                <a:pathLst>
                  <a:path w="25509" h="24102" extrusionOk="0">
                    <a:moveTo>
                      <a:pt x="15896" y="0"/>
                    </a:moveTo>
                    <a:lnTo>
                      <a:pt x="0" y="13505"/>
                    </a:lnTo>
                    <a:cubicBezTo>
                      <a:pt x="797" y="16365"/>
                      <a:pt x="3142" y="21476"/>
                      <a:pt x="4455" y="24102"/>
                    </a:cubicBezTo>
                    <a:cubicBezTo>
                      <a:pt x="4455" y="24102"/>
                      <a:pt x="14442" y="18850"/>
                      <a:pt x="14724" y="18663"/>
                    </a:cubicBezTo>
                    <a:cubicBezTo>
                      <a:pt x="13973" y="16740"/>
                      <a:pt x="13551" y="14771"/>
                      <a:pt x="13458" y="12801"/>
                    </a:cubicBezTo>
                    <a:cubicBezTo>
                      <a:pt x="13458" y="12708"/>
                      <a:pt x="13458" y="12661"/>
                      <a:pt x="13504" y="12614"/>
                    </a:cubicBezTo>
                    <a:cubicBezTo>
                      <a:pt x="13551" y="12567"/>
                      <a:pt x="13598" y="12567"/>
                      <a:pt x="13645" y="12567"/>
                    </a:cubicBezTo>
                    <a:cubicBezTo>
                      <a:pt x="15615" y="12942"/>
                      <a:pt x="17537" y="13458"/>
                      <a:pt x="19413" y="14114"/>
                    </a:cubicBezTo>
                    <a:cubicBezTo>
                      <a:pt x="19413" y="14114"/>
                      <a:pt x="24664" y="7268"/>
                      <a:pt x="25508" y="5299"/>
                    </a:cubicBezTo>
                    <a:cubicBezTo>
                      <a:pt x="25508" y="5299"/>
                      <a:pt x="19225" y="1126"/>
                      <a:pt x="158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98"/>
              <p:cNvSpPr/>
              <p:nvPr/>
            </p:nvSpPr>
            <p:spPr>
              <a:xfrm>
                <a:off x="5826275" y="3824025"/>
                <a:ext cx="1799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2080" extrusionOk="0">
                    <a:moveTo>
                      <a:pt x="94" y="0"/>
                    </a:moveTo>
                    <a:cubicBezTo>
                      <a:pt x="47" y="0"/>
                      <a:pt x="0" y="141"/>
                      <a:pt x="94" y="141"/>
                    </a:cubicBezTo>
                    <a:cubicBezTo>
                      <a:pt x="798" y="328"/>
                      <a:pt x="1501" y="375"/>
                      <a:pt x="2204" y="563"/>
                    </a:cubicBezTo>
                    <a:cubicBezTo>
                      <a:pt x="2861" y="703"/>
                      <a:pt x="3611" y="938"/>
                      <a:pt x="4267" y="1125"/>
                    </a:cubicBezTo>
                    <a:cubicBezTo>
                      <a:pt x="5205" y="1407"/>
                      <a:pt x="6049" y="1782"/>
                      <a:pt x="6940" y="2063"/>
                    </a:cubicBezTo>
                    <a:cubicBezTo>
                      <a:pt x="6963" y="2075"/>
                      <a:pt x="6985" y="2080"/>
                      <a:pt x="7005" y="2080"/>
                    </a:cubicBezTo>
                    <a:cubicBezTo>
                      <a:pt x="7147" y="2080"/>
                      <a:pt x="7198" y="1823"/>
                      <a:pt x="7034" y="1782"/>
                    </a:cubicBezTo>
                    <a:cubicBezTo>
                      <a:pt x="6143" y="1500"/>
                      <a:pt x="5252" y="1125"/>
                      <a:pt x="4314" y="844"/>
                    </a:cubicBezTo>
                    <a:cubicBezTo>
                      <a:pt x="3658" y="656"/>
                      <a:pt x="2955" y="469"/>
                      <a:pt x="2251" y="281"/>
                    </a:cubicBezTo>
                    <a:cubicBezTo>
                      <a:pt x="1548" y="94"/>
                      <a:pt x="844" y="0"/>
                      <a:pt x="94" y="0"/>
                    </a:cubicBezTo>
                    <a:close/>
                  </a:path>
                </a:pathLst>
              </a:custGeom>
              <a:solidFill>
                <a:srgbClr val="12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98"/>
              <p:cNvSpPr/>
              <p:nvPr/>
            </p:nvSpPr>
            <p:spPr>
              <a:xfrm>
                <a:off x="5590650" y="3964675"/>
                <a:ext cx="261450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5628" fill="none" extrusionOk="0">
                    <a:moveTo>
                      <a:pt x="1" y="5628"/>
                    </a:moveTo>
                    <a:lnTo>
                      <a:pt x="10457" y="1"/>
                    </a:lnTo>
                  </a:path>
                </a:pathLst>
              </a:custGeom>
              <a:noFill/>
              <a:ln w="10550" cap="flat" cmpd="sng">
                <a:solidFill>
                  <a:srgbClr val="121C3D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98"/>
              <p:cNvSpPr/>
              <p:nvPr/>
            </p:nvSpPr>
            <p:spPr>
              <a:xfrm>
                <a:off x="5942325" y="3648175"/>
                <a:ext cx="153600" cy="2333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9332" fill="none" extrusionOk="0">
                    <a:moveTo>
                      <a:pt x="1" y="9332"/>
                    </a:moveTo>
                    <a:lnTo>
                      <a:pt x="6143" y="0"/>
                    </a:lnTo>
                  </a:path>
                </a:pathLst>
              </a:custGeom>
              <a:noFill/>
              <a:ln w="10550" cap="flat" cmpd="sng">
                <a:solidFill>
                  <a:srgbClr val="121C3D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98"/>
              <p:cNvSpPr/>
              <p:nvPr/>
            </p:nvSpPr>
            <p:spPr>
              <a:xfrm>
                <a:off x="5540250" y="3868550"/>
                <a:ext cx="109050" cy="2579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10317" fill="none" extrusionOk="0">
                    <a:moveTo>
                      <a:pt x="0" y="1"/>
                    </a:moveTo>
                    <a:cubicBezTo>
                      <a:pt x="1172" y="4315"/>
                      <a:pt x="2673" y="7081"/>
                      <a:pt x="4361" y="10317"/>
                    </a:cubicBezTo>
                  </a:path>
                </a:pathLst>
              </a:custGeom>
              <a:noFill/>
              <a:ln w="7025" cap="flat" cmpd="sng">
                <a:solidFill>
                  <a:srgbClr val="121C3D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98"/>
              <p:cNvSpPr/>
              <p:nvPr/>
            </p:nvSpPr>
            <p:spPr>
              <a:xfrm>
                <a:off x="5717250" y="3668100"/>
                <a:ext cx="120775" cy="18642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7457" extrusionOk="0">
                    <a:moveTo>
                      <a:pt x="235" y="1"/>
                    </a:moveTo>
                    <a:cubicBezTo>
                      <a:pt x="94" y="1"/>
                      <a:pt x="1" y="141"/>
                      <a:pt x="94" y="188"/>
                    </a:cubicBezTo>
                    <a:cubicBezTo>
                      <a:pt x="1267" y="938"/>
                      <a:pt x="2251" y="1970"/>
                      <a:pt x="2955" y="3142"/>
                    </a:cubicBezTo>
                    <a:cubicBezTo>
                      <a:pt x="3330" y="3799"/>
                      <a:pt x="3658" y="4455"/>
                      <a:pt x="3939" y="5205"/>
                    </a:cubicBezTo>
                    <a:cubicBezTo>
                      <a:pt x="4268" y="5909"/>
                      <a:pt x="4455" y="6659"/>
                      <a:pt x="4783" y="7409"/>
                    </a:cubicBezTo>
                    <a:cubicBezTo>
                      <a:pt x="4783" y="7433"/>
                      <a:pt x="4795" y="7444"/>
                      <a:pt x="4807" y="7444"/>
                    </a:cubicBezTo>
                    <a:cubicBezTo>
                      <a:pt x="4814" y="7444"/>
                      <a:pt x="4821" y="7440"/>
                      <a:pt x="4825" y="7432"/>
                    </a:cubicBezTo>
                    <a:lnTo>
                      <a:pt x="4825" y="7432"/>
                    </a:lnTo>
                    <a:cubicBezTo>
                      <a:pt x="4827" y="7440"/>
                      <a:pt x="4829" y="7448"/>
                      <a:pt x="4830" y="7456"/>
                    </a:cubicBezTo>
                    <a:lnTo>
                      <a:pt x="4830" y="7409"/>
                    </a:lnTo>
                    <a:cubicBezTo>
                      <a:pt x="4830" y="7419"/>
                      <a:pt x="4828" y="7427"/>
                      <a:pt x="4825" y="7432"/>
                    </a:cubicBezTo>
                    <a:lnTo>
                      <a:pt x="4825" y="7432"/>
                    </a:lnTo>
                    <a:cubicBezTo>
                      <a:pt x="4638" y="6597"/>
                      <a:pt x="4405" y="5808"/>
                      <a:pt x="4080" y="5065"/>
                    </a:cubicBezTo>
                    <a:cubicBezTo>
                      <a:pt x="3846" y="4315"/>
                      <a:pt x="3517" y="3611"/>
                      <a:pt x="3142" y="2955"/>
                    </a:cubicBezTo>
                    <a:cubicBezTo>
                      <a:pt x="2486" y="1689"/>
                      <a:pt x="1454" y="704"/>
                      <a:pt x="235" y="1"/>
                    </a:cubicBezTo>
                    <a:close/>
                  </a:path>
                </a:pathLst>
              </a:custGeom>
              <a:solidFill>
                <a:srgbClr val="12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98"/>
              <p:cNvSpPr/>
              <p:nvPr/>
            </p:nvSpPr>
            <p:spPr>
              <a:xfrm>
                <a:off x="5611975" y="3801300"/>
                <a:ext cx="8890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3079" extrusionOk="0">
                    <a:moveTo>
                      <a:pt x="3437" y="1"/>
                    </a:moveTo>
                    <a:cubicBezTo>
                      <a:pt x="3415" y="1"/>
                      <a:pt x="3391" y="6"/>
                      <a:pt x="3368" y="18"/>
                    </a:cubicBezTo>
                    <a:cubicBezTo>
                      <a:pt x="3274" y="112"/>
                      <a:pt x="3133" y="206"/>
                      <a:pt x="3039" y="346"/>
                    </a:cubicBezTo>
                    <a:cubicBezTo>
                      <a:pt x="2899" y="487"/>
                      <a:pt x="2805" y="628"/>
                      <a:pt x="2664" y="721"/>
                    </a:cubicBezTo>
                    <a:cubicBezTo>
                      <a:pt x="2430" y="1003"/>
                      <a:pt x="2148" y="1237"/>
                      <a:pt x="1867" y="1425"/>
                    </a:cubicBezTo>
                    <a:cubicBezTo>
                      <a:pt x="1258" y="1941"/>
                      <a:pt x="648" y="2456"/>
                      <a:pt x="38" y="2972"/>
                    </a:cubicBezTo>
                    <a:cubicBezTo>
                      <a:pt x="0" y="3010"/>
                      <a:pt x="24" y="3079"/>
                      <a:pt x="84" y="3079"/>
                    </a:cubicBezTo>
                    <a:cubicBezTo>
                      <a:pt x="98" y="3079"/>
                      <a:pt x="114" y="3075"/>
                      <a:pt x="132" y="3066"/>
                    </a:cubicBezTo>
                    <a:cubicBezTo>
                      <a:pt x="789" y="2597"/>
                      <a:pt x="1445" y="2128"/>
                      <a:pt x="2102" y="1659"/>
                    </a:cubicBezTo>
                    <a:cubicBezTo>
                      <a:pt x="2383" y="1425"/>
                      <a:pt x="2664" y="1190"/>
                      <a:pt x="2899" y="956"/>
                    </a:cubicBezTo>
                    <a:cubicBezTo>
                      <a:pt x="3039" y="862"/>
                      <a:pt x="3133" y="721"/>
                      <a:pt x="3274" y="581"/>
                    </a:cubicBezTo>
                    <a:cubicBezTo>
                      <a:pt x="3368" y="487"/>
                      <a:pt x="3508" y="299"/>
                      <a:pt x="3555" y="159"/>
                    </a:cubicBezTo>
                    <a:cubicBezTo>
                      <a:pt x="3555" y="53"/>
                      <a:pt x="3502" y="1"/>
                      <a:pt x="3437" y="1"/>
                    </a:cubicBezTo>
                    <a:close/>
                  </a:path>
                </a:pathLst>
              </a:custGeom>
              <a:solidFill>
                <a:srgbClr val="12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98"/>
              <p:cNvSpPr/>
              <p:nvPr/>
            </p:nvSpPr>
            <p:spPr>
              <a:xfrm>
                <a:off x="5841850" y="3586750"/>
                <a:ext cx="70025" cy="75750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030" extrusionOk="0">
                    <a:moveTo>
                      <a:pt x="2686" y="1"/>
                    </a:moveTo>
                    <a:cubicBezTo>
                      <a:pt x="2663" y="1"/>
                      <a:pt x="2638" y="7"/>
                      <a:pt x="2613" y="19"/>
                    </a:cubicBezTo>
                    <a:cubicBezTo>
                      <a:pt x="2472" y="113"/>
                      <a:pt x="2378" y="207"/>
                      <a:pt x="2332" y="347"/>
                    </a:cubicBezTo>
                    <a:cubicBezTo>
                      <a:pt x="2191" y="488"/>
                      <a:pt x="2144" y="629"/>
                      <a:pt x="2050" y="723"/>
                    </a:cubicBezTo>
                    <a:cubicBezTo>
                      <a:pt x="1816" y="1004"/>
                      <a:pt x="1628" y="1238"/>
                      <a:pt x="1441" y="1473"/>
                    </a:cubicBezTo>
                    <a:cubicBezTo>
                      <a:pt x="1019" y="1989"/>
                      <a:pt x="550" y="2457"/>
                      <a:pt x="81" y="2879"/>
                    </a:cubicBezTo>
                    <a:cubicBezTo>
                      <a:pt x="0" y="2920"/>
                      <a:pt x="93" y="3030"/>
                      <a:pt x="180" y="3030"/>
                    </a:cubicBezTo>
                    <a:cubicBezTo>
                      <a:pt x="194" y="3030"/>
                      <a:pt x="208" y="3027"/>
                      <a:pt x="221" y="3020"/>
                    </a:cubicBezTo>
                    <a:cubicBezTo>
                      <a:pt x="737" y="2598"/>
                      <a:pt x="1206" y="2129"/>
                      <a:pt x="1675" y="1660"/>
                    </a:cubicBezTo>
                    <a:cubicBezTo>
                      <a:pt x="1863" y="1426"/>
                      <a:pt x="2097" y="1191"/>
                      <a:pt x="2285" y="957"/>
                    </a:cubicBezTo>
                    <a:cubicBezTo>
                      <a:pt x="2378" y="816"/>
                      <a:pt x="2472" y="676"/>
                      <a:pt x="2566" y="535"/>
                    </a:cubicBezTo>
                    <a:cubicBezTo>
                      <a:pt x="2660" y="394"/>
                      <a:pt x="2754" y="254"/>
                      <a:pt x="2800" y="113"/>
                    </a:cubicBezTo>
                    <a:cubicBezTo>
                      <a:pt x="2800" y="44"/>
                      <a:pt x="2750" y="1"/>
                      <a:pt x="2686" y="1"/>
                    </a:cubicBezTo>
                    <a:close/>
                  </a:path>
                </a:pathLst>
              </a:custGeom>
              <a:solidFill>
                <a:srgbClr val="12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98"/>
              <p:cNvSpPr/>
              <p:nvPr/>
            </p:nvSpPr>
            <p:spPr>
              <a:xfrm>
                <a:off x="5080725" y="2847525"/>
                <a:ext cx="542775" cy="495875"/>
              </a:xfrm>
              <a:custGeom>
                <a:avLst/>
                <a:gdLst/>
                <a:ahLst/>
                <a:cxnLst/>
                <a:rect l="l" t="t" r="r" b="b"/>
                <a:pathLst>
                  <a:path w="21711" h="19835" extrusionOk="0">
                    <a:moveTo>
                      <a:pt x="2626" y="0"/>
                    </a:moveTo>
                    <a:lnTo>
                      <a:pt x="0" y="4736"/>
                    </a:lnTo>
                    <a:cubicBezTo>
                      <a:pt x="3751" y="6612"/>
                      <a:pt x="7362" y="8675"/>
                      <a:pt x="9988" y="11911"/>
                    </a:cubicBezTo>
                    <a:cubicBezTo>
                      <a:pt x="10551" y="12614"/>
                      <a:pt x="11019" y="13364"/>
                      <a:pt x="11395" y="14208"/>
                    </a:cubicBezTo>
                    <a:lnTo>
                      <a:pt x="21710" y="19835"/>
                    </a:lnTo>
                    <a:cubicBezTo>
                      <a:pt x="20116" y="16600"/>
                      <a:pt x="19835" y="14068"/>
                      <a:pt x="17772" y="11113"/>
                    </a:cubicBezTo>
                    <a:cubicBezTo>
                      <a:pt x="13974" y="5768"/>
                      <a:pt x="9566" y="2908"/>
                      <a:pt x="2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98"/>
              <p:cNvSpPr/>
              <p:nvPr/>
            </p:nvSpPr>
            <p:spPr>
              <a:xfrm>
                <a:off x="4948250" y="2788850"/>
                <a:ext cx="289575" cy="219300"/>
              </a:xfrm>
              <a:custGeom>
                <a:avLst/>
                <a:gdLst/>
                <a:ahLst/>
                <a:cxnLst/>
                <a:rect l="l" t="t" r="r" b="b"/>
                <a:pathLst>
                  <a:path w="11583" h="8772" extrusionOk="0">
                    <a:moveTo>
                      <a:pt x="1917" y="0"/>
                    </a:moveTo>
                    <a:cubicBezTo>
                      <a:pt x="1762" y="0"/>
                      <a:pt x="1655" y="39"/>
                      <a:pt x="1642" y="144"/>
                    </a:cubicBezTo>
                    <a:cubicBezTo>
                      <a:pt x="1595" y="519"/>
                      <a:pt x="3846" y="1503"/>
                      <a:pt x="4408" y="1832"/>
                    </a:cubicBezTo>
                    <a:cubicBezTo>
                      <a:pt x="3643" y="1630"/>
                      <a:pt x="1598" y="564"/>
                      <a:pt x="1007" y="564"/>
                    </a:cubicBezTo>
                    <a:cubicBezTo>
                      <a:pt x="909" y="564"/>
                      <a:pt x="851" y="593"/>
                      <a:pt x="845" y="659"/>
                    </a:cubicBezTo>
                    <a:cubicBezTo>
                      <a:pt x="798" y="1175"/>
                      <a:pt x="3799" y="2629"/>
                      <a:pt x="3799" y="2629"/>
                    </a:cubicBezTo>
                    <a:cubicBezTo>
                      <a:pt x="3793" y="2635"/>
                      <a:pt x="3781" y="2637"/>
                      <a:pt x="3764" y="2637"/>
                    </a:cubicBezTo>
                    <a:cubicBezTo>
                      <a:pt x="3442" y="2637"/>
                      <a:pt x="1209" y="1656"/>
                      <a:pt x="367" y="1656"/>
                    </a:cubicBezTo>
                    <a:cubicBezTo>
                      <a:pt x="175" y="1656"/>
                      <a:pt x="56" y="1707"/>
                      <a:pt x="47" y="1832"/>
                    </a:cubicBezTo>
                    <a:cubicBezTo>
                      <a:pt x="1" y="2301"/>
                      <a:pt x="3377" y="3567"/>
                      <a:pt x="3330" y="3707"/>
                    </a:cubicBezTo>
                    <a:cubicBezTo>
                      <a:pt x="3330" y="3707"/>
                      <a:pt x="1219" y="2920"/>
                      <a:pt x="406" y="2920"/>
                    </a:cubicBezTo>
                    <a:cubicBezTo>
                      <a:pt x="227" y="2920"/>
                      <a:pt x="111" y="2958"/>
                      <a:pt x="94" y="3051"/>
                    </a:cubicBezTo>
                    <a:cubicBezTo>
                      <a:pt x="47" y="3332"/>
                      <a:pt x="845" y="3801"/>
                      <a:pt x="1501" y="4035"/>
                    </a:cubicBezTo>
                    <a:cubicBezTo>
                      <a:pt x="2158" y="4223"/>
                      <a:pt x="3283" y="4833"/>
                      <a:pt x="3283" y="5020"/>
                    </a:cubicBezTo>
                    <a:cubicBezTo>
                      <a:pt x="3291" y="5051"/>
                      <a:pt x="3254" y="5063"/>
                      <a:pt x="3186" y="5063"/>
                    </a:cubicBezTo>
                    <a:cubicBezTo>
                      <a:pt x="2970" y="5063"/>
                      <a:pt x="2443" y="4943"/>
                      <a:pt x="2064" y="4943"/>
                    </a:cubicBezTo>
                    <a:cubicBezTo>
                      <a:pt x="1842" y="4943"/>
                      <a:pt x="1671" y="4984"/>
                      <a:pt x="1642" y="5114"/>
                    </a:cubicBezTo>
                    <a:cubicBezTo>
                      <a:pt x="1501" y="5536"/>
                      <a:pt x="7737" y="8209"/>
                      <a:pt x="8675" y="8771"/>
                    </a:cubicBezTo>
                    <a:lnTo>
                      <a:pt x="11582" y="3942"/>
                    </a:lnTo>
                    <a:cubicBezTo>
                      <a:pt x="11582" y="3942"/>
                      <a:pt x="5112" y="1081"/>
                      <a:pt x="3283" y="331"/>
                    </a:cubicBezTo>
                    <a:cubicBezTo>
                      <a:pt x="3046" y="263"/>
                      <a:pt x="2320" y="0"/>
                      <a:pt x="1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98"/>
              <p:cNvSpPr/>
              <p:nvPr/>
            </p:nvSpPr>
            <p:spPr>
              <a:xfrm>
                <a:off x="4916600" y="3302350"/>
                <a:ext cx="339975" cy="373175"/>
              </a:xfrm>
              <a:custGeom>
                <a:avLst/>
                <a:gdLst/>
                <a:ahLst/>
                <a:cxnLst/>
                <a:rect l="l" t="t" r="r" b="b"/>
                <a:pathLst>
                  <a:path w="13599" h="14927" extrusionOk="0">
                    <a:moveTo>
                      <a:pt x="610" y="1"/>
                    </a:moveTo>
                    <a:cubicBezTo>
                      <a:pt x="610" y="1"/>
                      <a:pt x="282" y="3611"/>
                      <a:pt x="141" y="6050"/>
                    </a:cubicBezTo>
                    <a:cubicBezTo>
                      <a:pt x="1" y="8160"/>
                      <a:pt x="423" y="10457"/>
                      <a:pt x="1689" y="12192"/>
                    </a:cubicBezTo>
                    <a:cubicBezTo>
                      <a:pt x="3377" y="14443"/>
                      <a:pt x="6190" y="14537"/>
                      <a:pt x="8816" y="14771"/>
                    </a:cubicBezTo>
                    <a:cubicBezTo>
                      <a:pt x="9750" y="14881"/>
                      <a:pt x="10684" y="14927"/>
                      <a:pt x="11618" y="14927"/>
                    </a:cubicBezTo>
                    <a:cubicBezTo>
                      <a:pt x="12278" y="14927"/>
                      <a:pt x="12938" y="14904"/>
                      <a:pt x="13599" y="14865"/>
                    </a:cubicBezTo>
                    <a:lnTo>
                      <a:pt x="10785" y="6800"/>
                    </a:lnTo>
                    <a:cubicBezTo>
                      <a:pt x="10210" y="6825"/>
                      <a:pt x="9353" y="6877"/>
                      <a:pt x="8551" y="6877"/>
                    </a:cubicBezTo>
                    <a:cubicBezTo>
                      <a:pt x="7851" y="6877"/>
                      <a:pt x="7193" y="6837"/>
                      <a:pt x="6800" y="6706"/>
                    </a:cubicBezTo>
                    <a:cubicBezTo>
                      <a:pt x="5956" y="6425"/>
                      <a:pt x="5674" y="1783"/>
                      <a:pt x="5815" y="235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98"/>
              <p:cNvSpPr/>
              <p:nvPr/>
            </p:nvSpPr>
            <p:spPr>
              <a:xfrm>
                <a:off x="5081900" y="3093700"/>
                <a:ext cx="822950" cy="828800"/>
              </a:xfrm>
              <a:custGeom>
                <a:avLst/>
                <a:gdLst/>
                <a:ahLst/>
                <a:cxnLst/>
                <a:rect l="l" t="t" r="r" b="b"/>
                <a:pathLst>
                  <a:path w="32918" h="33152" extrusionOk="0">
                    <a:moveTo>
                      <a:pt x="17396" y="0"/>
                    </a:moveTo>
                    <a:cubicBezTo>
                      <a:pt x="14302" y="798"/>
                      <a:pt x="12145" y="1454"/>
                      <a:pt x="9003" y="2251"/>
                    </a:cubicBezTo>
                    <a:cubicBezTo>
                      <a:pt x="9425" y="3564"/>
                      <a:pt x="10550" y="5158"/>
                      <a:pt x="10316" y="6471"/>
                    </a:cubicBezTo>
                    <a:cubicBezTo>
                      <a:pt x="10035" y="7925"/>
                      <a:pt x="9472" y="9332"/>
                      <a:pt x="8581" y="10551"/>
                    </a:cubicBezTo>
                    <a:cubicBezTo>
                      <a:pt x="7409" y="12192"/>
                      <a:pt x="5908" y="13552"/>
                      <a:pt x="4173" y="14583"/>
                    </a:cubicBezTo>
                    <a:lnTo>
                      <a:pt x="375" y="14396"/>
                    </a:lnTo>
                    <a:lnTo>
                      <a:pt x="375" y="14396"/>
                    </a:lnTo>
                    <a:cubicBezTo>
                      <a:pt x="0" y="17397"/>
                      <a:pt x="141" y="20445"/>
                      <a:pt x="750" y="23446"/>
                    </a:cubicBezTo>
                    <a:cubicBezTo>
                      <a:pt x="750" y="23446"/>
                      <a:pt x="6424" y="24008"/>
                      <a:pt x="6987" y="24196"/>
                    </a:cubicBezTo>
                    <a:cubicBezTo>
                      <a:pt x="7362" y="24336"/>
                      <a:pt x="7737" y="24477"/>
                      <a:pt x="8065" y="24665"/>
                    </a:cubicBezTo>
                    <a:cubicBezTo>
                      <a:pt x="11207" y="27291"/>
                      <a:pt x="14114" y="30104"/>
                      <a:pt x="16787" y="33152"/>
                    </a:cubicBezTo>
                    <a:cubicBezTo>
                      <a:pt x="22367" y="29166"/>
                      <a:pt x="29119" y="23117"/>
                      <a:pt x="32917" y="17444"/>
                    </a:cubicBezTo>
                    <a:cubicBezTo>
                      <a:pt x="32261" y="16600"/>
                      <a:pt x="22883" y="8581"/>
                      <a:pt x="21382" y="6659"/>
                    </a:cubicBezTo>
                    <a:cubicBezTo>
                      <a:pt x="20538" y="5674"/>
                      <a:pt x="18381" y="1173"/>
                      <a:pt x="173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98"/>
              <p:cNvSpPr/>
              <p:nvPr/>
            </p:nvSpPr>
            <p:spPr>
              <a:xfrm>
                <a:off x="5377300" y="3272650"/>
                <a:ext cx="4365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127" extrusionOk="0">
                    <a:moveTo>
                      <a:pt x="1313" y="1"/>
                    </a:moveTo>
                    <a:cubicBezTo>
                      <a:pt x="1223" y="1"/>
                      <a:pt x="1135" y="46"/>
                      <a:pt x="1079" y="157"/>
                    </a:cubicBezTo>
                    <a:lnTo>
                      <a:pt x="94" y="1705"/>
                    </a:lnTo>
                    <a:cubicBezTo>
                      <a:pt x="0" y="1798"/>
                      <a:pt x="0" y="1986"/>
                      <a:pt x="141" y="2080"/>
                    </a:cubicBezTo>
                    <a:cubicBezTo>
                      <a:pt x="188" y="2127"/>
                      <a:pt x="282" y="2127"/>
                      <a:pt x="329" y="2127"/>
                    </a:cubicBezTo>
                    <a:cubicBezTo>
                      <a:pt x="422" y="2127"/>
                      <a:pt x="516" y="2080"/>
                      <a:pt x="563" y="2033"/>
                    </a:cubicBezTo>
                    <a:lnTo>
                      <a:pt x="1548" y="486"/>
                    </a:lnTo>
                    <a:cubicBezTo>
                      <a:pt x="1746" y="255"/>
                      <a:pt x="1526" y="1"/>
                      <a:pt x="1313" y="1"/>
                    </a:cubicBezTo>
                    <a:close/>
                  </a:path>
                </a:pathLst>
              </a:custGeom>
              <a:solidFill>
                <a:srgbClr val="19A3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98"/>
              <p:cNvSpPr/>
              <p:nvPr/>
            </p:nvSpPr>
            <p:spPr>
              <a:xfrm>
                <a:off x="5475775" y="3435950"/>
                <a:ext cx="387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207" extrusionOk="0">
                    <a:moveTo>
                      <a:pt x="1199" y="0"/>
                    </a:moveTo>
                    <a:cubicBezTo>
                      <a:pt x="1098" y="0"/>
                      <a:pt x="999" y="52"/>
                      <a:pt x="938" y="143"/>
                    </a:cubicBezTo>
                    <a:lnTo>
                      <a:pt x="94" y="1784"/>
                    </a:lnTo>
                    <a:cubicBezTo>
                      <a:pt x="0" y="1925"/>
                      <a:pt x="47" y="2112"/>
                      <a:pt x="188" y="2206"/>
                    </a:cubicBezTo>
                    <a:lnTo>
                      <a:pt x="328" y="2206"/>
                    </a:lnTo>
                    <a:cubicBezTo>
                      <a:pt x="422" y="2206"/>
                      <a:pt x="516" y="2159"/>
                      <a:pt x="610" y="2066"/>
                    </a:cubicBezTo>
                    <a:lnTo>
                      <a:pt x="1454" y="424"/>
                    </a:lnTo>
                    <a:cubicBezTo>
                      <a:pt x="1548" y="284"/>
                      <a:pt x="1501" y="96"/>
                      <a:pt x="1360" y="49"/>
                    </a:cubicBezTo>
                    <a:cubicBezTo>
                      <a:pt x="1310" y="16"/>
                      <a:pt x="1255" y="0"/>
                      <a:pt x="1199" y="0"/>
                    </a:cubicBezTo>
                    <a:close/>
                  </a:path>
                </a:pathLst>
              </a:custGeom>
              <a:solidFill>
                <a:srgbClr val="19A3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98"/>
              <p:cNvSpPr/>
              <p:nvPr/>
            </p:nvSpPr>
            <p:spPr>
              <a:xfrm>
                <a:off x="4924800" y="3133300"/>
                <a:ext cx="143050" cy="26990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0796" extrusionOk="0">
                    <a:moveTo>
                      <a:pt x="3276" y="0"/>
                    </a:moveTo>
                    <a:cubicBezTo>
                      <a:pt x="2709" y="0"/>
                      <a:pt x="2527" y="3529"/>
                      <a:pt x="2345" y="3574"/>
                    </a:cubicBezTo>
                    <a:cubicBezTo>
                      <a:pt x="2345" y="3574"/>
                      <a:pt x="2439" y="386"/>
                      <a:pt x="2017" y="198"/>
                    </a:cubicBezTo>
                    <a:cubicBezTo>
                      <a:pt x="2002" y="192"/>
                      <a:pt x="1988" y="189"/>
                      <a:pt x="1974" y="189"/>
                    </a:cubicBezTo>
                    <a:cubicBezTo>
                      <a:pt x="1551" y="189"/>
                      <a:pt x="1589" y="2899"/>
                      <a:pt x="1407" y="3762"/>
                    </a:cubicBezTo>
                    <a:cubicBezTo>
                      <a:pt x="1361" y="3105"/>
                      <a:pt x="1548" y="761"/>
                      <a:pt x="1220" y="620"/>
                    </a:cubicBezTo>
                    <a:cubicBezTo>
                      <a:pt x="1208" y="617"/>
                      <a:pt x="1197" y="615"/>
                      <a:pt x="1185" y="615"/>
                    </a:cubicBezTo>
                    <a:cubicBezTo>
                      <a:pt x="875" y="615"/>
                      <a:pt x="657" y="1804"/>
                      <a:pt x="657" y="2121"/>
                    </a:cubicBezTo>
                    <a:cubicBezTo>
                      <a:pt x="470" y="3996"/>
                      <a:pt x="1" y="10795"/>
                      <a:pt x="1" y="10795"/>
                    </a:cubicBezTo>
                    <a:lnTo>
                      <a:pt x="5393" y="10467"/>
                    </a:lnTo>
                    <a:cubicBezTo>
                      <a:pt x="5346" y="9436"/>
                      <a:pt x="5721" y="2871"/>
                      <a:pt x="5393" y="2824"/>
                    </a:cubicBezTo>
                    <a:cubicBezTo>
                      <a:pt x="5389" y="2823"/>
                      <a:pt x="5384" y="2823"/>
                      <a:pt x="5380" y="2823"/>
                    </a:cubicBezTo>
                    <a:cubicBezTo>
                      <a:pt x="5109" y="2823"/>
                      <a:pt x="4757" y="4188"/>
                      <a:pt x="4609" y="4188"/>
                    </a:cubicBezTo>
                    <a:cubicBezTo>
                      <a:pt x="4605" y="4188"/>
                      <a:pt x="4600" y="4187"/>
                      <a:pt x="4596" y="4184"/>
                    </a:cubicBezTo>
                    <a:cubicBezTo>
                      <a:pt x="4455" y="4090"/>
                      <a:pt x="4455" y="2871"/>
                      <a:pt x="4549" y="2214"/>
                    </a:cubicBezTo>
                    <a:cubicBezTo>
                      <a:pt x="4643" y="1558"/>
                      <a:pt x="4643" y="667"/>
                      <a:pt x="4362" y="620"/>
                    </a:cubicBezTo>
                    <a:cubicBezTo>
                      <a:pt x="4347" y="615"/>
                      <a:pt x="4333" y="612"/>
                      <a:pt x="4318" y="612"/>
                    </a:cubicBezTo>
                    <a:cubicBezTo>
                      <a:pt x="3825" y="612"/>
                      <a:pt x="3471" y="3668"/>
                      <a:pt x="3471" y="3668"/>
                    </a:cubicBezTo>
                    <a:cubicBezTo>
                      <a:pt x="3330" y="3621"/>
                      <a:pt x="3752" y="151"/>
                      <a:pt x="3330" y="11"/>
                    </a:cubicBezTo>
                    <a:cubicBezTo>
                      <a:pt x="3312" y="4"/>
                      <a:pt x="3293" y="0"/>
                      <a:pt x="3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98"/>
              <p:cNvSpPr/>
              <p:nvPr/>
            </p:nvSpPr>
            <p:spPr>
              <a:xfrm>
                <a:off x="5299925" y="3149675"/>
                <a:ext cx="856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2029" extrusionOk="0">
                    <a:moveTo>
                      <a:pt x="1524" y="0"/>
                    </a:moveTo>
                    <a:cubicBezTo>
                      <a:pt x="1439" y="0"/>
                      <a:pt x="1353" y="4"/>
                      <a:pt x="1267" y="12"/>
                    </a:cubicBezTo>
                    <a:cubicBezTo>
                      <a:pt x="892" y="59"/>
                      <a:pt x="563" y="200"/>
                      <a:pt x="329" y="434"/>
                    </a:cubicBezTo>
                    <a:cubicBezTo>
                      <a:pt x="48" y="669"/>
                      <a:pt x="1" y="1044"/>
                      <a:pt x="141" y="1372"/>
                    </a:cubicBezTo>
                    <a:lnTo>
                      <a:pt x="2533" y="2028"/>
                    </a:lnTo>
                    <a:cubicBezTo>
                      <a:pt x="2814" y="1935"/>
                      <a:pt x="3049" y="1747"/>
                      <a:pt x="3189" y="1559"/>
                    </a:cubicBezTo>
                    <a:cubicBezTo>
                      <a:pt x="3377" y="1325"/>
                      <a:pt x="3424" y="997"/>
                      <a:pt x="3283" y="762"/>
                    </a:cubicBezTo>
                    <a:cubicBezTo>
                      <a:pt x="3142" y="528"/>
                      <a:pt x="2955" y="387"/>
                      <a:pt x="2720" y="293"/>
                    </a:cubicBezTo>
                    <a:cubicBezTo>
                      <a:pt x="2369" y="98"/>
                      <a:pt x="1952" y="0"/>
                      <a:pt x="1524" y="0"/>
                    </a:cubicBezTo>
                    <a:close/>
                  </a:path>
                </a:pathLst>
              </a:custGeom>
              <a:solidFill>
                <a:srgbClr val="F9D0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98"/>
              <p:cNvSpPr/>
              <p:nvPr/>
            </p:nvSpPr>
            <p:spPr>
              <a:xfrm>
                <a:off x="5121750" y="3410200"/>
                <a:ext cx="62150" cy="78575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3143" extrusionOk="0">
                    <a:moveTo>
                      <a:pt x="938" y="1"/>
                    </a:moveTo>
                    <a:cubicBezTo>
                      <a:pt x="563" y="1"/>
                      <a:pt x="235" y="235"/>
                      <a:pt x="141" y="563"/>
                    </a:cubicBezTo>
                    <a:cubicBezTo>
                      <a:pt x="0" y="892"/>
                      <a:pt x="0" y="1220"/>
                      <a:pt x="141" y="1548"/>
                    </a:cubicBezTo>
                    <a:cubicBezTo>
                      <a:pt x="282" y="2064"/>
                      <a:pt x="563" y="2486"/>
                      <a:pt x="938" y="2814"/>
                    </a:cubicBezTo>
                    <a:cubicBezTo>
                      <a:pt x="1126" y="3002"/>
                      <a:pt x="1313" y="3142"/>
                      <a:pt x="1595" y="3142"/>
                    </a:cubicBezTo>
                    <a:cubicBezTo>
                      <a:pt x="1876" y="3142"/>
                      <a:pt x="2110" y="3002"/>
                      <a:pt x="2251" y="2767"/>
                    </a:cubicBezTo>
                    <a:cubicBezTo>
                      <a:pt x="2392" y="2533"/>
                      <a:pt x="2486" y="2251"/>
                      <a:pt x="2486" y="1970"/>
                    </a:cubicBezTo>
                    <a:lnTo>
                      <a:pt x="938" y="1"/>
                    </a:lnTo>
                    <a:close/>
                  </a:path>
                </a:pathLst>
              </a:custGeom>
              <a:solidFill>
                <a:srgbClr val="F9D0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98"/>
              <p:cNvSpPr/>
              <p:nvPr/>
            </p:nvSpPr>
            <p:spPr>
              <a:xfrm>
                <a:off x="5120575" y="3166375"/>
                <a:ext cx="347000" cy="353350"/>
              </a:xfrm>
              <a:custGeom>
                <a:avLst/>
                <a:gdLst/>
                <a:ahLst/>
                <a:cxnLst/>
                <a:rect l="l" t="t" r="r" b="b"/>
                <a:pathLst>
                  <a:path w="13880" h="14134" extrusionOk="0">
                    <a:moveTo>
                      <a:pt x="6612" y="1"/>
                    </a:moveTo>
                    <a:cubicBezTo>
                      <a:pt x="6096" y="1"/>
                      <a:pt x="5580" y="141"/>
                      <a:pt x="5065" y="376"/>
                    </a:cubicBezTo>
                    <a:cubicBezTo>
                      <a:pt x="3517" y="1032"/>
                      <a:pt x="2251" y="2158"/>
                      <a:pt x="1407" y="3564"/>
                    </a:cubicBezTo>
                    <a:cubicBezTo>
                      <a:pt x="235" y="5487"/>
                      <a:pt x="0" y="7878"/>
                      <a:pt x="751" y="9988"/>
                    </a:cubicBezTo>
                    <a:cubicBezTo>
                      <a:pt x="1689" y="12380"/>
                      <a:pt x="3939" y="13974"/>
                      <a:pt x="6518" y="14068"/>
                    </a:cubicBezTo>
                    <a:cubicBezTo>
                      <a:pt x="6774" y="14113"/>
                      <a:pt x="7034" y="14134"/>
                      <a:pt x="7295" y="14134"/>
                    </a:cubicBezTo>
                    <a:cubicBezTo>
                      <a:pt x="7847" y="14134"/>
                      <a:pt x="8400" y="14039"/>
                      <a:pt x="8910" y="13880"/>
                    </a:cubicBezTo>
                    <a:cubicBezTo>
                      <a:pt x="9754" y="13458"/>
                      <a:pt x="10504" y="12802"/>
                      <a:pt x="11067" y="12051"/>
                    </a:cubicBezTo>
                    <a:cubicBezTo>
                      <a:pt x="11770" y="11254"/>
                      <a:pt x="12426" y="10363"/>
                      <a:pt x="12989" y="9472"/>
                    </a:cubicBezTo>
                    <a:cubicBezTo>
                      <a:pt x="13552" y="8535"/>
                      <a:pt x="13880" y="7456"/>
                      <a:pt x="13833" y="6331"/>
                    </a:cubicBezTo>
                    <a:cubicBezTo>
                      <a:pt x="13692" y="5065"/>
                      <a:pt x="13177" y="3846"/>
                      <a:pt x="12426" y="2814"/>
                    </a:cubicBezTo>
                    <a:cubicBezTo>
                      <a:pt x="12145" y="2298"/>
                      <a:pt x="11770" y="1829"/>
                      <a:pt x="11348" y="1454"/>
                    </a:cubicBezTo>
                    <a:cubicBezTo>
                      <a:pt x="10551" y="845"/>
                      <a:pt x="9566" y="704"/>
                      <a:pt x="8675" y="423"/>
                    </a:cubicBezTo>
                    <a:cubicBezTo>
                      <a:pt x="8019" y="188"/>
                      <a:pt x="7315" y="47"/>
                      <a:pt x="6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98"/>
              <p:cNvSpPr/>
              <p:nvPr/>
            </p:nvSpPr>
            <p:spPr>
              <a:xfrm>
                <a:off x="5186225" y="3258100"/>
                <a:ext cx="223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086" extrusionOk="0">
                    <a:moveTo>
                      <a:pt x="581" y="1"/>
                    </a:moveTo>
                    <a:cubicBezTo>
                      <a:pt x="504" y="1"/>
                      <a:pt x="422" y="12"/>
                      <a:pt x="329" y="36"/>
                    </a:cubicBezTo>
                    <a:cubicBezTo>
                      <a:pt x="235" y="36"/>
                      <a:pt x="141" y="130"/>
                      <a:pt x="94" y="223"/>
                    </a:cubicBezTo>
                    <a:cubicBezTo>
                      <a:pt x="0" y="411"/>
                      <a:pt x="0" y="599"/>
                      <a:pt x="94" y="786"/>
                    </a:cubicBezTo>
                    <a:cubicBezTo>
                      <a:pt x="141" y="880"/>
                      <a:pt x="188" y="974"/>
                      <a:pt x="282" y="1068"/>
                    </a:cubicBezTo>
                    <a:cubicBezTo>
                      <a:pt x="307" y="1080"/>
                      <a:pt x="329" y="1086"/>
                      <a:pt x="346" y="1086"/>
                    </a:cubicBezTo>
                    <a:cubicBezTo>
                      <a:pt x="394" y="1086"/>
                      <a:pt x="410" y="1042"/>
                      <a:pt x="375" y="974"/>
                    </a:cubicBezTo>
                    <a:lnTo>
                      <a:pt x="516" y="786"/>
                    </a:lnTo>
                    <a:cubicBezTo>
                      <a:pt x="422" y="692"/>
                      <a:pt x="375" y="552"/>
                      <a:pt x="375" y="411"/>
                    </a:cubicBezTo>
                    <a:lnTo>
                      <a:pt x="375" y="317"/>
                    </a:lnTo>
                    <a:lnTo>
                      <a:pt x="375" y="270"/>
                    </a:lnTo>
                    <a:lnTo>
                      <a:pt x="375" y="223"/>
                    </a:lnTo>
                    <a:lnTo>
                      <a:pt x="516" y="223"/>
                    </a:lnTo>
                    <a:cubicBezTo>
                      <a:pt x="610" y="223"/>
                      <a:pt x="657" y="223"/>
                      <a:pt x="751" y="270"/>
                    </a:cubicBezTo>
                    <a:cubicBezTo>
                      <a:pt x="797" y="270"/>
                      <a:pt x="891" y="270"/>
                      <a:pt x="891" y="223"/>
                    </a:cubicBezTo>
                    <a:cubicBezTo>
                      <a:pt x="891" y="177"/>
                      <a:pt x="891" y="130"/>
                      <a:pt x="891" y="130"/>
                    </a:cubicBezTo>
                    <a:cubicBezTo>
                      <a:pt x="891" y="83"/>
                      <a:pt x="844" y="36"/>
                      <a:pt x="797" y="36"/>
                    </a:cubicBezTo>
                    <a:cubicBezTo>
                      <a:pt x="727" y="12"/>
                      <a:pt x="657" y="1"/>
                      <a:pt x="581" y="1"/>
                    </a:cubicBezTo>
                    <a:close/>
                  </a:path>
                </a:pathLst>
              </a:custGeom>
              <a:solidFill>
                <a:srgbClr val="DD85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98"/>
              <p:cNvSpPr/>
              <p:nvPr/>
            </p:nvSpPr>
            <p:spPr>
              <a:xfrm>
                <a:off x="5173325" y="3186375"/>
                <a:ext cx="389225" cy="394275"/>
              </a:xfrm>
              <a:custGeom>
                <a:avLst/>
                <a:gdLst/>
                <a:ahLst/>
                <a:cxnLst/>
                <a:rect l="l" t="t" r="r" b="b"/>
                <a:pathLst>
                  <a:path w="15569" h="15771" extrusionOk="0">
                    <a:moveTo>
                      <a:pt x="8881" y="0"/>
                    </a:moveTo>
                    <a:cubicBezTo>
                      <a:pt x="8737" y="0"/>
                      <a:pt x="8614" y="26"/>
                      <a:pt x="8535" y="91"/>
                    </a:cubicBezTo>
                    <a:cubicBezTo>
                      <a:pt x="8441" y="138"/>
                      <a:pt x="8441" y="232"/>
                      <a:pt x="8394" y="326"/>
                    </a:cubicBezTo>
                    <a:cubicBezTo>
                      <a:pt x="8300" y="701"/>
                      <a:pt x="8347" y="1123"/>
                      <a:pt x="8441" y="1545"/>
                    </a:cubicBezTo>
                    <a:cubicBezTo>
                      <a:pt x="8535" y="1967"/>
                      <a:pt x="8628" y="2389"/>
                      <a:pt x="8769" y="2811"/>
                    </a:cubicBezTo>
                    <a:cubicBezTo>
                      <a:pt x="7550" y="3280"/>
                      <a:pt x="6425" y="4030"/>
                      <a:pt x="5534" y="4968"/>
                    </a:cubicBezTo>
                    <a:cubicBezTo>
                      <a:pt x="4174" y="6328"/>
                      <a:pt x="2579" y="8813"/>
                      <a:pt x="2814" y="10736"/>
                    </a:cubicBezTo>
                    <a:cubicBezTo>
                      <a:pt x="2709" y="10728"/>
                      <a:pt x="2605" y="10724"/>
                      <a:pt x="2500" y="10724"/>
                    </a:cubicBezTo>
                    <a:cubicBezTo>
                      <a:pt x="1995" y="10724"/>
                      <a:pt x="1490" y="10815"/>
                      <a:pt x="985" y="10970"/>
                    </a:cubicBezTo>
                    <a:cubicBezTo>
                      <a:pt x="516" y="11064"/>
                      <a:pt x="1" y="11345"/>
                      <a:pt x="1" y="11814"/>
                    </a:cubicBezTo>
                    <a:cubicBezTo>
                      <a:pt x="47" y="12049"/>
                      <a:pt x="141" y="12283"/>
                      <a:pt x="282" y="12471"/>
                    </a:cubicBezTo>
                    <a:cubicBezTo>
                      <a:pt x="798" y="13127"/>
                      <a:pt x="1407" y="13737"/>
                      <a:pt x="2111" y="14205"/>
                    </a:cubicBezTo>
                    <a:cubicBezTo>
                      <a:pt x="3330" y="15049"/>
                      <a:pt x="5018" y="15378"/>
                      <a:pt x="6518" y="15612"/>
                    </a:cubicBezTo>
                    <a:cubicBezTo>
                      <a:pt x="7081" y="15718"/>
                      <a:pt x="7670" y="15770"/>
                      <a:pt x="8266" y="15770"/>
                    </a:cubicBezTo>
                    <a:cubicBezTo>
                      <a:pt x="8464" y="15770"/>
                      <a:pt x="8664" y="15765"/>
                      <a:pt x="8863" y="15753"/>
                    </a:cubicBezTo>
                    <a:cubicBezTo>
                      <a:pt x="9238" y="15659"/>
                      <a:pt x="9660" y="15565"/>
                      <a:pt x="10035" y="15378"/>
                    </a:cubicBezTo>
                    <a:lnTo>
                      <a:pt x="10129" y="15378"/>
                    </a:lnTo>
                    <a:cubicBezTo>
                      <a:pt x="11770" y="14627"/>
                      <a:pt x="13411" y="13643"/>
                      <a:pt x="14349" y="12095"/>
                    </a:cubicBezTo>
                    <a:cubicBezTo>
                      <a:pt x="14724" y="11298"/>
                      <a:pt x="15005" y="10454"/>
                      <a:pt x="15146" y="9610"/>
                    </a:cubicBezTo>
                    <a:cubicBezTo>
                      <a:pt x="15568" y="7875"/>
                      <a:pt x="15427" y="6047"/>
                      <a:pt x="14818" y="4405"/>
                    </a:cubicBezTo>
                    <a:cubicBezTo>
                      <a:pt x="14161" y="2858"/>
                      <a:pt x="12989" y="1592"/>
                      <a:pt x="11536" y="842"/>
                    </a:cubicBezTo>
                    <a:cubicBezTo>
                      <a:pt x="11020" y="560"/>
                      <a:pt x="10504" y="373"/>
                      <a:pt x="9988" y="232"/>
                    </a:cubicBezTo>
                    <a:cubicBezTo>
                      <a:pt x="9752" y="165"/>
                      <a:pt x="9250" y="0"/>
                      <a:pt x="8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98"/>
              <p:cNvSpPr/>
              <p:nvPr/>
            </p:nvSpPr>
            <p:spPr>
              <a:xfrm>
                <a:off x="5184975" y="3372250"/>
                <a:ext cx="3232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855" extrusionOk="0">
                    <a:moveTo>
                      <a:pt x="628" y="1"/>
                    </a:moveTo>
                    <a:cubicBezTo>
                      <a:pt x="196" y="1"/>
                      <a:pt x="0" y="644"/>
                      <a:pt x="472" y="815"/>
                    </a:cubicBezTo>
                    <a:cubicBezTo>
                      <a:pt x="537" y="842"/>
                      <a:pt x="599" y="854"/>
                      <a:pt x="656" y="854"/>
                    </a:cubicBezTo>
                    <a:cubicBezTo>
                      <a:pt x="1098" y="854"/>
                      <a:pt x="1293" y="143"/>
                      <a:pt x="754" y="18"/>
                    </a:cubicBezTo>
                    <a:cubicBezTo>
                      <a:pt x="710" y="6"/>
                      <a:pt x="668" y="1"/>
                      <a:pt x="628" y="1"/>
                    </a:cubicBezTo>
                    <a:close/>
                  </a:path>
                </a:pathLst>
              </a:custGeom>
              <a:solidFill>
                <a:srgbClr val="301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98"/>
              <p:cNvSpPr/>
              <p:nvPr/>
            </p:nvSpPr>
            <p:spPr>
              <a:xfrm>
                <a:off x="5291725" y="3210300"/>
                <a:ext cx="27100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899" extrusionOk="0">
                    <a:moveTo>
                      <a:pt x="495" y="0"/>
                    </a:moveTo>
                    <a:cubicBezTo>
                      <a:pt x="318" y="0"/>
                      <a:pt x="148" y="92"/>
                      <a:pt x="94" y="307"/>
                    </a:cubicBezTo>
                    <a:cubicBezTo>
                      <a:pt x="0" y="541"/>
                      <a:pt x="141" y="776"/>
                      <a:pt x="376" y="869"/>
                    </a:cubicBezTo>
                    <a:cubicBezTo>
                      <a:pt x="426" y="889"/>
                      <a:pt x="476" y="899"/>
                      <a:pt x="525" y="899"/>
                    </a:cubicBezTo>
                    <a:cubicBezTo>
                      <a:pt x="704" y="899"/>
                      <a:pt x="865" y="772"/>
                      <a:pt x="938" y="588"/>
                    </a:cubicBezTo>
                    <a:cubicBezTo>
                      <a:pt x="1083" y="240"/>
                      <a:pt x="780" y="0"/>
                      <a:pt x="495" y="0"/>
                    </a:cubicBezTo>
                    <a:close/>
                  </a:path>
                </a:pathLst>
              </a:custGeom>
              <a:solidFill>
                <a:srgbClr val="301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98"/>
              <p:cNvSpPr/>
              <p:nvPr/>
            </p:nvSpPr>
            <p:spPr>
              <a:xfrm>
                <a:off x="5323375" y="3214725"/>
                <a:ext cx="32850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209" extrusionOk="0">
                    <a:moveTo>
                      <a:pt x="1143" y="1"/>
                    </a:moveTo>
                    <a:cubicBezTo>
                      <a:pt x="1126" y="1"/>
                      <a:pt x="1102" y="13"/>
                      <a:pt x="1079" y="36"/>
                    </a:cubicBezTo>
                    <a:cubicBezTo>
                      <a:pt x="1079" y="36"/>
                      <a:pt x="1079" y="83"/>
                      <a:pt x="1079" y="130"/>
                    </a:cubicBezTo>
                    <a:lnTo>
                      <a:pt x="985" y="177"/>
                    </a:lnTo>
                    <a:cubicBezTo>
                      <a:pt x="1032" y="224"/>
                      <a:pt x="1032" y="317"/>
                      <a:pt x="985" y="411"/>
                    </a:cubicBezTo>
                    <a:lnTo>
                      <a:pt x="938" y="458"/>
                    </a:lnTo>
                    <a:lnTo>
                      <a:pt x="938" y="505"/>
                    </a:lnTo>
                    <a:lnTo>
                      <a:pt x="798" y="599"/>
                    </a:lnTo>
                    <a:lnTo>
                      <a:pt x="751" y="599"/>
                    </a:lnTo>
                    <a:cubicBezTo>
                      <a:pt x="751" y="646"/>
                      <a:pt x="704" y="646"/>
                      <a:pt x="704" y="646"/>
                    </a:cubicBezTo>
                    <a:lnTo>
                      <a:pt x="563" y="739"/>
                    </a:lnTo>
                    <a:lnTo>
                      <a:pt x="516" y="739"/>
                    </a:lnTo>
                    <a:lnTo>
                      <a:pt x="376" y="786"/>
                    </a:lnTo>
                    <a:cubicBezTo>
                      <a:pt x="306" y="821"/>
                      <a:pt x="262" y="830"/>
                      <a:pt x="225" y="890"/>
                    </a:cubicBezTo>
                    <a:lnTo>
                      <a:pt x="225" y="890"/>
                    </a:lnTo>
                    <a:lnTo>
                      <a:pt x="141" y="974"/>
                    </a:lnTo>
                    <a:cubicBezTo>
                      <a:pt x="94" y="974"/>
                      <a:pt x="47" y="1021"/>
                      <a:pt x="47" y="1021"/>
                    </a:cubicBezTo>
                    <a:cubicBezTo>
                      <a:pt x="0" y="1114"/>
                      <a:pt x="47" y="1208"/>
                      <a:pt x="141" y="1208"/>
                    </a:cubicBezTo>
                    <a:lnTo>
                      <a:pt x="282" y="1208"/>
                    </a:lnTo>
                    <a:cubicBezTo>
                      <a:pt x="282" y="1208"/>
                      <a:pt x="295" y="1195"/>
                      <a:pt x="314" y="1183"/>
                    </a:cubicBezTo>
                    <a:lnTo>
                      <a:pt x="314" y="1183"/>
                    </a:lnTo>
                    <a:cubicBezTo>
                      <a:pt x="332" y="1192"/>
                      <a:pt x="354" y="1197"/>
                      <a:pt x="376" y="1197"/>
                    </a:cubicBezTo>
                    <a:cubicBezTo>
                      <a:pt x="411" y="1197"/>
                      <a:pt x="446" y="1185"/>
                      <a:pt x="469" y="1161"/>
                    </a:cubicBezTo>
                    <a:lnTo>
                      <a:pt x="610" y="1114"/>
                    </a:lnTo>
                    <a:lnTo>
                      <a:pt x="798" y="1021"/>
                    </a:lnTo>
                    <a:cubicBezTo>
                      <a:pt x="891" y="974"/>
                      <a:pt x="1032" y="880"/>
                      <a:pt x="1126" y="786"/>
                    </a:cubicBezTo>
                    <a:cubicBezTo>
                      <a:pt x="1220" y="646"/>
                      <a:pt x="1267" y="505"/>
                      <a:pt x="1267" y="364"/>
                    </a:cubicBezTo>
                    <a:cubicBezTo>
                      <a:pt x="1313" y="317"/>
                      <a:pt x="1313" y="270"/>
                      <a:pt x="1267" y="177"/>
                    </a:cubicBezTo>
                    <a:cubicBezTo>
                      <a:pt x="1267" y="130"/>
                      <a:pt x="1220" y="83"/>
                      <a:pt x="1173" y="36"/>
                    </a:cubicBezTo>
                    <a:cubicBezTo>
                      <a:pt x="1173" y="13"/>
                      <a:pt x="1161" y="1"/>
                      <a:pt x="1143" y="1"/>
                    </a:cubicBezTo>
                    <a:close/>
                  </a:path>
                </a:pathLst>
              </a:custGeom>
              <a:solidFill>
                <a:srgbClr val="301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98"/>
              <p:cNvSpPr/>
              <p:nvPr/>
            </p:nvSpPr>
            <p:spPr>
              <a:xfrm>
                <a:off x="5213175" y="3378850"/>
                <a:ext cx="2465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712" extrusionOk="0">
                    <a:moveTo>
                      <a:pt x="745" y="0"/>
                    </a:moveTo>
                    <a:cubicBezTo>
                      <a:pt x="716" y="0"/>
                      <a:pt x="681" y="12"/>
                      <a:pt x="657" y="36"/>
                    </a:cubicBezTo>
                    <a:cubicBezTo>
                      <a:pt x="610" y="364"/>
                      <a:pt x="704" y="692"/>
                      <a:pt x="610" y="1020"/>
                    </a:cubicBezTo>
                    <a:cubicBezTo>
                      <a:pt x="563" y="1161"/>
                      <a:pt x="517" y="1255"/>
                      <a:pt x="423" y="1349"/>
                    </a:cubicBezTo>
                    <a:cubicBezTo>
                      <a:pt x="376" y="1349"/>
                      <a:pt x="329" y="1395"/>
                      <a:pt x="282" y="1442"/>
                    </a:cubicBezTo>
                    <a:lnTo>
                      <a:pt x="95" y="1489"/>
                    </a:lnTo>
                    <a:cubicBezTo>
                      <a:pt x="1" y="1536"/>
                      <a:pt x="1" y="1677"/>
                      <a:pt x="95" y="1677"/>
                    </a:cubicBezTo>
                    <a:cubicBezTo>
                      <a:pt x="141" y="1700"/>
                      <a:pt x="177" y="1712"/>
                      <a:pt x="212" y="1712"/>
                    </a:cubicBezTo>
                    <a:cubicBezTo>
                      <a:pt x="247" y="1712"/>
                      <a:pt x="282" y="1700"/>
                      <a:pt x="329" y="1677"/>
                    </a:cubicBezTo>
                    <a:cubicBezTo>
                      <a:pt x="423" y="1677"/>
                      <a:pt x="470" y="1630"/>
                      <a:pt x="563" y="1583"/>
                    </a:cubicBezTo>
                    <a:cubicBezTo>
                      <a:pt x="704" y="1489"/>
                      <a:pt x="798" y="1349"/>
                      <a:pt x="892" y="1208"/>
                    </a:cubicBezTo>
                    <a:cubicBezTo>
                      <a:pt x="939" y="1020"/>
                      <a:pt x="985" y="833"/>
                      <a:pt x="985" y="645"/>
                    </a:cubicBezTo>
                    <a:cubicBezTo>
                      <a:pt x="985" y="411"/>
                      <a:pt x="939" y="223"/>
                      <a:pt x="798" y="36"/>
                    </a:cubicBezTo>
                    <a:cubicBezTo>
                      <a:pt x="798" y="12"/>
                      <a:pt x="774" y="0"/>
                      <a:pt x="745" y="0"/>
                    </a:cubicBezTo>
                    <a:close/>
                  </a:path>
                </a:pathLst>
              </a:custGeom>
              <a:solidFill>
                <a:srgbClr val="301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98"/>
              <p:cNvSpPr/>
              <p:nvPr/>
            </p:nvSpPr>
            <p:spPr>
              <a:xfrm>
                <a:off x="5228525" y="3165875"/>
                <a:ext cx="72600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2242" extrusionOk="0">
                    <a:moveTo>
                      <a:pt x="1466" y="1"/>
                    </a:moveTo>
                    <a:cubicBezTo>
                      <a:pt x="558" y="1"/>
                      <a:pt x="0" y="1063"/>
                      <a:pt x="653" y="1802"/>
                    </a:cubicBezTo>
                    <a:cubicBezTo>
                      <a:pt x="829" y="2095"/>
                      <a:pt x="1133" y="2242"/>
                      <a:pt x="1451" y="2242"/>
                    </a:cubicBezTo>
                    <a:cubicBezTo>
                      <a:pt x="1641" y="2242"/>
                      <a:pt x="1837" y="2189"/>
                      <a:pt x="2013" y="2084"/>
                    </a:cubicBezTo>
                    <a:cubicBezTo>
                      <a:pt x="2904" y="1568"/>
                      <a:pt x="2716" y="208"/>
                      <a:pt x="1684" y="21"/>
                    </a:cubicBezTo>
                    <a:cubicBezTo>
                      <a:pt x="1610" y="7"/>
                      <a:pt x="1537" y="1"/>
                      <a:pt x="1466" y="1"/>
                    </a:cubicBezTo>
                    <a:close/>
                  </a:path>
                </a:pathLst>
              </a:custGeom>
              <a:solidFill>
                <a:srgbClr val="F9A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98"/>
              <p:cNvSpPr/>
              <p:nvPr/>
            </p:nvSpPr>
            <p:spPr>
              <a:xfrm>
                <a:off x="5114725" y="3326650"/>
                <a:ext cx="6882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222" extrusionOk="0">
                    <a:moveTo>
                      <a:pt x="1477" y="1"/>
                    </a:moveTo>
                    <a:cubicBezTo>
                      <a:pt x="1244" y="1"/>
                      <a:pt x="1006" y="76"/>
                      <a:pt x="797" y="248"/>
                    </a:cubicBezTo>
                    <a:cubicBezTo>
                      <a:pt x="0" y="904"/>
                      <a:pt x="469" y="2217"/>
                      <a:pt x="1500" y="2217"/>
                    </a:cubicBezTo>
                    <a:cubicBezTo>
                      <a:pt x="1530" y="2220"/>
                      <a:pt x="1559" y="2221"/>
                      <a:pt x="1588" y="2221"/>
                    </a:cubicBezTo>
                    <a:cubicBezTo>
                      <a:pt x="2073" y="2221"/>
                      <a:pt x="2535" y="1857"/>
                      <a:pt x="2579" y="1326"/>
                    </a:cubicBezTo>
                    <a:cubicBezTo>
                      <a:pt x="2752" y="600"/>
                      <a:pt x="2133" y="1"/>
                      <a:pt x="1477" y="1"/>
                    </a:cubicBezTo>
                    <a:close/>
                  </a:path>
                </a:pathLst>
              </a:custGeom>
              <a:solidFill>
                <a:srgbClr val="F9A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98"/>
              <p:cNvSpPr/>
              <p:nvPr/>
            </p:nvSpPr>
            <p:spPr>
              <a:xfrm>
                <a:off x="5163950" y="3233500"/>
                <a:ext cx="39875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930" extrusionOk="0">
                    <a:moveTo>
                      <a:pt x="1366" y="0"/>
                    </a:moveTo>
                    <a:cubicBezTo>
                      <a:pt x="1313" y="0"/>
                      <a:pt x="1266" y="12"/>
                      <a:pt x="1220" y="35"/>
                    </a:cubicBezTo>
                    <a:cubicBezTo>
                      <a:pt x="1126" y="82"/>
                      <a:pt x="985" y="129"/>
                      <a:pt x="891" y="176"/>
                    </a:cubicBezTo>
                    <a:cubicBezTo>
                      <a:pt x="704" y="223"/>
                      <a:pt x="563" y="363"/>
                      <a:pt x="422" y="504"/>
                    </a:cubicBezTo>
                    <a:cubicBezTo>
                      <a:pt x="141" y="879"/>
                      <a:pt x="0" y="1348"/>
                      <a:pt x="141" y="1817"/>
                    </a:cubicBezTo>
                    <a:cubicBezTo>
                      <a:pt x="141" y="1886"/>
                      <a:pt x="191" y="1929"/>
                      <a:pt x="237" y="1929"/>
                    </a:cubicBezTo>
                    <a:cubicBezTo>
                      <a:pt x="253" y="1929"/>
                      <a:pt x="269" y="1923"/>
                      <a:pt x="282" y="1911"/>
                    </a:cubicBezTo>
                    <a:cubicBezTo>
                      <a:pt x="376" y="1911"/>
                      <a:pt x="422" y="1817"/>
                      <a:pt x="422" y="1723"/>
                    </a:cubicBezTo>
                    <a:cubicBezTo>
                      <a:pt x="329" y="1348"/>
                      <a:pt x="422" y="973"/>
                      <a:pt x="657" y="692"/>
                    </a:cubicBezTo>
                    <a:cubicBezTo>
                      <a:pt x="751" y="598"/>
                      <a:pt x="891" y="457"/>
                      <a:pt x="1032" y="410"/>
                    </a:cubicBezTo>
                    <a:cubicBezTo>
                      <a:pt x="1126" y="363"/>
                      <a:pt x="1220" y="317"/>
                      <a:pt x="1313" y="317"/>
                    </a:cubicBezTo>
                    <a:cubicBezTo>
                      <a:pt x="1360" y="270"/>
                      <a:pt x="1454" y="223"/>
                      <a:pt x="1548" y="176"/>
                    </a:cubicBezTo>
                    <a:cubicBezTo>
                      <a:pt x="1595" y="176"/>
                      <a:pt x="1595" y="82"/>
                      <a:pt x="1548" y="82"/>
                    </a:cubicBezTo>
                    <a:lnTo>
                      <a:pt x="1548" y="35"/>
                    </a:lnTo>
                    <a:cubicBezTo>
                      <a:pt x="1477" y="12"/>
                      <a:pt x="1419" y="0"/>
                      <a:pt x="1366" y="0"/>
                    </a:cubicBezTo>
                    <a:close/>
                  </a:path>
                </a:pathLst>
              </a:custGeom>
              <a:solidFill>
                <a:srgbClr val="9E3F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98"/>
              <p:cNvSpPr/>
              <p:nvPr/>
            </p:nvSpPr>
            <p:spPr>
              <a:xfrm>
                <a:off x="5529700" y="4521500"/>
                <a:ext cx="160625" cy="255575"/>
              </a:xfrm>
              <a:custGeom>
                <a:avLst/>
                <a:gdLst/>
                <a:ahLst/>
                <a:cxnLst/>
                <a:rect l="l" t="t" r="r" b="b"/>
                <a:pathLst>
                  <a:path w="6425" h="10223" extrusionOk="0">
                    <a:moveTo>
                      <a:pt x="6190" y="10176"/>
                    </a:moveTo>
                    <a:cubicBezTo>
                      <a:pt x="5439" y="10223"/>
                      <a:pt x="4642" y="10129"/>
                      <a:pt x="3892" y="9848"/>
                    </a:cubicBezTo>
                    <a:cubicBezTo>
                      <a:pt x="3236" y="9754"/>
                      <a:pt x="2720" y="9144"/>
                      <a:pt x="2814" y="8488"/>
                    </a:cubicBezTo>
                    <a:cubicBezTo>
                      <a:pt x="2579" y="8629"/>
                      <a:pt x="2439" y="8816"/>
                      <a:pt x="2392" y="9097"/>
                    </a:cubicBezTo>
                    <a:cubicBezTo>
                      <a:pt x="2251" y="8769"/>
                      <a:pt x="2157" y="8394"/>
                      <a:pt x="2157" y="8019"/>
                    </a:cubicBezTo>
                    <a:cubicBezTo>
                      <a:pt x="1923" y="8300"/>
                      <a:pt x="1829" y="8675"/>
                      <a:pt x="1829" y="9004"/>
                    </a:cubicBezTo>
                    <a:cubicBezTo>
                      <a:pt x="1032" y="8347"/>
                      <a:pt x="516" y="7409"/>
                      <a:pt x="375" y="6378"/>
                    </a:cubicBezTo>
                    <a:cubicBezTo>
                      <a:pt x="282" y="5909"/>
                      <a:pt x="188" y="5440"/>
                      <a:pt x="141" y="4924"/>
                    </a:cubicBezTo>
                    <a:cubicBezTo>
                      <a:pt x="94" y="4361"/>
                      <a:pt x="47" y="3705"/>
                      <a:pt x="47" y="3095"/>
                    </a:cubicBezTo>
                    <a:cubicBezTo>
                      <a:pt x="0" y="2908"/>
                      <a:pt x="0" y="2767"/>
                      <a:pt x="47" y="2627"/>
                    </a:cubicBezTo>
                    <a:cubicBezTo>
                      <a:pt x="47" y="2486"/>
                      <a:pt x="94" y="2345"/>
                      <a:pt x="141" y="2251"/>
                    </a:cubicBezTo>
                    <a:lnTo>
                      <a:pt x="657" y="1079"/>
                    </a:lnTo>
                    <a:cubicBezTo>
                      <a:pt x="610" y="1454"/>
                      <a:pt x="657" y="1876"/>
                      <a:pt x="844" y="2205"/>
                    </a:cubicBezTo>
                    <a:cubicBezTo>
                      <a:pt x="1079" y="1736"/>
                      <a:pt x="1219" y="1267"/>
                      <a:pt x="1313" y="798"/>
                    </a:cubicBezTo>
                    <a:cubicBezTo>
                      <a:pt x="1407" y="892"/>
                      <a:pt x="1548" y="892"/>
                      <a:pt x="1688" y="845"/>
                    </a:cubicBezTo>
                    <a:cubicBezTo>
                      <a:pt x="1782" y="751"/>
                      <a:pt x="1876" y="657"/>
                      <a:pt x="1970" y="563"/>
                    </a:cubicBezTo>
                    <a:cubicBezTo>
                      <a:pt x="2485" y="188"/>
                      <a:pt x="3095" y="1"/>
                      <a:pt x="3705" y="94"/>
                    </a:cubicBezTo>
                    <a:cubicBezTo>
                      <a:pt x="4220" y="48"/>
                      <a:pt x="4736" y="141"/>
                      <a:pt x="5205" y="376"/>
                    </a:cubicBezTo>
                    <a:cubicBezTo>
                      <a:pt x="5908" y="798"/>
                      <a:pt x="6190" y="1642"/>
                      <a:pt x="6424" y="2439"/>
                    </a:cubicBezTo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98"/>
              <p:cNvSpPr/>
              <p:nvPr/>
            </p:nvSpPr>
            <p:spPr>
              <a:xfrm>
                <a:off x="5265925" y="4417175"/>
                <a:ext cx="242700" cy="23682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9473" extrusionOk="0">
                    <a:moveTo>
                      <a:pt x="3658" y="9472"/>
                    </a:moveTo>
                    <a:cubicBezTo>
                      <a:pt x="3330" y="9472"/>
                      <a:pt x="3002" y="9472"/>
                      <a:pt x="2721" y="9425"/>
                    </a:cubicBezTo>
                    <a:cubicBezTo>
                      <a:pt x="2439" y="9285"/>
                      <a:pt x="2533" y="8769"/>
                      <a:pt x="2533" y="8534"/>
                    </a:cubicBezTo>
                    <a:cubicBezTo>
                      <a:pt x="2345" y="8675"/>
                      <a:pt x="2252" y="8863"/>
                      <a:pt x="2252" y="9097"/>
                    </a:cubicBezTo>
                    <a:cubicBezTo>
                      <a:pt x="2064" y="8722"/>
                      <a:pt x="1970" y="8300"/>
                      <a:pt x="1970" y="7878"/>
                    </a:cubicBezTo>
                    <a:cubicBezTo>
                      <a:pt x="1736" y="8206"/>
                      <a:pt x="1689" y="8675"/>
                      <a:pt x="1783" y="9097"/>
                    </a:cubicBezTo>
                    <a:cubicBezTo>
                      <a:pt x="1689" y="9003"/>
                      <a:pt x="1595" y="8863"/>
                      <a:pt x="1548" y="8769"/>
                    </a:cubicBezTo>
                    <a:cubicBezTo>
                      <a:pt x="1501" y="8628"/>
                      <a:pt x="1408" y="8534"/>
                      <a:pt x="1267" y="8488"/>
                    </a:cubicBezTo>
                    <a:cubicBezTo>
                      <a:pt x="1454" y="8722"/>
                      <a:pt x="1501" y="9050"/>
                      <a:pt x="1454" y="9332"/>
                    </a:cubicBezTo>
                    <a:cubicBezTo>
                      <a:pt x="845" y="9285"/>
                      <a:pt x="376" y="8863"/>
                      <a:pt x="188" y="8300"/>
                    </a:cubicBezTo>
                    <a:cubicBezTo>
                      <a:pt x="1" y="7690"/>
                      <a:pt x="142" y="7034"/>
                      <a:pt x="517" y="6565"/>
                    </a:cubicBezTo>
                    <a:cubicBezTo>
                      <a:pt x="798" y="6143"/>
                      <a:pt x="1173" y="5862"/>
                      <a:pt x="1454" y="5487"/>
                    </a:cubicBezTo>
                    <a:cubicBezTo>
                      <a:pt x="1689" y="5205"/>
                      <a:pt x="1830" y="4924"/>
                      <a:pt x="1970" y="4643"/>
                    </a:cubicBezTo>
                    <a:cubicBezTo>
                      <a:pt x="2205" y="4033"/>
                      <a:pt x="2205" y="3283"/>
                      <a:pt x="2533" y="2720"/>
                    </a:cubicBezTo>
                    <a:cubicBezTo>
                      <a:pt x="2861" y="2204"/>
                      <a:pt x="3236" y="1735"/>
                      <a:pt x="3658" y="1313"/>
                    </a:cubicBezTo>
                    <a:cubicBezTo>
                      <a:pt x="4080" y="891"/>
                      <a:pt x="4643" y="563"/>
                      <a:pt x="5206" y="422"/>
                    </a:cubicBezTo>
                    <a:cubicBezTo>
                      <a:pt x="5815" y="188"/>
                      <a:pt x="6472" y="47"/>
                      <a:pt x="7175" y="0"/>
                    </a:cubicBezTo>
                    <a:cubicBezTo>
                      <a:pt x="7832" y="0"/>
                      <a:pt x="8535" y="235"/>
                      <a:pt x="9004" y="704"/>
                    </a:cubicBezTo>
                    <a:cubicBezTo>
                      <a:pt x="9520" y="1313"/>
                      <a:pt x="9707" y="2111"/>
                      <a:pt x="9473" y="2861"/>
                    </a:cubicBezTo>
                    <a:cubicBezTo>
                      <a:pt x="9144" y="3705"/>
                      <a:pt x="8300" y="4549"/>
                      <a:pt x="7644" y="5205"/>
                    </a:cubicBezTo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98"/>
              <p:cNvSpPr/>
              <p:nvPr/>
            </p:nvSpPr>
            <p:spPr>
              <a:xfrm>
                <a:off x="5590650" y="4522650"/>
                <a:ext cx="189925" cy="2556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224" extrusionOk="0">
                    <a:moveTo>
                      <a:pt x="3053" y="0"/>
                    </a:moveTo>
                    <a:cubicBezTo>
                      <a:pt x="3021" y="0"/>
                      <a:pt x="2988" y="1"/>
                      <a:pt x="2955" y="2"/>
                    </a:cubicBezTo>
                    <a:cubicBezTo>
                      <a:pt x="1313" y="2"/>
                      <a:pt x="1" y="1174"/>
                      <a:pt x="1" y="2581"/>
                    </a:cubicBezTo>
                    <a:cubicBezTo>
                      <a:pt x="1" y="3982"/>
                      <a:pt x="94" y="10224"/>
                      <a:pt x="3804" y="10224"/>
                    </a:cubicBezTo>
                    <a:cubicBezTo>
                      <a:pt x="3818" y="10224"/>
                      <a:pt x="3832" y="10224"/>
                      <a:pt x="3846" y="10224"/>
                    </a:cubicBezTo>
                    <a:cubicBezTo>
                      <a:pt x="7597" y="10177"/>
                      <a:pt x="6002" y="3893"/>
                      <a:pt x="6002" y="2487"/>
                    </a:cubicBezTo>
                    <a:cubicBezTo>
                      <a:pt x="5957" y="1108"/>
                      <a:pt x="4650" y="0"/>
                      <a:pt x="30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98"/>
              <p:cNvSpPr/>
              <p:nvPr/>
            </p:nvSpPr>
            <p:spPr>
              <a:xfrm>
                <a:off x="5604725" y="4537475"/>
                <a:ext cx="119575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3753" extrusionOk="0">
                    <a:moveTo>
                      <a:pt x="2479" y="0"/>
                    </a:moveTo>
                    <a:cubicBezTo>
                      <a:pt x="2373" y="0"/>
                      <a:pt x="2265" y="6"/>
                      <a:pt x="2157" y="18"/>
                    </a:cubicBezTo>
                    <a:cubicBezTo>
                      <a:pt x="891" y="206"/>
                      <a:pt x="0" y="1144"/>
                      <a:pt x="94" y="2175"/>
                    </a:cubicBezTo>
                    <a:cubicBezTo>
                      <a:pt x="219" y="3094"/>
                      <a:pt x="1126" y="3753"/>
                      <a:pt x="2218" y="3753"/>
                    </a:cubicBezTo>
                    <a:cubicBezTo>
                      <a:pt x="2352" y="3753"/>
                      <a:pt x="2488" y="3743"/>
                      <a:pt x="2626" y="3722"/>
                    </a:cubicBezTo>
                    <a:cubicBezTo>
                      <a:pt x="3892" y="3582"/>
                      <a:pt x="4783" y="2644"/>
                      <a:pt x="4689" y="1612"/>
                    </a:cubicBezTo>
                    <a:cubicBezTo>
                      <a:pt x="4561" y="669"/>
                      <a:pt x="3609" y="0"/>
                      <a:pt x="24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98"/>
              <p:cNvSpPr/>
              <p:nvPr/>
            </p:nvSpPr>
            <p:spPr>
              <a:xfrm>
                <a:off x="5642225" y="4636500"/>
                <a:ext cx="50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465" extrusionOk="0">
                    <a:moveTo>
                      <a:pt x="1796" y="1"/>
                    </a:moveTo>
                    <a:cubicBezTo>
                      <a:pt x="1716" y="1"/>
                      <a:pt x="1637" y="22"/>
                      <a:pt x="1595" y="43"/>
                    </a:cubicBezTo>
                    <a:lnTo>
                      <a:pt x="1079" y="90"/>
                    </a:lnTo>
                    <a:cubicBezTo>
                      <a:pt x="751" y="137"/>
                      <a:pt x="423" y="230"/>
                      <a:pt x="94" y="324"/>
                    </a:cubicBezTo>
                    <a:cubicBezTo>
                      <a:pt x="1" y="324"/>
                      <a:pt x="1" y="465"/>
                      <a:pt x="94" y="465"/>
                    </a:cubicBezTo>
                    <a:lnTo>
                      <a:pt x="141" y="465"/>
                    </a:lnTo>
                    <a:cubicBezTo>
                      <a:pt x="470" y="465"/>
                      <a:pt x="798" y="418"/>
                      <a:pt x="1126" y="371"/>
                    </a:cubicBezTo>
                    <a:lnTo>
                      <a:pt x="1642" y="324"/>
                    </a:lnTo>
                    <a:cubicBezTo>
                      <a:pt x="1736" y="324"/>
                      <a:pt x="2017" y="324"/>
                      <a:pt x="2017" y="137"/>
                    </a:cubicBezTo>
                    <a:cubicBezTo>
                      <a:pt x="1991" y="33"/>
                      <a:pt x="1893" y="1"/>
                      <a:pt x="1796" y="1"/>
                    </a:cubicBezTo>
                    <a:close/>
                  </a:path>
                </a:pathLst>
              </a:custGeom>
              <a:solidFill>
                <a:srgbClr val="665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98"/>
              <p:cNvSpPr/>
              <p:nvPr/>
            </p:nvSpPr>
            <p:spPr>
              <a:xfrm>
                <a:off x="5649275" y="4651625"/>
                <a:ext cx="469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423" extrusionOk="0">
                    <a:moveTo>
                      <a:pt x="1501" y="1"/>
                    </a:moveTo>
                    <a:cubicBezTo>
                      <a:pt x="1313" y="1"/>
                      <a:pt x="1172" y="47"/>
                      <a:pt x="1032" y="94"/>
                    </a:cubicBezTo>
                    <a:cubicBezTo>
                      <a:pt x="703" y="141"/>
                      <a:pt x="422" y="188"/>
                      <a:pt x="94" y="235"/>
                    </a:cubicBezTo>
                    <a:cubicBezTo>
                      <a:pt x="0" y="235"/>
                      <a:pt x="47" y="423"/>
                      <a:pt x="94" y="423"/>
                    </a:cubicBezTo>
                    <a:lnTo>
                      <a:pt x="141" y="423"/>
                    </a:lnTo>
                    <a:cubicBezTo>
                      <a:pt x="422" y="423"/>
                      <a:pt x="750" y="376"/>
                      <a:pt x="985" y="376"/>
                    </a:cubicBezTo>
                    <a:lnTo>
                      <a:pt x="1407" y="329"/>
                    </a:lnTo>
                    <a:lnTo>
                      <a:pt x="1782" y="329"/>
                    </a:lnTo>
                    <a:cubicBezTo>
                      <a:pt x="1876" y="282"/>
                      <a:pt x="1876" y="188"/>
                      <a:pt x="1876" y="141"/>
                    </a:cubicBezTo>
                    <a:cubicBezTo>
                      <a:pt x="1782" y="47"/>
                      <a:pt x="1641" y="1"/>
                      <a:pt x="1501" y="1"/>
                    </a:cubicBezTo>
                    <a:close/>
                  </a:path>
                </a:pathLst>
              </a:custGeom>
              <a:solidFill>
                <a:srgbClr val="665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98"/>
              <p:cNvSpPr/>
              <p:nvPr/>
            </p:nvSpPr>
            <p:spPr>
              <a:xfrm>
                <a:off x="5657475" y="4670675"/>
                <a:ext cx="457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411" extrusionOk="0">
                    <a:moveTo>
                      <a:pt x="1243" y="0"/>
                    </a:moveTo>
                    <a:cubicBezTo>
                      <a:pt x="1114" y="0"/>
                      <a:pt x="985" y="12"/>
                      <a:pt x="844" y="36"/>
                    </a:cubicBezTo>
                    <a:cubicBezTo>
                      <a:pt x="563" y="36"/>
                      <a:pt x="328" y="129"/>
                      <a:pt x="94" y="223"/>
                    </a:cubicBezTo>
                    <a:cubicBezTo>
                      <a:pt x="0" y="223"/>
                      <a:pt x="0" y="364"/>
                      <a:pt x="94" y="364"/>
                    </a:cubicBezTo>
                    <a:lnTo>
                      <a:pt x="94" y="411"/>
                    </a:lnTo>
                    <a:lnTo>
                      <a:pt x="844" y="364"/>
                    </a:lnTo>
                    <a:lnTo>
                      <a:pt x="1641" y="364"/>
                    </a:lnTo>
                    <a:cubicBezTo>
                      <a:pt x="1829" y="317"/>
                      <a:pt x="1829" y="83"/>
                      <a:pt x="1641" y="36"/>
                    </a:cubicBezTo>
                    <a:cubicBezTo>
                      <a:pt x="1501" y="12"/>
                      <a:pt x="1372" y="0"/>
                      <a:pt x="1243" y="0"/>
                    </a:cubicBezTo>
                    <a:close/>
                  </a:path>
                </a:pathLst>
              </a:custGeom>
              <a:solidFill>
                <a:srgbClr val="665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98"/>
              <p:cNvSpPr/>
              <p:nvPr/>
            </p:nvSpPr>
            <p:spPr>
              <a:xfrm>
                <a:off x="5610575" y="4614400"/>
                <a:ext cx="55125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033" extrusionOk="0">
                    <a:moveTo>
                      <a:pt x="751" y="317"/>
                    </a:moveTo>
                    <a:cubicBezTo>
                      <a:pt x="892" y="317"/>
                      <a:pt x="1079" y="364"/>
                      <a:pt x="1220" y="411"/>
                    </a:cubicBezTo>
                    <a:cubicBezTo>
                      <a:pt x="1360" y="458"/>
                      <a:pt x="1548" y="505"/>
                      <a:pt x="1689" y="599"/>
                    </a:cubicBezTo>
                    <a:cubicBezTo>
                      <a:pt x="1704" y="604"/>
                      <a:pt x="1718" y="609"/>
                      <a:pt x="1733" y="615"/>
                    </a:cubicBezTo>
                    <a:lnTo>
                      <a:pt x="1733" y="615"/>
                    </a:lnTo>
                    <a:cubicBezTo>
                      <a:pt x="1627" y="633"/>
                      <a:pt x="1527" y="662"/>
                      <a:pt x="1407" y="692"/>
                    </a:cubicBezTo>
                    <a:lnTo>
                      <a:pt x="892" y="692"/>
                    </a:lnTo>
                    <a:cubicBezTo>
                      <a:pt x="798" y="692"/>
                      <a:pt x="329" y="692"/>
                      <a:pt x="423" y="458"/>
                    </a:cubicBezTo>
                    <a:cubicBezTo>
                      <a:pt x="470" y="317"/>
                      <a:pt x="610" y="317"/>
                      <a:pt x="751" y="317"/>
                    </a:cubicBezTo>
                    <a:close/>
                    <a:moveTo>
                      <a:pt x="663" y="1"/>
                    </a:moveTo>
                    <a:cubicBezTo>
                      <a:pt x="575" y="1"/>
                      <a:pt x="493" y="12"/>
                      <a:pt x="423" y="36"/>
                    </a:cubicBezTo>
                    <a:cubicBezTo>
                      <a:pt x="141" y="130"/>
                      <a:pt x="1" y="458"/>
                      <a:pt x="141" y="739"/>
                    </a:cubicBezTo>
                    <a:cubicBezTo>
                      <a:pt x="298" y="935"/>
                      <a:pt x="519" y="1032"/>
                      <a:pt x="751" y="1032"/>
                    </a:cubicBezTo>
                    <a:cubicBezTo>
                      <a:pt x="798" y="1032"/>
                      <a:pt x="845" y="1028"/>
                      <a:pt x="892" y="1021"/>
                    </a:cubicBezTo>
                    <a:lnTo>
                      <a:pt x="1454" y="1021"/>
                    </a:lnTo>
                    <a:cubicBezTo>
                      <a:pt x="1642" y="974"/>
                      <a:pt x="1829" y="927"/>
                      <a:pt x="1970" y="833"/>
                    </a:cubicBezTo>
                    <a:cubicBezTo>
                      <a:pt x="2015" y="803"/>
                      <a:pt x="2041" y="768"/>
                      <a:pt x="2051" y="734"/>
                    </a:cubicBezTo>
                    <a:lnTo>
                      <a:pt x="2051" y="734"/>
                    </a:lnTo>
                    <a:cubicBezTo>
                      <a:pt x="2071" y="737"/>
                      <a:pt x="2091" y="739"/>
                      <a:pt x="2111" y="739"/>
                    </a:cubicBezTo>
                    <a:cubicBezTo>
                      <a:pt x="2158" y="739"/>
                      <a:pt x="2204" y="692"/>
                      <a:pt x="2204" y="645"/>
                    </a:cubicBezTo>
                    <a:cubicBezTo>
                      <a:pt x="2111" y="505"/>
                      <a:pt x="1970" y="411"/>
                      <a:pt x="1829" y="364"/>
                    </a:cubicBezTo>
                    <a:cubicBezTo>
                      <a:pt x="1689" y="270"/>
                      <a:pt x="1548" y="223"/>
                      <a:pt x="1407" y="177"/>
                    </a:cubicBezTo>
                    <a:cubicBezTo>
                      <a:pt x="1220" y="130"/>
                      <a:pt x="1079" y="83"/>
                      <a:pt x="938" y="36"/>
                    </a:cubicBezTo>
                    <a:cubicBezTo>
                      <a:pt x="845" y="12"/>
                      <a:pt x="751" y="1"/>
                      <a:pt x="663" y="1"/>
                    </a:cubicBezTo>
                    <a:close/>
                  </a:path>
                </a:pathLst>
              </a:custGeom>
              <a:solidFill>
                <a:srgbClr val="665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98"/>
              <p:cNvSpPr/>
              <p:nvPr/>
            </p:nvSpPr>
            <p:spPr>
              <a:xfrm>
                <a:off x="5662925" y="4606925"/>
                <a:ext cx="4497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134" extrusionOk="0">
                    <a:moveTo>
                      <a:pt x="1231" y="318"/>
                    </a:moveTo>
                    <a:cubicBezTo>
                      <a:pt x="1293" y="318"/>
                      <a:pt x="1357" y="324"/>
                      <a:pt x="1423" y="335"/>
                    </a:cubicBezTo>
                    <a:lnTo>
                      <a:pt x="1470" y="382"/>
                    </a:lnTo>
                    <a:cubicBezTo>
                      <a:pt x="1470" y="429"/>
                      <a:pt x="1470" y="429"/>
                      <a:pt x="1470" y="429"/>
                    </a:cubicBezTo>
                    <a:lnTo>
                      <a:pt x="1470" y="476"/>
                    </a:lnTo>
                    <a:cubicBezTo>
                      <a:pt x="1470" y="522"/>
                      <a:pt x="1423" y="616"/>
                      <a:pt x="1330" y="663"/>
                    </a:cubicBezTo>
                    <a:cubicBezTo>
                      <a:pt x="1283" y="710"/>
                      <a:pt x="1189" y="757"/>
                      <a:pt x="1142" y="757"/>
                    </a:cubicBezTo>
                    <a:cubicBezTo>
                      <a:pt x="961" y="834"/>
                      <a:pt x="781" y="869"/>
                      <a:pt x="600" y="869"/>
                    </a:cubicBezTo>
                    <a:cubicBezTo>
                      <a:pt x="491" y="869"/>
                      <a:pt x="382" y="857"/>
                      <a:pt x="274" y="833"/>
                    </a:cubicBezTo>
                    <a:lnTo>
                      <a:pt x="274" y="833"/>
                    </a:lnTo>
                    <a:cubicBezTo>
                      <a:pt x="396" y="719"/>
                      <a:pt x="525" y="611"/>
                      <a:pt x="673" y="522"/>
                    </a:cubicBezTo>
                    <a:cubicBezTo>
                      <a:pt x="852" y="379"/>
                      <a:pt x="1031" y="318"/>
                      <a:pt x="1231" y="318"/>
                    </a:cubicBezTo>
                    <a:close/>
                    <a:moveTo>
                      <a:pt x="1229" y="0"/>
                    </a:moveTo>
                    <a:cubicBezTo>
                      <a:pt x="1059" y="0"/>
                      <a:pt x="893" y="47"/>
                      <a:pt x="767" y="147"/>
                    </a:cubicBezTo>
                    <a:cubicBezTo>
                      <a:pt x="626" y="241"/>
                      <a:pt x="486" y="335"/>
                      <a:pt x="345" y="476"/>
                    </a:cubicBezTo>
                    <a:cubicBezTo>
                      <a:pt x="231" y="589"/>
                      <a:pt x="148" y="703"/>
                      <a:pt x="71" y="816"/>
                    </a:cubicBezTo>
                    <a:lnTo>
                      <a:pt x="71" y="816"/>
                    </a:lnTo>
                    <a:cubicBezTo>
                      <a:pt x="44" y="835"/>
                      <a:pt x="23" y="867"/>
                      <a:pt x="13" y="902"/>
                    </a:cubicBezTo>
                    <a:lnTo>
                      <a:pt x="13" y="902"/>
                    </a:lnTo>
                    <a:cubicBezTo>
                      <a:pt x="2" y="914"/>
                      <a:pt x="2" y="927"/>
                      <a:pt x="6" y="937"/>
                    </a:cubicBezTo>
                    <a:lnTo>
                      <a:pt x="6" y="937"/>
                    </a:lnTo>
                    <a:cubicBezTo>
                      <a:pt x="1" y="1000"/>
                      <a:pt x="29" y="1065"/>
                      <a:pt x="110" y="1085"/>
                    </a:cubicBezTo>
                    <a:cubicBezTo>
                      <a:pt x="227" y="1118"/>
                      <a:pt x="349" y="1134"/>
                      <a:pt x="473" y="1134"/>
                    </a:cubicBezTo>
                    <a:cubicBezTo>
                      <a:pt x="699" y="1134"/>
                      <a:pt x="930" y="1082"/>
                      <a:pt x="1142" y="991"/>
                    </a:cubicBezTo>
                    <a:cubicBezTo>
                      <a:pt x="1283" y="991"/>
                      <a:pt x="1377" y="898"/>
                      <a:pt x="1517" y="851"/>
                    </a:cubicBezTo>
                    <a:cubicBezTo>
                      <a:pt x="1564" y="804"/>
                      <a:pt x="1658" y="710"/>
                      <a:pt x="1705" y="616"/>
                    </a:cubicBezTo>
                    <a:cubicBezTo>
                      <a:pt x="1799" y="476"/>
                      <a:pt x="1799" y="241"/>
                      <a:pt x="1658" y="100"/>
                    </a:cubicBezTo>
                    <a:cubicBezTo>
                      <a:pt x="1527" y="35"/>
                      <a:pt x="1377" y="0"/>
                      <a:pt x="1229" y="0"/>
                    </a:cubicBezTo>
                    <a:close/>
                  </a:path>
                </a:pathLst>
              </a:custGeom>
              <a:solidFill>
                <a:srgbClr val="665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98"/>
              <p:cNvSpPr/>
              <p:nvPr/>
            </p:nvSpPr>
            <p:spPr>
              <a:xfrm>
                <a:off x="5660975" y="4629650"/>
                <a:ext cx="6567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1603" extrusionOk="0">
                    <a:moveTo>
                      <a:pt x="496" y="0"/>
                    </a:moveTo>
                    <a:cubicBezTo>
                      <a:pt x="350" y="0"/>
                      <a:pt x="200" y="12"/>
                      <a:pt x="48" y="35"/>
                    </a:cubicBezTo>
                    <a:cubicBezTo>
                      <a:pt x="1" y="35"/>
                      <a:pt x="1" y="176"/>
                      <a:pt x="48" y="176"/>
                    </a:cubicBezTo>
                    <a:lnTo>
                      <a:pt x="95" y="176"/>
                    </a:lnTo>
                    <a:cubicBezTo>
                      <a:pt x="161" y="170"/>
                      <a:pt x="228" y="167"/>
                      <a:pt x="294" y="167"/>
                    </a:cubicBezTo>
                    <a:cubicBezTo>
                      <a:pt x="743" y="167"/>
                      <a:pt x="1187" y="300"/>
                      <a:pt x="1595" y="504"/>
                    </a:cubicBezTo>
                    <a:cubicBezTo>
                      <a:pt x="1783" y="645"/>
                      <a:pt x="1970" y="786"/>
                      <a:pt x="2111" y="973"/>
                    </a:cubicBezTo>
                    <a:cubicBezTo>
                      <a:pt x="2205" y="1067"/>
                      <a:pt x="2252" y="1161"/>
                      <a:pt x="2299" y="1255"/>
                    </a:cubicBezTo>
                    <a:cubicBezTo>
                      <a:pt x="2345" y="1395"/>
                      <a:pt x="2392" y="1489"/>
                      <a:pt x="2486" y="1583"/>
                    </a:cubicBezTo>
                    <a:cubicBezTo>
                      <a:pt x="2500" y="1597"/>
                      <a:pt x="2514" y="1602"/>
                      <a:pt x="2527" y="1602"/>
                    </a:cubicBezTo>
                    <a:cubicBezTo>
                      <a:pt x="2560" y="1602"/>
                      <a:pt x="2594" y="1569"/>
                      <a:pt x="2627" y="1536"/>
                    </a:cubicBezTo>
                    <a:cubicBezTo>
                      <a:pt x="2627" y="1395"/>
                      <a:pt x="2580" y="1302"/>
                      <a:pt x="2533" y="1161"/>
                    </a:cubicBezTo>
                    <a:cubicBezTo>
                      <a:pt x="2486" y="1067"/>
                      <a:pt x="2392" y="973"/>
                      <a:pt x="2345" y="833"/>
                    </a:cubicBezTo>
                    <a:cubicBezTo>
                      <a:pt x="2158" y="645"/>
                      <a:pt x="1970" y="458"/>
                      <a:pt x="1736" y="317"/>
                    </a:cubicBezTo>
                    <a:cubicBezTo>
                      <a:pt x="1349" y="106"/>
                      <a:pt x="936" y="0"/>
                      <a:pt x="496" y="0"/>
                    </a:cubicBezTo>
                    <a:close/>
                  </a:path>
                </a:pathLst>
              </a:custGeom>
              <a:solidFill>
                <a:srgbClr val="665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98"/>
              <p:cNvSpPr/>
              <p:nvPr/>
            </p:nvSpPr>
            <p:spPr>
              <a:xfrm>
                <a:off x="5628150" y="4631500"/>
                <a:ext cx="38475" cy="6527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611" extrusionOk="0">
                    <a:moveTo>
                      <a:pt x="1391" y="1"/>
                    </a:moveTo>
                    <a:cubicBezTo>
                      <a:pt x="1381" y="1"/>
                      <a:pt x="1371" y="3"/>
                      <a:pt x="1361" y="8"/>
                    </a:cubicBezTo>
                    <a:cubicBezTo>
                      <a:pt x="892" y="196"/>
                      <a:pt x="564" y="524"/>
                      <a:pt x="329" y="946"/>
                    </a:cubicBezTo>
                    <a:cubicBezTo>
                      <a:pt x="95" y="1462"/>
                      <a:pt x="1" y="2025"/>
                      <a:pt x="95" y="2540"/>
                    </a:cubicBezTo>
                    <a:cubicBezTo>
                      <a:pt x="95" y="2587"/>
                      <a:pt x="130" y="2611"/>
                      <a:pt x="171" y="2611"/>
                    </a:cubicBezTo>
                    <a:cubicBezTo>
                      <a:pt x="212" y="2611"/>
                      <a:pt x="259" y="2587"/>
                      <a:pt x="282" y="2540"/>
                    </a:cubicBezTo>
                    <a:cubicBezTo>
                      <a:pt x="423" y="2072"/>
                      <a:pt x="423" y="1603"/>
                      <a:pt x="657" y="1134"/>
                    </a:cubicBezTo>
                    <a:cubicBezTo>
                      <a:pt x="798" y="759"/>
                      <a:pt x="1079" y="430"/>
                      <a:pt x="1455" y="243"/>
                    </a:cubicBezTo>
                    <a:cubicBezTo>
                      <a:pt x="1538" y="159"/>
                      <a:pt x="1473" y="1"/>
                      <a:pt x="1391" y="1"/>
                    </a:cubicBezTo>
                    <a:close/>
                  </a:path>
                </a:pathLst>
              </a:custGeom>
              <a:solidFill>
                <a:srgbClr val="665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98"/>
              <p:cNvSpPr/>
              <p:nvPr/>
            </p:nvSpPr>
            <p:spPr>
              <a:xfrm>
                <a:off x="5623475" y="4702775"/>
                <a:ext cx="120775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3019" extrusionOk="0">
                    <a:moveTo>
                      <a:pt x="2651" y="1"/>
                    </a:moveTo>
                    <a:cubicBezTo>
                      <a:pt x="2453" y="1"/>
                      <a:pt x="2256" y="22"/>
                      <a:pt x="2064" y="65"/>
                    </a:cubicBezTo>
                    <a:cubicBezTo>
                      <a:pt x="1220" y="299"/>
                      <a:pt x="469" y="815"/>
                      <a:pt x="0" y="1565"/>
                    </a:cubicBezTo>
                    <a:cubicBezTo>
                      <a:pt x="516" y="2456"/>
                      <a:pt x="1501" y="3019"/>
                      <a:pt x="2533" y="3019"/>
                    </a:cubicBezTo>
                    <a:cubicBezTo>
                      <a:pt x="3658" y="3019"/>
                      <a:pt x="4643" y="2222"/>
                      <a:pt x="4830" y="1096"/>
                    </a:cubicBezTo>
                    <a:cubicBezTo>
                      <a:pt x="4736" y="955"/>
                      <a:pt x="4596" y="815"/>
                      <a:pt x="4455" y="674"/>
                    </a:cubicBezTo>
                    <a:cubicBezTo>
                      <a:pt x="3984" y="240"/>
                      <a:pt x="3318" y="1"/>
                      <a:pt x="26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98"/>
              <p:cNvSpPr/>
              <p:nvPr/>
            </p:nvSpPr>
            <p:spPr>
              <a:xfrm>
                <a:off x="5321025" y="4396075"/>
                <a:ext cx="250900" cy="257925"/>
              </a:xfrm>
              <a:custGeom>
                <a:avLst/>
                <a:gdLst/>
                <a:ahLst/>
                <a:cxnLst/>
                <a:rect l="l" t="t" r="r" b="b"/>
                <a:pathLst>
                  <a:path w="10036" h="10317" extrusionOk="0">
                    <a:moveTo>
                      <a:pt x="6940" y="0"/>
                    </a:moveTo>
                    <a:cubicBezTo>
                      <a:pt x="5065" y="1220"/>
                      <a:pt x="4221" y="2486"/>
                      <a:pt x="2345" y="3611"/>
                    </a:cubicBezTo>
                    <a:cubicBezTo>
                      <a:pt x="2439" y="3939"/>
                      <a:pt x="2439" y="4267"/>
                      <a:pt x="2345" y="4596"/>
                    </a:cubicBezTo>
                    <a:cubicBezTo>
                      <a:pt x="2111" y="5440"/>
                      <a:pt x="845" y="6424"/>
                      <a:pt x="470" y="7409"/>
                    </a:cubicBezTo>
                    <a:cubicBezTo>
                      <a:pt x="1" y="8675"/>
                      <a:pt x="1126" y="9894"/>
                      <a:pt x="1407" y="10316"/>
                    </a:cubicBezTo>
                    <a:lnTo>
                      <a:pt x="10035" y="4502"/>
                    </a:lnTo>
                    <a:lnTo>
                      <a:pt x="69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98"/>
              <p:cNvSpPr/>
              <p:nvPr/>
            </p:nvSpPr>
            <p:spPr>
              <a:xfrm>
                <a:off x="5315175" y="4569025"/>
                <a:ext cx="98500" cy="80275"/>
              </a:xfrm>
              <a:custGeom>
                <a:avLst/>
                <a:gdLst/>
                <a:ahLst/>
                <a:cxnLst/>
                <a:rect l="l" t="t" r="r" b="b"/>
                <a:pathLst>
                  <a:path w="3940" h="3211" extrusionOk="0">
                    <a:moveTo>
                      <a:pt x="1341" y="1"/>
                    </a:moveTo>
                    <a:cubicBezTo>
                      <a:pt x="1223" y="1"/>
                      <a:pt x="1104" y="8"/>
                      <a:pt x="985" y="22"/>
                    </a:cubicBezTo>
                    <a:cubicBezTo>
                      <a:pt x="0" y="1335"/>
                      <a:pt x="1173" y="2883"/>
                      <a:pt x="1548" y="3211"/>
                    </a:cubicBezTo>
                    <a:lnTo>
                      <a:pt x="3939" y="1523"/>
                    </a:lnTo>
                    <a:cubicBezTo>
                      <a:pt x="3391" y="554"/>
                      <a:pt x="2389" y="1"/>
                      <a:pt x="1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98"/>
              <p:cNvSpPr/>
              <p:nvPr/>
            </p:nvSpPr>
            <p:spPr>
              <a:xfrm>
                <a:off x="5345650" y="4488675"/>
                <a:ext cx="226275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9051" h="6613" extrusionOk="0">
                    <a:moveTo>
                      <a:pt x="8488" y="1"/>
                    </a:moveTo>
                    <a:lnTo>
                      <a:pt x="0" y="6003"/>
                    </a:lnTo>
                    <a:cubicBezTo>
                      <a:pt x="141" y="6237"/>
                      <a:pt x="282" y="6425"/>
                      <a:pt x="469" y="6612"/>
                    </a:cubicBezTo>
                    <a:lnTo>
                      <a:pt x="9050" y="798"/>
                    </a:lnTo>
                    <a:lnTo>
                      <a:pt x="84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98"/>
              <p:cNvSpPr/>
              <p:nvPr/>
            </p:nvSpPr>
            <p:spPr>
              <a:xfrm>
                <a:off x="5344475" y="4489850"/>
                <a:ext cx="214550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5909" fill="none" extrusionOk="0">
                    <a:moveTo>
                      <a:pt x="1" y="5909"/>
                    </a:moveTo>
                    <a:lnTo>
                      <a:pt x="8581" y="1"/>
                    </a:lnTo>
                  </a:path>
                </a:pathLst>
              </a:custGeom>
              <a:noFill/>
              <a:ln w="7025" cap="flat" cmpd="sng">
                <a:solidFill>
                  <a:srgbClr val="665D2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98"/>
              <p:cNvSpPr/>
              <p:nvPr/>
            </p:nvSpPr>
            <p:spPr>
              <a:xfrm>
                <a:off x="5482800" y="4437100"/>
                <a:ext cx="39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471" fill="none" extrusionOk="0">
                    <a:moveTo>
                      <a:pt x="1079" y="3470"/>
                    </a:moveTo>
                    <a:cubicBezTo>
                      <a:pt x="1079" y="3470"/>
                      <a:pt x="1" y="1454"/>
                      <a:pt x="1595" y="1"/>
                    </a:cubicBezTo>
                  </a:path>
                </a:pathLst>
              </a:custGeom>
              <a:noFill/>
              <a:ln w="7025" cap="flat" cmpd="sng">
                <a:solidFill>
                  <a:srgbClr val="665D2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98"/>
              <p:cNvSpPr/>
              <p:nvPr/>
            </p:nvSpPr>
            <p:spPr>
              <a:xfrm>
                <a:off x="5407775" y="4410150"/>
                <a:ext cx="96150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3377" fill="none" extrusionOk="0">
                    <a:moveTo>
                      <a:pt x="1" y="3376"/>
                    </a:moveTo>
                    <a:cubicBezTo>
                      <a:pt x="892" y="3095"/>
                      <a:pt x="1689" y="2579"/>
                      <a:pt x="2251" y="1829"/>
                    </a:cubicBezTo>
                    <a:cubicBezTo>
                      <a:pt x="2861" y="1125"/>
                      <a:pt x="3048" y="469"/>
                      <a:pt x="3846" y="0"/>
                    </a:cubicBezTo>
                  </a:path>
                </a:pathLst>
              </a:custGeom>
              <a:noFill/>
              <a:ln w="7025" cap="flat" cmpd="sng">
                <a:solidFill>
                  <a:srgbClr val="665D2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98"/>
              <p:cNvSpPr/>
              <p:nvPr/>
            </p:nvSpPr>
            <p:spPr>
              <a:xfrm>
                <a:off x="5339775" y="4569575"/>
                <a:ext cx="668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032" fill="none" extrusionOk="0">
                    <a:moveTo>
                      <a:pt x="1" y="0"/>
                    </a:moveTo>
                    <a:cubicBezTo>
                      <a:pt x="986" y="94"/>
                      <a:pt x="1877" y="422"/>
                      <a:pt x="2674" y="1032"/>
                    </a:cubicBezTo>
                  </a:path>
                </a:pathLst>
              </a:custGeom>
              <a:noFill/>
              <a:ln w="7025" cap="flat" cmpd="sng">
                <a:solidFill>
                  <a:srgbClr val="665D2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98"/>
              <p:cNvSpPr/>
              <p:nvPr/>
            </p:nvSpPr>
            <p:spPr>
              <a:xfrm>
                <a:off x="5369100" y="4536750"/>
                <a:ext cx="2230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376" fill="none" extrusionOk="0">
                    <a:moveTo>
                      <a:pt x="0" y="0"/>
                    </a:moveTo>
                    <a:lnTo>
                      <a:pt x="891" y="375"/>
                    </a:lnTo>
                  </a:path>
                </a:pathLst>
              </a:custGeom>
              <a:noFill/>
              <a:ln w="7025" cap="flat" cmpd="sng">
                <a:solidFill>
                  <a:srgbClr val="665D2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98"/>
              <p:cNvSpPr/>
              <p:nvPr/>
            </p:nvSpPr>
            <p:spPr>
              <a:xfrm>
                <a:off x="5376125" y="4523850"/>
                <a:ext cx="2230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376" fill="none" extrusionOk="0">
                    <a:moveTo>
                      <a:pt x="1" y="0"/>
                    </a:moveTo>
                    <a:lnTo>
                      <a:pt x="891" y="376"/>
                    </a:lnTo>
                  </a:path>
                </a:pathLst>
              </a:custGeom>
              <a:noFill/>
              <a:ln w="7025" cap="flat" cmpd="sng">
                <a:solidFill>
                  <a:srgbClr val="665D2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98"/>
              <p:cNvSpPr/>
              <p:nvPr/>
            </p:nvSpPr>
            <p:spPr>
              <a:xfrm>
                <a:off x="5382000" y="4507450"/>
                <a:ext cx="222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23" fill="none" extrusionOk="0">
                    <a:moveTo>
                      <a:pt x="0" y="0"/>
                    </a:moveTo>
                    <a:lnTo>
                      <a:pt x="891" y="422"/>
                    </a:lnTo>
                  </a:path>
                </a:pathLst>
              </a:custGeom>
              <a:noFill/>
              <a:ln w="7025" cap="flat" cmpd="sng">
                <a:solidFill>
                  <a:srgbClr val="665D2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98"/>
              <p:cNvSpPr/>
              <p:nvPr/>
            </p:nvSpPr>
            <p:spPr>
              <a:xfrm>
                <a:off x="5346825" y="4491025"/>
                <a:ext cx="37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22" extrusionOk="0">
                    <a:moveTo>
                      <a:pt x="282" y="141"/>
                    </a:moveTo>
                    <a:cubicBezTo>
                      <a:pt x="469" y="141"/>
                      <a:pt x="610" y="188"/>
                      <a:pt x="797" y="282"/>
                    </a:cubicBezTo>
                    <a:cubicBezTo>
                      <a:pt x="972" y="369"/>
                      <a:pt x="1106" y="497"/>
                      <a:pt x="1275" y="628"/>
                    </a:cubicBezTo>
                    <a:lnTo>
                      <a:pt x="1275" y="628"/>
                    </a:lnTo>
                    <a:cubicBezTo>
                      <a:pt x="1204" y="639"/>
                      <a:pt x="1130" y="645"/>
                      <a:pt x="1055" y="645"/>
                    </a:cubicBezTo>
                    <a:cubicBezTo>
                      <a:pt x="950" y="645"/>
                      <a:pt x="844" y="634"/>
                      <a:pt x="751" y="610"/>
                    </a:cubicBezTo>
                    <a:cubicBezTo>
                      <a:pt x="563" y="610"/>
                      <a:pt x="422" y="563"/>
                      <a:pt x="282" y="423"/>
                    </a:cubicBezTo>
                    <a:cubicBezTo>
                      <a:pt x="188" y="376"/>
                      <a:pt x="94" y="141"/>
                      <a:pt x="282" y="141"/>
                    </a:cubicBezTo>
                    <a:close/>
                    <a:moveTo>
                      <a:pt x="235" y="1"/>
                    </a:moveTo>
                    <a:cubicBezTo>
                      <a:pt x="47" y="47"/>
                      <a:pt x="0" y="282"/>
                      <a:pt x="94" y="423"/>
                    </a:cubicBezTo>
                    <a:cubicBezTo>
                      <a:pt x="188" y="610"/>
                      <a:pt x="375" y="751"/>
                      <a:pt x="610" y="751"/>
                    </a:cubicBezTo>
                    <a:cubicBezTo>
                      <a:pt x="727" y="798"/>
                      <a:pt x="856" y="821"/>
                      <a:pt x="991" y="821"/>
                    </a:cubicBezTo>
                    <a:cubicBezTo>
                      <a:pt x="1126" y="821"/>
                      <a:pt x="1266" y="798"/>
                      <a:pt x="1407" y="751"/>
                    </a:cubicBezTo>
                    <a:cubicBezTo>
                      <a:pt x="1501" y="751"/>
                      <a:pt x="1454" y="611"/>
                      <a:pt x="1361" y="610"/>
                    </a:cubicBezTo>
                    <a:lnTo>
                      <a:pt x="1361" y="610"/>
                    </a:lnTo>
                    <a:cubicBezTo>
                      <a:pt x="1196" y="439"/>
                      <a:pt x="1063" y="274"/>
                      <a:pt x="891" y="188"/>
                    </a:cubicBezTo>
                    <a:cubicBezTo>
                      <a:pt x="704" y="47"/>
                      <a:pt x="469" y="1"/>
                      <a:pt x="235" y="1"/>
                    </a:cubicBezTo>
                    <a:close/>
                  </a:path>
                </a:pathLst>
              </a:custGeom>
              <a:solidFill>
                <a:srgbClr val="665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98"/>
              <p:cNvSpPr/>
              <p:nvPr/>
            </p:nvSpPr>
            <p:spPr>
              <a:xfrm>
                <a:off x="5360875" y="4506275"/>
                <a:ext cx="211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845" h="938" extrusionOk="0">
                    <a:moveTo>
                      <a:pt x="845" y="0"/>
                    </a:moveTo>
                    <a:cubicBezTo>
                      <a:pt x="798" y="0"/>
                      <a:pt x="751" y="0"/>
                      <a:pt x="704" y="47"/>
                    </a:cubicBezTo>
                    <a:lnTo>
                      <a:pt x="564" y="141"/>
                    </a:lnTo>
                    <a:cubicBezTo>
                      <a:pt x="470" y="188"/>
                      <a:pt x="423" y="281"/>
                      <a:pt x="376" y="328"/>
                    </a:cubicBezTo>
                    <a:cubicBezTo>
                      <a:pt x="282" y="422"/>
                      <a:pt x="235" y="469"/>
                      <a:pt x="142" y="563"/>
                    </a:cubicBezTo>
                    <a:cubicBezTo>
                      <a:pt x="142" y="610"/>
                      <a:pt x="95" y="657"/>
                      <a:pt x="95" y="703"/>
                    </a:cubicBezTo>
                    <a:cubicBezTo>
                      <a:pt x="48" y="750"/>
                      <a:pt x="48" y="797"/>
                      <a:pt x="48" y="844"/>
                    </a:cubicBezTo>
                    <a:cubicBezTo>
                      <a:pt x="1" y="891"/>
                      <a:pt x="48" y="938"/>
                      <a:pt x="48" y="938"/>
                    </a:cubicBezTo>
                    <a:lnTo>
                      <a:pt x="142" y="938"/>
                    </a:lnTo>
                    <a:lnTo>
                      <a:pt x="329" y="703"/>
                    </a:lnTo>
                    <a:cubicBezTo>
                      <a:pt x="376" y="610"/>
                      <a:pt x="423" y="563"/>
                      <a:pt x="470" y="469"/>
                    </a:cubicBezTo>
                    <a:lnTo>
                      <a:pt x="657" y="281"/>
                    </a:lnTo>
                    <a:lnTo>
                      <a:pt x="798" y="188"/>
                    </a:lnTo>
                    <a:cubicBezTo>
                      <a:pt x="798" y="141"/>
                      <a:pt x="845" y="141"/>
                      <a:pt x="845" y="94"/>
                    </a:cubicBezTo>
                    <a:cubicBezTo>
                      <a:pt x="845" y="47"/>
                      <a:pt x="845" y="47"/>
                      <a:pt x="845" y="47"/>
                    </a:cubicBez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665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98"/>
              <p:cNvSpPr/>
              <p:nvPr/>
            </p:nvSpPr>
            <p:spPr>
              <a:xfrm>
                <a:off x="5378475" y="4485425"/>
                <a:ext cx="328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928" extrusionOk="0">
                    <a:moveTo>
                      <a:pt x="845" y="316"/>
                    </a:moveTo>
                    <a:cubicBezTo>
                      <a:pt x="919" y="316"/>
                      <a:pt x="996" y="332"/>
                      <a:pt x="1079" y="365"/>
                    </a:cubicBezTo>
                    <a:cubicBezTo>
                      <a:pt x="1079" y="365"/>
                      <a:pt x="1126" y="412"/>
                      <a:pt x="1126" y="412"/>
                    </a:cubicBezTo>
                    <a:lnTo>
                      <a:pt x="1126" y="459"/>
                    </a:lnTo>
                    <a:cubicBezTo>
                      <a:pt x="985" y="553"/>
                      <a:pt x="891" y="600"/>
                      <a:pt x="797" y="647"/>
                    </a:cubicBezTo>
                    <a:lnTo>
                      <a:pt x="563" y="647"/>
                    </a:lnTo>
                    <a:cubicBezTo>
                      <a:pt x="493" y="623"/>
                      <a:pt x="422" y="611"/>
                      <a:pt x="352" y="611"/>
                    </a:cubicBezTo>
                    <a:cubicBezTo>
                      <a:pt x="334" y="611"/>
                      <a:pt x="317" y="612"/>
                      <a:pt x="299" y="614"/>
                    </a:cubicBezTo>
                    <a:lnTo>
                      <a:pt x="299" y="614"/>
                    </a:lnTo>
                    <a:cubicBezTo>
                      <a:pt x="341" y="541"/>
                      <a:pt x="387" y="500"/>
                      <a:pt x="469" y="459"/>
                    </a:cubicBezTo>
                    <a:cubicBezTo>
                      <a:pt x="590" y="368"/>
                      <a:pt x="711" y="316"/>
                      <a:pt x="845" y="316"/>
                    </a:cubicBezTo>
                    <a:close/>
                    <a:moveTo>
                      <a:pt x="901" y="0"/>
                    </a:moveTo>
                    <a:cubicBezTo>
                      <a:pt x="700" y="0"/>
                      <a:pt x="513" y="87"/>
                      <a:pt x="375" y="225"/>
                    </a:cubicBezTo>
                    <a:cubicBezTo>
                      <a:pt x="235" y="318"/>
                      <a:pt x="141" y="412"/>
                      <a:pt x="94" y="553"/>
                    </a:cubicBezTo>
                    <a:cubicBezTo>
                      <a:pt x="47" y="600"/>
                      <a:pt x="47" y="647"/>
                      <a:pt x="0" y="740"/>
                    </a:cubicBezTo>
                    <a:cubicBezTo>
                      <a:pt x="0" y="787"/>
                      <a:pt x="0" y="834"/>
                      <a:pt x="94" y="834"/>
                    </a:cubicBezTo>
                    <a:cubicBezTo>
                      <a:pt x="102" y="830"/>
                      <a:pt x="109" y="826"/>
                      <a:pt x="115" y="822"/>
                    </a:cubicBezTo>
                    <a:lnTo>
                      <a:pt x="115" y="822"/>
                    </a:lnTo>
                    <a:lnTo>
                      <a:pt x="141" y="928"/>
                    </a:lnTo>
                    <a:cubicBezTo>
                      <a:pt x="141" y="928"/>
                      <a:pt x="188" y="787"/>
                      <a:pt x="188" y="787"/>
                    </a:cubicBezTo>
                    <a:lnTo>
                      <a:pt x="657" y="787"/>
                    </a:lnTo>
                    <a:cubicBezTo>
                      <a:pt x="704" y="787"/>
                      <a:pt x="797" y="787"/>
                      <a:pt x="844" y="740"/>
                    </a:cubicBezTo>
                    <a:cubicBezTo>
                      <a:pt x="1032" y="693"/>
                      <a:pt x="1173" y="600"/>
                      <a:pt x="1266" y="506"/>
                    </a:cubicBezTo>
                    <a:cubicBezTo>
                      <a:pt x="1313" y="412"/>
                      <a:pt x="1313" y="365"/>
                      <a:pt x="1313" y="271"/>
                    </a:cubicBezTo>
                    <a:cubicBezTo>
                      <a:pt x="1266" y="178"/>
                      <a:pt x="1219" y="84"/>
                      <a:pt x="1126" y="37"/>
                    </a:cubicBezTo>
                    <a:cubicBezTo>
                      <a:pt x="1050" y="12"/>
                      <a:pt x="975" y="0"/>
                      <a:pt x="901" y="0"/>
                    </a:cubicBezTo>
                    <a:close/>
                  </a:path>
                </a:pathLst>
              </a:custGeom>
              <a:solidFill>
                <a:srgbClr val="665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98"/>
              <p:cNvSpPr/>
              <p:nvPr/>
            </p:nvSpPr>
            <p:spPr>
              <a:xfrm>
                <a:off x="5379650" y="4508125"/>
                <a:ext cx="3285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333" extrusionOk="0">
                    <a:moveTo>
                      <a:pt x="33" y="0"/>
                    </a:moveTo>
                    <a:cubicBezTo>
                      <a:pt x="0" y="0"/>
                      <a:pt x="0" y="34"/>
                      <a:pt x="0" y="67"/>
                    </a:cubicBezTo>
                    <a:cubicBezTo>
                      <a:pt x="47" y="114"/>
                      <a:pt x="94" y="161"/>
                      <a:pt x="141" y="207"/>
                    </a:cubicBezTo>
                    <a:lnTo>
                      <a:pt x="282" y="348"/>
                    </a:lnTo>
                    <a:cubicBezTo>
                      <a:pt x="422" y="442"/>
                      <a:pt x="516" y="536"/>
                      <a:pt x="610" y="676"/>
                    </a:cubicBezTo>
                    <a:cubicBezTo>
                      <a:pt x="797" y="864"/>
                      <a:pt x="985" y="1098"/>
                      <a:pt x="1219" y="1333"/>
                    </a:cubicBezTo>
                    <a:cubicBezTo>
                      <a:pt x="1266" y="1333"/>
                      <a:pt x="1313" y="1286"/>
                      <a:pt x="1313" y="1239"/>
                    </a:cubicBezTo>
                    <a:cubicBezTo>
                      <a:pt x="1172" y="958"/>
                      <a:pt x="985" y="723"/>
                      <a:pt x="750" y="536"/>
                    </a:cubicBezTo>
                    <a:cubicBezTo>
                      <a:pt x="657" y="442"/>
                      <a:pt x="516" y="348"/>
                      <a:pt x="422" y="254"/>
                    </a:cubicBezTo>
                    <a:lnTo>
                      <a:pt x="282" y="114"/>
                    </a:lnTo>
                    <a:cubicBezTo>
                      <a:pt x="188" y="67"/>
                      <a:pt x="141" y="20"/>
                      <a:pt x="94" y="20"/>
                    </a:cubicBezTo>
                    <a:cubicBezTo>
                      <a:pt x="67" y="6"/>
                      <a:pt x="47" y="0"/>
                      <a:pt x="33" y="0"/>
                    </a:cubicBezTo>
                    <a:close/>
                  </a:path>
                </a:pathLst>
              </a:custGeom>
              <a:solidFill>
                <a:srgbClr val="665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98"/>
              <p:cNvSpPr/>
              <p:nvPr/>
            </p:nvSpPr>
            <p:spPr>
              <a:xfrm>
                <a:off x="2273150" y="1919100"/>
                <a:ext cx="2593075" cy="3249525"/>
              </a:xfrm>
              <a:custGeom>
                <a:avLst/>
                <a:gdLst/>
                <a:ahLst/>
                <a:cxnLst/>
                <a:rect l="l" t="t" r="r" b="b"/>
                <a:pathLst>
                  <a:path w="103723" h="129981" extrusionOk="0">
                    <a:moveTo>
                      <a:pt x="74088" y="59317"/>
                    </a:moveTo>
                    <a:cubicBezTo>
                      <a:pt x="71462" y="55659"/>
                      <a:pt x="68930" y="52002"/>
                      <a:pt x="66210" y="48391"/>
                    </a:cubicBezTo>
                    <a:cubicBezTo>
                      <a:pt x="63865" y="45296"/>
                      <a:pt x="61286" y="42764"/>
                      <a:pt x="59083" y="39482"/>
                    </a:cubicBezTo>
                    <a:cubicBezTo>
                      <a:pt x="58754" y="39060"/>
                      <a:pt x="58567" y="38497"/>
                      <a:pt x="58567" y="37981"/>
                    </a:cubicBezTo>
                    <a:cubicBezTo>
                      <a:pt x="58801" y="35778"/>
                      <a:pt x="62177" y="35309"/>
                      <a:pt x="63865" y="35074"/>
                    </a:cubicBezTo>
                    <a:cubicBezTo>
                      <a:pt x="66820" y="34699"/>
                      <a:pt x="69867" y="34277"/>
                      <a:pt x="72821" y="34652"/>
                    </a:cubicBezTo>
                    <a:cubicBezTo>
                      <a:pt x="72681" y="34136"/>
                      <a:pt x="72493" y="33668"/>
                      <a:pt x="72212" y="33199"/>
                    </a:cubicBezTo>
                    <a:cubicBezTo>
                      <a:pt x="73103" y="33339"/>
                      <a:pt x="73947" y="33949"/>
                      <a:pt x="74369" y="34793"/>
                    </a:cubicBezTo>
                    <a:cubicBezTo>
                      <a:pt x="74416" y="33949"/>
                      <a:pt x="74697" y="33152"/>
                      <a:pt x="75072" y="32448"/>
                    </a:cubicBezTo>
                    <a:cubicBezTo>
                      <a:pt x="75447" y="32917"/>
                      <a:pt x="75072" y="34230"/>
                      <a:pt x="75541" y="34652"/>
                    </a:cubicBezTo>
                    <a:cubicBezTo>
                      <a:pt x="75635" y="34793"/>
                      <a:pt x="77839" y="34934"/>
                      <a:pt x="78964" y="35168"/>
                    </a:cubicBezTo>
                    <a:lnTo>
                      <a:pt x="78964" y="33996"/>
                    </a:lnTo>
                    <a:cubicBezTo>
                      <a:pt x="79527" y="34324"/>
                      <a:pt x="80043" y="34746"/>
                      <a:pt x="80512" y="35215"/>
                    </a:cubicBezTo>
                    <a:lnTo>
                      <a:pt x="81543" y="33996"/>
                    </a:lnTo>
                    <a:cubicBezTo>
                      <a:pt x="81356" y="34418"/>
                      <a:pt x="81543" y="34887"/>
                      <a:pt x="81965" y="35121"/>
                    </a:cubicBezTo>
                    <a:cubicBezTo>
                      <a:pt x="82387" y="35262"/>
                      <a:pt x="82809" y="35356"/>
                      <a:pt x="83278" y="35356"/>
                    </a:cubicBezTo>
                    <a:cubicBezTo>
                      <a:pt x="84966" y="35402"/>
                      <a:pt x="86607" y="35825"/>
                      <a:pt x="88155" y="36528"/>
                    </a:cubicBezTo>
                    <a:lnTo>
                      <a:pt x="88108" y="35496"/>
                    </a:lnTo>
                    <a:cubicBezTo>
                      <a:pt x="88436" y="35871"/>
                      <a:pt x="88858" y="36153"/>
                      <a:pt x="89327" y="36340"/>
                    </a:cubicBezTo>
                    <a:cubicBezTo>
                      <a:pt x="89983" y="36715"/>
                      <a:pt x="90687" y="36997"/>
                      <a:pt x="91437" y="37231"/>
                    </a:cubicBezTo>
                    <a:cubicBezTo>
                      <a:pt x="92281" y="37559"/>
                      <a:pt x="93125" y="37841"/>
                      <a:pt x="93922" y="38122"/>
                    </a:cubicBezTo>
                    <a:cubicBezTo>
                      <a:pt x="94766" y="38403"/>
                      <a:pt x="95610" y="38685"/>
                      <a:pt x="96407" y="38966"/>
                    </a:cubicBezTo>
                    <a:cubicBezTo>
                      <a:pt x="97017" y="39154"/>
                      <a:pt x="97626" y="39341"/>
                      <a:pt x="98236" y="39482"/>
                    </a:cubicBezTo>
                    <a:cubicBezTo>
                      <a:pt x="98377" y="39529"/>
                      <a:pt x="98564" y="39529"/>
                      <a:pt x="98752" y="39482"/>
                    </a:cubicBezTo>
                    <a:cubicBezTo>
                      <a:pt x="98939" y="39435"/>
                      <a:pt x="99080" y="39247"/>
                      <a:pt x="99080" y="39060"/>
                    </a:cubicBezTo>
                    <a:cubicBezTo>
                      <a:pt x="99033" y="38919"/>
                      <a:pt x="98939" y="38825"/>
                      <a:pt x="98846" y="38732"/>
                    </a:cubicBezTo>
                    <a:cubicBezTo>
                      <a:pt x="98611" y="38544"/>
                      <a:pt x="98377" y="38310"/>
                      <a:pt x="98142" y="38122"/>
                    </a:cubicBezTo>
                    <a:cubicBezTo>
                      <a:pt x="98095" y="38075"/>
                      <a:pt x="98095" y="37981"/>
                      <a:pt x="98095" y="37935"/>
                    </a:cubicBezTo>
                    <a:cubicBezTo>
                      <a:pt x="98095" y="37888"/>
                      <a:pt x="98095" y="37841"/>
                      <a:pt x="98142" y="37794"/>
                    </a:cubicBezTo>
                    <a:cubicBezTo>
                      <a:pt x="98424" y="37559"/>
                      <a:pt x="98799" y="37700"/>
                      <a:pt x="99127" y="37794"/>
                    </a:cubicBezTo>
                    <a:cubicBezTo>
                      <a:pt x="100487" y="38403"/>
                      <a:pt x="101987" y="38732"/>
                      <a:pt x="103488" y="38825"/>
                    </a:cubicBezTo>
                    <a:cubicBezTo>
                      <a:pt x="103535" y="38825"/>
                      <a:pt x="103628" y="38825"/>
                      <a:pt x="103675" y="38779"/>
                    </a:cubicBezTo>
                    <a:cubicBezTo>
                      <a:pt x="103722" y="38732"/>
                      <a:pt x="103628" y="38544"/>
                      <a:pt x="103535" y="38450"/>
                    </a:cubicBezTo>
                    <a:cubicBezTo>
                      <a:pt x="102878" y="38075"/>
                      <a:pt x="102269" y="37653"/>
                      <a:pt x="101706" y="37137"/>
                    </a:cubicBezTo>
                    <a:cubicBezTo>
                      <a:pt x="100674" y="36059"/>
                      <a:pt x="99924" y="34746"/>
                      <a:pt x="99502" y="33292"/>
                    </a:cubicBezTo>
                    <a:cubicBezTo>
                      <a:pt x="99221" y="32683"/>
                      <a:pt x="98893" y="32073"/>
                      <a:pt x="98471" y="31511"/>
                    </a:cubicBezTo>
                    <a:cubicBezTo>
                      <a:pt x="98095" y="30854"/>
                      <a:pt x="97626" y="30291"/>
                      <a:pt x="97064" y="29823"/>
                    </a:cubicBezTo>
                    <a:cubicBezTo>
                      <a:pt x="94860" y="28088"/>
                      <a:pt x="92422" y="26681"/>
                      <a:pt x="89843" y="25602"/>
                    </a:cubicBezTo>
                    <a:cubicBezTo>
                      <a:pt x="84591" y="23352"/>
                      <a:pt x="79058" y="21898"/>
                      <a:pt x="73384" y="21335"/>
                    </a:cubicBezTo>
                    <a:cubicBezTo>
                      <a:pt x="64053" y="20304"/>
                      <a:pt x="54628" y="20820"/>
                      <a:pt x="45297" y="20116"/>
                    </a:cubicBezTo>
                    <a:cubicBezTo>
                      <a:pt x="43937" y="20069"/>
                      <a:pt x="42624" y="19788"/>
                      <a:pt x="41405" y="19319"/>
                    </a:cubicBezTo>
                    <a:cubicBezTo>
                      <a:pt x="39154" y="18288"/>
                      <a:pt x="38263" y="16271"/>
                      <a:pt x="36997" y="14349"/>
                    </a:cubicBezTo>
                    <a:cubicBezTo>
                      <a:pt x="36481" y="13552"/>
                      <a:pt x="35731" y="12848"/>
                      <a:pt x="35403" y="12004"/>
                    </a:cubicBezTo>
                    <a:cubicBezTo>
                      <a:pt x="34981" y="11020"/>
                      <a:pt x="35215" y="9754"/>
                      <a:pt x="35028" y="8722"/>
                    </a:cubicBezTo>
                    <a:cubicBezTo>
                      <a:pt x="34746" y="7784"/>
                      <a:pt x="34418" y="6846"/>
                      <a:pt x="33949" y="6002"/>
                    </a:cubicBezTo>
                    <a:cubicBezTo>
                      <a:pt x="32965" y="3845"/>
                      <a:pt x="32543" y="985"/>
                      <a:pt x="29823" y="282"/>
                    </a:cubicBezTo>
                    <a:cubicBezTo>
                      <a:pt x="28838" y="0"/>
                      <a:pt x="27900" y="329"/>
                      <a:pt x="26916" y="375"/>
                    </a:cubicBezTo>
                    <a:cubicBezTo>
                      <a:pt x="25603" y="516"/>
                      <a:pt x="24384" y="1126"/>
                      <a:pt x="23446" y="2017"/>
                    </a:cubicBezTo>
                    <a:cubicBezTo>
                      <a:pt x="22555" y="2954"/>
                      <a:pt x="21523" y="3752"/>
                      <a:pt x="20445" y="4502"/>
                    </a:cubicBezTo>
                    <a:cubicBezTo>
                      <a:pt x="19179" y="5205"/>
                      <a:pt x="17585" y="5580"/>
                      <a:pt x="16928" y="6893"/>
                    </a:cubicBezTo>
                    <a:cubicBezTo>
                      <a:pt x="16787" y="7315"/>
                      <a:pt x="16600" y="7784"/>
                      <a:pt x="16365" y="8206"/>
                    </a:cubicBezTo>
                    <a:cubicBezTo>
                      <a:pt x="16178" y="8487"/>
                      <a:pt x="15943" y="8722"/>
                      <a:pt x="15709" y="9003"/>
                    </a:cubicBezTo>
                    <a:cubicBezTo>
                      <a:pt x="15240" y="9800"/>
                      <a:pt x="15053" y="10738"/>
                      <a:pt x="15287" y="11676"/>
                    </a:cubicBezTo>
                    <a:cubicBezTo>
                      <a:pt x="15381" y="12567"/>
                      <a:pt x="15381" y="13505"/>
                      <a:pt x="15334" y="14396"/>
                    </a:cubicBezTo>
                    <a:cubicBezTo>
                      <a:pt x="15428" y="15146"/>
                      <a:pt x="15709" y="15896"/>
                      <a:pt x="16178" y="16506"/>
                    </a:cubicBezTo>
                    <a:lnTo>
                      <a:pt x="12849" y="21851"/>
                    </a:lnTo>
                    <a:cubicBezTo>
                      <a:pt x="12286" y="21289"/>
                      <a:pt x="12052" y="20491"/>
                      <a:pt x="12192" y="19694"/>
                    </a:cubicBezTo>
                    <a:cubicBezTo>
                      <a:pt x="11583" y="20773"/>
                      <a:pt x="11301" y="21992"/>
                      <a:pt x="11348" y="23164"/>
                    </a:cubicBezTo>
                    <a:lnTo>
                      <a:pt x="9707" y="21054"/>
                    </a:lnTo>
                    <a:cubicBezTo>
                      <a:pt x="11208" y="24008"/>
                      <a:pt x="9801" y="25556"/>
                      <a:pt x="8066" y="27853"/>
                    </a:cubicBezTo>
                    <a:cubicBezTo>
                      <a:pt x="6003" y="30760"/>
                      <a:pt x="4080" y="33761"/>
                      <a:pt x="2298" y="36856"/>
                    </a:cubicBezTo>
                    <a:cubicBezTo>
                      <a:pt x="1173" y="38779"/>
                      <a:pt x="470" y="40889"/>
                      <a:pt x="188" y="43092"/>
                    </a:cubicBezTo>
                    <a:cubicBezTo>
                      <a:pt x="94" y="44499"/>
                      <a:pt x="1" y="45859"/>
                      <a:pt x="657" y="47172"/>
                    </a:cubicBezTo>
                    <a:cubicBezTo>
                      <a:pt x="751" y="46187"/>
                      <a:pt x="845" y="45156"/>
                      <a:pt x="939" y="44124"/>
                    </a:cubicBezTo>
                    <a:cubicBezTo>
                      <a:pt x="1173" y="45531"/>
                      <a:pt x="1595" y="46891"/>
                      <a:pt x="2251" y="48157"/>
                    </a:cubicBezTo>
                    <a:cubicBezTo>
                      <a:pt x="2205" y="47406"/>
                      <a:pt x="2345" y="46609"/>
                      <a:pt x="2673" y="45953"/>
                    </a:cubicBezTo>
                    <a:lnTo>
                      <a:pt x="2720" y="48204"/>
                    </a:lnTo>
                    <a:cubicBezTo>
                      <a:pt x="2814" y="47688"/>
                      <a:pt x="3142" y="47266"/>
                      <a:pt x="3658" y="46984"/>
                    </a:cubicBezTo>
                    <a:cubicBezTo>
                      <a:pt x="3471" y="47828"/>
                      <a:pt x="3471" y="48719"/>
                      <a:pt x="3658" y="49563"/>
                    </a:cubicBezTo>
                    <a:cubicBezTo>
                      <a:pt x="3893" y="50642"/>
                      <a:pt x="5721" y="51017"/>
                      <a:pt x="6612" y="51064"/>
                    </a:cubicBezTo>
                    <a:cubicBezTo>
                      <a:pt x="12755" y="51580"/>
                      <a:pt x="22227" y="49610"/>
                      <a:pt x="22180" y="49376"/>
                    </a:cubicBezTo>
                    <a:cubicBezTo>
                      <a:pt x="22086" y="48766"/>
                      <a:pt x="21852" y="48204"/>
                      <a:pt x="21477" y="47735"/>
                    </a:cubicBezTo>
                    <a:cubicBezTo>
                      <a:pt x="22086" y="48063"/>
                      <a:pt x="22649" y="48485"/>
                      <a:pt x="23118" y="49001"/>
                    </a:cubicBezTo>
                    <a:cubicBezTo>
                      <a:pt x="23118" y="48391"/>
                      <a:pt x="23352" y="47828"/>
                      <a:pt x="23680" y="47360"/>
                    </a:cubicBezTo>
                    <a:cubicBezTo>
                      <a:pt x="23774" y="48016"/>
                      <a:pt x="24009" y="48579"/>
                      <a:pt x="24384" y="49094"/>
                    </a:cubicBezTo>
                    <a:cubicBezTo>
                      <a:pt x="24477" y="48297"/>
                      <a:pt x="24853" y="47547"/>
                      <a:pt x="25509" y="47031"/>
                    </a:cubicBezTo>
                    <a:cubicBezTo>
                      <a:pt x="25462" y="47922"/>
                      <a:pt x="25556" y="48766"/>
                      <a:pt x="25790" y="49610"/>
                    </a:cubicBezTo>
                    <a:lnTo>
                      <a:pt x="26353" y="49094"/>
                    </a:lnTo>
                    <a:cubicBezTo>
                      <a:pt x="26963" y="50876"/>
                      <a:pt x="27432" y="52752"/>
                      <a:pt x="27760" y="54628"/>
                    </a:cubicBezTo>
                    <a:cubicBezTo>
                      <a:pt x="27994" y="56550"/>
                      <a:pt x="28135" y="58519"/>
                      <a:pt x="28135" y="60442"/>
                    </a:cubicBezTo>
                    <a:cubicBezTo>
                      <a:pt x="28088" y="64474"/>
                      <a:pt x="27619" y="68460"/>
                      <a:pt x="26775" y="72352"/>
                    </a:cubicBezTo>
                    <a:cubicBezTo>
                      <a:pt x="29776" y="72727"/>
                      <a:pt x="33387" y="72071"/>
                      <a:pt x="35215" y="74462"/>
                    </a:cubicBezTo>
                    <a:cubicBezTo>
                      <a:pt x="35872" y="75353"/>
                      <a:pt x="36388" y="76385"/>
                      <a:pt x="36763" y="77463"/>
                    </a:cubicBezTo>
                    <a:cubicBezTo>
                      <a:pt x="37513" y="79526"/>
                      <a:pt x="37982" y="81918"/>
                      <a:pt x="39107" y="83840"/>
                    </a:cubicBezTo>
                    <a:cubicBezTo>
                      <a:pt x="39107" y="82574"/>
                      <a:pt x="39060" y="81308"/>
                      <a:pt x="39014" y="80042"/>
                    </a:cubicBezTo>
                    <a:cubicBezTo>
                      <a:pt x="39951" y="82246"/>
                      <a:pt x="39764" y="84825"/>
                      <a:pt x="40889" y="86935"/>
                    </a:cubicBezTo>
                    <a:cubicBezTo>
                      <a:pt x="40608" y="85106"/>
                      <a:pt x="41264" y="83277"/>
                      <a:pt x="42671" y="82058"/>
                    </a:cubicBezTo>
                    <a:cubicBezTo>
                      <a:pt x="41592" y="84075"/>
                      <a:pt x="41124" y="86325"/>
                      <a:pt x="41311" y="88576"/>
                    </a:cubicBezTo>
                    <a:cubicBezTo>
                      <a:pt x="41827" y="87638"/>
                      <a:pt x="42437" y="86794"/>
                      <a:pt x="43140" y="85950"/>
                    </a:cubicBezTo>
                    <a:cubicBezTo>
                      <a:pt x="43234" y="87263"/>
                      <a:pt x="42812" y="88576"/>
                      <a:pt x="42671" y="89889"/>
                    </a:cubicBezTo>
                    <a:cubicBezTo>
                      <a:pt x="42108" y="94390"/>
                      <a:pt x="45203" y="100158"/>
                      <a:pt x="48063" y="103440"/>
                    </a:cubicBezTo>
                    <a:cubicBezTo>
                      <a:pt x="50314" y="106019"/>
                      <a:pt x="53362" y="107848"/>
                      <a:pt x="56363" y="109442"/>
                    </a:cubicBezTo>
                    <a:cubicBezTo>
                      <a:pt x="60067" y="111505"/>
                      <a:pt x="63959" y="113287"/>
                      <a:pt x="67898" y="114881"/>
                    </a:cubicBezTo>
                    <a:cubicBezTo>
                      <a:pt x="70618" y="115960"/>
                      <a:pt x="73056" y="117320"/>
                      <a:pt x="74697" y="119805"/>
                    </a:cubicBezTo>
                    <a:cubicBezTo>
                      <a:pt x="75541" y="121071"/>
                      <a:pt x="76104" y="122525"/>
                      <a:pt x="77042" y="123697"/>
                    </a:cubicBezTo>
                    <a:cubicBezTo>
                      <a:pt x="78261" y="125291"/>
                      <a:pt x="79996" y="126323"/>
                      <a:pt x="81731" y="127307"/>
                    </a:cubicBezTo>
                    <a:cubicBezTo>
                      <a:pt x="82012" y="127495"/>
                      <a:pt x="82340" y="127636"/>
                      <a:pt x="82575" y="127448"/>
                    </a:cubicBezTo>
                    <a:cubicBezTo>
                      <a:pt x="82668" y="127354"/>
                      <a:pt x="82762" y="127167"/>
                      <a:pt x="82809" y="127026"/>
                    </a:cubicBezTo>
                    <a:cubicBezTo>
                      <a:pt x="83090" y="125807"/>
                      <a:pt x="83372" y="124635"/>
                      <a:pt x="83653" y="123415"/>
                    </a:cubicBezTo>
                    <a:cubicBezTo>
                      <a:pt x="84403" y="120415"/>
                      <a:pt x="85107" y="117179"/>
                      <a:pt x="84028" y="114272"/>
                    </a:cubicBezTo>
                    <a:cubicBezTo>
                      <a:pt x="82575" y="110333"/>
                      <a:pt x="77839" y="107145"/>
                      <a:pt x="74181" y="105503"/>
                    </a:cubicBezTo>
                    <a:cubicBezTo>
                      <a:pt x="69258" y="103393"/>
                      <a:pt x="68179" y="98845"/>
                      <a:pt x="65975" y="94390"/>
                    </a:cubicBezTo>
                    <a:cubicBezTo>
                      <a:pt x="64053" y="90592"/>
                      <a:pt x="62834" y="86747"/>
                      <a:pt x="63725" y="82527"/>
                    </a:cubicBezTo>
                    <a:cubicBezTo>
                      <a:pt x="66866" y="83887"/>
                      <a:pt x="69445" y="86185"/>
                      <a:pt x="71274" y="89092"/>
                    </a:cubicBezTo>
                    <a:cubicBezTo>
                      <a:pt x="71227" y="88060"/>
                      <a:pt x="71462" y="87029"/>
                      <a:pt x="71977" y="86138"/>
                    </a:cubicBezTo>
                    <a:cubicBezTo>
                      <a:pt x="71977" y="87263"/>
                      <a:pt x="72118" y="88342"/>
                      <a:pt x="72399" y="89420"/>
                    </a:cubicBezTo>
                    <a:cubicBezTo>
                      <a:pt x="72868" y="88482"/>
                      <a:pt x="73572" y="87685"/>
                      <a:pt x="74463" y="87169"/>
                    </a:cubicBezTo>
                    <a:cubicBezTo>
                      <a:pt x="73994" y="88342"/>
                      <a:pt x="73712" y="89561"/>
                      <a:pt x="73619" y="90827"/>
                    </a:cubicBezTo>
                    <a:cubicBezTo>
                      <a:pt x="74275" y="90170"/>
                      <a:pt x="75072" y="89655"/>
                      <a:pt x="76010" y="89373"/>
                    </a:cubicBezTo>
                    <a:cubicBezTo>
                      <a:pt x="75494" y="90311"/>
                      <a:pt x="74978" y="91343"/>
                      <a:pt x="75307" y="92327"/>
                    </a:cubicBezTo>
                    <a:cubicBezTo>
                      <a:pt x="75447" y="92749"/>
                      <a:pt x="75635" y="93171"/>
                      <a:pt x="75963" y="93500"/>
                    </a:cubicBezTo>
                    <a:lnTo>
                      <a:pt x="79292" y="98095"/>
                    </a:lnTo>
                    <a:cubicBezTo>
                      <a:pt x="79292" y="96594"/>
                      <a:pt x="78870" y="95094"/>
                      <a:pt x="78120" y="93828"/>
                    </a:cubicBezTo>
                    <a:cubicBezTo>
                      <a:pt x="79949" y="94906"/>
                      <a:pt x="80324" y="97345"/>
                      <a:pt x="80558" y="99455"/>
                    </a:cubicBezTo>
                    <a:cubicBezTo>
                      <a:pt x="80887" y="98751"/>
                      <a:pt x="81496" y="98235"/>
                      <a:pt x="82246" y="98001"/>
                    </a:cubicBezTo>
                    <a:cubicBezTo>
                      <a:pt x="80746" y="98376"/>
                      <a:pt x="85951" y="112537"/>
                      <a:pt x="86326" y="113709"/>
                    </a:cubicBezTo>
                    <a:cubicBezTo>
                      <a:pt x="87217" y="116429"/>
                      <a:pt x="87967" y="119242"/>
                      <a:pt x="89655" y="121540"/>
                    </a:cubicBezTo>
                    <a:cubicBezTo>
                      <a:pt x="91109" y="123556"/>
                      <a:pt x="93172" y="125057"/>
                      <a:pt x="95235" y="126370"/>
                    </a:cubicBezTo>
                    <a:cubicBezTo>
                      <a:pt x="96876" y="127401"/>
                      <a:pt x="98564" y="128386"/>
                      <a:pt x="100299" y="129277"/>
                    </a:cubicBezTo>
                    <a:cubicBezTo>
                      <a:pt x="100956" y="129652"/>
                      <a:pt x="101659" y="129980"/>
                      <a:pt x="102362" y="129746"/>
                    </a:cubicBezTo>
                    <a:cubicBezTo>
                      <a:pt x="103347" y="129371"/>
                      <a:pt x="103535" y="128105"/>
                      <a:pt x="103535" y="127073"/>
                    </a:cubicBezTo>
                    <a:cubicBezTo>
                      <a:pt x="103675" y="114506"/>
                      <a:pt x="99924" y="102174"/>
                      <a:pt x="94391" y="90967"/>
                    </a:cubicBezTo>
                    <a:cubicBezTo>
                      <a:pt x="88811" y="79714"/>
                      <a:pt x="81449" y="69445"/>
                      <a:pt x="74088" y="59317"/>
                    </a:cubicBezTo>
                    <a:close/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98"/>
              <p:cNvSpPr/>
              <p:nvPr/>
            </p:nvSpPr>
            <p:spPr>
              <a:xfrm>
                <a:off x="2930800" y="2560600"/>
                <a:ext cx="1467675" cy="1216300"/>
              </a:xfrm>
              <a:custGeom>
                <a:avLst/>
                <a:gdLst/>
                <a:ahLst/>
                <a:cxnLst/>
                <a:rect l="l" t="t" r="r" b="b"/>
                <a:pathLst>
                  <a:path w="58707" h="48652" extrusionOk="0">
                    <a:moveTo>
                      <a:pt x="8487" y="0"/>
                    </a:moveTo>
                    <a:cubicBezTo>
                      <a:pt x="7990" y="0"/>
                      <a:pt x="7486" y="97"/>
                      <a:pt x="7034" y="271"/>
                    </a:cubicBezTo>
                    <a:cubicBezTo>
                      <a:pt x="5908" y="646"/>
                      <a:pt x="4736" y="1115"/>
                      <a:pt x="3658" y="1630"/>
                    </a:cubicBezTo>
                    <a:cubicBezTo>
                      <a:pt x="2861" y="1959"/>
                      <a:pt x="750" y="2709"/>
                      <a:pt x="328" y="3459"/>
                    </a:cubicBezTo>
                    <a:cubicBezTo>
                      <a:pt x="0" y="4022"/>
                      <a:pt x="1172" y="5851"/>
                      <a:pt x="1454" y="6554"/>
                    </a:cubicBezTo>
                    <a:cubicBezTo>
                      <a:pt x="1970" y="7773"/>
                      <a:pt x="2439" y="8992"/>
                      <a:pt x="2907" y="10258"/>
                    </a:cubicBezTo>
                    <a:cubicBezTo>
                      <a:pt x="4642" y="15088"/>
                      <a:pt x="5721" y="20105"/>
                      <a:pt x="6049" y="25216"/>
                    </a:cubicBezTo>
                    <a:cubicBezTo>
                      <a:pt x="6471" y="32719"/>
                      <a:pt x="4783" y="40502"/>
                      <a:pt x="516" y="46692"/>
                    </a:cubicBezTo>
                    <a:cubicBezTo>
                      <a:pt x="2954" y="48146"/>
                      <a:pt x="6471" y="48521"/>
                      <a:pt x="9238" y="48615"/>
                    </a:cubicBezTo>
                    <a:cubicBezTo>
                      <a:pt x="9734" y="48640"/>
                      <a:pt x="10229" y="48651"/>
                      <a:pt x="10724" y="48651"/>
                    </a:cubicBezTo>
                    <a:cubicBezTo>
                      <a:pt x="13921" y="48651"/>
                      <a:pt x="17083" y="48164"/>
                      <a:pt x="20210" y="47677"/>
                    </a:cubicBezTo>
                    <a:cubicBezTo>
                      <a:pt x="24008" y="47114"/>
                      <a:pt x="27806" y="46317"/>
                      <a:pt x="31511" y="45285"/>
                    </a:cubicBezTo>
                    <a:cubicBezTo>
                      <a:pt x="40138" y="42800"/>
                      <a:pt x="47875" y="37830"/>
                      <a:pt x="54581" y="31922"/>
                    </a:cubicBezTo>
                    <a:cubicBezTo>
                      <a:pt x="55284" y="31312"/>
                      <a:pt x="58707" y="28686"/>
                      <a:pt x="58097" y="27467"/>
                    </a:cubicBezTo>
                    <a:cubicBezTo>
                      <a:pt x="55190" y="25029"/>
                      <a:pt x="52236" y="22825"/>
                      <a:pt x="49141" y="20621"/>
                    </a:cubicBezTo>
                    <a:cubicBezTo>
                      <a:pt x="42952" y="16354"/>
                      <a:pt x="36481" y="12509"/>
                      <a:pt x="29823" y="9086"/>
                    </a:cubicBezTo>
                    <a:cubicBezTo>
                      <a:pt x="25180" y="6601"/>
                      <a:pt x="20398" y="4444"/>
                      <a:pt x="15427" y="2756"/>
                    </a:cubicBezTo>
                    <a:cubicBezTo>
                      <a:pt x="13833" y="2287"/>
                      <a:pt x="12239" y="1630"/>
                      <a:pt x="10738" y="880"/>
                    </a:cubicBezTo>
                    <a:cubicBezTo>
                      <a:pt x="10222" y="505"/>
                      <a:pt x="9613" y="224"/>
                      <a:pt x="9003" y="36"/>
                    </a:cubicBezTo>
                    <a:cubicBezTo>
                      <a:pt x="8834" y="12"/>
                      <a:pt x="8661" y="0"/>
                      <a:pt x="84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98"/>
              <p:cNvSpPr/>
              <p:nvPr/>
            </p:nvSpPr>
            <p:spPr>
              <a:xfrm>
                <a:off x="4547350" y="4677425"/>
                <a:ext cx="507600" cy="52370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20948" extrusionOk="0">
                    <a:moveTo>
                      <a:pt x="1125" y="0"/>
                    </a:moveTo>
                    <a:cubicBezTo>
                      <a:pt x="985" y="1454"/>
                      <a:pt x="985" y="3048"/>
                      <a:pt x="469" y="4408"/>
                    </a:cubicBezTo>
                    <a:cubicBezTo>
                      <a:pt x="0" y="5768"/>
                      <a:pt x="235" y="7503"/>
                      <a:pt x="469" y="8815"/>
                    </a:cubicBezTo>
                    <a:cubicBezTo>
                      <a:pt x="563" y="9237"/>
                      <a:pt x="657" y="9613"/>
                      <a:pt x="844" y="9988"/>
                    </a:cubicBezTo>
                    <a:cubicBezTo>
                      <a:pt x="2626" y="12332"/>
                      <a:pt x="10785" y="20022"/>
                      <a:pt x="14395" y="20819"/>
                    </a:cubicBezTo>
                    <a:cubicBezTo>
                      <a:pt x="14792" y="20904"/>
                      <a:pt x="15205" y="20948"/>
                      <a:pt x="15618" y="20948"/>
                    </a:cubicBezTo>
                    <a:cubicBezTo>
                      <a:pt x="16814" y="20948"/>
                      <a:pt x="18013" y="20578"/>
                      <a:pt x="18850" y="19741"/>
                    </a:cubicBezTo>
                    <a:cubicBezTo>
                      <a:pt x="20304" y="18240"/>
                      <a:pt x="20163" y="15802"/>
                      <a:pt x="19319" y="13927"/>
                    </a:cubicBezTo>
                    <a:cubicBezTo>
                      <a:pt x="17631" y="10128"/>
                      <a:pt x="14489" y="7081"/>
                      <a:pt x="12051" y="3751"/>
                    </a:cubicBezTo>
                    <a:cubicBezTo>
                      <a:pt x="11629" y="3048"/>
                      <a:pt x="11019" y="2485"/>
                      <a:pt x="10316" y="2063"/>
                    </a:cubicBezTo>
                    <a:cubicBezTo>
                      <a:pt x="9791" y="1859"/>
                      <a:pt x="9229" y="1745"/>
                      <a:pt x="8665" y="1745"/>
                    </a:cubicBezTo>
                    <a:cubicBezTo>
                      <a:pt x="8323" y="1745"/>
                      <a:pt x="7980" y="1787"/>
                      <a:pt x="7643" y="1876"/>
                    </a:cubicBezTo>
                    <a:lnTo>
                      <a:pt x="11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98"/>
              <p:cNvSpPr/>
              <p:nvPr/>
            </p:nvSpPr>
            <p:spPr>
              <a:xfrm>
                <a:off x="4858000" y="5010325"/>
                <a:ext cx="175850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5394" fill="none" extrusionOk="0">
                    <a:moveTo>
                      <a:pt x="0" y="5393"/>
                    </a:moveTo>
                    <a:cubicBezTo>
                      <a:pt x="375" y="3377"/>
                      <a:pt x="3189" y="1"/>
                      <a:pt x="7034" y="939"/>
                    </a:cubicBez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98"/>
              <p:cNvSpPr/>
              <p:nvPr/>
            </p:nvSpPr>
            <p:spPr>
              <a:xfrm>
                <a:off x="4571950" y="4873175"/>
                <a:ext cx="261450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4737" fill="none" extrusionOk="0">
                    <a:moveTo>
                      <a:pt x="1" y="1"/>
                    </a:moveTo>
                    <a:cubicBezTo>
                      <a:pt x="1923" y="985"/>
                      <a:pt x="4268" y="376"/>
                      <a:pt x="6284" y="1079"/>
                    </a:cubicBezTo>
                    <a:cubicBezTo>
                      <a:pt x="8019" y="1689"/>
                      <a:pt x="9285" y="3236"/>
                      <a:pt x="10457" y="4737"/>
                    </a:cubicBezTo>
                  </a:path>
                </a:pathLst>
              </a:custGeom>
              <a:noFill/>
              <a:ln w="7025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98"/>
              <p:cNvSpPr/>
              <p:nvPr/>
            </p:nvSpPr>
            <p:spPr>
              <a:xfrm>
                <a:off x="4829850" y="4771200"/>
                <a:ext cx="71525" cy="168825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6753" fill="none" extrusionOk="0">
                    <a:moveTo>
                      <a:pt x="610" y="0"/>
                    </a:moveTo>
                    <a:cubicBezTo>
                      <a:pt x="329" y="563"/>
                      <a:pt x="141" y="1173"/>
                      <a:pt x="94" y="1782"/>
                    </a:cubicBezTo>
                    <a:cubicBezTo>
                      <a:pt x="1" y="2298"/>
                      <a:pt x="48" y="2861"/>
                      <a:pt x="282" y="3376"/>
                    </a:cubicBezTo>
                    <a:cubicBezTo>
                      <a:pt x="423" y="3705"/>
                      <a:pt x="657" y="4033"/>
                      <a:pt x="938" y="4361"/>
                    </a:cubicBezTo>
                    <a:cubicBezTo>
                      <a:pt x="1548" y="5158"/>
                      <a:pt x="2204" y="5955"/>
                      <a:pt x="2861" y="6753"/>
                    </a:cubicBezTo>
                  </a:path>
                </a:pathLst>
              </a:custGeom>
              <a:noFill/>
              <a:ln w="7025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98"/>
              <p:cNvSpPr/>
              <p:nvPr/>
            </p:nvSpPr>
            <p:spPr>
              <a:xfrm>
                <a:off x="4554375" y="4870825"/>
                <a:ext cx="433750" cy="328275"/>
              </a:xfrm>
              <a:custGeom>
                <a:avLst/>
                <a:gdLst/>
                <a:ahLst/>
                <a:cxnLst/>
                <a:rect l="l" t="t" r="r" b="b"/>
                <a:pathLst>
                  <a:path w="17350" h="13131" fill="none" extrusionOk="0">
                    <a:moveTo>
                      <a:pt x="0" y="1"/>
                    </a:moveTo>
                    <a:cubicBezTo>
                      <a:pt x="469" y="986"/>
                      <a:pt x="2298" y="2861"/>
                      <a:pt x="3611" y="4080"/>
                    </a:cubicBezTo>
                    <a:cubicBezTo>
                      <a:pt x="5299" y="5675"/>
                      <a:pt x="7081" y="7175"/>
                      <a:pt x="8956" y="8582"/>
                    </a:cubicBezTo>
                    <a:cubicBezTo>
                      <a:pt x="10926" y="10082"/>
                      <a:pt x="13505" y="13130"/>
                      <a:pt x="17350" y="12333"/>
                    </a:cubicBez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98"/>
              <p:cNvSpPr/>
              <p:nvPr/>
            </p:nvSpPr>
            <p:spPr>
              <a:xfrm>
                <a:off x="4754825" y="4855600"/>
                <a:ext cx="82075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2439" fill="none" extrusionOk="0">
                    <a:moveTo>
                      <a:pt x="1" y="2439"/>
                    </a:moveTo>
                    <a:cubicBezTo>
                      <a:pt x="938" y="1454"/>
                      <a:pt x="2064" y="610"/>
                      <a:pt x="3283" y="0"/>
                    </a:cubicBez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98"/>
              <p:cNvSpPr/>
              <p:nvPr/>
            </p:nvSpPr>
            <p:spPr>
              <a:xfrm>
                <a:off x="4784125" y="4884900"/>
                <a:ext cx="72725" cy="4810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1924" fill="none" extrusionOk="0">
                    <a:moveTo>
                      <a:pt x="1" y="1923"/>
                    </a:moveTo>
                    <a:cubicBezTo>
                      <a:pt x="704" y="938"/>
                      <a:pt x="1736" y="235"/>
                      <a:pt x="2908" y="1"/>
                    </a:cubicBez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98"/>
              <p:cNvSpPr/>
              <p:nvPr/>
            </p:nvSpPr>
            <p:spPr>
              <a:xfrm>
                <a:off x="4812275" y="4915375"/>
                <a:ext cx="6917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018" fill="none" extrusionOk="0">
                    <a:moveTo>
                      <a:pt x="0" y="2017"/>
                    </a:moveTo>
                    <a:cubicBezTo>
                      <a:pt x="657" y="1032"/>
                      <a:pt x="1641" y="329"/>
                      <a:pt x="2767" y="1"/>
                    </a:cubicBez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98"/>
              <p:cNvSpPr/>
              <p:nvPr/>
            </p:nvSpPr>
            <p:spPr>
              <a:xfrm>
                <a:off x="3473550" y="4141200"/>
                <a:ext cx="508775" cy="186325"/>
              </a:xfrm>
              <a:custGeom>
                <a:avLst/>
                <a:gdLst/>
                <a:ahLst/>
                <a:cxnLst/>
                <a:rect l="l" t="t" r="r" b="b"/>
                <a:pathLst>
                  <a:path w="20351" h="7453" extrusionOk="0">
                    <a:moveTo>
                      <a:pt x="16250" y="1"/>
                    </a:moveTo>
                    <a:cubicBezTo>
                      <a:pt x="15899" y="1"/>
                      <a:pt x="15558" y="34"/>
                      <a:pt x="15193" y="67"/>
                    </a:cubicBezTo>
                    <a:cubicBezTo>
                      <a:pt x="14818" y="114"/>
                      <a:pt x="14443" y="67"/>
                      <a:pt x="14021" y="161"/>
                    </a:cubicBezTo>
                    <a:lnTo>
                      <a:pt x="2579" y="2365"/>
                    </a:lnTo>
                    <a:cubicBezTo>
                      <a:pt x="1876" y="2927"/>
                      <a:pt x="1267" y="3584"/>
                      <a:pt x="704" y="4287"/>
                    </a:cubicBezTo>
                    <a:cubicBezTo>
                      <a:pt x="235" y="5038"/>
                      <a:pt x="0" y="5882"/>
                      <a:pt x="94" y="6772"/>
                    </a:cubicBezTo>
                    <a:cubicBezTo>
                      <a:pt x="188" y="7288"/>
                      <a:pt x="376" y="7335"/>
                      <a:pt x="798" y="7382"/>
                    </a:cubicBezTo>
                    <a:cubicBezTo>
                      <a:pt x="1267" y="7429"/>
                      <a:pt x="1735" y="7452"/>
                      <a:pt x="2198" y="7452"/>
                    </a:cubicBezTo>
                    <a:cubicBezTo>
                      <a:pt x="2661" y="7452"/>
                      <a:pt x="3119" y="7429"/>
                      <a:pt x="3564" y="7382"/>
                    </a:cubicBezTo>
                    <a:cubicBezTo>
                      <a:pt x="4877" y="7335"/>
                      <a:pt x="6190" y="7101"/>
                      <a:pt x="7456" y="6679"/>
                    </a:cubicBezTo>
                    <a:cubicBezTo>
                      <a:pt x="8019" y="6491"/>
                      <a:pt x="8581" y="6397"/>
                      <a:pt x="9144" y="6257"/>
                    </a:cubicBezTo>
                    <a:cubicBezTo>
                      <a:pt x="9707" y="6116"/>
                      <a:pt x="10410" y="5882"/>
                      <a:pt x="11020" y="5694"/>
                    </a:cubicBezTo>
                    <a:lnTo>
                      <a:pt x="15803" y="4006"/>
                    </a:lnTo>
                    <a:cubicBezTo>
                      <a:pt x="17022" y="3631"/>
                      <a:pt x="18147" y="3115"/>
                      <a:pt x="19132" y="2412"/>
                    </a:cubicBezTo>
                    <a:cubicBezTo>
                      <a:pt x="19554" y="2130"/>
                      <a:pt x="19929" y="1755"/>
                      <a:pt x="20210" y="1286"/>
                    </a:cubicBezTo>
                    <a:cubicBezTo>
                      <a:pt x="20351" y="1146"/>
                      <a:pt x="20351" y="911"/>
                      <a:pt x="20304" y="724"/>
                    </a:cubicBezTo>
                    <a:cubicBezTo>
                      <a:pt x="20210" y="489"/>
                      <a:pt x="19835" y="348"/>
                      <a:pt x="19554" y="302"/>
                    </a:cubicBezTo>
                    <a:cubicBezTo>
                      <a:pt x="18739" y="139"/>
                      <a:pt x="17925" y="11"/>
                      <a:pt x="17080" y="11"/>
                    </a:cubicBezTo>
                    <a:cubicBezTo>
                      <a:pt x="16952" y="11"/>
                      <a:pt x="16823" y="14"/>
                      <a:pt x="16693" y="20"/>
                    </a:cubicBezTo>
                    <a:cubicBezTo>
                      <a:pt x="16542" y="7"/>
                      <a:pt x="16395" y="1"/>
                      <a:pt x="16250" y="1"/>
                    </a:cubicBezTo>
                    <a:close/>
                  </a:path>
                </a:pathLst>
              </a:custGeom>
              <a:solidFill>
                <a:srgbClr val="2D1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98"/>
              <p:cNvSpPr/>
              <p:nvPr/>
            </p:nvSpPr>
            <p:spPr>
              <a:xfrm>
                <a:off x="3419625" y="3910750"/>
                <a:ext cx="946050" cy="939000"/>
              </a:xfrm>
              <a:custGeom>
                <a:avLst/>
                <a:gdLst/>
                <a:ahLst/>
                <a:cxnLst/>
                <a:rect l="l" t="t" r="r" b="b"/>
                <a:pathLst>
                  <a:path w="37842" h="375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60" y="10270"/>
                      <a:pt x="2345" y="16225"/>
                      <a:pt x="5440" y="20304"/>
                    </a:cubicBezTo>
                    <a:cubicBezTo>
                      <a:pt x="9425" y="25415"/>
                      <a:pt x="25181" y="34512"/>
                      <a:pt x="34465" y="37560"/>
                    </a:cubicBezTo>
                    <a:lnTo>
                      <a:pt x="37841" y="27010"/>
                    </a:lnTo>
                    <a:cubicBezTo>
                      <a:pt x="31745" y="22602"/>
                      <a:pt x="24852" y="16881"/>
                      <a:pt x="21336" y="11630"/>
                    </a:cubicBezTo>
                    <a:cubicBezTo>
                      <a:pt x="19741" y="9191"/>
                      <a:pt x="19413" y="4784"/>
                      <a:pt x="18944" y="8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98"/>
              <p:cNvSpPr/>
              <p:nvPr/>
            </p:nvSpPr>
            <p:spPr>
              <a:xfrm>
                <a:off x="4236700" y="4557850"/>
                <a:ext cx="347000" cy="586150"/>
              </a:xfrm>
              <a:custGeom>
                <a:avLst/>
                <a:gdLst/>
                <a:ahLst/>
                <a:cxnLst/>
                <a:rect l="l" t="t" r="r" b="b"/>
                <a:pathLst>
                  <a:path w="13880" h="23446" extrusionOk="0">
                    <a:moveTo>
                      <a:pt x="4595" y="0"/>
                    </a:moveTo>
                    <a:cubicBezTo>
                      <a:pt x="2673" y="3752"/>
                      <a:pt x="3892" y="8769"/>
                      <a:pt x="0" y="11442"/>
                    </a:cubicBezTo>
                    <a:cubicBezTo>
                      <a:pt x="422" y="11864"/>
                      <a:pt x="750" y="12426"/>
                      <a:pt x="938" y="12989"/>
                    </a:cubicBezTo>
                    <a:cubicBezTo>
                      <a:pt x="1313" y="14583"/>
                      <a:pt x="938" y="17162"/>
                      <a:pt x="1219" y="19085"/>
                    </a:cubicBezTo>
                    <a:cubicBezTo>
                      <a:pt x="1594" y="21007"/>
                      <a:pt x="2860" y="22648"/>
                      <a:pt x="4642" y="23445"/>
                    </a:cubicBezTo>
                    <a:lnTo>
                      <a:pt x="13880" y="4455"/>
                    </a:lnTo>
                    <a:lnTo>
                      <a:pt x="4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98"/>
              <p:cNvSpPr/>
              <p:nvPr/>
            </p:nvSpPr>
            <p:spPr>
              <a:xfrm>
                <a:off x="4319925" y="4651625"/>
                <a:ext cx="226275" cy="472450"/>
              </a:xfrm>
              <a:custGeom>
                <a:avLst/>
                <a:gdLst/>
                <a:ahLst/>
                <a:cxnLst/>
                <a:rect l="l" t="t" r="r" b="b"/>
                <a:pathLst>
                  <a:path w="9051" h="18898" fill="none" extrusionOk="0">
                    <a:moveTo>
                      <a:pt x="0" y="18897"/>
                    </a:moveTo>
                    <a:lnTo>
                      <a:pt x="9050" y="1"/>
                    </a:ln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98"/>
              <p:cNvSpPr/>
              <p:nvPr/>
            </p:nvSpPr>
            <p:spPr>
              <a:xfrm>
                <a:off x="4404325" y="4598875"/>
                <a:ext cx="79725" cy="181725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7269" fill="none" extrusionOk="0">
                    <a:moveTo>
                      <a:pt x="3189" y="7268"/>
                    </a:moveTo>
                    <a:cubicBezTo>
                      <a:pt x="3189" y="7222"/>
                      <a:pt x="0" y="3845"/>
                      <a:pt x="1266" y="0"/>
                    </a:cubicBez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98"/>
              <p:cNvSpPr/>
              <p:nvPr/>
            </p:nvSpPr>
            <p:spPr>
              <a:xfrm>
                <a:off x="4289450" y="4571900"/>
                <a:ext cx="90275" cy="257925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10317" fill="none" extrusionOk="0">
                    <a:moveTo>
                      <a:pt x="0" y="10317"/>
                    </a:moveTo>
                    <a:cubicBezTo>
                      <a:pt x="1313" y="9145"/>
                      <a:pt x="1876" y="7363"/>
                      <a:pt x="2251" y="5628"/>
                    </a:cubicBezTo>
                    <a:cubicBezTo>
                      <a:pt x="2579" y="3893"/>
                      <a:pt x="2767" y="1548"/>
                      <a:pt x="3611" y="1"/>
                    </a:cubicBez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98"/>
              <p:cNvSpPr/>
              <p:nvPr/>
            </p:nvSpPr>
            <p:spPr>
              <a:xfrm>
                <a:off x="4264825" y="4988075"/>
                <a:ext cx="11725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1079" fill="none" extrusionOk="0">
                    <a:moveTo>
                      <a:pt x="0" y="1078"/>
                    </a:moveTo>
                    <a:cubicBezTo>
                      <a:pt x="1454" y="281"/>
                      <a:pt x="3095" y="0"/>
                      <a:pt x="4690" y="281"/>
                    </a:cubicBez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98"/>
              <p:cNvSpPr/>
              <p:nvPr/>
            </p:nvSpPr>
            <p:spPr>
              <a:xfrm>
                <a:off x="4264825" y="4930625"/>
                <a:ext cx="469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8" fill="none" extrusionOk="0">
                    <a:moveTo>
                      <a:pt x="0" y="188"/>
                    </a:moveTo>
                    <a:lnTo>
                      <a:pt x="1876" y="0"/>
                    </a:ln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98"/>
              <p:cNvSpPr/>
              <p:nvPr/>
            </p:nvSpPr>
            <p:spPr>
              <a:xfrm>
                <a:off x="4264825" y="4902500"/>
                <a:ext cx="469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8" fill="none" extrusionOk="0">
                    <a:moveTo>
                      <a:pt x="0" y="188"/>
                    </a:moveTo>
                    <a:lnTo>
                      <a:pt x="1876" y="0"/>
                    </a:ln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98"/>
              <p:cNvSpPr/>
              <p:nvPr/>
            </p:nvSpPr>
            <p:spPr>
              <a:xfrm>
                <a:off x="4258975" y="4872000"/>
                <a:ext cx="4690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89" fill="none" extrusionOk="0">
                    <a:moveTo>
                      <a:pt x="0" y="188"/>
                    </a:moveTo>
                    <a:lnTo>
                      <a:pt x="1876" y="1"/>
                    </a:lnTo>
                  </a:path>
                </a:pathLst>
              </a:custGeom>
              <a:noFill/>
              <a:ln w="10550" cap="flat" cmpd="sng">
                <a:solidFill>
                  <a:srgbClr val="89371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98"/>
              <p:cNvSpPr/>
              <p:nvPr/>
            </p:nvSpPr>
            <p:spPr>
              <a:xfrm>
                <a:off x="4188625" y="4867325"/>
                <a:ext cx="76625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361" extrusionOk="0">
                    <a:moveTo>
                      <a:pt x="1690" y="310"/>
                    </a:moveTo>
                    <a:cubicBezTo>
                      <a:pt x="1979" y="310"/>
                      <a:pt x="2267" y="341"/>
                      <a:pt x="2556" y="391"/>
                    </a:cubicBezTo>
                    <a:lnTo>
                      <a:pt x="2556" y="391"/>
                    </a:lnTo>
                    <a:cubicBezTo>
                      <a:pt x="2302" y="613"/>
                      <a:pt x="2013" y="770"/>
                      <a:pt x="1689" y="891"/>
                    </a:cubicBezTo>
                    <a:cubicBezTo>
                      <a:pt x="1493" y="965"/>
                      <a:pt x="1258" y="1038"/>
                      <a:pt x="1039" y="1038"/>
                    </a:cubicBezTo>
                    <a:cubicBezTo>
                      <a:pt x="839" y="1038"/>
                      <a:pt x="651" y="977"/>
                      <a:pt x="516" y="797"/>
                    </a:cubicBezTo>
                    <a:cubicBezTo>
                      <a:pt x="188" y="422"/>
                      <a:pt x="1126" y="329"/>
                      <a:pt x="1314" y="329"/>
                    </a:cubicBezTo>
                    <a:cubicBezTo>
                      <a:pt x="1439" y="316"/>
                      <a:pt x="1565" y="310"/>
                      <a:pt x="1690" y="310"/>
                    </a:cubicBezTo>
                    <a:close/>
                    <a:moveTo>
                      <a:pt x="1454" y="0"/>
                    </a:moveTo>
                    <a:cubicBezTo>
                      <a:pt x="1032" y="0"/>
                      <a:pt x="610" y="94"/>
                      <a:pt x="282" y="375"/>
                    </a:cubicBezTo>
                    <a:cubicBezTo>
                      <a:pt x="1" y="657"/>
                      <a:pt x="235" y="1032"/>
                      <a:pt x="516" y="1219"/>
                    </a:cubicBezTo>
                    <a:cubicBezTo>
                      <a:pt x="727" y="1313"/>
                      <a:pt x="938" y="1360"/>
                      <a:pt x="1149" y="1360"/>
                    </a:cubicBezTo>
                    <a:cubicBezTo>
                      <a:pt x="1360" y="1360"/>
                      <a:pt x="1571" y="1313"/>
                      <a:pt x="1782" y="1219"/>
                    </a:cubicBezTo>
                    <a:cubicBezTo>
                      <a:pt x="2204" y="1079"/>
                      <a:pt x="2580" y="844"/>
                      <a:pt x="2955" y="516"/>
                    </a:cubicBezTo>
                    <a:cubicBezTo>
                      <a:pt x="3065" y="406"/>
                      <a:pt x="2945" y="238"/>
                      <a:pt x="2798" y="238"/>
                    </a:cubicBezTo>
                    <a:cubicBezTo>
                      <a:pt x="2778" y="238"/>
                      <a:pt x="2757" y="241"/>
                      <a:pt x="2736" y="248"/>
                    </a:cubicBezTo>
                    <a:lnTo>
                      <a:pt x="2736" y="248"/>
                    </a:lnTo>
                    <a:cubicBezTo>
                      <a:pt x="2335" y="83"/>
                      <a:pt x="1894" y="0"/>
                      <a:pt x="1454" y="0"/>
                    </a:cubicBezTo>
                    <a:close/>
                  </a:path>
                </a:pathLst>
              </a:custGeom>
              <a:solidFill>
                <a:srgbClr val="8937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98"/>
              <p:cNvSpPr/>
              <p:nvPr/>
            </p:nvSpPr>
            <p:spPr>
              <a:xfrm>
                <a:off x="4243725" y="4874350"/>
                <a:ext cx="1760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247" extrusionOk="0">
                    <a:moveTo>
                      <a:pt x="563" y="1"/>
                    </a:moveTo>
                    <a:cubicBezTo>
                      <a:pt x="469" y="1"/>
                      <a:pt x="422" y="94"/>
                      <a:pt x="376" y="188"/>
                    </a:cubicBezTo>
                    <a:cubicBezTo>
                      <a:pt x="376" y="235"/>
                      <a:pt x="329" y="329"/>
                      <a:pt x="282" y="423"/>
                    </a:cubicBezTo>
                    <a:cubicBezTo>
                      <a:pt x="188" y="610"/>
                      <a:pt x="141" y="798"/>
                      <a:pt x="94" y="985"/>
                    </a:cubicBezTo>
                    <a:cubicBezTo>
                      <a:pt x="47" y="1173"/>
                      <a:pt x="47" y="1360"/>
                      <a:pt x="0" y="1548"/>
                    </a:cubicBezTo>
                    <a:cubicBezTo>
                      <a:pt x="0" y="1736"/>
                      <a:pt x="0" y="1970"/>
                      <a:pt x="47" y="2158"/>
                    </a:cubicBezTo>
                    <a:cubicBezTo>
                      <a:pt x="47" y="2209"/>
                      <a:pt x="118" y="2246"/>
                      <a:pt x="182" y="2246"/>
                    </a:cubicBezTo>
                    <a:cubicBezTo>
                      <a:pt x="234" y="2246"/>
                      <a:pt x="282" y="2221"/>
                      <a:pt x="282" y="2158"/>
                    </a:cubicBezTo>
                    <a:cubicBezTo>
                      <a:pt x="329" y="2017"/>
                      <a:pt x="376" y="1782"/>
                      <a:pt x="376" y="1595"/>
                    </a:cubicBezTo>
                    <a:cubicBezTo>
                      <a:pt x="376" y="1407"/>
                      <a:pt x="422" y="1220"/>
                      <a:pt x="422" y="1079"/>
                    </a:cubicBezTo>
                    <a:cubicBezTo>
                      <a:pt x="469" y="892"/>
                      <a:pt x="516" y="704"/>
                      <a:pt x="563" y="563"/>
                    </a:cubicBezTo>
                    <a:cubicBezTo>
                      <a:pt x="563" y="470"/>
                      <a:pt x="610" y="376"/>
                      <a:pt x="657" y="282"/>
                    </a:cubicBezTo>
                    <a:cubicBezTo>
                      <a:pt x="704" y="188"/>
                      <a:pt x="704" y="141"/>
                      <a:pt x="657" y="48"/>
                    </a:cubicBezTo>
                    <a:cubicBezTo>
                      <a:pt x="657" y="1"/>
                      <a:pt x="610" y="1"/>
                      <a:pt x="563" y="1"/>
                    </a:cubicBezTo>
                    <a:close/>
                  </a:path>
                </a:pathLst>
              </a:custGeom>
              <a:solidFill>
                <a:srgbClr val="8937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98"/>
              <p:cNvSpPr/>
              <p:nvPr/>
            </p:nvSpPr>
            <p:spPr>
              <a:xfrm>
                <a:off x="4253100" y="4821500"/>
                <a:ext cx="48100" cy="562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248" extrusionOk="0">
                    <a:moveTo>
                      <a:pt x="1348" y="468"/>
                    </a:moveTo>
                    <a:cubicBezTo>
                      <a:pt x="1383" y="468"/>
                      <a:pt x="1418" y="470"/>
                      <a:pt x="1454" y="474"/>
                    </a:cubicBezTo>
                    <a:lnTo>
                      <a:pt x="1548" y="474"/>
                    </a:lnTo>
                    <a:lnTo>
                      <a:pt x="1548" y="520"/>
                    </a:lnTo>
                    <a:cubicBezTo>
                      <a:pt x="1548" y="567"/>
                      <a:pt x="1501" y="661"/>
                      <a:pt x="1501" y="708"/>
                    </a:cubicBezTo>
                    <a:lnTo>
                      <a:pt x="1501" y="755"/>
                    </a:lnTo>
                    <a:lnTo>
                      <a:pt x="1454" y="802"/>
                    </a:lnTo>
                    <a:cubicBezTo>
                      <a:pt x="1407" y="849"/>
                      <a:pt x="1407" y="942"/>
                      <a:pt x="1360" y="989"/>
                    </a:cubicBezTo>
                    <a:cubicBezTo>
                      <a:pt x="1314" y="1036"/>
                      <a:pt x="1220" y="1130"/>
                      <a:pt x="1126" y="1224"/>
                    </a:cubicBezTo>
                    <a:lnTo>
                      <a:pt x="1032" y="1318"/>
                    </a:lnTo>
                    <a:cubicBezTo>
                      <a:pt x="1046" y="1304"/>
                      <a:pt x="1048" y="1298"/>
                      <a:pt x="1043" y="1298"/>
                    </a:cubicBezTo>
                    <a:cubicBezTo>
                      <a:pt x="1032" y="1298"/>
                      <a:pt x="985" y="1331"/>
                      <a:pt x="985" y="1364"/>
                    </a:cubicBezTo>
                    <a:lnTo>
                      <a:pt x="798" y="1458"/>
                    </a:lnTo>
                    <a:cubicBezTo>
                      <a:pt x="602" y="1536"/>
                      <a:pt x="439" y="1647"/>
                      <a:pt x="282" y="1791"/>
                    </a:cubicBezTo>
                    <a:lnTo>
                      <a:pt x="282" y="1791"/>
                    </a:lnTo>
                    <a:cubicBezTo>
                      <a:pt x="282" y="1723"/>
                      <a:pt x="282" y="1653"/>
                      <a:pt x="282" y="1599"/>
                    </a:cubicBezTo>
                    <a:cubicBezTo>
                      <a:pt x="329" y="1411"/>
                      <a:pt x="376" y="1177"/>
                      <a:pt x="516" y="1036"/>
                    </a:cubicBezTo>
                    <a:cubicBezTo>
                      <a:pt x="645" y="693"/>
                      <a:pt x="970" y="468"/>
                      <a:pt x="1348" y="468"/>
                    </a:cubicBezTo>
                    <a:close/>
                    <a:moveTo>
                      <a:pt x="1309" y="0"/>
                    </a:moveTo>
                    <a:cubicBezTo>
                      <a:pt x="827" y="0"/>
                      <a:pt x="364" y="319"/>
                      <a:pt x="188" y="802"/>
                    </a:cubicBezTo>
                    <a:cubicBezTo>
                      <a:pt x="47" y="1036"/>
                      <a:pt x="1" y="1364"/>
                      <a:pt x="1" y="1646"/>
                    </a:cubicBezTo>
                    <a:cubicBezTo>
                      <a:pt x="1" y="1786"/>
                      <a:pt x="1" y="1974"/>
                      <a:pt x="47" y="2115"/>
                    </a:cubicBezTo>
                    <a:cubicBezTo>
                      <a:pt x="81" y="2181"/>
                      <a:pt x="161" y="2247"/>
                      <a:pt x="221" y="2247"/>
                    </a:cubicBezTo>
                    <a:cubicBezTo>
                      <a:pt x="246" y="2247"/>
                      <a:pt x="268" y="2236"/>
                      <a:pt x="282" y="2208"/>
                    </a:cubicBezTo>
                    <a:cubicBezTo>
                      <a:pt x="296" y="2195"/>
                      <a:pt x="301" y="2176"/>
                      <a:pt x="300" y="2158"/>
                    </a:cubicBezTo>
                    <a:lnTo>
                      <a:pt x="300" y="2158"/>
                    </a:lnTo>
                    <a:cubicBezTo>
                      <a:pt x="301" y="2158"/>
                      <a:pt x="303" y="2158"/>
                      <a:pt x="304" y="2158"/>
                    </a:cubicBezTo>
                    <a:cubicBezTo>
                      <a:pt x="341" y="2158"/>
                      <a:pt x="382" y="2145"/>
                      <a:pt x="423" y="2115"/>
                    </a:cubicBezTo>
                    <a:cubicBezTo>
                      <a:pt x="704" y="1833"/>
                      <a:pt x="1126" y="1740"/>
                      <a:pt x="1407" y="1458"/>
                    </a:cubicBezTo>
                    <a:cubicBezTo>
                      <a:pt x="1642" y="1224"/>
                      <a:pt x="1782" y="942"/>
                      <a:pt x="1876" y="661"/>
                    </a:cubicBezTo>
                    <a:cubicBezTo>
                      <a:pt x="1923" y="520"/>
                      <a:pt x="1923" y="333"/>
                      <a:pt x="1829" y="239"/>
                    </a:cubicBezTo>
                    <a:cubicBezTo>
                      <a:pt x="1736" y="98"/>
                      <a:pt x="1595" y="5"/>
                      <a:pt x="1407" y="5"/>
                    </a:cubicBezTo>
                    <a:cubicBezTo>
                      <a:pt x="1375" y="2"/>
                      <a:pt x="1342" y="0"/>
                      <a:pt x="1309" y="0"/>
                    </a:cubicBezTo>
                    <a:close/>
                  </a:path>
                </a:pathLst>
              </a:custGeom>
              <a:solidFill>
                <a:srgbClr val="8937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98"/>
              <p:cNvSpPr/>
              <p:nvPr/>
            </p:nvSpPr>
            <p:spPr>
              <a:xfrm>
                <a:off x="4255450" y="4875825"/>
                <a:ext cx="8560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161" extrusionOk="0">
                    <a:moveTo>
                      <a:pt x="305" y="0"/>
                    </a:moveTo>
                    <a:cubicBezTo>
                      <a:pt x="235" y="0"/>
                      <a:pt x="164" y="12"/>
                      <a:pt x="94" y="35"/>
                    </a:cubicBezTo>
                    <a:cubicBezTo>
                      <a:pt x="0" y="82"/>
                      <a:pt x="0" y="176"/>
                      <a:pt x="94" y="223"/>
                    </a:cubicBezTo>
                    <a:cubicBezTo>
                      <a:pt x="188" y="270"/>
                      <a:pt x="329" y="317"/>
                      <a:pt x="422" y="317"/>
                    </a:cubicBezTo>
                    <a:lnTo>
                      <a:pt x="844" y="411"/>
                    </a:lnTo>
                    <a:cubicBezTo>
                      <a:pt x="1126" y="457"/>
                      <a:pt x="1360" y="551"/>
                      <a:pt x="1642" y="645"/>
                    </a:cubicBezTo>
                    <a:cubicBezTo>
                      <a:pt x="2157" y="786"/>
                      <a:pt x="2673" y="1020"/>
                      <a:pt x="3236" y="1161"/>
                    </a:cubicBezTo>
                    <a:cubicBezTo>
                      <a:pt x="3376" y="1161"/>
                      <a:pt x="3423" y="973"/>
                      <a:pt x="3330" y="926"/>
                    </a:cubicBezTo>
                    <a:cubicBezTo>
                      <a:pt x="2814" y="598"/>
                      <a:pt x="2298" y="411"/>
                      <a:pt x="1735" y="270"/>
                    </a:cubicBezTo>
                    <a:cubicBezTo>
                      <a:pt x="1454" y="223"/>
                      <a:pt x="1220" y="129"/>
                      <a:pt x="938" y="82"/>
                    </a:cubicBezTo>
                    <a:lnTo>
                      <a:pt x="516" y="35"/>
                    </a:lnTo>
                    <a:cubicBezTo>
                      <a:pt x="446" y="12"/>
                      <a:pt x="375" y="0"/>
                      <a:pt x="305" y="0"/>
                    </a:cubicBezTo>
                    <a:close/>
                  </a:path>
                </a:pathLst>
              </a:custGeom>
              <a:solidFill>
                <a:srgbClr val="8937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98"/>
              <p:cNvSpPr/>
              <p:nvPr/>
            </p:nvSpPr>
            <p:spPr>
              <a:xfrm>
                <a:off x="4060850" y="3654025"/>
                <a:ext cx="526375" cy="341125"/>
              </a:xfrm>
              <a:custGeom>
                <a:avLst/>
                <a:gdLst/>
                <a:ahLst/>
                <a:cxnLst/>
                <a:rect l="l" t="t" r="r" b="b"/>
                <a:pathLst>
                  <a:path w="21055" h="13645" extrusionOk="0">
                    <a:moveTo>
                      <a:pt x="15474" y="1"/>
                    </a:moveTo>
                    <a:lnTo>
                      <a:pt x="13224" y="376"/>
                    </a:lnTo>
                    <a:cubicBezTo>
                      <a:pt x="12948" y="340"/>
                      <a:pt x="12674" y="323"/>
                      <a:pt x="12403" y="323"/>
                    </a:cubicBezTo>
                    <a:cubicBezTo>
                      <a:pt x="9490" y="323"/>
                      <a:pt x="6842" y="2307"/>
                      <a:pt x="4783" y="4409"/>
                    </a:cubicBezTo>
                    <a:cubicBezTo>
                      <a:pt x="3658" y="5534"/>
                      <a:pt x="2673" y="6847"/>
                      <a:pt x="1876" y="8207"/>
                    </a:cubicBezTo>
                    <a:cubicBezTo>
                      <a:pt x="1267" y="9426"/>
                      <a:pt x="1" y="11489"/>
                      <a:pt x="798" y="12849"/>
                    </a:cubicBezTo>
                    <a:cubicBezTo>
                      <a:pt x="1135" y="13449"/>
                      <a:pt x="1878" y="13644"/>
                      <a:pt x="2732" y="13644"/>
                    </a:cubicBezTo>
                    <a:cubicBezTo>
                      <a:pt x="4012" y="13644"/>
                      <a:pt x="5543" y="13205"/>
                      <a:pt x="6331" y="13036"/>
                    </a:cubicBezTo>
                    <a:cubicBezTo>
                      <a:pt x="11395" y="12052"/>
                      <a:pt x="16037" y="9567"/>
                      <a:pt x="19648" y="5956"/>
                    </a:cubicBezTo>
                    <a:cubicBezTo>
                      <a:pt x="20351" y="5206"/>
                      <a:pt x="21054" y="4315"/>
                      <a:pt x="20961" y="3283"/>
                    </a:cubicBezTo>
                    <a:cubicBezTo>
                      <a:pt x="20773" y="2439"/>
                      <a:pt x="20304" y="1736"/>
                      <a:pt x="19554" y="1314"/>
                    </a:cubicBezTo>
                    <a:cubicBezTo>
                      <a:pt x="18382" y="470"/>
                      <a:pt x="16928" y="1"/>
                      <a:pt x="15474" y="1"/>
                    </a:cubicBezTo>
                    <a:close/>
                  </a:path>
                </a:pathLst>
              </a:custGeom>
              <a:solidFill>
                <a:srgbClr val="2D11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98"/>
              <p:cNvSpPr/>
              <p:nvPr/>
            </p:nvSpPr>
            <p:spPr>
              <a:xfrm>
                <a:off x="3979975" y="3528600"/>
                <a:ext cx="849900" cy="1333375"/>
              </a:xfrm>
              <a:custGeom>
                <a:avLst/>
                <a:gdLst/>
                <a:ahLst/>
                <a:cxnLst/>
                <a:rect l="l" t="t" r="r" b="b"/>
                <a:pathLst>
                  <a:path w="33996" h="53335" extrusionOk="0">
                    <a:moveTo>
                      <a:pt x="16084" y="1"/>
                    </a:moveTo>
                    <a:lnTo>
                      <a:pt x="0" y="9895"/>
                    </a:lnTo>
                    <a:cubicBezTo>
                      <a:pt x="0" y="9895"/>
                      <a:pt x="9472" y="21523"/>
                      <a:pt x="10035" y="23024"/>
                    </a:cubicBezTo>
                    <a:cubicBezTo>
                      <a:pt x="12051" y="28604"/>
                      <a:pt x="23492" y="52471"/>
                      <a:pt x="23492" y="52471"/>
                    </a:cubicBezTo>
                    <a:cubicBezTo>
                      <a:pt x="24374" y="53101"/>
                      <a:pt x="25494" y="53334"/>
                      <a:pt x="26639" y="53334"/>
                    </a:cubicBezTo>
                    <a:cubicBezTo>
                      <a:pt x="28902" y="53334"/>
                      <a:pt x="31263" y="52422"/>
                      <a:pt x="32073" y="51861"/>
                    </a:cubicBezTo>
                    <a:cubicBezTo>
                      <a:pt x="32917" y="51299"/>
                      <a:pt x="33574" y="50501"/>
                      <a:pt x="33996" y="49517"/>
                    </a:cubicBezTo>
                    <a:cubicBezTo>
                      <a:pt x="33996" y="49517"/>
                      <a:pt x="30620" y="34746"/>
                      <a:pt x="29541" y="30010"/>
                    </a:cubicBezTo>
                    <a:cubicBezTo>
                      <a:pt x="27947" y="22930"/>
                      <a:pt x="26681" y="17585"/>
                      <a:pt x="23164" y="10504"/>
                    </a:cubicBezTo>
                    <a:cubicBezTo>
                      <a:pt x="21195" y="6518"/>
                      <a:pt x="18287" y="2720"/>
                      <a:pt x="160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98"/>
              <p:cNvSpPr/>
              <p:nvPr/>
            </p:nvSpPr>
            <p:spPr>
              <a:xfrm>
                <a:off x="3344600" y="3222650"/>
                <a:ext cx="1235575" cy="1086700"/>
              </a:xfrm>
              <a:custGeom>
                <a:avLst/>
                <a:gdLst/>
                <a:ahLst/>
                <a:cxnLst/>
                <a:rect l="l" t="t" r="r" b="b"/>
                <a:pathLst>
                  <a:path w="49423" h="43468" extrusionOk="0">
                    <a:moveTo>
                      <a:pt x="32824" y="0"/>
                    </a:moveTo>
                    <a:lnTo>
                      <a:pt x="1" y="14255"/>
                    </a:lnTo>
                    <a:cubicBezTo>
                      <a:pt x="891" y="24149"/>
                      <a:pt x="2626" y="33902"/>
                      <a:pt x="5299" y="43468"/>
                    </a:cubicBezTo>
                    <a:cubicBezTo>
                      <a:pt x="6049" y="40889"/>
                      <a:pt x="12755" y="38497"/>
                      <a:pt x="19601" y="37700"/>
                    </a:cubicBezTo>
                    <a:cubicBezTo>
                      <a:pt x="20986" y="37535"/>
                      <a:pt x="23091" y="37208"/>
                      <a:pt x="24397" y="37208"/>
                    </a:cubicBezTo>
                    <a:cubicBezTo>
                      <a:pt x="24948" y="37208"/>
                      <a:pt x="25356" y="37266"/>
                      <a:pt x="25509" y="37419"/>
                    </a:cubicBezTo>
                    <a:cubicBezTo>
                      <a:pt x="23493" y="31698"/>
                      <a:pt x="22649" y="23164"/>
                      <a:pt x="22273" y="19507"/>
                    </a:cubicBezTo>
                    <a:lnTo>
                      <a:pt x="22273" y="19507"/>
                    </a:lnTo>
                    <a:cubicBezTo>
                      <a:pt x="24102" y="21992"/>
                      <a:pt x="26118" y="23445"/>
                      <a:pt x="29448" y="30104"/>
                    </a:cubicBezTo>
                    <a:cubicBezTo>
                      <a:pt x="31015" y="23088"/>
                      <a:pt x="39652" y="19012"/>
                      <a:pt x="45571" y="19012"/>
                    </a:cubicBezTo>
                    <a:cubicBezTo>
                      <a:pt x="47089" y="19012"/>
                      <a:pt x="48428" y="19280"/>
                      <a:pt x="49423" y="19835"/>
                    </a:cubicBezTo>
                    <a:cubicBezTo>
                      <a:pt x="45812" y="11817"/>
                      <a:pt x="40092" y="4971"/>
                      <a:pt x="328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98"/>
              <p:cNvSpPr/>
              <p:nvPr/>
            </p:nvSpPr>
            <p:spPr>
              <a:xfrm>
                <a:off x="3729425" y="3423825"/>
                <a:ext cx="169450" cy="282125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11285" extrusionOk="0">
                    <a:moveTo>
                      <a:pt x="123" y="0"/>
                    </a:moveTo>
                    <a:cubicBezTo>
                      <a:pt x="66" y="0"/>
                      <a:pt x="0" y="44"/>
                      <a:pt x="34" y="112"/>
                    </a:cubicBezTo>
                    <a:cubicBezTo>
                      <a:pt x="222" y="628"/>
                      <a:pt x="456" y="1144"/>
                      <a:pt x="738" y="1660"/>
                    </a:cubicBezTo>
                    <a:lnTo>
                      <a:pt x="1629" y="3207"/>
                    </a:lnTo>
                    <a:cubicBezTo>
                      <a:pt x="2191" y="4285"/>
                      <a:pt x="2754" y="5317"/>
                      <a:pt x="3317" y="6349"/>
                    </a:cubicBezTo>
                    <a:cubicBezTo>
                      <a:pt x="3926" y="7380"/>
                      <a:pt x="4489" y="8412"/>
                      <a:pt x="5052" y="9443"/>
                    </a:cubicBezTo>
                    <a:cubicBezTo>
                      <a:pt x="5427" y="10147"/>
                      <a:pt x="5849" y="11038"/>
                      <a:pt x="6693" y="11272"/>
                    </a:cubicBezTo>
                    <a:cubicBezTo>
                      <a:pt x="6702" y="11281"/>
                      <a:pt x="6711" y="11285"/>
                      <a:pt x="6719" y="11285"/>
                    </a:cubicBezTo>
                    <a:cubicBezTo>
                      <a:pt x="6754" y="11285"/>
                      <a:pt x="6778" y="11216"/>
                      <a:pt x="6740" y="11178"/>
                    </a:cubicBezTo>
                    <a:cubicBezTo>
                      <a:pt x="5849" y="10663"/>
                      <a:pt x="5474" y="9725"/>
                      <a:pt x="5005" y="8881"/>
                    </a:cubicBezTo>
                    <a:cubicBezTo>
                      <a:pt x="4489" y="7896"/>
                      <a:pt x="3973" y="6864"/>
                      <a:pt x="3411" y="5880"/>
                    </a:cubicBezTo>
                    <a:cubicBezTo>
                      <a:pt x="2895" y="4895"/>
                      <a:pt x="2379" y="3910"/>
                      <a:pt x="1863" y="2926"/>
                    </a:cubicBezTo>
                    <a:lnTo>
                      <a:pt x="1019" y="1425"/>
                    </a:lnTo>
                    <a:cubicBezTo>
                      <a:pt x="785" y="909"/>
                      <a:pt x="503" y="440"/>
                      <a:pt x="175" y="18"/>
                    </a:cubicBezTo>
                    <a:cubicBezTo>
                      <a:pt x="163" y="6"/>
                      <a:pt x="143" y="0"/>
                      <a:pt x="123" y="0"/>
                    </a:cubicBezTo>
                    <a:close/>
                  </a:path>
                </a:pathLst>
              </a:custGeom>
              <a:solidFill>
                <a:srgbClr val="3813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98"/>
              <p:cNvSpPr/>
              <p:nvPr/>
            </p:nvSpPr>
            <p:spPr>
              <a:xfrm>
                <a:off x="3670800" y="3475400"/>
                <a:ext cx="167350" cy="142025"/>
              </a:xfrm>
              <a:custGeom>
                <a:avLst/>
                <a:gdLst/>
                <a:ahLst/>
                <a:cxnLst/>
                <a:rect l="l" t="t" r="r" b="b"/>
                <a:pathLst>
                  <a:path w="6694" h="5681" extrusionOk="0">
                    <a:moveTo>
                      <a:pt x="85" y="0"/>
                    </a:moveTo>
                    <a:cubicBezTo>
                      <a:pt x="42" y="0"/>
                      <a:pt x="1" y="44"/>
                      <a:pt x="35" y="112"/>
                    </a:cubicBezTo>
                    <a:cubicBezTo>
                      <a:pt x="457" y="863"/>
                      <a:pt x="973" y="1613"/>
                      <a:pt x="1489" y="2316"/>
                    </a:cubicBezTo>
                    <a:cubicBezTo>
                      <a:pt x="2004" y="2973"/>
                      <a:pt x="2520" y="3629"/>
                      <a:pt x="3036" y="4286"/>
                    </a:cubicBezTo>
                    <a:cubicBezTo>
                      <a:pt x="3458" y="4848"/>
                      <a:pt x="3880" y="5458"/>
                      <a:pt x="4583" y="5645"/>
                    </a:cubicBezTo>
                    <a:cubicBezTo>
                      <a:pt x="4747" y="5669"/>
                      <a:pt x="4912" y="5681"/>
                      <a:pt x="5076" y="5681"/>
                    </a:cubicBezTo>
                    <a:cubicBezTo>
                      <a:pt x="5240" y="5681"/>
                      <a:pt x="5404" y="5669"/>
                      <a:pt x="5568" y="5645"/>
                    </a:cubicBezTo>
                    <a:cubicBezTo>
                      <a:pt x="5896" y="5599"/>
                      <a:pt x="6224" y="5552"/>
                      <a:pt x="6553" y="5458"/>
                    </a:cubicBezTo>
                    <a:cubicBezTo>
                      <a:pt x="6693" y="5411"/>
                      <a:pt x="6646" y="5177"/>
                      <a:pt x="6506" y="5177"/>
                    </a:cubicBezTo>
                    <a:cubicBezTo>
                      <a:pt x="6465" y="5173"/>
                      <a:pt x="6423" y="5172"/>
                      <a:pt x="6381" y="5172"/>
                    </a:cubicBezTo>
                    <a:cubicBezTo>
                      <a:pt x="5917" y="5172"/>
                      <a:pt x="5429" y="5353"/>
                      <a:pt x="4935" y="5353"/>
                    </a:cubicBezTo>
                    <a:cubicBezTo>
                      <a:pt x="4818" y="5353"/>
                      <a:pt x="4701" y="5342"/>
                      <a:pt x="4583" y="5317"/>
                    </a:cubicBezTo>
                    <a:cubicBezTo>
                      <a:pt x="4255" y="5223"/>
                      <a:pt x="3974" y="4989"/>
                      <a:pt x="3786" y="4708"/>
                    </a:cubicBezTo>
                    <a:cubicBezTo>
                      <a:pt x="3505" y="4426"/>
                      <a:pt x="3270" y="4145"/>
                      <a:pt x="2989" y="3817"/>
                    </a:cubicBezTo>
                    <a:cubicBezTo>
                      <a:pt x="2473" y="3160"/>
                      <a:pt x="1957" y="2551"/>
                      <a:pt x="1489" y="1894"/>
                    </a:cubicBezTo>
                    <a:cubicBezTo>
                      <a:pt x="1020" y="1238"/>
                      <a:pt x="645" y="581"/>
                      <a:pt x="129" y="19"/>
                    </a:cubicBezTo>
                    <a:cubicBezTo>
                      <a:pt x="116" y="6"/>
                      <a:pt x="100" y="0"/>
                      <a:pt x="85" y="0"/>
                    </a:cubicBezTo>
                    <a:close/>
                  </a:path>
                </a:pathLst>
              </a:custGeom>
              <a:solidFill>
                <a:srgbClr val="3813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98"/>
              <p:cNvSpPr/>
              <p:nvPr/>
            </p:nvSpPr>
            <p:spPr>
              <a:xfrm>
                <a:off x="3846325" y="3652875"/>
                <a:ext cx="247375" cy="50057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20023" fill="none" extrusionOk="0">
                    <a:moveTo>
                      <a:pt x="2345" y="20022"/>
                    </a:moveTo>
                    <a:cubicBezTo>
                      <a:pt x="1407" y="15521"/>
                      <a:pt x="704" y="10972"/>
                      <a:pt x="282" y="6377"/>
                    </a:cubicBezTo>
                    <a:cubicBezTo>
                      <a:pt x="1" y="4267"/>
                      <a:pt x="48" y="2110"/>
                      <a:pt x="376" y="0"/>
                    </a:cubicBezTo>
                    <a:cubicBezTo>
                      <a:pt x="2064" y="891"/>
                      <a:pt x="3658" y="2063"/>
                      <a:pt x="4971" y="3470"/>
                    </a:cubicBezTo>
                    <a:cubicBezTo>
                      <a:pt x="7034" y="5861"/>
                      <a:pt x="8253" y="8440"/>
                      <a:pt x="9894" y="11066"/>
                    </a:cubicBezTo>
                  </a:path>
                </a:pathLst>
              </a:custGeom>
              <a:noFill/>
              <a:ln w="10550" cap="flat" cmpd="sng">
                <a:solidFill>
                  <a:srgbClr val="38131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98"/>
              <p:cNvSpPr/>
              <p:nvPr/>
            </p:nvSpPr>
            <p:spPr>
              <a:xfrm>
                <a:off x="3446575" y="4043225"/>
                <a:ext cx="505275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20211" h="6425" fill="none" extrusionOk="0">
                    <a:moveTo>
                      <a:pt x="1" y="6424"/>
                    </a:moveTo>
                    <a:cubicBezTo>
                      <a:pt x="5769" y="2017"/>
                      <a:pt x="12990" y="0"/>
                      <a:pt x="20211" y="751"/>
                    </a:cubicBezTo>
                  </a:path>
                </a:pathLst>
              </a:custGeom>
              <a:noFill/>
              <a:ln w="10550" cap="flat" cmpd="sng">
                <a:solidFill>
                  <a:srgbClr val="38131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98"/>
              <p:cNvSpPr/>
              <p:nvPr/>
            </p:nvSpPr>
            <p:spPr>
              <a:xfrm>
                <a:off x="4029200" y="3600100"/>
                <a:ext cx="506450" cy="277850"/>
              </a:xfrm>
              <a:custGeom>
                <a:avLst/>
                <a:gdLst/>
                <a:ahLst/>
                <a:cxnLst/>
                <a:rect l="l" t="t" r="r" b="b"/>
                <a:pathLst>
                  <a:path w="20258" h="11114" fill="none" extrusionOk="0">
                    <a:moveTo>
                      <a:pt x="1" y="11114"/>
                    </a:moveTo>
                    <a:cubicBezTo>
                      <a:pt x="2157" y="6425"/>
                      <a:pt x="6659" y="3236"/>
                      <a:pt x="11536" y="1501"/>
                    </a:cubicBezTo>
                    <a:cubicBezTo>
                      <a:pt x="14349" y="517"/>
                      <a:pt x="17444" y="1"/>
                      <a:pt x="20257" y="939"/>
                    </a:cubicBezTo>
                  </a:path>
                </a:pathLst>
              </a:custGeom>
              <a:noFill/>
              <a:ln w="10550" cap="flat" cmpd="sng">
                <a:solidFill>
                  <a:srgbClr val="38131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98"/>
              <p:cNvSpPr/>
              <p:nvPr/>
            </p:nvSpPr>
            <p:spPr>
              <a:xfrm>
                <a:off x="3363350" y="3560250"/>
                <a:ext cx="56300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6800" fill="none" extrusionOk="0">
                    <a:moveTo>
                      <a:pt x="1" y="6800"/>
                    </a:moveTo>
                    <a:cubicBezTo>
                      <a:pt x="470" y="5862"/>
                      <a:pt x="892" y="4924"/>
                      <a:pt x="1220" y="3939"/>
                    </a:cubicBezTo>
                    <a:cubicBezTo>
                      <a:pt x="1642" y="2627"/>
                      <a:pt x="1970" y="1314"/>
                      <a:pt x="2252" y="1"/>
                    </a:cubicBezTo>
                  </a:path>
                </a:pathLst>
              </a:custGeom>
              <a:noFill/>
              <a:ln w="10550" cap="flat" cmpd="sng">
                <a:solidFill>
                  <a:srgbClr val="38131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98"/>
              <p:cNvSpPr/>
              <p:nvPr/>
            </p:nvSpPr>
            <p:spPr>
              <a:xfrm>
                <a:off x="4050300" y="3257825"/>
                <a:ext cx="2227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2486" fill="none" extrusionOk="0">
                    <a:moveTo>
                      <a:pt x="8910" y="2391"/>
                    </a:moveTo>
                    <a:cubicBezTo>
                      <a:pt x="7222" y="2485"/>
                      <a:pt x="5534" y="2391"/>
                      <a:pt x="3892" y="2063"/>
                    </a:cubicBezTo>
                    <a:cubicBezTo>
                      <a:pt x="2392" y="1782"/>
                      <a:pt x="845" y="1266"/>
                      <a:pt x="1" y="0"/>
                    </a:cubicBezTo>
                  </a:path>
                </a:pathLst>
              </a:custGeom>
              <a:noFill/>
              <a:ln w="10550" cap="flat" cmpd="sng">
                <a:solidFill>
                  <a:srgbClr val="38131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98"/>
              <p:cNvSpPr/>
              <p:nvPr/>
            </p:nvSpPr>
            <p:spPr>
              <a:xfrm>
                <a:off x="3366875" y="3508675"/>
                <a:ext cx="93800" cy="25792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10317" fill="none" extrusionOk="0">
                    <a:moveTo>
                      <a:pt x="0" y="10316"/>
                    </a:moveTo>
                    <a:cubicBezTo>
                      <a:pt x="2251" y="7315"/>
                      <a:pt x="3564" y="3752"/>
                      <a:pt x="3752" y="1"/>
                    </a:cubicBezTo>
                  </a:path>
                </a:pathLst>
              </a:custGeom>
              <a:noFill/>
              <a:ln w="10550" cap="flat" cmpd="sng">
                <a:solidFill>
                  <a:srgbClr val="38131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98"/>
              <p:cNvSpPr/>
              <p:nvPr/>
            </p:nvSpPr>
            <p:spPr>
              <a:xfrm>
                <a:off x="3977625" y="3262500"/>
                <a:ext cx="3317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13271" h="3893" fill="none" extrusionOk="0">
                    <a:moveTo>
                      <a:pt x="13270" y="3095"/>
                    </a:moveTo>
                    <a:cubicBezTo>
                      <a:pt x="8628" y="3892"/>
                      <a:pt x="3798" y="2767"/>
                      <a:pt x="0" y="1"/>
                    </a:cubicBezTo>
                  </a:path>
                </a:pathLst>
              </a:custGeom>
              <a:noFill/>
              <a:ln w="10550" cap="flat" cmpd="sng">
                <a:solidFill>
                  <a:srgbClr val="381316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98"/>
              <p:cNvSpPr/>
              <p:nvPr/>
            </p:nvSpPr>
            <p:spPr>
              <a:xfrm>
                <a:off x="4672775" y="4862625"/>
                <a:ext cx="114375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4575" h="2715" extrusionOk="0">
                    <a:moveTo>
                      <a:pt x="2298" y="329"/>
                    </a:moveTo>
                    <a:cubicBezTo>
                      <a:pt x="2922" y="329"/>
                      <a:pt x="3545" y="498"/>
                      <a:pt x="4088" y="837"/>
                    </a:cubicBezTo>
                    <a:lnTo>
                      <a:pt x="4088" y="837"/>
                    </a:lnTo>
                    <a:cubicBezTo>
                      <a:pt x="3885" y="924"/>
                      <a:pt x="3689" y="1036"/>
                      <a:pt x="3517" y="1173"/>
                    </a:cubicBezTo>
                    <a:cubicBezTo>
                      <a:pt x="3283" y="1361"/>
                      <a:pt x="3048" y="1548"/>
                      <a:pt x="2814" y="1736"/>
                    </a:cubicBezTo>
                    <a:cubicBezTo>
                      <a:pt x="2414" y="2095"/>
                      <a:pt x="1912" y="2319"/>
                      <a:pt x="1366" y="2319"/>
                    </a:cubicBezTo>
                    <a:cubicBezTo>
                      <a:pt x="1271" y="2319"/>
                      <a:pt x="1176" y="2312"/>
                      <a:pt x="1079" y="2298"/>
                    </a:cubicBezTo>
                    <a:cubicBezTo>
                      <a:pt x="797" y="2251"/>
                      <a:pt x="563" y="2017"/>
                      <a:pt x="563" y="1736"/>
                    </a:cubicBezTo>
                    <a:cubicBezTo>
                      <a:pt x="516" y="1454"/>
                      <a:pt x="563" y="1126"/>
                      <a:pt x="797" y="939"/>
                    </a:cubicBezTo>
                    <a:cubicBezTo>
                      <a:pt x="1173" y="563"/>
                      <a:pt x="1735" y="329"/>
                      <a:pt x="2298" y="329"/>
                    </a:cubicBezTo>
                    <a:close/>
                    <a:moveTo>
                      <a:pt x="2392" y="1"/>
                    </a:moveTo>
                    <a:cubicBezTo>
                      <a:pt x="1735" y="1"/>
                      <a:pt x="1079" y="188"/>
                      <a:pt x="563" y="610"/>
                    </a:cubicBezTo>
                    <a:cubicBezTo>
                      <a:pt x="94" y="1079"/>
                      <a:pt x="0" y="1783"/>
                      <a:pt x="422" y="2345"/>
                    </a:cubicBezTo>
                    <a:cubicBezTo>
                      <a:pt x="650" y="2618"/>
                      <a:pt x="977" y="2715"/>
                      <a:pt x="1318" y="2715"/>
                    </a:cubicBezTo>
                    <a:cubicBezTo>
                      <a:pt x="1679" y="2715"/>
                      <a:pt x="2055" y="2607"/>
                      <a:pt x="2345" y="2486"/>
                    </a:cubicBezTo>
                    <a:cubicBezTo>
                      <a:pt x="2720" y="2298"/>
                      <a:pt x="3048" y="2064"/>
                      <a:pt x="3330" y="1783"/>
                    </a:cubicBezTo>
                    <a:cubicBezTo>
                      <a:pt x="3517" y="1689"/>
                      <a:pt x="3705" y="1548"/>
                      <a:pt x="3892" y="1407"/>
                    </a:cubicBezTo>
                    <a:cubicBezTo>
                      <a:pt x="4080" y="1267"/>
                      <a:pt x="4267" y="1173"/>
                      <a:pt x="4408" y="1079"/>
                    </a:cubicBezTo>
                    <a:cubicBezTo>
                      <a:pt x="4575" y="954"/>
                      <a:pt x="4519" y="755"/>
                      <a:pt x="4373" y="745"/>
                    </a:cubicBezTo>
                    <a:lnTo>
                      <a:pt x="4373" y="745"/>
                    </a:lnTo>
                    <a:cubicBezTo>
                      <a:pt x="4372" y="699"/>
                      <a:pt x="4355" y="651"/>
                      <a:pt x="4314" y="610"/>
                    </a:cubicBezTo>
                    <a:lnTo>
                      <a:pt x="4314" y="610"/>
                    </a:lnTo>
                    <a:lnTo>
                      <a:pt x="4314" y="657"/>
                    </a:lnTo>
                    <a:cubicBezTo>
                      <a:pt x="3752" y="235"/>
                      <a:pt x="3095" y="1"/>
                      <a:pt x="2392" y="1"/>
                    </a:cubicBezTo>
                    <a:close/>
                  </a:path>
                </a:pathLst>
              </a:custGeom>
              <a:solidFill>
                <a:srgbClr val="8937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98"/>
              <p:cNvSpPr/>
              <p:nvPr/>
            </p:nvSpPr>
            <p:spPr>
              <a:xfrm>
                <a:off x="4774175" y="4799325"/>
                <a:ext cx="85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3650" extrusionOk="0">
                    <a:moveTo>
                      <a:pt x="2382" y="373"/>
                    </a:moveTo>
                    <a:cubicBezTo>
                      <a:pt x="2866" y="373"/>
                      <a:pt x="3201" y="910"/>
                      <a:pt x="2931" y="1361"/>
                    </a:cubicBezTo>
                    <a:cubicBezTo>
                      <a:pt x="2697" y="1829"/>
                      <a:pt x="2087" y="2064"/>
                      <a:pt x="1665" y="2298"/>
                    </a:cubicBezTo>
                    <a:cubicBezTo>
                      <a:pt x="1243" y="2533"/>
                      <a:pt x="915" y="2673"/>
                      <a:pt x="540" y="2861"/>
                    </a:cubicBezTo>
                    <a:cubicBezTo>
                      <a:pt x="462" y="2900"/>
                      <a:pt x="381" y="2946"/>
                      <a:pt x="307" y="2999"/>
                    </a:cubicBezTo>
                    <a:lnTo>
                      <a:pt x="307" y="2999"/>
                    </a:lnTo>
                    <a:cubicBezTo>
                      <a:pt x="404" y="2486"/>
                      <a:pt x="622" y="2010"/>
                      <a:pt x="962" y="1595"/>
                    </a:cubicBezTo>
                    <a:cubicBezTo>
                      <a:pt x="1149" y="1314"/>
                      <a:pt x="1337" y="1079"/>
                      <a:pt x="1571" y="845"/>
                    </a:cubicBezTo>
                    <a:cubicBezTo>
                      <a:pt x="1759" y="610"/>
                      <a:pt x="2040" y="423"/>
                      <a:pt x="2321" y="376"/>
                    </a:cubicBezTo>
                    <a:cubicBezTo>
                      <a:pt x="2342" y="374"/>
                      <a:pt x="2362" y="373"/>
                      <a:pt x="2382" y="373"/>
                    </a:cubicBezTo>
                    <a:close/>
                    <a:moveTo>
                      <a:pt x="2415" y="1"/>
                    </a:moveTo>
                    <a:cubicBezTo>
                      <a:pt x="1712" y="1"/>
                      <a:pt x="1243" y="704"/>
                      <a:pt x="868" y="1173"/>
                    </a:cubicBezTo>
                    <a:cubicBezTo>
                      <a:pt x="360" y="1723"/>
                      <a:pt x="120" y="2425"/>
                      <a:pt x="146" y="3143"/>
                    </a:cubicBezTo>
                    <a:lnTo>
                      <a:pt x="146" y="3143"/>
                    </a:lnTo>
                    <a:cubicBezTo>
                      <a:pt x="47" y="3260"/>
                      <a:pt x="0" y="3401"/>
                      <a:pt x="71" y="3564"/>
                    </a:cubicBezTo>
                    <a:cubicBezTo>
                      <a:pt x="110" y="3623"/>
                      <a:pt x="166" y="3649"/>
                      <a:pt x="217" y="3649"/>
                    </a:cubicBezTo>
                    <a:cubicBezTo>
                      <a:pt x="289" y="3649"/>
                      <a:pt x="352" y="3599"/>
                      <a:pt x="352" y="3517"/>
                    </a:cubicBezTo>
                    <a:cubicBezTo>
                      <a:pt x="352" y="3377"/>
                      <a:pt x="586" y="3236"/>
                      <a:pt x="727" y="3189"/>
                    </a:cubicBezTo>
                    <a:lnTo>
                      <a:pt x="1290" y="2861"/>
                    </a:lnTo>
                    <a:lnTo>
                      <a:pt x="2321" y="2298"/>
                    </a:lnTo>
                    <a:cubicBezTo>
                      <a:pt x="2837" y="2064"/>
                      <a:pt x="3353" y="1689"/>
                      <a:pt x="3400" y="1079"/>
                    </a:cubicBezTo>
                    <a:cubicBezTo>
                      <a:pt x="3400" y="516"/>
                      <a:pt x="2978" y="1"/>
                      <a:pt x="2415" y="1"/>
                    </a:cubicBezTo>
                    <a:close/>
                  </a:path>
                </a:pathLst>
              </a:custGeom>
              <a:solidFill>
                <a:srgbClr val="8937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98"/>
              <p:cNvSpPr/>
              <p:nvPr/>
            </p:nvSpPr>
            <p:spPr>
              <a:xfrm>
                <a:off x="4751300" y="4889025"/>
                <a:ext cx="32450" cy="10262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4105" extrusionOk="0">
                    <a:moveTo>
                      <a:pt x="1117" y="1"/>
                    </a:moveTo>
                    <a:cubicBezTo>
                      <a:pt x="1068" y="1"/>
                      <a:pt x="1018" y="21"/>
                      <a:pt x="986" y="70"/>
                    </a:cubicBezTo>
                    <a:cubicBezTo>
                      <a:pt x="892" y="211"/>
                      <a:pt x="845" y="398"/>
                      <a:pt x="798" y="539"/>
                    </a:cubicBezTo>
                    <a:cubicBezTo>
                      <a:pt x="704" y="727"/>
                      <a:pt x="657" y="867"/>
                      <a:pt x="564" y="1008"/>
                    </a:cubicBezTo>
                    <a:cubicBezTo>
                      <a:pt x="423" y="1383"/>
                      <a:pt x="329" y="1711"/>
                      <a:pt x="235" y="2040"/>
                    </a:cubicBezTo>
                    <a:cubicBezTo>
                      <a:pt x="1" y="2696"/>
                      <a:pt x="1" y="3399"/>
                      <a:pt x="235" y="4056"/>
                    </a:cubicBezTo>
                    <a:cubicBezTo>
                      <a:pt x="269" y="4089"/>
                      <a:pt x="308" y="4105"/>
                      <a:pt x="344" y="4105"/>
                    </a:cubicBezTo>
                    <a:cubicBezTo>
                      <a:pt x="411" y="4105"/>
                      <a:pt x="470" y="4053"/>
                      <a:pt x="470" y="3962"/>
                    </a:cubicBezTo>
                    <a:cubicBezTo>
                      <a:pt x="423" y="3681"/>
                      <a:pt x="423" y="3352"/>
                      <a:pt x="423" y="3024"/>
                    </a:cubicBezTo>
                    <a:cubicBezTo>
                      <a:pt x="423" y="2696"/>
                      <a:pt x="470" y="2368"/>
                      <a:pt x="611" y="2040"/>
                    </a:cubicBezTo>
                    <a:cubicBezTo>
                      <a:pt x="704" y="1711"/>
                      <a:pt x="798" y="1430"/>
                      <a:pt x="939" y="1102"/>
                    </a:cubicBezTo>
                    <a:cubicBezTo>
                      <a:pt x="986" y="961"/>
                      <a:pt x="1033" y="820"/>
                      <a:pt x="1079" y="633"/>
                    </a:cubicBezTo>
                    <a:cubicBezTo>
                      <a:pt x="1173" y="492"/>
                      <a:pt x="1220" y="305"/>
                      <a:pt x="1267" y="164"/>
                    </a:cubicBezTo>
                    <a:cubicBezTo>
                      <a:pt x="1298" y="72"/>
                      <a:pt x="1209" y="1"/>
                      <a:pt x="1117" y="1"/>
                    </a:cubicBezTo>
                    <a:close/>
                  </a:path>
                </a:pathLst>
              </a:custGeom>
              <a:solidFill>
                <a:srgbClr val="8937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98"/>
              <p:cNvSpPr/>
              <p:nvPr/>
            </p:nvSpPr>
            <p:spPr>
              <a:xfrm>
                <a:off x="4779800" y="4867325"/>
                <a:ext cx="11925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1079" extrusionOk="0">
                    <a:moveTo>
                      <a:pt x="2190" y="0"/>
                    </a:moveTo>
                    <a:cubicBezTo>
                      <a:pt x="1815" y="0"/>
                      <a:pt x="1393" y="0"/>
                      <a:pt x="971" y="94"/>
                    </a:cubicBezTo>
                    <a:cubicBezTo>
                      <a:pt x="596" y="141"/>
                      <a:pt x="221" y="375"/>
                      <a:pt x="33" y="704"/>
                    </a:cubicBezTo>
                    <a:cubicBezTo>
                      <a:pt x="0" y="770"/>
                      <a:pt x="61" y="836"/>
                      <a:pt x="116" y="836"/>
                    </a:cubicBezTo>
                    <a:cubicBezTo>
                      <a:pt x="138" y="836"/>
                      <a:pt x="160" y="825"/>
                      <a:pt x="174" y="797"/>
                    </a:cubicBezTo>
                    <a:lnTo>
                      <a:pt x="174" y="751"/>
                    </a:lnTo>
                    <a:cubicBezTo>
                      <a:pt x="455" y="516"/>
                      <a:pt x="830" y="375"/>
                      <a:pt x="1252" y="375"/>
                    </a:cubicBezTo>
                    <a:cubicBezTo>
                      <a:pt x="1472" y="321"/>
                      <a:pt x="1692" y="298"/>
                      <a:pt x="1912" y="298"/>
                    </a:cubicBezTo>
                    <a:cubicBezTo>
                      <a:pt x="2067" y="298"/>
                      <a:pt x="2222" y="309"/>
                      <a:pt x="2378" y="329"/>
                    </a:cubicBezTo>
                    <a:cubicBezTo>
                      <a:pt x="2753" y="375"/>
                      <a:pt x="3128" y="469"/>
                      <a:pt x="3503" y="610"/>
                    </a:cubicBezTo>
                    <a:cubicBezTo>
                      <a:pt x="3644" y="657"/>
                      <a:pt x="3831" y="751"/>
                      <a:pt x="4019" y="797"/>
                    </a:cubicBezTo>
                    <a:cubicBezTo>
                      <a:pt x="4160" y="938"/>
                      <a:pt x="4347" y="985"/>
                      <a:pt x="4535" y="1079"/>
                    </a:cubicBezTo>
                    <a:cubicBezTo>
                      <a:pt x="4675" y="1079"/>
                      <a:pt x="4769" y="938"/>
                      <a:pt x="4675" y="844"/>
                    </a:cubicBezTo>
                    <a:cubicBezTo>
                      <a:pt x="4488" y="704"/>
                      <a:pt x="4300" y="563"/>
                      <a:pt x="4066" y="469"/>
                    </a:cubicBezTo>
                    <a:cubicBezTo>
                      <a:pt x="3878" y="375"/>
                      <a:pt x="3691" y="329"/>
                      <a:pt x="3503" y="235"/>
                    </a:cubicBezTo>
                    <a:cubicBezTo>
                      <a:pt x="3081" y="94"/>
                      <a:pt x="2659" y="0"/>
                      <a:pt x="2190" y="0"/>
                    </a:cubicBezTo>
                    <a:close/>
                  </a:path>
                </a:pathLst>
              </a:custGeom>
              <a:solidFill>
                <a:srgbClr val="8937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98"/>
              <p:cNvSpPr/>
              <p:nvPr/>
            </p:nvSpPr>
            <p:spPr>
              <a:xfrm>
                <a:off x="3248475" y="2354000"/>
                <a:ext cx="1452400" cy="504175"/>
              </a:xfrm>
              <a:custGeom>
                <a:avLst/>
                <a:gdLst/>
                <a:ahLst/>
                <a:cxnLst/>
                <a:rect l="l" t="t" r="r" b="b"/>
                <a:pathLst>
                  <a:path w="58096" h="20167" extrusionOk="0">
                    <a:moveTo>
                      <a:pt x="20632" y="1"/>
                    </a:moveTo>
                    <a:cubicBezTo>
                      <a:pt x="13880" y="1"/>
                      <a:pt x="6237" y="1220"/>
                      <a:pt x="1" y="3893"/>
                    </a:cubicBezTo>
                    <a:lnTo>
                      <a:pt x="18616" y="13224"/>
                    </a:lnTo>
                    <a:cubicBezTo>
                      <a:pt x="20868" y="12988"/>
                      <a:pt x="23130" y="12868"/>
                      <a:pt x="25390" y="12868"/>
                    </a:cubicBezTo>
                    <a:cubicBezTo>
                      <a:pt x="29861" y="12868"/>
                      <a:pt x="34325" y="13337"/>
                      <a:pt x="38685" y="14302"/>
                    </a:cubicBezTo>
                    <a:cubicBezTo>
                      <a:pt x="45156" y="15615"/>
                      <a:pt x="50736" y="17819"/>
                      <a:pt x="56691" y="20163"/>
                    </a:cubicBezTo>
                    <a:cubicBezTo>
                      <a:pt x="56695" y="20165"/>
                      <a:pt x="56699" y="20166"/>
                      <a:pt x="56703" y="20166"/>
                    </a:cubicBezTo>
                    <a:cubicBezTo>
                      <a:pt x="57132" y="20166"/>
                      <a:pt x="58095" y="10831"/>
                      <a:pt x="57863" y="10692"/>
                    </a:cubicBezTo>
                    <a:cubicBezTo>
                      <a:pt x="46844" y="3095"/>
                      <a:pt x="34746" y="94"/>
                      <a:pt x="206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98"/>
              <p:cNvSpPr/>
              <p:nvPr/>
            </p:nvSpPr>
            <p:spPr>
              <a:xfrm>
                <a:off x="4550850" y="2588450"/>
                <a:ext cx="321225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849" h="12456" extrusionOk="0">
                    <a:moveTo>
                      <a:pt x="3799" y="1"/>
                    </a:moveTo>
                    <a:lnTo>
                      <a:pt x="1" y="8675"/>
                    </a:lnTo>
                    <a:cubicBezTo>
                      <a:pt x="1314" y="9426"/>
                      <a:pt x="2673" y="10129"/>
                      <a:pt x="4127" y="10785"/>
                    </a:cubicBezTo>
                    <a:cubicBezTo>
                      <a:pt x="4784" y="11114"/>
                      <a:pt x="5487" y="11442"/>
                      <a:pt x="6190" y="11723"/>
                    </a:cubicBezTo>
                    <a:cubicBezTo>
                      <a:pt x="6442" y="11807"/>
                      <a:pt x="7559" y="12455"/>
                      <a:pt x="7958" y="12455"/>
                    </a:cubicBezTo>
                    <a:cubicBezTo>
                      <a:pt x="8005" y="12455"/>
                      <a:pt x="8041" y="12446"/>
                      <a:pt x="8066" y="12427"/>
                    </a:cubicBezTo>
                    <a:cubicBezTo>
                      <a:pt x="8160" y="12380"/>
                      <a:pt x="8207" y="12286"/>
                      <a:pt x="8160" y="12192"/>
                    </a:cubicBezTo>
                    <a:cubicBezTo>
                      <a:pt x="8160" y="11301"/>
                      <a:pt x="7644" y="10973"/>
                      <a:pt x="7034" y="10457"/>
                    </a:cubicBezTo>
                    <a:cubicBezTo>
                      <a:pt x="6894" y="10317"/>
                      <a:pt x="6706" y="10129"/>
                      <a:pt x="6753" y="9941"/>
                    </a:cubicBezTo>
                    <a:cubicBezTo>
                      <a:pt x="6847" y="9754"/>
                      <a:pt x="7128" y="9707"/>
                      <a:pt x="7363" y="9707"/>
                    </a:cubicBezTo>
                    <a:cubicBezTo>
                      <a:pt x="8300" y="9848"/>
                      <a:pt x="9004" y="10410"/>
                      <a:pt x="9754" y="10879"/>
                    </a:cubicBezTo>
                    <a:cubicBezTo>
                      <a:pt x="10317" y="11301"/>
                      <a:pt x="10879" y="11629"/>
                      <a:pt x="11489" y="11958"/>
                    </a:cubicBezTo>
                    <a:cubicBezTo>
                      <a:pt x="11770" y="12063"/>
                      <a:pt x="12052" y="12116"/>
                      <a:pt x="12353" y="12116"/>
                    </a:cubicBezTo>
                    <a:cubicBezTo>
                      <a:pt x="12453" y="12116"/>
                      <a:pt x="12556" y="12110"/>
                      <a:pt x="12661" y="12098"/>
                    </a:cubicBezTo>
                    <a:cubicBezTo>
                      <a:pt x="12708" y="12098"/>
                      <a:pt x="12755" y="12098"/>
                      <a:pt x="12802" y="12051"/>
                    </a:cubicBezTo>
                    <a:cubicBezTo>
                      <a:pt x="12849" y="12005"/>
                      <a:pt x="12849" y="11958"/>
                      <a:pt x="12849" y="11958"/>
                    </a:cubicBezTo>
                    <a:cubicBezTo>
                      <a:pt x="12849" y="11723"/>
                      <a:pt x="12708" y="11583"/>
                      <a:pt x="12567" y="11489"/>
                    </a:cubicBezTo>
                    <a:cubicBezTo>
                      <a:pt x="11864" y="10879"/>
                      <a:pt x="10223" y="9426"/>
                      <a:pt x="10270" y="9426"/>
                    </a:cubicBezTo>
                    <a:lnTo>
                      <a:pt x="10270" y="9426"/>
                    </a:lnTo>
                    <a:cubicBezTo>
                      <a:pt x="10290" y="9428"/>
                      <a:pt x="10310" y="9429"/>
                      <a:pt x="10329" y="9429"/>
                    </a:cubicBezTo>
                    <a:cubicBezTo>
                      <a:pt x="10754" y="9429"/>
                      <a:pt x="10926" y="8945"/>
                      <a:pt x="10926" y="8675"/>
                    </a:cubicBezTo>
                    <a:cubicBezTo>
                      <a:pt x="10926" y="8394"/>
                      <a:pt x="10739" y="8160"/>
                      <a:pt x="10504" y="8019"/>
                    </a:cubicBezTo>
                    <a:cubicBezTo>
                      <a:pt x="10786" y="7878"/>
                      <a:pt x="10926" y="7597"/>
                      <a:pt x="10879" y="7316"/>
                    </a:cubicBezTo>
                    <a:cubicBezTo>
                      <a:pt x="10786" y="6987"/>
                      <a:pt x="10645" y="6753"/>
                      <a:pt x="10457" y="6565"/>
                    </a:cubicBezTo>
                    <a:cubicBezTo>
                      <a:pt x="10270" y="6331"/>
                      <a:pt x="10129" y="6143"/>
                      <a:pt x="10129" y="6143"/>
                    </a:cubicBezTo>
                    <a:cubicBezTo>
                      <a:pt x="10129" y="6143"/>
                      <a:pt x="10504" y="5862"/>
                      <a:pt x="10504" y="5674"/>
                    </a:cubicBezTo>
                    <a:cubicBezTo>
                      <a:pt x="10504" y="5440"/>
                      <a:pt x="10410" y="5206"/>
                      <a:pt x="10270" y="5065"/>
                    </a:cubicBezTo>
                    <a:cubicBezTo>
                      <a:pt x="9473" y="4033"/>
                      <a:pt x="8535" y="3142"/>
                      <a:pt x="7456" y="2392"/>
                    </a:cubicBezTo>
                    <a:cubicBezTo>
                      <a:pt x="6284" y="1548"/>
                      <a:pt x="5018" y="798"/>
                      <a:pt x="3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98"/>
              <p:cNvSpPr/>
              <p:nvPr/>
            </p:nvSpPr>
            <p:spPr>
              <a:xfrm>
                <a:off x="2941350" y="2355175"/>
                <a:ext cx="519325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15188" extrusionOk="0">
                    <a:moveTo>
                      <a:pt x="5862" y="1"/>
                    </a:moveTo>
                    <a:lnTo>
                      <a:pt x="5768" y="5252"/>
                    </a:lnTo>
                    <a:lnTo>
                      <a:pt x="0" y="9238"/>
                    </a:lnTo>
                    <a:cubicBezTo>
                      <a:pt x="0" y="9238"/>
                      <a:pt x="7516" y="15188"/>
                      <a:pt x="12848" y="15188"/>
                    </a:cubicBezTo>
                    <a:cubicBezTo>
                      <a:pt x="14041" y="15188"/>
                      <a:pt x="15124" y="14890"/>
                      <a:pt x="15990" y="14161"/>
                    </a:cubicBezTo>
                    <a:cubicBezTo>
                      <a:pt x="20773" y="10176"/>
                      <a:pt x="18663" y="3939"/>
                      <a:pt x="18663" y="3939"/>
                    </a:cubicBezTo>
                    <a:lnTo>
                      <a:pt x="15240" y="3846"/>
                    </a:lnTo>
                    <a:lnTo>
                      <a:pt x="15005" y="423"/>
                    </a:lnTo>
                    <a:lnTo>
                      <a:pt x="586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98"/>
              <p:cNvSpPr/>
              <p:nvPr/>
            </p:nvSpPr>
            <p:spPr>
              <a:xfrm>
                <a:off x="2364600" y="2520475"/>
                <a:ext cx="737375" cy="5771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3085" extrusionOk="0">
                    <a:moveTo>
                      <a:pt x="26821" y="0"/>
                    </a:moveTo>
                    <a:cubicBezTo>
                      <a:pt x="23070" y="2438"/>
                      <a:pt x="19413" y="5017"/>
                      <a:pt x="15896" y="7784"/>
                    </a:cubicBezTo>
                    <a:lnTo>
                      <a:pt x="1970" y="10972"/>
                    </a:lnTo>
                    <a:cubicBezTo>
                      <a:pt x="844" y="13551"/>
                      <a:pt x="0" y="17021"/>
                      <a:pt x="1454" y="19647"/>
                    </a:cubicBezTo>
                    <a:cubicBezTo>
                      <a:pt x="2438" y="21194"/>
                      <a:pt x="3939" y="22273"/>
                      <a:pt x="5674" y="22742"/>
                    </a:cubicBezTo>
                    <a:cubicBezTo>
                      <a:pt x="6451" y="22975"/>
                      <a:pt x="7411" y="23084"/>
                      <a:pt x="8523" y="23084"/>
                    </a:cubicBezTo>
                    <a:cubicBezTo>
                      <a:pt x="13447" y="23084"/>
                      <a:pt x="21346" y="20943"/>
                      <a:pt x="29494" y="17959"/>
                    </a:cubicBezTo>
                    <a:lnTo>
                      <a:pt x="268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98"/>
              <p:cNvSpPr/>
              <p:nvPr/>
            </p:nvSpPr>
            <p:spPr>
              <a:xfrm>
                <a:off x="2750275" y="2645900"/>
                <a:ext cx="155925" cy="400925"/>
              </a:xfrm>
              <a:custGeom>
                <a:avLst/>
                <a:gdLst/>
                <a:ahLst/>
                <a:cxnLst/>
                <a:rect l="l" t="t" r="r" b="b"/>
                <a:pathLst>
                  <a:path w="6237" h="16037" extrusionOk="0">
                    <a:moveTo>
                      <a:pt x="4642" y="0"/>
                    </a:moveTo>
                    <a:lnTo>
                      <a:pt x="375" y="4689"/>
                    </a:lnTo>
                    <a:cubicBezTo>
                      <a:pt x="141" y="4877"/>
                      <a:pt x="0" y="5158"/>
                      <a:pt x="0" y="5440"/>
                    </a:cubicBezTo>
                    <a:cubicBezTo>
                      <a:pt x="47" y="5580"/>
                      <a:pt x="141" y="5721"/>
                      <a:pt x="235" y="5815"/>
                    </a:cubicBezTo>
                    <a:cubicBezTo>
                      <a:pt x="2345" y="8816"/>
                      <a:pt x="3376" y="12473"/>
                      <a:pt x="4314" y="16037"/>
                    </a:cubicBezTo>
                    <a:cubicBezTo>
                      <a:pt x="5158" y="15521"/>
                      <a:pt x="5439" y="14536"/>
                      <a:pt x="5580" y="13598"/>
                    </a:cubicBezTo>
                    <a:cubicBezTo>
                      <a:pt x="6237" y="9378"/>
                      <a:pt x="5064" y="5064"/>
                      <a:pt x="5299" y="844"/>
                    </a:cubicBezTo>
                    <a:lnTo>
                      <a:pt x="46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98"/>
              <p:cNvSpPr/>
              <p:nvPr/>
            </p:nvSpPr>
            <p:spPr>
              <a:xfrm>
                <a:off x="2948375" y="2398550"/>
                <a:ext cx="1318825" cy="1300050"/>
              </a:xfrm>
              <a:custGeom>
                <a:avLst/>
                <a:gdLst/>
                <a:ahLst/>
                <a:cxnLst/>
                <a:rect l="l" t="t" r="r" b="b"/>
                <a:pathLst>
                  <a:path w="52753" h="52002" extrusionOk="0">
                    <a:moveTo>
                      <a:pt x="20492" y="0"/>
                    </a:moveTo>
                    <a:lnTo>
                      <a:pt x="16787" y="938"/>
                    </a:lnTo>
                    <a:cubicBezTo>
                      <a:pt x="18100" y="3752"/>
                      <a:pt x="19132" y="9191"/>
                      <a:pt x="15428" y="10832"/>
                    </a:cubicBezTo>
                    <a:cubicBezTo>
                      <a:pt x="14532" y="11190"/>
                      <a:pt x="13584" y="11367"/>
                      <a:pt x="12633" y="11367"/>
                    </a:cubicBezTo>
                    <a:cubicBezTo>
                      <a:pt x="11591" y="11367"/>
                      <a:pt x="10547" y="11155"/>
                      <a:pt x="9566" y="10738"/>
                    </a:cubicBezTo>
                    <a:cubicBezTo>
                      <a:pt x="7175" y="9754"/>
                      <a:pt x="4408" y="8394"/>
                      <a:pt x="2626" y="6471"/>
                    </a:cubicBezTo>
                    <a:lnTo>
                      <a:pt x="1" y="7644"/>
                    </a:lnTo>
                    <a:cubicBezTo>
                      <a:pt x="563" y="10035"/>
                      <a:pt x="1126" y="12473"/>
                      <a:pt x="1829" y="14865"/>
                    </a:cubicBezTo>
                    <a:cubicBezTo>
                      <a:pt x="3189" y="19601"/>
                      <a:pt x="4596" y="24383"/>
                      <a:pt x="6096" y="29026"/>
                    </a:cubicBezTo>
                    <a:cubicBezTo>
                      <a:pt x="6847" y="31276"/>
                      <a:pt x="8441" y="33386"/>
                      <a:pt x="9379" y="35637"/>
                    </a:cubicBezTo>
                    <a:cubicBezTo>
                      <a:pt x="9941" y="37091"/>
                      <a:pt x="10598" y="38544"/>
                      <a:pt x="11067" y="40092"/>
                    </a:cubicBezTo>
                    <a:cubicBezTo>
                      <a:pt x="11442" y="41311"/>
                      <a:pt x="11395" y="42577"/>
                      <a:pt x="11676" y="43843"/>
                    </a:cubicBezTo>
                    <a:cubicBezTo>
                      <a:pt x="11676" y="44030"/>
                      <a:pt x="11770" y="44218"/>
                      <a:pt x="11864" y="44406"/>
                    </a:cubicBezTo>
                    <a:cubicBezTo>
                      <a:pt x="12145" y="44781"/>
                      <a:pt x="12661" y="44828"/>
                      <a:pt x="12942" y="45156"/>
                    </a:cubicBezTo>
                    <a:cubicBezTo>
                      <a:pt x="13083" y="45578"/>
                      <a:pt x="13130" y="46000"/>
                      <a:pt x="12989" y="46422"/>
                    </a:cubicBezTo>
                    <a:cubicBezTo>
                      <a:pt x="12895" y="46984"/>
                      <a:pt x="12989" y="47547"/>
                      <a:pt x="13271" y="48016"/>
                    </a:cubicBezTo>
                    <a:cubicBezTo>
                      <a:pt x="13646" y="48485"/>
                      <a:pt x="13974" y="49001"/>
                      <a:pt x="14161" y="49517"/>
                    </a:cubicBezTo>
                    <a:cubicBezTo>
                      <a:pt x="14255" y="49798"/>
                      <a:pt x="14302" y="50126"/>
                      <a:pt x="14396" y="50361"/>
                    </a:cubicBezTo>
                    <a:cubicBezTo>
                      <a:pt x="14724" y="51205"/>
                      <a:pt x="15756" y="51392"/>
                      <a:pt x="16318" y="52002"/>
                    </a:cubicBezTo>
                    <a:cubicBezTo>
                      <a:pt x="16272" y="51345"/>
                      <a:pt x="16225" y="50689"/>
                      <a:pt x="16131" y="50032"/>
                    </a:cubicBezTo>
                    <a:cubicBezTo>
                      <a:pt x="16131" y="50032"/>
                      <a:pt x="19648" y="47688"/>
                      <a:pt x="21195" y="46656"/>
                    </a:cubicBezTo>
                    <a:cubicBezTo>
                      <a:pt x="24712" y="44359"/>
                      <a:pt x="29307" y="43468"/>
                      <a:pt x="33152" y="42249"/>
                    </a:cubicBezTo>
                    <a:cubicBezTo>
                      <a:pt x="35309" y="41545"/>
                      <a:pt x="37325" y="40373"/>
                      <a:pt x="39342" y="39388"/>
                    </a:cubicBezTo>
                    <a:cubicBezTo>
                      <a:pt x="41499" y="38310"/>
                      <a:pt x="43702" y="37419"/>
                      <a:pt x="46000" y="36669"/>
                    </a:cubicBezTo>
                    <a:cubicBezTo>
                      <a:pt x="47079" y="36294"/>
                      <a:pt x="48251" y="36106"/>
                      <a:pt x="49376" y="35684"/>
                    </a:cubicBezTo>
                    <a:cubicBezTo>
                      <a:pt x="50502" y="35262"/>
                      <a:pt x="51580" y="34793"/>
                      <a:pt x="52752" y="34371"/>
                    </a:cubicBezTo>
                    <a:cubicBezTo>
                      <a:pt x="46657" y="24524"/>
                      <a:pt x="39342" y="19601"/>
                      <a:pt x="31511" y="11160"/>
                    </a:cubicBezTo>
                    <a:cubicBezTo>
                      <a:pt x="25603" y="4689"/>
                      <a:pt x="20492" y="0"/>
                      <a:pt x="204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98"/>
              <p:cNvSpPr/>
              <p:nvPr/>
            </p:nvSpPr>
            <p:spPr>
              <a:xfrm>
                <a:off x="3164075" y="2404400"/>
                <a:ext cx="164150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23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99" y="1000"/>
                      <a:pt x="1961" y="2368"/>
                      <a:pt x="5214" y="2368"/>
                    </a:cubicBezTo>
                    <a:cubicBezTo>
                      <a:pt x="5626" y="2368"/>
                      <a:pt x="6075" y="2346"/>
                      <a:pt x="6565" y="2299"/>
                    </a:cubicBezTo>
                    <a:lnTo>
                      <a:pt x="6377" y="610"/>
                    </a:lnTo>
                    <a:lnTo>
                      <a:pt x="6190" y="564"/>
                    </a:lnTo>
                    <a:cubicBezTo>
                      <a:pt x="5411" y="688"/>
                      <a:pt x="4611" y="765"/>
                      <a:pt x="3815" y="765"/>
                    </a:cubicBezTo>
                    <a:cubicBezTo>
                      <a:pt x="2502" y="765"/>
                      <a:pt x="1197" y="55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98"/>
              <p:cNvSpPr/>
              <p:nvPr/>
            </p:nvSpPr>
            <p:spPr>
              <a:xfrm>
                <a:off x="3317650" y="2417600"/>
                <a:ext cx="3635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709" extrusionOk="0">
                    <a:moveTo>
                      <a:pt x="29" y="0"/>
                    </a:moveTo>
                    <a:cubicBezTo>
                      <a:pt x="12" y="0"/>
                      <a:pt x="0" y="12"/>
                      <a:pt x="0" y="36"/>
                    </a:cubicBezTo>
                    <a:cubicBezTo>
                      <a:pt x="0" y="458"/>
                      <a:pt x="47" y="927"/>
                      <a:pt x="141" y="1349"/>
                    </a:cubicBezTo>
                    <a:cubicBezTo>
                      <a:pt x="188" y="1817"/>
                      <a:pt x="375" y="2286"/>
                      <a:pt x="750" y="2615"/>
                    </a:cubicBezTo>
                    <a:cubicBezTo>
                      <a:pt x="844" y="2661"/>
                      <a:pt x="938" y="2708"/>
                      <a:pt x="1079" y="2708"/>
                    </a:cubicBezTo>
                    <a:cubicBezTo>
                      <a:pt x="1172" y="2708"/>
                      <a:pt x="1360" y="2708"/>
                      <a:pt x="1407" y="2568"/>
                    </a:cubicBezTo>
                    <a:cubicBezTo>
                      <a:pt x="1454" y="2521"/>
                      <a:pt x="1407" y="2427"/>
                      <a:pt x="1360" y="2427"/>
                    </a:cubicBezTo>
                    <a:lnTo>
                      <a:pt x="1079" y="2427"/>
                    </a:lnTo>
                    <a:cubicBezTo>
                      <a:pt x="1032" y="2380"/>
                      <a:pt x="938" y="2380"/>
                      <a:pt x="891" y="2333"/>
                    </a:cubicBezTo>
                    <a:cubicBezTo>
                      <a:pt x="750" y="2239"/>
                      <a:pt x="657" y="2052"/>
                      <a:pt x="563" y="1911"/>
                    </a:cubicBezTo>
                    <a:cubicBezTo>
                      <a:pt x="422" y="1442"/>
                      <a:pt x="281" y="1020"/>
                      <a:pt x="234" y="551"/>
                    </a:cubicBezTo>
                    <a:cubicBezTo>
                      <a:pt x="188" y="364"/>
                      <a:pt x="141" y="223"/>
                      <a:pt x="94" y="36"/>
                    </a:cubicBezTo>
                    <a:cubicBezTo>
                      <a:pt x="70" y="12"/>
                      <a:pt x="47" y="0"/>
                      <a:pt x="29" y="0"/>
                    </a:cubicBezTo>
                    <a:close/>
                  </a:path>
                </a:pathLst>
              </a:custGeom>
              <a:solidFill>
                <a:srgbClr val="DD85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98"/>
              <p:cNvSpPr/>
              <p:nvPr/>
            </p:nvSpPr>
            <p:spPr>
              <a:xfrm>
                <a:off x="3656800" y="2752400"/>
                <a:ext cx="266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54" extrusionOk="0">
                    <a:moveTo>
                      <a:pt x="621" y="0"/>
                    </a:moveTo>
                    <a:cubicBezTo>
                      <a:pt x="597" y="0"/>
                      <a:pt x="573" y="2"/>
                      <a:pt x="548" y="7"/>
                    </a:cubicBezTo>
                    <a:cubicBezTo>
                      <a:pt x="1" y="53"/>
                      <a:pt x="75" y="853"/>
                      <a:pt x="597" y="853"/>
                    </a:cubicBezTo>
                    <a:cubicBezTo>
                      <a:pt x="612" y="853"/>
                      <a:pt x="627" y="853"/>
                      <a:pt x="642" y="851"/>
                    </a:cubicBezTo>
                    <a:cubicBezTo>
                      <a:pt x="876" y="804"/>
                      <a:pt x="1064" y="617"/>
                      <a:pt x="1017" y="382"/>
                    </a:cubicBezTo>
                    <a:cubicBezTo>
                      <a:pt x="1017" y="172"/>
                      <a:pt x="829" y="0"/>
                      <a:pt x="621" y="0"/>
                    </a:cubicBezTo>
                    <a:close/>
                  </a:path>
                </a:pathLst>
              </a:custGeom>
              <a:solidFill>
                <a:srgbClr val="AD4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98"/>
              <p:cNvSpPr/>
              <p:nvPr/>
            </p:nvSpPr>
            <p:spPr>
              <a:xfrm>
                <a:off x="2827625" y="2340375"/>
                <a:ext cx="1556800" cy="1113225"/>
              </a:xfrm>
              <a:custGeom>
                <a:avLst/>
                <a:gdLst/>
                <a:ahLst/>
                <a:cxnLst/>
                <a:rect l="l" t="t" r="r" b="b"/>
                <a:pathLst>
                  <a:path w="62272" h="44529" extrusionOk="0">
                    <a:moveTo>
                      <a:pt x="44639" y="15032"/>
                    </a:moveTo>
                    <a:lnTo>
                      <a:pt x="44639" y="15032"/>
                    </a:lnTo>
                    <a:cubicBezTo>
                      <a:pt x="44640" y="15033"/>
                      <a:pt x="44640" y="15034"/>
                      <a:pt x="44641" y="15035"/>
                    </a:cubicBezTo>
                    <a:cubicBezTo>
                      <a:pt x="44640" y="15034"/>
                      <a:pt x="44640" y="15033"/>
                      <a:pt x="44639" y="15032"/>
                    </a:cubicBezTo>
                    <a:close/>
                    <a:moveTo>
                      <a:pt x="35323" y="0"/>
                    </a:moveTo>
                    <a:cubicBezTo>
                      <a:pt x="30030" y="0"/>
                      <a:pt x="24726" y="718"/>
                      <a:pt x="19648" y="2187"/>
                    </a:cubicBezTo>
                    <a:cubicBezTo>
                      <a:pt x="21383" y="3312"/>
                      <a:pt x="22930" y="4766"/>
                      <a:pt x="24103" y="6501"/>
                    </a:cubicBezTo>
                    <a:cubicBezTo>
                      <a:pt x="25462" y="8658"/>
                      <a:pt x="27526" y="10486"/>
                      <a:pt x="29120" y="12456"/>
                    </a:cubicBezTo>
                    <a:cubicBezTo>
                      <a:pt x="32637" y="16723"/>
                      <a:pt x="35872" y="21177"/>
                      <a:pt x="38779" y="25819"/>
                    </a:cubicBezTo>
                    <a:cubicBezTo>
                      <a:pt x="42765" y="32150"/>
                      <a:pt x="46188" y="37401"/>
                      <a:pt x="49001" y="44294"/>
                    </a:cubicBezTo>
                    <a:cubicBezTo>
                      <a:pt x="53690" y="39605"/>
                      <a:pt x="57817" y="37401"/>
                      <a:pt x="62271" y="36229"/>
                    </a:cubicBezTo>
                    <a:cubicBezTo>
                      <a:pt x="56785" y="29336"/>
                      <a:pt x="51955" y="27742"/>
                      <a:pt x="46000" y="21271"/>
                    </a:cubicBezTo>
                    <a:cubicBezTo>
                      <a:pt x="43703" y="18833"/>
                      <a:pt x="40561" y="15363"/>
                      <a:pt x="40561" y="15363"/>
                    </a:cubicBezTo>
                    <a:cubicBezTo>
                      <a:pt x="40561" y="15363"/>
                      <a:pt x="43610" y="15008"/>
                      <a:pt x="44437" y="15008"/>
                    </a:cubicBezTo>
                    <a:cubicBezTo>
                      <a:pt x="44555" y="15008"/>
                      <a:pt x="44627" y="15016"/>
                      <a:pt x="44639" y="15032"/>
                    </a:cubicBezTo>
                    <a:lnTo>
                      <a:pt x="44639" y="15032"/>
                    </a:lnTo>
                    <a:cubicBezTo>
                      <a:pt x="42202" y="10343"/>
                      <a:pt x="41029" y="3734"/>
                      <a:pt x="37185" y="30"/>
                    </a:cubicBezTo>
                    <a:cubicBezTo>
                      <a:pt x="36565" y="10"/>
                      <a:pt x="35944" y="0"/>
                      <a:pt x="35323" y="0"/>
                    </a:cubicBezTo>
                    <a:close/>
                    <a:moveTo>
                      <a:pt x="9379" y="4672"/>
                    </a:moveTo>
                    <a:cubicBezTo>
                      <a:pt x="5909" y="5657"/>
                      <a:pt x="1" y="9971"/>
                      <a:pt x="1" y="9971"/>
                    </a:cubicBezTo>
                    <a:lnTo>
                      <a:pt x="2533" y="28727"/>
                    </a:lnTo>
                    <a:lnTo>
                      <a:pt x="7175" y="26898"/>
                    </a:lnTo>
                    <a:cubicBezTo>
                      <a:pt x="8113" y="32337"/>
                      <a:pt x="8863" y="38855"/>
                      <a:pt x="9379" y="44529"/>
                    </a:cubicBezTo>
                    <a:cubicBezTo>
                      <a:pt x="13365" y="29758"/>
                      <a:pt x="11161" y="11190"/>
                      <a:pt x="9379" y="46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98"/>
              <p:cNvSpPr/>
              <p:nvPr/>
            </p:nvSpPr>
            <p:spPr>
              <a:xfrm>
                <a:off x="3343425" y="2412625"/>
                <a:ext cx="737375" cy="1005800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40232" fill="none" extrusionOk="0">
                    <a:moveTo>
                      <a:pt x="1" y="0"/>
                    </a:moveTo>
                    <a:cubicBezTo>
                      <a:pt x="845" y="563"/>
                      <a:pt x="1829" y="750"/>
                      <a:pt x="2673" y="1172"/>
                    </a:cubicBezTo>
                    <a:cubicBezTo>
                      <a:pt x="4596" y="2110"/>
                      <a:pt x="6096" y="4126"/>
                      <a:pt x="7456" y="5627"/>
                    </a:cubicBezTo>
                    <a:cubicBezTo>
                      <a:pt x="9097" y="7456"/>
                      <a:pt x="10645" y="9331"/>
                      <a:pt x="12145" y="11254"/>
                    </a:cubicBezTo>
                    <a:cubicBezTo>
                      <a:pt x="15568" y="15661"/>
                      <a:pt x="18475" y="20444"/>
                      <a:pt x="21430" y="25180"/>
                    </a:cubicBezTo>
                    <a:cubicBezTo>
                      <a:pt x="24477" y="30010"/>
                      <a:pt x="27385" y="34933"/>
                      <a:pt x="29495" y="40232"/>
                    </a:cubicBezTo>
                  </a:path>
                </a:pathLst>
              </a:custGeom>
              <a:noFill/>
              <a:ln w="7025" cap="flat" cmpd="sng">
                <a:solidFill>
                  <a:schemeClr val="lt2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98"/>
              <p:cNvSpPr/>
              <p:nvPr/>
            </p:nvSpPr>
            <p:spPr>
              <a:xfrm>
                <a:off x="3779500" y="2637700"/>
                <a:ext cx="6332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470" fill="none" extrusionOk="0">
                    <a:moveTo>
                      <a:pt x="2533" y="3470"/>
                    </a:moveTo>
                    <a:cubicBezTo>
                      <a:pt x="2533" y="3470"/>
                      <a:pt x="1" y="891"/>
                      <a:pt x="282" y="0"/>
                    </a:cubicBezTo>
                  </a:path>
                </a:pathLst>
              </a:custGeom>
              <a:noFill/>
              <a:ln w="7025" cap="flat" cmpd="sng">
                <a:solidFill>
                  <a:schemeClr val="lt2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98"/>
              <p:cNvSpPr/>
              <p:nvPr/>
            </p:nvSpPr>
            <p:spPr>
              <a:xfrm>
                <a:off x="3318800" y="2388600"/>
                <a:ext cx="241525" cy="178775"/>
              </a:xfrm>
              <a:custGeom>
                <a:avLst/>
                <a:gdLst/>
                <a:ahLst/>
                <a:cxnLst/>
                <a:rect l="l" t="t" r="r" b="b"/>
                <a:pathLst>
                  <a:path w="9661" h="7151" extrusionOk="0">
                    <a:moveTo>
                      <a:pt x="477" y="1"/>
                    </a:moveTo>
                    <a:cubicBezTo>
                      <a:pt x="315" y="1"/>
                      <a:pt x="157" y="8"/>
                      <a:pt x="1" y="23"/>
                    </a:cubicBezTo>
                    <a:lnTo>
                      <a:pt x="329" y="2509"/>
                    </a:lnTo>
                    <a:cubicBezTo>
                      <a:pt x="371" y="2503"/>
                      <a:pt x="413" y="2501"/>
                      <a:pt x="457" y="2501"/>
                    </a:cubicBezTo>
                    <a:cubicBezTo>
                      <a:pt x="2034" y="2501"/>
                      <a:pt x="4873" y="5736"/>
                      <a:pt x="6425" y="7151"/>
                    </a:cubicBezTo>
                    <a:cubicBezTo>
                      <a:pt x="7034" y="5791"/>
                      <a:pt x="8207" y="4712"/>
                      <a:pt x="9660" y="4290"/>
                    </a:cubicBezTo>
                    <a:cubicBezTo>
                      <a:pt x="4695" y="1052"/>
                      <a:pt x="2354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98"/>
              <p:cNvSpPr/>
              <p:nvPr/>
            </p:nvSpPr>
            <p:spPr>
              <a:xfrm>
                <a:off x="3049200" y="2608375"/>
                <a:ext cx="38700" cy="8452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33809" extrusionOk="0">
                    <a:moveTo>
                      <a:pt x="610" y="1"/>
                    </a:moveTo>
                    <a:lnTo>
                      <a:pt x="0" y="95"/>
                    </a:lnTo>
                    <a:cubicBezTo>
                      <a:pt x="750" y="5675"/>
                      <a:pt x="1126" y="11254"/>
                      <a:pt x="1172" y="16928"/>
                    </a:cubicBezTo>
                    <a:cubicBezTo>
                      <a:pt x="1219" y="19742"/>
                      <a:pt x="1219" y="22555"/>
                      <a:pt x="1126" y="25368"/>
                    </a:cubicBezTo>
                    <a:cubicBezTo>
                      <a:pt x="985" y="28182"/>
                      <a:pt x="844" y="30995"/>
                      <a:pt x="516" y="33809"/>
                    </a:cubicBezTo>
                    <a:cubicBezTo>
                      <a:pt x="891" y="30995"/>
                      <a:pt x="1079" y="28182"/>
                      <a:pt x="1266" y="25368"/>
                    </a:cubicBezTo>
                    <a:cubicBezTo>
                      <a:pt x="1407" y="22555"/>
                      <a:pt x="1501" y="19742"/>
                      <a:pt x="1501" y="16928"/>
                    </a:cubicBezTo>
                    <a:cubicBezTo>
                      <a:pt x="1548" y="11254"/>
                      <a:pt x="1219" y="5628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98"/>
              <p:cNvSpPr/>
              <p:nvPr/>
            </p:nvSpPr>
            <p:spPr>
              <a:xfrm>
                <a:off x="3005825" y="2997575"/>
                <a:ext cx="43400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57" fill="none" extrusionOk="0">
                    <a:moveTo>
                      <a:pt x="0" y="657"/>
                    </a:moveTo>
                    <a:cubicBezTo>
                      <a:pt x="0" y="657"/>
                      <a:pt x="1126" y="0"/>
                      <a:pt x="1735" y="46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98"/>
              <p:cNvSpPr/>
              <p:nvPr/>
            </p:nvSpPr>
            <p:spPr>
              <a:xfrm>
                <a:off x="2974175" y="2418475"/>
                <a:ext cx="128975" cy="274325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0973" extrusionOk="0">
                    <a:moveTo>
                      <a:pt x="4502" y="1"/>
                    </a:moveTo>
                    <a:lnTo>
                      <a:pt x="4502" y="1"/>
                    </a:lnTo>
                    <a:cubicBezTo>
                      <a:pt x="3845" y="470"/>
                      <a:pt x="3236" y="657"/>
                      <a:pt x="2767" y="1220"/>
                    </a:cubicBezTo>
                    <a:cubicBezTo>
                      <a:pt x="2063" y="2064"/>
                      <a:pt x="1594" y="3095"/>
                      <a:pt x="1407" y="4127"/>
                    </a:cubicBezTo>
                    <a:cubicBezTo>
                      <a:pt x="1219" y="5205"/>
                      <a:pt x="1079" y="6237"/>
                      <a:pt x="844" y="7315"/>
                    </a:cubicBezTo>
                    <a:cubicBezTo>
                      <a:pt x="750" y="8019"/>
                      <a:pt x="0" y="10738"/>
                      <a:pt x="0" y="10738"/>
                    </a:cubicBezTo>
                    <a:cubicBezTo>
                      <a:pt x="0" y="10738"/>
                      <a:pt x="501" y="10445"/>
                      <a:pt x="1745" y="10445"/>
                    </a:cubicBezTo>
                    <a:cubicBezTo>
                      <a:pt x="2550" y="10445"/>
                      <a:pt x="3666" y="10568"/>
                      <a:pt x="5158" y="10973"/>
                    </a:cubicBezTo>
                    <a:cubicBezTo>
                      <a:pt x="4877" y="8206"/>
                      <a:pt x="4267" y="4877"/>
                      <a:pt x="4127" y="3611"/>
                    </a:cubicBezTo>
                    <a:cubicBezTo>
                      <a:pt x="4173" y="3283"/>
                      <a:pt x="4314" y="2955"/>
                      <a:pt x="4455" y="2720"/>
                    </a:cubicBezTo>
                    <a:lnTo>
                      <a:pt x="45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98"/>
              <p:cNvSpPr/>
              <p:nvPr/>
            </p:nvSpPr>
            <p:spPr>
              <a:xfrm>
                <a:off x="2784250" y="2608375"/>
                <a:ext cx="154775" cy="466600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18664" extrusionOk="0">
                    <a:moveTo>
                      <a:pt x="3752" y="1"/>
                    </a:moveTo>
                    <a:lnTo>
                      <a:pt x="1" y="1220"/>
                    </a:lnTo>
                    <a:cubicBezTo>
                      <a:pt x="610" y="7316"/>
                      <a:pt x="3143" y="18663"/>
                      <a:pt x="3143" y="18663"/>
                    </a:cubicBezTo>
                    <a:lnTo>
                      <a:pt x="6190" y="17725"/>
                    </a:lnTo>
                    <a:cubicBezTo>
                      <a:pt x="6190" y="17725"/>
                      <a:pt x="5253" y="6472"/>
                      <a:pt x="3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98"/>
              <p:cNvSpPr/>
              <p:nvPr/>
            </p:nvSpPr>
            <p:spPr>
              <a:xfrm>
                <a:off x="3494650" y="2556800"/>
                <a:ext cx="2465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846" extrusionOk="0">
                    <a:moveTo>
                      <a:pt x="516" y="1"/>
                    </a:moveTo>
                    <a:cubicBezTo>
                      <a:pt x="141" y="48"/>
                      <a:pt x="0" y="516"/>
                      <a:pt x="282" y="751"/>
                    </a:cubicBezTo>
                    <a:cubicBezTo>
                      <a:pt x="361" y="817"/>
                      <a:pt x="452" y="846"/>
                      <a:pt x="541" y="846"/>
                    </a:cubicBezTo>
                    <a:cubicBezTo>
                      <a:pt x="767" y="846"/>
                      <a:pt x="985" y="658"/>
                      <a:pt x="985" y="423"/>
                    </a:cubicBezTo>
                    <a:cubicBezTo>
                      <a:pt x="938" y="188"/>
                      <a:pt x="751" y="1"/>
                      <a:pt x="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98"/>
              <p:cNvSpPr/>
              <p:nvPr/>
            </p:nvSpPr>
            <p:spPr>
              <a:xfrm>
                <a:off x="3780675" y="2942300"/>
                <a:ext cx="255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852" extrusionOk="0">
                    <a:moveTo>
                      <a:pt x="590" y="0"/>
                    </a:moveTo>
                    <a:cubicBezTo>
                      <a:pt x="565" y="0"/>
                      <a:pt x="541" y="3"/>
                      <a:pt x="517" y="8"/>
                    </a:cubicBezTo>
                    <a:cubicBezTo>
                      <a:pt x="141" y="8"/>
                      <a:pt x="1" y="476"/>
                      <a:pt x="329" y="758"/>
                    </a:cubicBezTo>
                    <a:cubicBezTo>
                      <a:pt x="407" y="823"/>
                      <a:pt x="496" y="852"/>
                      <a:pt x="582" y="852"/>
                    </a:cubicBezTo>
                    <a:cubicBezTo>
                      <a:pt x="808" y="852"/>
                      <a:pt x="1019" y="654"/>
                      <a:pt x="985" y="383"/>
                    </a:cubicBezTo>
                    <a:cubicBezTo>
                      <a:pt x="985" y="173"/>
                      <a:pt x="797" y="0"/>
                      <a:pt x="5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98"/>
              <p:cNvSpPr/>
              <p:nvPr/>
            </p:nvSpPr>
            <p:spPr>
              <a:xfrm>
                <a:off x="3923700" y="3169900"/>
                <a:ext cx="2465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845" extrusionOk="0">
                    <a:moveTo>
                      <a:pt x="516" y="0"/>
                    </a:moveTo>
                    <a:cubicBezTo>
                      <a:pt x="141" y="47"/>
                      <a:pt x="0" y="516"/>
                      <a:pt x="282" y="750"/>
                    </a:cubicBezTo>
                    <a:cubicBezTo>
                      <a:pt x="360" y="815"/>
                      <a:pt x="448" y="844"/>
                      <a:pt x="536" y="844"/>
                    </a:cubicBezTo>
                    <a:cubicBezTo>
                      <a:pt x="764" y="844"/>
                      <a:pt x="985" y="647"/>
                      <a:pt x="985" y="375"/>
                    </a:cubicBezTo>
                    <a:cubicBezTo>
                      <a:pt x="938" y="141"/>
                      <a:pt x="751" y="0"/>
                      <a:pt x="5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98"/>
              <p:cNvSpPr/>
              <p:nvPr/>
            </p:nvSpPr>
            <p:spPr>
              <a:xfrm>
                <a:off x="3072625" y="2696000"/>
                <a:ext cx="2347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388" extrusionOk="0">
                    <a:moveTo>
                      <a:pt x="756" y="0"/>
                    </a:moveTo>
                    <a:cubicBezTo>
                      <a:pt x="739" y="0"/>
                      <a:pt x="722" y="4"/>
                      <a:pt x="704" y="13"/>
                    </a:cubicBezTo>
                    <a:lnTo>
                      <a:pt x="329" y="13"/>
                    </a:lnTo>
                    <a:cubicBezTo>
                      <a:pt x="282" y="13"/>
                      <a:pt x="235" y="13"/>
                      <a:pt x="142" y="59"/>
                    </a:cubicBezTo>
                    <a:cubicBezTo>
                      <a:pt x="1" y="59"/>
                      <a:pt x="1" y="294"/>
                      <a:pt x="142" y="341"/>
                    </a:cubicBezTo>
                    <a:lnTo>
                      <a:pt x="189" y="341"/>
                    </a:lnTo>
                    <a:cubicBezTo>
                      <a:pt x="235" y="388"/>
                      <a:pt x="282" y="388"/>
                      <a:pt x="329" y="388"/>
                    </a:cubicBezTo>
                    <a:lnTo>
                      <a:pt x="845" y="388"/>
                    </a:lnTo>
                    <a:cubicBezTo>
                      <a:pt x="892" y="388"/>
                      <a:pt x="892" y="341"/>
                      <a:pt x="939" y="294"/>
                    </a:cubicBezTo>
                    <a:cubicBezTo>
                      <a:pt x="939" y="247"/>
                      <a:pt x="939" y="200"/>
                      <a:pt x="939" y="153"/>
                    </a:cubicBezTo>
                    <a:cubicBezTo>
                      <a:pt x="900" y="77"/>
                      <a:pt x="831" y="0"/>
                      <a:pt x="7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98"/>
              <p:cNvSpPr/>
              <p:nvPr/>
            </p:nvSpPr>
            <p:spPr>
              <a:xfrm>
                <a:off x="3089050" y="2863925"/>
                <a:ext cx="199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377" extrusionOk="0">
                    <a:moveTo>
                      <a:pt x="610" y="1"/>
                    </a:moveTo>
                    <a:cubicBezTo>
                      <a:pt x="563" y="1"/>
                      <a:pt x="516" y="48"/>
                      <a:pt x="469" y="48"/>
                    </a:cubicBezTo>
                    <a:lnTo>
                      <a:pt x="94" y="48"/>
                    </a:lnTo>
                    <a:cubicBezTo>
                      <a:pt x="0" y="48"/>
                      <a:pt x="0" y="142"/>
                      <a:pt x="47" y="188"/>
                    </a:cubicBezTo>
                    <a:lnTo>
                      <a:pt x="0" y="235"/>
                    </a:lnTo>
                    <a:cubicBezTo>
                      <a:pt x="47" y="282"/>
                      <a:pt x="47" y="282"/>
                      <a:pt x="94" y="329"/>
                    </a:cubicBezTo>
                    <a:lnTo>
                      <a:pt x="188" y="329"/>
                    </a:lnTo>
                    <a:cubicBezTo>
                      <a:pt x="235" y="376"/>
                      <a:pt x="282" y="376"/>
                      <a:pt x="329" y="376"/>
                    </a:cubicBezTo>
                    <a:lnTo>
                      <a:pt x="516" y="376"/>
                    </a:lnTo>
                    <a:cubicBezTo>
                      <a:pt x="563" y="376"/>
                      <a:pt x="657" y="376"/>
                      <a:pt x="704" y="329"/>
                    </a:cubicBezTo>
                    <a:cubicBezTo>
                      <a:pt x="798" y="282"/>
                      <a:pt x="798" y="235"/>
                      <a:pt x="798" y="142"/>
                    </a:cubicBezTo>
                    <a:cubicBezTo>
                      <a:pt x="751" y="48"/>
                      <a:pt x="704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98"/>
              <p:cNvSpPr/>
              <p:nvPr/>
            </p:nvSpPr>
            <p:spPr>
              <a:xfrm>
                <a:off x="3087875" y="3096050"/>
                <a:ext cx="246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23" extrusionOk="0">
                    <a:moveTo>
                      <a:pt x="141" y="0"/>
                    </a:moveTo>
                    <a:cubicBezTo>
                      <a:pt x="1" y="47"/>
                      <a:pt x="1" y="188"/>
                      <a:pt x="94" y="282"/>
                    </a:cubicBezTo>
                    <a:lnTo>
                      <a:pt x="47" y="282"/>
                    </a:lnTo>
                    <a:cubicBezTo>
                      <a:pt x="94" y="282"/>
                      <a:pt x="188" y="328"/>
                      <a:pt x="235" y="328"/>
                    </a:cubicBezTo>
                    <a:cubicBezTo>
                      <a:pt x="282" y="375"/>
                      <a:pt x="329" y="375"/>
                      <a:pt x="376" y="375"/>
                    </a:cubicBezTo>
                    <a:lnTo>
                      <a:pt x="516" y="422"/>
                    </a:lnTo>
                    <a:lnTo>
                      <a:pt x="704" y="422"/>
                    </a:lnTo>
                    <a:cubicBezTo>
                      <a:pt x="751" y="422"/>
                      <a:pt x="798" y="422"/>
                      <a:pt x="845" y="375"/>
                    </a:cubicBezTo>
                    <a:cubicBezTo>
                      <a:pt x="985" y="235"/>
                      <a:pt x="938" y="47"/>
                      <a:pt x="7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98"/>
              <p:cNvSpPr/>
              <p:nvPr/>
            </p:nvSpPr>
            <p:spPr>
              <a:xfrm>
                <a:off x="3073800" y="3325800"/>
                <a:ext cx="164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282" extrusionOk="0">
                    <a:moveTo>
                      <a:pt x="376" y="1"/>
                    </a:moveTo>
                    <a:lnTo>
                      <a:pt x="142" y="48"/>
                    </a:lnTo>
                    <a:cubicBezTo>
                      <a:pt x="95" y="48"/>
                      <a:pt x="95" y="48"/>
                      <a:pt x="48" y="94"/>
                    </a:cubicBezTo>
                    <a:cubicBezTo>
                      <a:pt x="48" y="94"/>
                      <a:pt x="1" y="141"/>
                      <a:pt x="1" y="141"/>
                    </a:cubicBezTo>
                    <a:cubicBezTo>
                      <a:pt x="1" y="235"/>
                      <a:pt x="95" y="282"/>
                      <a:pt x="142" y="282"/>
                    </a:cubicBezTo>
                    <a:lnTo>
                      <a:pt x="142" y="235"/>
                    </a:lnTo>
                    <a:lnTo>
                      <a:pt x="610" y="235"/>
                    </a:lnTo>
                    <a:cubicBezTo>
                      <a:pt x="657" y="188"/>
                      <a:pt x="657" y="141"/>
                      <a:pt x="657" y="94"/>
                    </a:cubicBezTo>
                    <a:cubicBezTo>
                      <a:pt x="657" y="48"/>
                      <a:pt x="657" y="48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98"/>
              <p:cNvSpPr/>
              <p:nvPr/>
            </p:nvSpPr>
            <p:spPr>
              <a:xfrm>
                <a:off x="3723250" y="2332575"/>
                <a:ext cx="263775" cy="400100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6004" extrusionOk="0">
                    <a:moveTo>
                      <a:pt x="2884" y="1"/>
                    </a:moveTo>
                    <a:cubicBezTo>
                      <a:pt x="1923" y="1"/>
                      <a:pt x="955" y="94"/>
                      <a:pt x="0" y="295"/>
                    </a:cubicBezTo>
                    <a:cubicBezTo>
                      <a:pt x="3329" y="5172"/>
                      <a:pt x="6049" y="10470"/>
                      <a:pt x="8159" y="16003"/>
                    </a:cubicBezTo>
                    <a:lnTo>
                      <a:pt x="10550" y="15441"/>
                    </a:lnTo>
                    <a:cubicBezTo>
                      <a:pt x="10035" y="9063"/>
                      <a:pt x="5346" y="201"/>
                      <a:pt x="5346" y="201"/>
                    </a:cubicBezTo>
                    <a:cubicBezTo>
                      <a:pt x="4540" y="71"/>
                      <a:pt x="3715" y="1"/>
                      <a:pt x="2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98"/>
              <p:cNvSpPr/>
              <p:nvPr/>
            </p:nvSpPr>
            <p:spPr>
              <a:xfrm>
                <a:off x="2413825" y="2267250"/>
                <a:ext cx="604900" cy="663525"/>
              </a:xfrm>
              <a:custGeom>
                <a:avLst/>
                <a:gdLst/>
                <a:ahLst/>
                <a:cxnLst/>
                <a:rect l="l" t="t" r="r" b="b"/>
                <a:pathLst>
                  <a:path w="24196" h="26541" extrusionOk="0">
                    <a:moveTo>
                      <a:pt x="17584" y="1"/>
                    </a:moveTo>
                    <a:cubicBezTo>
                      <a:pt x="13739" y="3799"/>
                      <a:pt x="1595" y="17397"/>
                      <a:pt x="1" y="21101"/>
                    </a:cubicBezTo>
                    <a:lnTo>
                      <a:pt x="11723" y="26541"/>
                    </a:lnTo>
                    <a:cubicBezTo>
                      <a:pt x="16787" y="20164"/>
                      <a:pt x="21617" y="9613"/>
                      <a:pt x="24196" y="6612"/>
                    </a:cubicBezTo>
                    <a:lnTo>
                      <a:pt x="175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98"/>
              <p:cNvSpPr/>
              <p:nvPr/>
            </p:nvSpPr>
            <p:spPr>
              <a:xfrm>
                <a:off x="2719775" y="2767800"/>
                <a:ext cx="102025" cy="146575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5863" fill="none" extrusionOk="0">
                    <a:moveTo>
                      <a:pt x="1" y="5862"/>
                    </a:moveTo>
                    <a:cubicBezTo>
                      <a:pt x="1" y="5862"/>
                      <a:pt x="2111" y="3096"/>
                      <a:pt x="4080" y="1"/>
                    </a:cubicBezTo>
                  </a:path>
                </a:pathLst>
              </a:custGeom>
              <a:noFill/>
              <a:ln w="15250" cap="flat" cmpd="sng">
                <a:solidFill>
                  <a:srgbClr val="DD854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98"/>
              <p:cNvSpPr/>
              <p:nvPr/>
            </p:nvSpPr>
            <p:spPr>
              <a:xfrm>
                <a:off x="2692825" y="2147325"/>
                <a:ext cx="419700" cy="496250"/>
              </a:xfrm>
              <a:custGeom>
                <a:avLst/>
                <a:gdLst/>
                <a:ahLst/>
                <a:cxnLst/>
                <a:rect l="l" t="t" r="r" b="b"/>
                <a:pathLst>
                  <a:path w="16788" h="19850" extrusionOk="0">
                    <a:moveTo>
                      <a:pt x="11318" y="0"/>
                    </a:moveTo>
                    <a:cubicBezTo>
                      <a:pt x="10720" y="0"/>
                      <a:pt x="9375" y="1391"/>
                      <a:pt x="9050" y="1797"/>
                    </a:cubicBezTo>
                    <a:cubicBezTo>
                      <a:pt x="6706" y="4516"/>
                      <a:pt x="0" y="12582"/>
                      <a:pt x="0" y="12582"/>
                    </a:cubicBezTo>
                    <a:lnTo>
                      <a:pt x="7925" y="19850"/>
                    </a:lnTo>
                    <a:cubicBezTo>
                      <a:pt x="8910" y="18161"/>
                      <a:pt x="16084" y="8455"/>
                      <a:pt x="15662" y="8127"/>
                    </a:cubicBezTo>
                    <a:cubicBezTo>
                      <a:pt x="15628" y="8100"/>
                      <a:pt x="15582" y="8088"/>
                      <a:pt x="15526" y="8088"/>
                    </a:cubicBezTo>
                    <a:cubicBezTo>
                      <a:pt x="14945" y="8088"/>
                      <a:pt x="13303" y="9422"/>
                      <a:pt x="12954" y="9422"/>
                    </a:cubicBezTo>
                    <a:cubicBezTo>
                      <a:pt x="12925" y="9422"/>
                      <a:pt x="12905" y="9413"/>
                      <a:pt x="12895" y="9393"/>
                    </a:cubicBezTo>
                    <a:cubicBezTo>
                      <a:pt x="12755" y="8971"/>
                      <a:pt x="14068" y="7189"/>
                      <a:pt x="14912" y="6251"/>
                    </a:cubicBezTo>
                    <a:cubicBezTo>
                      <a:pt x="15709" y="5407"/>
                      <a:pt x="16787" y="3954"/>
                      <a:pt x="16412" y="3532"/>
                    </a:cubicBezTo>
                    <a:cubicBezTo>
                      <a:pt x="16363" y="3468"/>
                      <a:pt x="16293" y="3439"/>
                      <a:pt x="16204" y="3439"/>
                    </a:cubicBezTo>
                    <a:cubicBezTo>
                      <a:pt x="15177" y="3439"/>
                      <a:pt x="11723" y="7330"/>
                      <a:pt x="11723" y="7330"/>
                    </a:cubicBezTo>
                    <a:cubicBezTo>
                      <a:pt x="11536" y="7095"/>
                      <a:pt x="15943" y="2219"/>
                      <a:pt x="15474" y="1469"/>
                    </a:cubicBezTo>
                    <a:cubicBezTo>
                      <a:pt x="15419" y="1381"/>
                      <a:pt x="15337" y="1341"/>
                      <a:pt x="15233" y="1341"/>
                    </a:cubicBezTo>
                    <a:cubicBezTo>
                      <a:pt x="14114" y="1341"/>
                      <a:pt x="10463" y="5970"/>
                      <a:pt x="10133" y="5970"/>
                    </a:cubicBezTo>
                    <a:cubicBezTo>
                      <a:pt x="10132" y="5970"/>
                      <a:pt x="10130" y="5970"/>
                      <a:pt x="10129" y="5970"/>
                    </a:cubicBezTo>
                    <a:cubicBezTo>
                      <a:pt x="10129" y="5970"/>
                      <a:pt x="13739" y="1093"/>
                      <a:pt x="13270" y="296"/>
                    </a:cubicBezTo>
                    <a:cubicBezTo>
                      <a:pt x="13231" y="239"/>
                      <a:pt x="13177" y="212"/>
                      <a:pt x="13110" y="212"/>
                    </a:cubicBezTo>
                    <a:cubicBezTo>
                      <a:pt x="12301" y="212"/>
                      <a:pt x="9610" y="4133"/>
                      <a:pt x="8441" y="5173"/>
                    </a:cubicBezTo>
                    <a:cubicBezTo>
                      <a:pt x="9144" y="4094"/>
                      <a:pt x="11864" y="671"/>
                      <a:pt x="11536" y="109"/>
                    </a:cubicBezTo>
                    <a:cubicBezTo>
                      <a:pt x="11485" y="33"/>
                      <a:pt x="11411" y="0"/>
                      <a:pt x="11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98"/>
              <p:cNvSpPr/>
              <p:nvPr/>
            </p:nvSpPr>
            <p:spPr>
              <a:xfrm>
                <a:off x="2834950" y="2290400"/>
                <a:ext cx="68900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5108" extrusionOk="0">
                    <a:moveTo>
                      <a:pt x="2685" y="1"/>
                    </a:moveTo>
                    <a:cubicBezTo>
                      <a:pt x="2650" y="1"/>
                      <a:pt x="2615" y="36"/>
                      <a:pt x="2615" y="106"/>
                    </a:cubicBezTo>
                    <a:cubicBezTo>
                      <a:pt x="2521" y="997"/>
                      <a:pt x="2193" y="1888"/>
                      <a:pt x="1677" y="2685"/>
                    </a:cubicBezTo>
                    <a:cubicBezTo>
                      <a:pt x="1208" y="3482"/>
                      <a:pt x="599" y="4186"/>
                      <a:pt x="36" y="4936"/>
                    </a:cubicBezTo>
                    <a:cubicBezTo>
                      <a:pt x="0" y="5008"/>
                      <a:pt x="75" y="5108"/>
                      <a:pt x="154" y="5108"/>
                    </a:cubicBezTo>
                    <a:cubicBezTo>
                      <a:pt x="178" y="5108"/>
                      <a:pt x="202" y="5099"/>
                      <a:pt x="224" y="5077"/>
                    </a:cubicBezTo>
                    <a:cubicBezTo>
                      <a:pt x="1537" y="3717"/>
                      <a:pt x="2709" y="2029"/>
                      <a:pt x="2756" y="106"/>
                    </a:cubicBezTo>
                    <a:cubicBezTo>
                      <a:pt x="2756" y="36"/>
                      <a:pt x="2721" y="1"/>
                      <a:pt x="2685" y="1"/>
                    </a:cubicBezTo>
                    <a:close/>
                  </a:path>
                </a:pathLst>
              </a:custGeom>
              <a:solidFill>
                <a:srgbClr val="DD85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98"/>
              <p:cNvSpPr/>
              <p:nvPr/>
            </p:nvSpPr>
            <p:spPr>
              <a:xfrm>
                <a:off x="2920775" y="2388000"/>
                <a:ext cx="792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861" extrusionOk="0">
                    <a:moveTo>
                      <a:pt x="3074" y="0"/>
                    </a:moveTo>
                    <a:cubicBezTo>
                      <a:pt x="1855" y="47"/>
                      <a:pt x="729" y="657"/>
                      <a:pt x="73" y="1689"/>
                    </a:cubicBezTo>
                    <a:cubicBezTo>
                      <a:pt x="1" y="1760"/>
                      <a:pt x="95" y="1860"/>
                      <a:pt x="185" y="1860"/>
                    </a:cubicBezTo>
                    <a:cubicBezTo>
                      <a:pt x="212" y="1860"/>
                      <a:pt x="239" y="1851"/>
                      <a:pt x="261" y="1829"/>
                    </a:cubicBezTo>
                    <a:cubicBezTo>
                      <a:pt x="636" y="1407"/>
                      <a:pt x="1058" y="1032"/>
                      <a:pt x="1527" y="751"/>
                    </a:cubicBezTo>
                    <a:cubicBezTo>
                      <a:pt x="1995" y="469"/>
                      <a:pt x="2558" y="282"/>
                      <a:pt x="3121" y="141"/>
                    </a:cubicBezTo>
                    <a:cubicBezTo>
                      <a:pt x="3168" y="141"/>
                      <a:pt x="3168" y="47"/>
                      <a:pt x="3121" y="0"/>
                    </a:cubicBezTo>
                    <a:close/>
                  </a:path>
                </a:pathLst>
              </a:custGeom>
              <a:solidFill>
                <a:srgbClr val="DD85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98"/>
              <p:cNvSpPr/>
              <p:nvPr/>
            </p:nvSpPr>
            <p:spPr>
              <a:xfrm>
                <a:off x="3331700" y="2111350"/>
                <a:ext cx="551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70" fill="none" extrusionOk="0">
                    <a:moveTo>
                      <a:pt x="2205" y="0"/>
                    </a:moveTo>
                    <a:lnTo>
                      <a:pt x="1" y="469"/>
                    </a:lnTo>
                  </a:path>
                </a:pathLst>
              </a:custGeom>
              <a:noFill/>
              <a:ln w="7025" cap="flat" cmpd="sng">
                <a:solidFill>
                  <a:srgbClr val="301E0F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98"/>
              <p:cNvSpPr/>
              <p:nvPr/>
            </p:nvSpPr>
            <p:spPr>
              <a:xfrm>
                <a:off x="3035125" y="1986250"/>
                <a:ext cx="376325" cy="447025"/>
              </a:xfrm>
              <a:custGeom>
                <a:avLst/>
                <a:gdLst/>
                <a:ahLst/>
                <a:cxnLst/>
                <a:rect l="l" t="t" r="r" b="b"/>
                <a:pathLst>
                  <a:path w="15053" h="17881" extrusionOk="0">
                    <a:moveTo>
                      <a:pt x="7756" y="0"/>
                    </a:moveTo>
                    <a:cubicBezTo>
                      <a:pt x="7365" y="0"/>
                      <a:pt x="6977" y="44"/>
                      <a:pt x="6612" y="128"/>
                    </a:cubicBezTo>
                    <a:cubicBezTo>
                      <a:pt x="5205" y="550"/>
                      <a:pt x="3939" y="1394"/>
                      <a:pt x="3095" y="2566"/>
                    </a:cubicBezTo>
                    <a:cubicBezTo>
                      <a:pt x="2204" y="3738"/>
                      <a:pt x="1501" y="5051"/>
                      <a:pt x="985" y="6411"/>
                    </a:cubicBezTo>
                    <a:cubicBezTo>
                      <a:pt x="469" y="7771"/>
                      <a:pt x="0" y="9271"/>
                      <a:pt x="329" y="10678"/>
                    </a:cubicBezTo>
                    <a:cubicBezTo>
                      <a:pt x="657" y="12179"/>
                      <a:pt x="1313" y="12413"/>
                      <a:pt x="2064" y="13679"/>
                    </a:cubicBezTo>
                    <a:cubicBezTo>
                      <a:pt x="2720" y="14711"/>
                      <a:pt x="4127" y="16821"/>
                      <a:pt x="5393" y="17430"/>
                    </a:cubicBezTo>
                    <a:cubicBezTo>
                      <a:pt x="6137" y="17776"/>
                      <a:pt x="6897" y="17880"/>
                      <a:pt x="7680" y="17880"/>
                    </a:cubicBezTo>
                    <a:cubicBezTo>
                      <a:pt x="8278" y="17880"/>
                      <a:pt x="8890" y="17819"/>
                      <a:pt x="9519" y="17759"/>
                    </a:cubicBezTo>
                    <a:cubicBezTo>
                      <a:pt x="11395" y="17571"/>
                      <a:pt x="13083" y="16633"/>
                      <a:pt x="14302" y="15226"/>
                    </a:cubicBezTo>
                    <a:cubicBezTo>
                      <a:pt x="15052" y="14289"/>
                      <a:pt x="14677" y="12835"/>
                      <a:pt x="14443" y="11757"/>
                    </a:cubicBezTo>
                    <a:cubicBezTo>
                      <a:pt x="14255" y="10725"/>
                      <a:pt x="13927" y="9693"/>
                      <a:pt x="13599" y="8756"/>
                    </a:cubicBezTo>
                    <a:cubicBezTo>
                      <a:pt x="12755" y="6458"/>
                      <a:pt x="12098" y="4020"/>
                      <a:pt x="11113" y="1816"/>
                    </a:cubicBezTo>
                    <a:cubicBezTo>
                      <a:pt x="10530" y="539"/>
                      <a:pt x="9124" y="0"/>
                      <a:pt x="77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98"/>
              <p:cNvSpPr/>
              <p:nvPr/>
            </p:nvSpPr>
            <p:spPr>
              <a:xfrm>
                <a:off x="3166425" y="2278175"/>
                <a:ext cx="100475" cy="8560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424" extrusionOk="0">
                    <a:moveTo>
                      <a:pt x="1829" y="1"/>
                    </a:moveTo>
                    <a:cubicBezTo>
                      <a:pt x="1722" y="1"/>
                      <a:pt x="1612" y="11"/>
                      <a:pt x="1501" y="33"/>
                    </a:cubicBezTo>
                    <a:cubicBezTo>
                      <a:pt x="563" y="267"/>
                      <a:pt x="0" y="1158"/>
                      <a:pt x="188" y="2049"/>
                    </a:cubicBezTo>
                    <a:cubicBezTo>
                      <a:pt x="381" y="2931"/>
                      <a:pt x="1124" y="3424"/>
                      <a:pt x="1875" y="3424"/>
                    </a:cubicBezTo>
                    <a:cubicBezTo>
                      <a:pt x="2403" y="3424"/>
                      <a:pt x="2934" y="3181"/>
                      <a:pt x="3283" y="2659"/>
                    </a:cubicBezTo>
                    <a:cubicBezTo>
                      <a:pt x="4019" y="1490"/>
                      <a:pt x="3116" y="1"/>
                      <a:pt x="1829" y="1"/>
                    </a:cubicBezTo>
                    <a:close/>
                  </a:path>
                </a:pathLst>
              </a:custGeom>
              <a:solidFill>
                <a:srgbClr val="F9A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98"/>
              <p:cNvSpPr/>
              <p:nvPr/>
            </p:nvSpPr>
            <p:spPr>
              <a:xfrm>
                <a:off x="3348125" y="2209825"/>
                <a:ext cx="49250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3023" extrusionOk="0">
                    <a:moveTo>
                      <a:pt x="1126" y="0"/>
                    </a:moveTo>
                    <a:cubicBezTo>
                      <a:pt x="422" y="281"/>
                      <a:pt x="0" y="985"/>
                      <a:pt x="141" y="1735"/>
                    </a:cubicBezTo>
                    <a:cubicBezTo>
                      <a:pt x="309" y="2492"/>
                      <a:pt x="968" y="3023"/>
                      <a:pt x="1710" y="3023"/>
                    </a:cubicBezTo>
                    <a:cubicBezTo>
                      <a:pt x="1796" y="3023"/>
                      <a:pt x="1882" y="3016"/>
                      <a:pt x="1970" y="3001"/>
                    </a:cubicBezTo>
                    <a:cubicBezTo>
                      <a:pt x="1782" y="1970"/>
                      <a:pt x="1501" y="938"/>
                      <a:pt x="1126" y="0"/>
                    </a:cubicBezTo>
                    <a:close/>
                  </a:path>
                </a:pathLst>
              </a:custGeom>
              <a:solidFill>
                <a:srgbClr val="F9A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98"/>
              <p:cNvSpPr/>
              <p:nvPr/>
            </p:nvSpPr>
            <p:spPr>
              <a:xfrm>
                <a:off x="3155875" y="2173275"/>
                <a:ext cx="68000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1670" extrusionOk="0">
                    <a:moveTo>
                      <a:pt x="1969" y="0"/>
                    </a:moveTo>
                    <a:cubicBezTo>
                      <a:pt x="1217" y="0"/>
                      <a:pt x="132" y="666"/>
                      <a:pt x="0" y="1415"/>
                    </a:cubicBezTo>
                    <a:cubicBezTo>
                      <a:pt x="0" y="1509"/>
                      <a:pt x="47" y="1650"/>
                      <a:pt x="188" y="1650"/>
                    </a:cubicBezTo>
                    <a:cubicBezTo>
                      <a:pt x="201" y="1663"/>
                      <a:pt x="219" y="1669"/>
                      <a:pt x="240" y="1669"/>
                    </a:cubicBezTo>
                    <a:cubicBezTo>
                      <a:pt x="290" y="1669"/>
                      <a:pt x="356" y="1636"/>
                      <a:pt x="422" y="1603"/>
                    </a:cubicBezTo>
                    <a:cubicBezTo>
                      <a:pt x="516" y="1556"/>
                      <a:pt x="563" y="1509"/>
                      <a:pt x="610" y="1415"/>
                    </a:cubicBezTo>
                    <a:cubicBezTo>
                      <a:pt x="797" y="1181"/>
                      <a:pt x="1032" y="993"/>
                      <a:pt x="1266" y="853"/>
                    </a:cubicBezTo>
                    <a:cubicBezTo>
                      <a:pt x="1501" y="712"/>
                      <a:pt x="1688" y="665"/>
                      <a:pt x="1923" y="665"/>
                    </a:cubicBezTo>
                    <a:cubicBezTo>
                      <a:pt x="2073" y="665"/>
                      <a:pt x="2223" y="725"/>
                      <a:pt x="2349" y="725"/>
                    </a:cubicBezTo>
                    <a:cubicBezTo>
                      <a:pt x="2380" y="725"/>
                      <a:pt x="2410" y="721"/>
                      <a:pt x="2438" y="712"/>
                    </a:cubicBezTo>
                    <a:cubicBezTo>
                      <a:pt x="2626" y="618"/>
                      <a:pt x="2720" y="431"/>
                      <a:pt x="2579" y="243"/>
                    </a:cubicBezTo>
                    <a:cubicBezTo>
                      <a:pt x="2485" y="102"/>
                      <a:pt x="2298" y="9"/>
                      <a:pt x="2110" y="9"/>
                    </a:cubicBezTo>
                    <a:cubicBezTo>
                      <a:pt x="2065" y="3"/>
                      <a:pt x="2018" y="0"/>
                      <a:pt x="1969" y="0"/>
                    </a:cubicBezTo>
                    <a:close/>
                  </a:path>
                </a:pathLst>
              </a:custGeom>
              <a:solidFill>
                <a:srgbClr val="301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98"/>
              <p:cNvSpPr/>
              <p:nvPr/>
            </p:nvSpPr>
            <p:spPr>
              <a:xfrm>
                <a:off x="3300050" y="2127600"/>
                <a:ext cx="4927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977" extrusionOk="0">
                    <a:moveTo>
                      <a:pt x="1231" y="1"/>
                    </a:moveTo>
                    <a:cubicBezTo>
                      <a:pt x="760" y="1"/>
                      <a:pt x="309" y="234"/>
                      <a:pt x="94" y="663"/>
                    </a:cubicBezTo>
                    <a:cubicBezTo>
                      <a:pt x="48" y="710"/>
                      <a:pt x="1" y="898"/>
                      <a:pt x="94" y="945"/>
                    </a:cubicBezTo>
                    <a:cubicBezTo>
                      <a:pt x="117" y="967"/>
                      <a:pt x="148" y="976"/>
                      <a:pt x="182" y="976"/>
                    </a:cubicBezTo>
                    <a:cubicBezTo>
                      <a:pt x="290" y="976"/>
                      <a:pt x="434" y="886"/>
                      <a:pt x="470" y="851"/>
                    </a:cubicBezTo>
                    <a:cubicBezTo>
                      <a:pt x="610" y="757"/>
                      <a:pt x="704" y="663"/>
                      <a:pt x="845" y="616"/>
                    </a:cubicBezTo>
                    <a:cubicBezTo>
                      <a:pt x="934" y="581"/>
                      <a:pt x="1017" y="565"/>
                      <a:pt x="1098" y="565"/>
                    </a:cubicBezTo>
                    <a:cubicBezTo>
                      <a:pt x="1229" y="565"/>
                      <a:pt x="1356" y="605"/>
                      <a:pt x="1501" y="663"/>
                    </a:cubicBezTo>
                    <a:cubicBezTo>
                      <a:pt x="1548" y="687"/>
                      <a:pt x="1595" y="698"/>
                      <a:pt x="1648" y="698"/>
                    </a:cubicBezTo>
                    <a:cubicBezTo>
                      <a:pt x="1700" y="698"/>
                      <a:pt x="1759" y="687"/>
                      <a:pt x="1829" y="663"/>
                    </a:cubicBezTo>
                    <a:cubicBezTo>
                      <a:pt x="1923" y="616"/>
                      <a:pt x="1970" y="476"/>
                      <a:pt x="1970" y="382"/>
                    </a:cubicBezTo>
                    <a:cubicBezTo>
                      <a:pt x="1923" y="241"/>
                      <a:pt x="1829" y="147"/>
                      <a:pt x="1736" y="101"/>
                    </a:cubicBezTo>
                    <a:cubicBezTo>
                      <a:pt x="1595" y="54"/>
                      <a:pt x="1501" y="7"/>
                      <a:pt x="1361" y="7"/>
                    </a:cubicBezTo>
                    <a:cubicBezTo>
                      <a:pt x="1317" y="3"/>
                      <a:pt x="1274" y="1"/>
                      <a:pt x="1231" y="1"/>
                    </a:cubicBezTo>
                    <a:close/>
                  </a:path>
                </a:pathLst>
              </a:custGeom>
              <a:solidFill>
                <a:srgbClr val="301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98"/>
              <p:cNvSpPr/>
              <p:nvPr/>
            </p:nvSpPr>
            <p:spPr>
              <a:xfrm>
                <a:off x="3191025" y="2234125"/>
                <a:ext cx="2882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99" extrusionOk="0">
                    <a:moveTo>
                      <a:pt x="577" y="1"/>
                    </a:moveTo>
                    <a:cubicBezTo>
                      <a:pt x="543" y="1"/>
                      <a:pt x="507" y="5"/>
                      <a:pt x="470" y="13"/>
                    </a:cubicBezTo>
                    <a:cubicBezTo>
                      <a:pt x="188" y="60"/>
                      <a:pt x="1" y="341"/>
                      <a:pt x="48" y="622"/>
                    </a:cubicBezTo>
                    <a:cubicBezTo>
                      <a:pt x="101" y="864"/>
                      <a:pt x="309" y="998"/>
                      <a:pt x="520" y="998"/>
                    </a:cubicBezTo>
                    <a:cubicBezTo>
                      <a:pt x="678" y="998"/>
                      <a:pt x="838" y="923"/>
                      <a:pt x="939" y="763"/>
                    </a:cubicBezTo>
                    <a:cubicBezTo>
                      <a:pt x="1153" y="421"/>
                      <a:pt x="937" y="1"/>
                      <a:pt x="577" y="1"/>
                    </a:cubicBezTo>
                    <a:close/>
                  </a:path>
                </a:pathLst>
              </a:custGeom>
              <a:solidFill>
                <a:srgbClr val="301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98"/>
              <p:cNvSpPr/>
              <p:nvPr/>
            </p:nvSpPr>
            <p:spPr>
              <a:xfrm>
                <a:off x="3331700" y="2179025"/>
                <a:ext cx="2990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981" extrusionOk="0">
                    <a:moveTo>
                      <a:pt x="578" y="1"/>
                    </a:moveTo>
                    <a:cubicBezTo>
                      <a:pt x="543" y="1"/>
                      <a:pt x="507" y="5"/>
                      <a:pt x="470" y="13"/>
                    </a:cubicBezTo>
                    <a:cubicBezTo>
                      <a:pt x="188" y="60"/>
                      <a:pt x="1" y="294"/>
                      <a:pt x="48" y="576"/>
                    </a:cubicBezTo>
                    <a:cubicBezTo>
                      <a:pt x="104" y="829"/>
                      <a:pt x="329" y="981"/>
                      <a:pt x="551" y="981"/>
                    </a:cubicBezTo>
                    <a:cubicBezTo>
                      <a:pt x="698" y="981"/>
                      <a:pt x="845" y="913"/>
                      <a:pt x="939" y="763"/>
                    </a:cubicBezTo>
                    <a:cubicBezTo>
                      <a:pt x="1195" y="421"/>
                      <a:pt x="945" y="1"/>
                      <a:pt x="578" y="1"/>
                    </a:cubicBezTo>
                    <a:close/>
                  </a:path>
                </a:pathLst>
              </a:custGeom>
              <a:solidFill>
                <a:srgbClr val="301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98"/>
              <p:cNvSpPr/>
              <p:nvPr/>
            </p:nvSpPr>
            <p:spPr>
              <a:xfrm>
                <a:off x="2927275" y="1917125"/>
                <a:ext cx="452525" cy="422125"/>
              </a:xfrm>
              <a:custGeom>
                <a:avLst/>
                <a:gdLst/>
                <a:ahLst/>
                <a:cxnLst/>
                <a:rect l="l" t="t" r="r" b="b"/>
                <a:pathLst>
                  <a:path w="18101" h="16885" extrusionOk="0">
                    <a:moveTo>
                      <a:pt x="13350" y="0"/>
                    </a:moveTo>
                    <a:cubicBezTo>
                      <a:pt x="12092" y="0"/>
                      <a:pt x="11020" y="607"/>
                      <a:pt x="9894" y="1345"/>
                    </a:cubicBezTo>
                    <a:lnTo>
                      <a:pt x="9660" y="1486"/>
                    </a:lnTo>
                    <a:cubicBezTo>
                      <a:pt x="8253" y="2283"/>
                      <a:pt x="6565" y="2471"/>
                      <a:pt x="5112" y="3080"/>
                    </a:cubicBezTo>
                    <a:cubicBezTo>
                      <a:pt x="3752" y="3690"/>
                      <a:pt x="2580" y="4721"/>
                      <a:pt x="1782" y="5988"/>
                    </a:cubicBezTo>
                    <a:cubicBezTo>
                      <a:pt x="1689" y="6081"/>
                      <a:pt x="1642" y="6222"/>
                      <a:pt x="1595" y="6363"/>
                    </a:cubicBezTo>
                    <a:cubicBezTo>
                      <a:pt x="1548" y="6503"/>
                      <a:pt x="1548" y="6644"/>
                      <a:pt x="1548" y="6832"/>
                    </a:cubicBezTo>
                    <a:cubicBezTo>
                      <a:pt x="1407" y="7394"/>
                      <a:pt x="1220" y="7957"/>
                      <a:pt x="985" y="8520"/>
                    </a:cubicBezTo>
                    <a:cubicBezTo>
                      <a:pt x="516" y="10020"/>
                      <a:pt x="1" y="11333"/>
                      <a:pt x="1032" y="12740"/>
                    </a:cubicBezTo>
                    <a:cubicBezTo>
                      <a:pt x="1595" y="13443"/>
                      <a:pt x="2204" y="14100"/>
                      <a:pt x="2814" y="14709"/>
                    </a:cubicBezTo>
                    <a:cubicBezTo>
                      <a:pt x="3470" y="15412"/>
                      <a:pt x="4127" y="16069"/>
                      <a:pt x="4877" y="16679"/>
                    </a:cubicBezTo>
                    <a:cubicBezTo>
                      <a:pt x="5046" y="16824"/>
                      <a:pt x="5182" y="16885"/>
                      <a:pt x="5293" y="16885"/>
                    </a:cubicBezTo>
                    <a:cubicBezTo>
                      <a:pt x="5616" y="16885"/>
                      <a:pt x="5747" y="16381"/>
                      <a:pt x="5956" y="15928"/>
                    </a:cubicBezTo>
                    <a:cubicBezTo>
                      <a:pt x="6190" y="15506"/>
                      <a:pt x="6378" y="15037"/>
                      <a:pt x="6518" y="14568"/>
                    </a:cubicBezTo>
                    <a:cubicBezTo>
                      <a:pt x="6565" y="14287"/>
                      <a:pt x="6612" y="14053"/>
                      <a:pt x="6706" y="13771"/>
                    </a:cubicBezTo>
                    <a:cubicBezTo>
                      <a:pt x="6893" y="13302"/>
                      <a:pt x="7222" y="12880"/>
                      <a:pt x="7456" y="12458"/>
                    </a:cubicBezTo>
                    <a:cubicBezTo>
                      <a:pt x="7550" y="12318"/>
                      <a:pt x="7597" y="12177"/>
                      <a:pt x="7597" y="12036"/>
                    </a:cubicBezTo>
                    <a:cubicBezTo>
                      <a:pt x="7644" y="11849"/>
                      <a:pt x="7597" y="11661"/>
                      <a:pt x="7503" y="11474"/>
                    </a:cubicBezTo>
                    <a:cubicBezTo>
                      <a:pt x="7269" y="10723"/>
                      <a:pt x="7175" y="9973"/>
                      <a:pt x="7175" y="9176"/>
                    </a:cubicBezTo>
                    <a:lnTo>
                      <a:pt x="7175" y="9176"/>
                    </a:lnTo>
                    <a:cubicBezTo>
                      <a:pt x="7622" y="9307"/>
                      <a:pt x="8085" y="9370"/>
                      <a:pt x="8547" y="9370"/>
                    </a:cubicBezTo>
                    <a:cubicBezTo>
                      <a:pt x="9248" y="9370"/>
                      <a:pt x="9948" y="9224"/>
                      <a:pt x="10598" y="8942"/>
                    </a:cubicBezTo>
                    <a:cubicBezTo>
                      <a:pt x="11676" y="8426"/>
                      <a:pt x="12426" y="7488"/>
                      <a:pt x="12708" y="6316"/>
                    </a:cubicBezTo>
                    <a:cubicBezTo>
                      <a:pt x="12919" y="6421"/>
                      <a:pt x="13156" y="6474"/>
                      <a:pt x="13400" y="6474"/>
                    </a:cubicBezTo>
                    <a:cubicBezTo>
                      <a:pt x="13482" y="6474"/>
                      <a:pt x="13564" y="6468"/>
                      <a:pt x="13646" y="6456"/>
                    </a:cubicBezTo>
                    <a:cubicBezTo>
                      <a:pt x="13927" y="6456"/>
                      <a:pt x="14208" y="6222"/>
                      <a:pt x="14255" y="5894"/>
                    </a:cubicBezTo>
                    <a:cubicBezTo>
                      <a:pt x="15232" y="6089"/>
                      <a:pt x="16209" y="6187"/>
                      <a:pt x="17186" y="6187"/>
                    </a:cubicBezTo>
                    <a:cubicBezTo>
                      <a:pt x="17381" y="6187"/>
                      <a:pt x="17577" y="6183"/>
                      <a:pt x="17772" y="6175"/>
                    </a:cubicBezTo>
                    <a:cubicBezTo>
                      <a:pt x="17960" y="4862"/>
                      <a:pt x="18100" y="3596"/>
                      <a:pt x="17397" y="2424"/>
                    </a:cubicBezTo>
                    <a:cubicBezTo>
                      <a:pt x="16740" y="1392"/>
                      <a:pt x="15803" y="642"/>
                      <a:pt x="14677" y="220"/>
                    </a:cubicBezTo>
                    <a:cubicBezTo>
                      <a:pt x="14208" y="68"/>
                      <a:pt x="13769" y="0"/>
                      <a:pt x="133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98"/>
              <p:cNvSpPr/>
              <p:nvPr/>
            </p:nvSpPr>
            <p:spPr>
              <a:xfrm>
                <a:off x="3287150" y="2203475"/>
                <a:ext cx="469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3385" extrusionOk="0">
                    <a:moveTo>
                      <a:pt x="263" y="0"/>
                    </a:moveTo>
                    <a:cubicBezTo>
                      <a:pt x="235" y="0"/>
                      <a:pt x="188" y="33"/>
                      <a:pt x="188" y="67"/>
                    </a:cubicBezTo>
                    <a:lnTo>
                      <a:pt x="235" y="20"/>
                    </a:lnTo>
                    <a:cubicBezTo>
                      <a:pt x="423" y="535"/>
                      <a:pt x="657" y="1004"/>
                      <a:pt x="892" y="1426"/>
                    </a:cubicBezTo>
                    <a:cubicBezTo>
                      <a:pt x="1032" y="1755"/>
                      <a:pt x="1220" y="2083"/>
                      <a:pt x="1361" y="2364"/>
                    </a:cubicBezTo>
                    <a:lnTo>
                      <a:pt x="1501" y="2692"/>
                    </a:lnTo>
                    <a:cubicBezTo>
                      <a:pt x="1501" y="2739"/>
                      <a:pt x="1548" y="2786"/>
                      <a:pt x="1548" y="2833"/>
                    </a:cubicBezTo>
                    <a:lnTo>
                      <a:pt x="1548" y="2880"/>
                    </a:lnTo>
                    <a:lnTo>
                      <a:pt x="1501" y="2880"/>
                    </a:lnTo>
                    <a:cubicBezTo>
                      <a:pt x="1454" y="2880"/>
                      <a:pt x="1408" y="2927"/>
                      <a:pt x="1361" y="2927"/>
                    </a:cubicBezTo>
                    <a:cubicBezTo>
                      <a:pt x="1267" y="2974"/>
                      <a:pt x="1126" y="3021"/>
                      <a:pt x="986" y="3021"/>
                    </a:cubicBezTo>
                    <a:lnTo>
                      <a:pt x="564" y="3114"/>
                    </a:lnTo>
                    <a:cubicBezTo>
                      <a:pt x="509" y="3101"/>
                      <a:pt x="458" y="3095"/>
                      <a:pt x="410" y="3095"/>
                    </a:cubicBezTo>
                    <a:cubicBezTo>
                      <a:pt x="294" y="3095"/>
                      <a:pt x="194" y="3128"/>
                      <a:pt x="95" y="3161"/>
                    </a:cubicBezTo>
                    <a:cubicBezTo>
                      <a:pt x="1" y="3208"/>
                      <a:pt x="48" y="3349"/>
                      <a:pt x="95" y="3349"/>
                    </a:cubicBezTo>
                    <a:cubicBezTo>
                      <a:pt x="165" y="3372"/>
                      <a:pt x="235" y="3384"/>
                      <a:pt x="312" y="3384"/>
                    </a:cubicBezTo>
                    <a:cubicBezTo>
                      <a:pt x="388" y="3384"/>
                      <a:pt x="470" y="3372"/>
                      <a:pt x="564" y="3349"/>
                    </a:cubicBezTo>
                    <a:lnTo>
                      <a:pt x="986" y="3349"/>
                    </a:lnTo>
                    <a:cubicBezTo>
                      <a:pt x="1220" y="3349"/>
                      <a:pt x="1454" y="3255"/>
                      <a:pt x="1642" y="3161"/>
                    </a:cubicBezTo>
                    <a:cubicBezTo>
                      <a:pt x="1877" y="2974"/>
                      <a:pt x="1830" y="2786"/>
                      <a:pt x="1689" y="2552"/>
                    </a:cubicBezTo>
                    <a:cubicBezTo>
                      <a:pt x="1408" y="1895"/>
                      <a:pt x="1032" y="1286"/>
                      <a:pt x="704" y="676"/>
                    </a:cubicBezTo>
                    <a:cubicBezTo>
                      <a:pt x="564" y="442"/>
                      <a:pt x="423" y="207"/>
                      <a:pt x="282" y="20"/>
                    </a:cubicBezTo>
                    <a:cubicBezTo>
                      <a:pt x="282" y="6"/>
                      <a:pt x="274" y="0"/>
                      <a:pt x="263" y="0"/>
                    </a:cubicBezTo>
                    <a:close/>
                  </a:path>
                </a:pathLst>
              </a:custGeom>
              <a:solidFill>
                <a:srgbClr val="DD85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98"/>
              <p:cNvSpPr/>
              <p:nvPr/>
            </p:nvSpPr>
            <p:spPr>
              <a:xfrm>
                <a:off x="3135950" y="2393850"/>
                <a:ext cx="218050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830" fill="none" extrusionOk="0">
                    <a:moveTo>
                      <a:pt x="0" y="1"/>
                    </a:moveTo>
                    <a:cubicBezTo>
                      <a:pt x="1032" y="986"/>
                      <a:pt x="1594" y="1455"/>
                      <a:pt x="2954" y="1595"/>
                    </a:cubicBezTo>
                    <a:cubicBezTo>
                      <a:pt x="4736" y="1830"/>
                      <a:pt x="7502" y="1126"/>
                      <a:pt x="8722" y="235"/>
                    </a:cubicBezTo>
                  </a:path>
                </a:pathLst>
              </a:custGeom>
              <a:noFill/>
              <a:ln w="10550" cap="flat" cmpd="sng">
                <a:solidFill>
                  <a:srgbClr val="DD854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98"/>
              <p:cNvSpPr/>
              <p:nvPr/>
            </p:nvSpPr>
            <p:spPr>
              <a:xfrm>
                <a:off x="3094900" y="2157075"/>
                <a:ext cx="1864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7457" h="7409" fill="none" extrusionOk="0">
                    <a:moveTo>
                      <a:pt x="7175" y="2954"/>
                    </a:moveTo>
                    <a:cubicBezTo>
                      <a:pt x="7456" y="5721"/>
                      <a:pt x="4268" y="7409"/>
                      <a:pt x="2158" y="5674"/>
                    </a:cubicBezTo>
                    <a:cubicBezTo>
                      <a:pt x="1" y="3892"/>
                      <a:pt x="1079" y="469"/>
                      <a:pt x="3799" y="188"/>
                    </a:cubicBezTo>
                    <a:cubicBezTo>
                      <a:pt x="5487" y="0"/>
                      <a:pt x="7034" y="1266"/>
                      <a:pt x="7175" y="2954"/>
                    </a:cubicBezTo>
                    <a:close/>
                  </a:path>
                </a:pathLst>
              </a:custGeom>
              <a:noFill/>
              <a:ln w="7025" cap="flat" cmpd="sng">
                <a:solidFill>
                  <a:srgbClr val="301E0F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98"/>
              <p:cNvSpPr/>
              <p:nvPr/>
            </p:nvSpPr>
            <p:spPr>
              <a:xfrm>
                <a:off x="3284825" y="2076175"/>
                <a:ext cx="13130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6613" fill="none" extrusionOk="0">
                    <a:moveTo>
                      <a:pt x="4736" y="2627"/>
                    </a:moveTo>
                    <a:cubicBezTo>
                      <a:pt x="5252" y="4268"/>
                      <a:pt x="4736" y="5862"/>
                      <a:pt x="3564" y="6237"/>
                    </a:cubicBezTo>
                    <a:cubicBezTo>
                      <a:pt x="2392" y="6612"/>
                      <a:pt x="1032" y="5627"/>
                      <a:pt x="516" y="3986"/>
                    </a:cubicBezTo>
                    <a:cubicBezTo>
                      <a:pt x="0" y="2345"/>
                      <a:pt x="516" y="751"/>
                      <a:pt x="1688" y="376"/>
                    </a:cubicBezTo>
                    <a:cubicBezTo>
                      <a:pt x="2860" y="1"/>
                      <a:pt x="4173" y="985"/>
                      <a:pt x="4736" y="2627"/>
                    </a:cubicBezTo>
                    <a:close/>
                  </a:path>
                </a:pathLst>
              </a:custGeom>
              <a:noFill/>
              <a:ln w="7025" cap="flat" cmpd="sng">
                <a:solidFill>
                  <a:srgbClr val="301E0F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98"/>
              <p:cNvSpPr/>
              <p:nvPr/>
            </p:nvSpPr>
            <p:spPr>
              <a:xfrm>
                <a:off x="3299200" y="2320225"/>
                <a:ext cx="5480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77" extrusionOk="0">
                    <a:moveTo>
                      <a:pt x="120" y="1"/>
                    </a:moveTo>
                    <a:cubicBezTo>
                      <a:pt x="65" y="1"/>
                      <a:pt x="1" y="78"/>
                      <a:pt x="35" y="179"/>
                    </a:cubicBezTo>
                    <a:lnTo>
                      <a:pt x="82" y="179"/>
                    </a:lnTo>
                    <a:cubicBezTo>
                      <a:pt x="269" y="601"/>
                      <a:pt x="691" y="883"/>
                      <a:pt x="1160" y="977"/>
                    </a:cubicBezTo>
                    <a:cubicBezTo>
                      <a:pt x="1348" y="977"/>
                      <a:pt x="1582" y="930"/>
                      <a:pt x="1770" y="836"/>
                    </a:cubicBezTo>
                    <a:cubicBezTo>
                      <a:pt x="1910" y="742"/>
                      <a:pt x="2192" y="508"/>
                      <a:pt x="2098" y="273"/>
                    </a:cubicBezTo>
                    <a:cubicBezTo>
                      <a:pt x="2098" y="205"/>
                      <a:pt x="2022" y="161"/>
                      <a:pt x="1964" y="161"/>
                    </a:cubicBezTo>
                    <a:cubicBezTo>
                      <a:pt x="1942" y="161"/>
                      <a:pt x="1923" y="167"/>
                      <a:pt x="1910" y="179"/>
                    </a:cubicBezTo>
                    <a:cubicBezTo>
                      <a:pt x="1817" y="226"/>
                      <a:pt x="1770" y="320"/>
                      <a:pt x="1723" y="414"/>
                    </a:cubicBezTo>
                    <a:cubicBezTo>
                      <a:pt x="1676" y="461"/>
                      <a:pt x="1629" y="508"/>
                      <a:pt x="1582" y="555"/>
                    </a:cubicBezTo>
                    <a:cubicBezTo>
                      <a:pt x="1441" y="601"/>
                      <a:pt x="1301" y="648"/>
                      <a:pt x="1113" y="648"/>
                    </a:cubicBezTo>
                    <a:cubicBezTo>
                      <a:pt x="738" y="601"/>
                      <a:pt x="410" y="367"/>
                      <a:pt x="175" y="39"/>
                    </a:cubicBezTo>
                    <a:cubicBezTo>
                      <a:pt x="162" y="13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rgbClr val="9E3F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98"/>
              <p:cNvSpPr/>
              <p:nvPr/>
            </p:nvSpPr>
            <p:spPr>
              <a:xfrm>
                <a:off x="3255500" y="2168775"/>
                <a:ext cx="3872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752" fill="none" extrusionOk="0">
                    <a:moveTo>
                      <a:pt x="1" y="751"/>
                    </a:moveTo>
                    <a:cubicBezTo>
                      <a:pt x="470" y="423"/>
                      <a:pt x="986" y="189"/>
                      <a:pt x="1548" y="1"/>
                    </a:cubicBezTo>
                  </a:path>
                </a:pathLst>
              </a:custGeom>
              <a:noFill/>
              <a:ln w="7025" cap="flat" cmpd="sng">
                <a:solidFill>
                  <a:srgbClr val="301E0F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98"/>
              <p:cNvSpPr/>
              <p:nvPr/>
            </p:nvSpPr>
            <p:spPr>
              <a:xfrm>
                <a:off x="3064425" y="2255525"/>
                <a:ext cx="551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470" fill="none" extrusionOk="0">
                    <a:moveTo>
                      <a:pt x="2205" y="1"/>
                    </a:moveTo>
                    <a:lnTo>
                      <a:pt x="1" y="470"/>
                    </a:lnTo>
                  </a:path>
                </a:pathLst>
              </a:custGeom>
              <a:noFill/>
              <a:ln w="7025" cap="flat" cmpd="sng">
                <a:solidFill>
                  <a:srgbClr val="301E0F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98"/>
              <p:cNvSpPr/>
              <p:nvPr/>
            </p:nvSpPr>
            <p:spPr>
              <a:xfrm>
                <a:off x="3033950" y="2254575"/>
                <a:ext cx="9967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3987" h="4727" extrusionOk="0">
                    <a:moveTo>
                      <a:pt x="1605" y="0"/>
                    </a:moveTo>
                    <a:cubicBezTo>
                      <a:pt x="1509" y="0"/>
                      <a:pt x="1412" y="12"/>
                      <a:pt x="1314" y="39"/>
                    </a:cubicBezTo>
                    <a:cubicBezTo>
                      <a:pt x="1" y="367"/>
                      <a:pt x="47" y="1633"/>
                      <a:pt x="516" y="2758"/>
                    </a:cubicBezTo>
                    <a:cubicBezTo>
                      <a:pt x="892" y="3761"/>
                      <a:pt x="1715" y="4726"/>
                      <a:pt x="2818" y="4726"/>
                    </a:cubicBezTo>
                    <a:cubicBezTo>
                      <a:pt x="2953" y="4726"/>
                      <a:pt x="3093" y="4712"/>
                      <a:pt x="3236" y="4681"/>
                    </a:cubicBezTo>
                    <a:cubicBezTo>
                      <a:pt x="3470" y="4634"/>
                      <a:pt x="3986" y="4400"/>
                      <a:pt x="3846" y="4071"/>
                    </a:cubicBezTo>
                    <a:lnTo>
                      <a:pt x="3189" y="1070"/>
                    </a:lnTo>
                    <a:cubicBezTo>
                      <a:pt x="2706" y="466"/>
                      <a:pt x="2187" y="0"/>
                      <a:pt x="1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98"/>
              <p:cNvSpPr/>
              <p:nvPr/>
            </p:nvSpPr>
            <p:spPr>
              <a:xfrm>
                <a:off x="3087875" y="2362200"/>
                <a:ext cx="422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892" fill="none" extrusionOk="0">
                    <a:moveTo>
                      <a:pt x="1689" y="1"/>
                    </a:moveTo>
                    <a:cubicBezTo>
                      <a:pt x="1689" y="1"/>
                      <a:pt x="1360" y="892"/>
                      <a:pt x="1" y="282"/>
                    </a:cubicBezTo>
                  </a:path>
                </a:pathLst>
              </a:custGeom>
              <a:noFill/>
              <a:ln w="7025" cap="flat" cmpd="sng">
                <a:solidFill>
                  <a:srgbClr val="DD854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98"/>
              <p:cNvSpPr/>
              <p:nvPr/>
            </p:nvSpPr>
            <p:spPr>
              <a:xfrm>
                <a:off x="1784325" y="3230850"/>
                <a:ext cx="472450" cy="474800"/>
              </a:xfrm>
              <a:custGeom>
                <a:avLst/>
                <a:gdLst/>
                <a:ahLst/>
                <a:cxnLst/>
                <a:rect l="l" t="t" r="r" b="b"/>
                <a:pathLst>
                  <a:path w="18898" h="18992" extrusionOk="0">
                    <a:moveTo>
                      <a:pt x="16412" y="18991"/>
                    </a:moveTo>
                    <a:cubicBezTo>
                      <a:pt x="13505" y="16506"/>
                      <a:pt x="0" y="5205"/>
                      <a:pt x="0" y="5205"/>
                    </a:cubicBezTo>
                    <a:cubicBezTo>
                      <a:pt x="282" y="4924"/>
                      <a:pt x="657" y="4690"/>
                      <a:pt x="1079" y="4502"/>
                    </a:cubicBezTo>
                    <a:cubicBezTo>
                      <a:pt x="4267" y="3002"/>
                      <a:pt x="7503" y="1642"/>
                      <a:pt x="10832" y="376"/>
                    </a:cubicBezTo>
                    <a:cubicBezTo>
                      <a:pt x="11395" y="94"/>
                      <a:pt x="12004" y="1"/>
                      <a:pt x="12614" y="47"/>
                    </a:cubicBezTo>
                    <a:cubicBezTo>
                      <a:pt x="12989" y="94"/>
                      <a:pt x="13364" y="282"/>
                      <a:pt x="13692" y="469"/>
                    </a:cubicBezTo>
                    <a:cubicBezTo>
                      <a:pt x="14490" y="1032"/>
                      <a:pt x="15240" y="1689"/>
                      <a:pt x="15896" y="2392"/>
                    </a:cubicBezTo>
                    <a:lnTo>
                      <a:pt x="18897" y="5440"/>
                    </a:lnTo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98"/>
              <p:cNvSpPr/>
              <p:nvPr/>
            </p:nvSpPr>
            <p:spPr>
              <a:xfrm>
                <a:off x="1872250" y="3276075"/>
                <a:ext cx="610775" cy="438950"/>
              </a:xfrm>
              <a:custGeom>
                <a:avLst/>
                <a:gdLst/>
                <a:ahLst/>
                <a:cxnLst/>
                <a:rect l="l" t="t" r="r" b="b"/>
                <a:pathLst>
                  <a:path w="24431" h="17558" extrusionOk="0">
                    <a:moveTo>
                      <a:pt x="11233" y="0"/>
                    </a:moveTo>
                    <a:cubicBezTo>
                      <a:pt x="11015" y="0"/>
                      <a:pt x="10796" y="53"/>
                      <a:pt x="10597" y="161"/>
                    </a:cubicBezTo>
                    <a:lnTo>
                      <a:pt x="0" y="4616"/>
                    </a:lnTo>
                    <a:lnTo>
                      <a:pt x="13317" y="17557"/>
                    </a:lnTo>
                    <a:lnTo>
                      <a:pt x="23961" y="12868"/>
                    </a:lnTo>
                    <a:cubicBezTo>
                      <a:pt x="24149" y="12774"/>
                      <a:pt x="24336" y="12587"/>
                      <a:pt x="24383" y="12352"/>
                    </a:cubicBezTo>
                    <a:cubicBezTo>
                      <a:pt x="24383" y="12259"/>
                      <a:pt x="24430" y="11977"/>
                      <a:pt x="24430" y="11977"/>
                    </a:cubicBezTo>
                    <a:cubicBezTo>
                      <a:pt x="24289" y="11977"/>
                      <a:pt x="24196" y="11977"/>
                      <a:pt x="24102" y="11883"/>
                    </a:cubicBezTo>
                    <a:lnTo>
                      <a:pt x="24008" y="11321"/>
                    </a:lnTo>
                    <a:lnTo>
                      <a:pt x="12192" y="395"/>
                    </a:lnTo>
                    <a:cubicBezTo>
                      <a:pt x="11932" y="136"/>
                      <a:pt x="11583" y="0"/>
                      <a:pt x="11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98"/>
              <p:cNvSpPr/>
              <p:nvPr/>
            </p:nvSpPr>
            <p:spPr>
              <a:xfrm>
                <a:off x="1876925" y="3238550"/>
                <a:ext cx="610775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24431" h="17793" extrusionOk="0">
                    <a:moveTo>
                      <a:pt x="11280" y="1"/>
                    </a:moveTo>
                    <a:cubicBezTo>
                      <a:pt x="11062" y="1"/>
                      <a:pt x="10843" y="53"/>
                      <a:pt x="10645" y="161"/>
                    </a:cubicBezTo>
                    <a:lnTo>
                      <a:pt x="1" y="4850"/>
                    </a:lnTo>
                    <a:lnTo>
                      <a:pt x="13318" y="17792"/>
                    </a:lnTo>
                    <a:lnTo>
                      <a:pt x="23962" y="13103"/>
                    </a:lnTo>
                    <a:cubicBezTo>
                      <a:pt x="24196" y="13009"/>
                      <a:pt x="24337" y="12775"/>
                      <a:pt x="24384" y="12540"/>
                    </a:cubicBezTo>
                    <a:cubicBezTo>
                      <a:pt x="24431" y="12306"/>
                      <a:pt x="24431" y="12118"/>
                      <a:pt x="24431" y="12118"/>
                    </a:cubicBezTo>
                    <a:lnTo>
                      <a:pt x="12239" y="396"/>
                    </a:lnTo>
                    <a:cubicBezTo>
                      <a:pt x="11979" y="136"/>
                      <a:pt x="11631" y="1"/>
                      <a:pt x="112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98"/>
              <p:cNvSpPr/>
              <p:nvPr/>
            </p:nvSpPr>
            <p:spPr>
              <a:xfrm>
                <a:off x="1879275" y="3226825"/>
                <a:ext cx="613125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24525" h="17793" extrusionOk="0">
                    <a:moveTo>
                      <a:pt x="11280" y="1"/>
                    </a:moveTo>
                    <a:cubicBezTo>
                      <a:pt x="11062" y="1"/>
                      <a:pt x="10843" y="53"/>
                      <a:pt x="10645" y="162"/>
                    </a:cubicBezTo>
                    <a:lnTo>
                      <a:pt x="1" y="4851"/>
                    </a:lnTo>
                    <a:lnTo>
                      <a:pt x="13317" y="17792"/>
                    </a:lnTo>
                    <a:lnTo>
                      <a:pt x="23962" y="13103"/>
                    </a:lnTo>
                    <a:cubicBezTo>
                      <a:pt x="24430" y="12916"/>
                      <a:pt x="24524" y="12259"/>
                      <a:pt x="24149" y="11884"/>
                    </a:cubicBezTo>
                    <a:lnTo>
                      <a:pt x="12239" y="396"/>
                    </a:lnTo>
                    <a:cubicBezTo>
                      <a:pt x="11979" y="136"/>
                      <a:pt x="11630" y="1"/>
                      <a:pt x="11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98"/>
              <p:cNvSpPr/>
              <p:nvPr/>
            </p:nvSpPr>
            <p:spPr>
              <a:xfrm>
                <a:off x="1956650" y="3267200"/>
                <a:ext cx="268475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5909" extrusionOk="0">
                    <a:moveTo>
                      <a:pt x="7972" y="0"/>
                    </a:moveTo>
                    <a:lnTo>
                      <a:pt x="0" y="3236"/>
                    </a:lnTo>
                    <a:lnTo>
                      <a:pt x="2767" y="5908"/>
                    </a:lnTo>
                    <a:lnTo>
                      <a:pt x="10738" y="2673"/>
                    </a:lnTo>
                    <a:lnTo>
                      <a:pt x="79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98"/>
              <p:cNvSpPr/>
              <p:nvPr/>
            </p:nvSpPr>
            <p:spPr>
              <a:xfrm>
                <a:off x="1872250" y="3348075"/>
                <a:ext cx="339975" cy="366950"/>
              </a:xfrm>
              <a:custGeom>
                <a:avLst/>
                <a:gdLst/>
                <a:ahLst/>
                <a:cxnLst/>
                <a:rect l="l" t="t" r="r" b="b"/>
                <a:pathLst>
                  <a:path w="13599" h="14678" extrusionOk="0">
                    <a:moveTo>
                      <a:pt x="282" y="1"/>
                    </a:moveTo>
                    <a:lnTo>
                      <a:pt x="0" y="1736"/>
                    </a:lnTo>
                    <a:lnTo>
                      <a:pt x="13317" y="14677"/>
                    </a:lnTo>
                    <a:lnTo>
                      <a:pt x="13598" y="12942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98"/>
              <p:cNvSpPr/>
              <p:nvPr/>
            </p:nvSpPr>
            <p:spPr>
              <a:xfrm>
                <a:off x="4369150" y="1044600"/>
                <a:ext cx="2621200" cy="2447700"/>
              </a:xfrm>
              <a:custGeom>
                <a:avLst/>
                <a:gdLst/>
                <a:ahLst/>
                <a:cxnLst/>
                <a:rect l="l" t="t" r="r" b="b"/>
                <a:pathLst>
                  <a:path w="104848" h="97908" extrusionOk="0">
                    <a:moveTo>
                      <a:pt x="29026" y="563"/>
                    </a:moveTo>
                    <a:cubicBezTo>
                      <a:pt x="25415" y="0"/>
                      <a:pt x="22180" y="2767"/>
                      <a:pt x="18569" y="3236"/>
                    </a:cubicBezTo>
                    <a:cubicBezTo>
                      <a:pt x="16272" y="3517"/>
                      <a:pt x="13880" y="2814"/>
                      <a:pt x="11676" y="3658"/>
                    </a:cubicBezTo>
                    <a:cubicBezTo>
                      <a:pt x="9004" y="4689"/>
                      <a:pt x="7644" y="7690"/>
                      <a:pt x="5393" y="9519"/>
                    </a:cubicBezTo>
                    <a:cubicBezTo>
                      <a:pt x="3846" y="10785"/>
                      <a:pt x="1829" y="11535"/>
                      <a:pt x="845" y="13270"/>
                    </a:cubicBezTo>
                    <a:cubicBezTo>
                      <a:pt x="48" y="14677"/>
                      <a:pt x="282" y="16037"/>
                      <a:pt x="798" y="17443"/>
                    </a:cubicBezTo>
                    <a:cubicBezTo>
                      <a:pt x="845" y="17584"/>
                      <a:pt x="939" y="17725"/>
                      <a:pt x="1079" y="17678"/>
                    </a:cubicBezTo>
                    <a:cubicBezTo>
                      <a:pt x="1173" y="17678"/>
                      <a:pt x="1173" y="17631"/>
                      <a:pt x="1220" y="17584"/>
                    </a:cubicBezTo>
                    <a:lnTo>
                      <a:pt x="1783" y="16787"/>
                    </a:lnTo>
                    <a:cubicBezTo>
                      <a:pt x="1548" y="17397"/>
                      <a:pt x="1501" y="18053"/>
                      <a:pt x="1642" y="18663"/>
                    </a:cubicBezTo>
                    <a:cubicBezTo>
                      <a:pt x="1783" y="18053"/>
                      <a:pt x="2064" y="17537"/>
                      <a:pt x="2486" y="17068"/>
                    </a:cubicBezTo>
                    <a:cubicBezTo>
                      <a:pt x="2345" y="17772"/>
                      <a:pt x="2298" y="18475"/>
                      <a:pt x="2439" y="19178"/>
                    </a:cubicBezTo>
                    <a:cubicBezTo>
                      <a:pt x="2720" y="20069"/>
                      <a:pt x="3236" y="20773"/>
                      <a:pt x="3189" y="21804"/>
                    </a:cubicBezTo>
                    <a:cubicBezTo>
                      <a:pt x="3095" y="22789"/>
                      <a:pt x="2814" y="23774"/>
                      <a:pt x="2392" y="24711"/>
                    </a:cubicBezTo>
                    <a:cubicBezTo>
                      <a:pt x="1595" y="26634"/>
                      <a:pt x="985" y="28650"/>
                      <a:pt x="470" y="30713"/>
                    </a:cubicBezTo>
                    <a:cubicBezTo>
                      <a:pt x="95" y="31792"/>
                      <a:pt x="1" y="33011"/>
                      <a:pt x="235" y="34136"/>
                    </a:cubicBezTo>
                    <a:cubicBezTo>
                      <a:pt x="704" y="36106"/>
                      <a:pt x="2392" y="37090"/>
                      <a:pt x="4174" y="37559"/>
                    </a:cubicBezTo>
                    <a:cubicBezTo>
                      <a:pt x="4127" y="37090"/>
                      <a:pt x="4127" y="36622"/>
                      <a:pt x="4174" y="36200"/>
                    </a:cubicBezTo>
                    <a:cubicBezTo>
                      <a:pt x="4174" y="36715"/>
                      <a:pt x="4362" y="37231"/>
                      <a:pt x="4737" y="37653"/>
                    </a:cubicBezTo>
                    <a:cubicBezTo>
                      <a:pt x="4830" y="37090"/>
                      <a:pt x="5065" y="36528"/>
                      <a:pt x="5346" y="36059"/>
                    </a:cubicBezTo>
                    <a:lnTo>
                      <a:pt x="5440" y="37559"/>
                    </a:lnTo>
                    <a:lnTo>
                      <a:pt x="6331" y="36059"/>
                    </a:lnTo>
                    <a:cubicBezTo>
                      <a:pt x="6284" y="36622"/>
                      <a:pt x="6331" y="37231"/>
                      <a:pt x="6425" y="37794"/>
                    </a:cubicBezTo>
                    <a:cubicBezTo>
                      <a:pt x="6659" y="37559"/>
                      <a:pt x="6847" y="37231"/>
                      <a:pt x="6940" y="36903"/>
                    </a:cubicBezTo>
                    <a:lnTo>
                      <a:pt x="7081" y="37606"/>
                    </a:lnTo>
                    <a:cubicBezTo>
                      <a:pt x="7081" y="37653"/>
                      <a:pt x="7081" y="37747"/>
                      <a:pt x="7128" y="37794"/>
                    </a:cubicBezTo>
                    <a:cubicBezTo>
                      <a:pt x="7222" y="37841"/>
                      <a:pt x="7316" y="37888"/>
                      <a:pt x="7409" y="37888"/>
                    </a:cubicBezTo>
                    <a:cubicBezTo>
                      <a:pt x="8535" y="37888"/>
                      <a:pt x="9613" y="37794"/>
                      <a:pt x="10739" y="37606"/>
                    </a:cubicBezTo>
                    <a:cubicBezTo>
                      <a:pt x="12005" y="37419"/>
                      <a:pt x="13318" y="37137"/>
                      <a:pt x="14584" y="36856"/>
                    </a:cubicBezTo>
                    <a:cubicBezTo>
                      <a:pt x="15099" y="36668"/>
                      <a:pt x="15568" y="36434"/>
                      <a:pt x="16084" y="36200"/>
                    </a:cubicBezTo>
                    <a:cubicBezTo>
                      <a:pt x="16787" y="35965"/>
                      <a:pt x="17491" y="35778"/>
                      <a:pt x="18241" y="35731"/>
                    </a:cubicBezTo>
                    <a:cubicBezTo>
                      <a:pt x="18663" y="35637"/>
                      <a:pt x="19226" y="35449"/>
                      <a:pt x="19273" y="34980"/>
                    </a:cubicBezTo>
                    <a:cubicBezTo>
                      <a:pt x="19366" y="35215"/>
                      <a:pt x="19507" y="35402"/>
                      <a:pt x="19648" y="35590"/>
                    </a:cubicBezTo>
                    <a:cubicBezTo>
                      <a:pt x="19648" y="35168"/>
                      <a:pt x="19742" y="34793"/>
                      <a:pt x="19835" y="34418"/>
                    </a:cubicBezTo>
                    <a:cubicBezTo>
                      <a:pt x="19882" y="34746"/>
                      <a:pt x="20023" y="35121"/>
                      <a:pt x="20257" y="35402"/>
                    </a:cubicBezTo>
                    <a:lnTo>
                      <a:pt x="20539" y="34230"/>
                    </a:lnTo>
                    <a:cubicBezTo>
                      <a:pt x="20726" y="34511"/>
                      <a:pt x="20867" y="34840"/>
                      <a:pt x="20914" y="35215"/>
                    </a:cubicBezTo>
                    <a:lnTo>
                      <a:pt x="22883" y="34699"/>
                    </a:lnTo>
                    <a:cubicBezTo>
                      <a:pt x="23024" y="34652"/>
                      <a:pt x="23118" y="34652"/>
                      <a:pt x="23258" y="34699"/>
                    </a:cubicBezTo>
                    <a:cubicBezTo>
                      <a:pt x="23305" y="34746"/>
                      <a:pt x="23399" y="34840"/>
                      <a:pt x="23399" y="34933"/>
                    </a:cubicBezTo>
                    <a:cubicBezTo>
                      <a:pt x="23868" y="35824"/>
                      <a:pt x="24102" y="36715"/>
                      <a:pt x="24946" y="37419"/>
                    </a:cubicBezTo>
                    <a:cubicBezTo>
                      <a:pt x="25462" y="37794"/>
                      <a:pt x="26681" y="38591"/>
                      <a:pt x="27385" y="38591"/>
                    </a:cubicBezTo>
                    <a:lnTo>
                      <a:pt x="21336" y="38497"/>
                    </a:lnTo>
                    <a:cubicBezTo>
                      <a:pt x="21008" y="38403"/>
                      <a:pt x="20632" y="38685"/>
                      <a:pt x="20632" y="39060"/>
                    </a:cubicBezTo>
                    <a:cubicBezTo>
                      <a:pt x="20210" y="40701"/>
                      <a:pt x="19929" y="42342"/>
                      <a:pt x="19695" y="44030"/>
                    </a:cubicBezTo>
                    <a:cubicBezTo>
                      <a:pt x="19554" y="45484"/>
                      <a:pt x="19554" y="46984"/>
                      <a:pt x="19413" y="48438"/>
                    </a:cubicBezTo>
                    <a:cubicBezTo>
                      <a:pt x="19273" y="50032"/>
                      <a:pt x="18991" y="51580"/>
                      <a:pt x="18898" y="53221"/>
                    </a:cubicBezTo>
                    <a:cubicBezTo>
                      <a:pt x="18898" y="54440"/>
                      <a:pt x="18944" y="55659"/>
                      <a:pt x="19038" y="56831"/>
                    </a:cubicBezTo>
                    <a:cubicBezTo>
                      <a:pt x="19226" y="59129"/>
                      <a:pt x="19554" y="61098"/>
                      <a:pt x="19788" y="63302"/>
                    </a:cubicBezTo>
                    <a:cubicBezTo>
                      <a:pt x="19835" y="63630"/>
                      <a:pt x="20117" y="63912"/>
                      <a:pt x="20445" y="63865"/>
                    </a:cubicBezTo>
                    <a:cubicBezTo>
                      <a:pt x="25884" y="63630"/>
                      <a:pt x="31089" y="63490"/>
                      <a:pt x="36481" y="62599"/>
                    </a:cubicBezTo>
                    <a:cubicBezTo>
                      <a:pt x="36435" y="60067"/>
                      <a:pt x="36810" y="57488"/>
                      <a:pt x="37466" y="55002"/>
                    </a:cubicBezTo>
                    <a:cubicBezTo>
                      <a:pt x="37607" y="54580"/>
                      <a:pt x="37982" y="54018"/>
                      <a:pt x="38404" y="54205"/>
                    </a:cubicBezTo>
                    <a:cubicBezTo>
                      <a:pt x="38545" y="54252"/>
                      <a:pt x="38638" y="54393"/>
                      <a:pt x="38732" y="54534"/>
                    </a:cubicBezTo>
                    <a:cubicBezTo>
                      <a:pt x="39436" y="55706"/>
                      <a:pt x="39295" y="57394"/>
                      <a:pt x="39576" y="58754"/>
                    </a:cubicBezTo>
                    <a:cubicBezTo>
                      <a:pt x="39998" y="60629"/>
                      <a:pt x="40373" y="62552"/>
                      <a:pt x="40889" y="64427"/>
                    </a:cubicBezTo>
                    <a:cubicBezTo>
                      <a:pt x="41311" y="66069"/>
                      <a:pt x="41733" y="67569"/>
                      <a:pt x="42015" y="69257"/>
                    </a:cubicBezTo>
                    <a:cubicBezTo>
                      <a:pt x="43140" y="69492"/>
                      <a:pt x="44125" y="68648"/>
                      <a:pt x="44125" y="67522"/>
                    </a:cubicBezTo>
                    <a:cubicBezTo>
                      <a:pt x="44312" y="68132"/>
                      <a:pt x="44640" y="68741"/>
                      <a:pt x="44969" y="69257"/>
                    </a:cubicBezTo>
                    <a:cubicBezTo>
                      <a:pt x="45156" y="68741"/>
                      <a:pt x="45297" y="68179"/>
                      <a:pt x="45484" y="67616"/>
                    </a:cubicBezTo>
                    <a:cubicBezTo>
                      <a:pt x="45531" y="68085"/>
                      <a:pt x="45625" y="68507"/>
                      <a:pt x="45766" y="68976"/>
                    </a:cubicBezTo>
                    <a:lnTo>
                      <a:pt x="47829" y="68788"/>
                    </a:lnTo>
                    <a:cubicBezTo>
                      <a:pt x="47970" y="68741"/>
                      <a:pt x="48157" y="68788"/>
                      <a:pt x="48251" y="68835"/>
                    </a:cubicBezTo>
                    <a:cubicBezTo>
                      <a:pt x="48345" y="68929"/>
                      <a:pt x="48392" y="69023"/>
                      <a:pt x="48392" y="69070"/>
                    </a:cubicBezTo>
                    <a:lnTo>
                      <a:pt x="50173" y="73430"/>
                    </a:lnTo>
                    <a:cubicBezTo>
                      <a:pt x="50455" y="72821"/>
                      <a:pt x="50689" y="72305"/>
                      <a:pt x="50971" y="71695"/>
                    </a:cubicBezTo>
                    <a:cubicBezTo>
                      <a:pt x="50830" y="72586"/>
                      <a:pt x="50877" y="73477"/>
                      <a:pt x="51111" y="74368"/>
                    </a:cubicBezTo>
                    <a:cubicBezTo>
                      <a:pt x="51064" y="73759"/>
                      <a:pt x="51299" y="73149"/>
                      <a:pt x="51674" y="72727"/>
                    </a:cubicBezTo>
                    <a:cubicBezTo>
                      <a:pt x="51861" y="76009"/>
                      <a:pt x="54722" y="78635"/>
                      <a:pt x="56926" y="80839"/>
                    </a:cubicBezTo>
                    <a:cubicBezTo>
                      <a:pt x="59223" y="83230"/>
                      <a:pt x="61849" y="85340"/>
                      <a:pt x="64709" y="87029"/>
                    </a:cubicBezTo>
                    <a:cubicBezTo>
                      <a:pt x="65882" y="87685"/>
                      <a:pt x="67054" y="88248"/>
                      <a:pt x="68226" y="88763"/>
                    </a:cubicBezTo>
                    <a:cubicBezTo>
                      <a:pt x="68320" y="88810"/>
                      <a:pt x="68414" y="88810"/>
                      <a:pt x="68508" y="88810"/>
                    </a:cubicBezTo>
                    <a:cubicBezTo>
                      <a:pt x="68695" y="88763"/>
                      <a:pt x="68742" y="88529"/>
                      <a:pt x="68742" y="88341"/>
                    </a:cubicBezTo>
                    <a:cubicBezTo>
                      <a:pt x="68695" y="88154"/>
                      <a:pt x="68695" y="87966"/>
                      <a:pt x="68742" y="87779"/>
                    </a:cubicBezTo>
                    <a:cubicBezTo>
                      <a:pt x="68930" y="88295"/>
                      <a:pt x="69211" y="88810"/>
                      <a:pt x="69586" y="89232"/>
                    </a:cubicBezTo>
                    <a:cubicBezTo>
                      <a:pt x="69961" y="88998"/>
                      <a:pt x="69961" y="88435"/>
                      <a:pt x="69867" y="87966"/>
                    </a:cubicBezTo>
                    <a:lnTo>
                      <a:pt x="70711" y="89608"/>
                    </a:lnTo>
                    <a:cubicBezTo>
                      <a:pt x="70618" y="89139"/>
                      <a:pt x="70665" y="88670"/>
                      <a:pt x="70852" y="88295"/>
                    </a:cubicBezTo>
                    <a:cubicBezTo>
                      <a:pt x="71837" y="91530"/>
                      <a:pt x="77135" y="91718"/>
                      <a:pt x="79855" y="92140"/>
                    </a:cubicBezTo>
                    <a:cubicBezTo>
                      <a:pt x="83559" y="92702"/>
                      <a:pt x="87264" y="93077"/>
                      <a:pt x="91015" y="93218"/>
                    </a:cubicBezTo>
                    <a:cubicBezTo>
                      <a:pt x="91437" y="93218"/>
                      <a:pt x="91812" y="93312"/>
                      <a:pt x="92187" y="93499"/>
                    </a:cubicBezTo>
                    <a:cubicBezTo>
                      <a:pt x="92469" y="93640"/>
                      <a:pt x="92703" y="93875"/>
                      <a:pt x="92891" y="94156"/>
                    </a:cubicBezTo>
                    <a:lnTo>
                      <a:pt x="96079" y="97907"/>
                    </a:lnTo>
                    <a:cubicBezTo>
                      <a:pt x="96360" y="95563"/>
                      <a:pt x="95704" y="93171"/>
                      <a:pt x="94250" y="91296"/>
                    </a:cubicBezTo>
                    <a:cubicBezTo>
                      <a:pt x="92750" y="89467"/>
                      <a:pt x="90874" y="88013"/>
                      <a:pt x="88670" y="87075"/>
                    </a:cubicBezTo>
                    <a:cubicBezTo>
                      <a:pt x="83841" y="84872"/>
                      <a:pt x="77135" y="82715"/>
                      <a:pt x="74603" y="77510"/>
                    </a:cubicBezTo>
                    <a:cubicBezTo>
                      <a:pt x="78636" y="77510"/>
                      <a:pt x="82668" y="76666"/>
                      <a:pt x="86326" y="75025"/>
                    </a:cubicBezTo>
                    <a:cubicBezTo>
                      <a:pt x="89796" y="73524"/>
                      <a:pt x="92187" y="71039"/>
                      <a:pt x="95235" y="68929"/>
                    </a:cubicBezTo>
                    <a:cubicBezTo>
                      <a:pt x="95751" y="68507"/>
                      <a:pt x="96360" y="68179"/>
                      <a:pt x="97017" y="68038"/>
                    </a:cubicBezTo>
                    <a:cubicBezTo>
                      <a:pt x="97720" y="67944"/>
                      <a:pt x="98424" y="67991"/>
                      <a:pt x="99080" y="68226"/>
                    </a:cubicBezTo>
                    <a:lnTo>
                      <a:pt x="104848" y="69538"/>
                    </a:lnTo>
                    <a:cubicBezTo>
                      <a:pt x="103816" y="67053"/>
                      <a:pt x="101987" y="64568"/>
                      <a:pt x="99127" y="64193"/>
                    </a:cubicBezTo>
                    <a:cubicBezTo>
                      <a:pt x="96782" y="63865"/>
                      <a:pt x="94391" y="64709"/>
                      <a:pt x="92140" y="65459"/>
                    </a:cubicBezTo>
                    <a:cubicBezTo>
                      <a:pt x="85576" y="67616"/>
                      <a:pt x="78120" y="69070"/>
                      <a:pt x="71931" y="66022"/>
                    </a:cubicBezTo>
                    <a:cubicBezTo>
                      <a:pt x="65507" y="62786"/>
                      <a:pt x="62130" y="55565"/>
                      <a:pt x="56644" y="50876"/>
                    </a:cubicBezTo>
                    <a:cubicBezTo>
                      <a:pt x="54065" y="48672"/>
                      <a:pt x="50971" y="47031"/>
                      <a:pt x="48673" y="44499"/>
                    </a:cubicBezTo>
                    <a:cubicBezTo>
                      <a:pt x="45813" y="41264"/>
                      <a:pt x="43843" y="36950"/>
                      <a:pt x="42483" y="32917"/>
                    </a:cubicBezTo>
                    <a:cubicBezTo>
                      <a:pt x="40373" y="26728"/>
                      <a:pt x="39764" y="19647"/>
                      <a:pt x="35122" y="15099"/>
                    </a:cubicBezTo>
                  </a:path>
                </a:pathLst>
              </a:custGeom>
              <a:solidFill>
                <a:srgbClr val="000000">
                  <a:alpha val="1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98"/>
              <p:cNvSpPr/>
              <p:nvPr/>
            </p:nvSpPr>
            <p:spPr>
              <a:xfrm>
                <a:off x="4880250" y="2018750"/>
                <a:ext cx="427900" cy="603725"/>
              </a:xfrm>
              <a:custGeom>
                <a:avLst/>
                <a:gdLst/>
                <a:ahLst/>
                <a:cxnLst/>
                <a:rect l="l" t="t" r="r" b="b"/>
                <a:pathLst>
                  <a:path w="17116" h="24149" extrusionOk="0">
                    <a:moveTo>
                      <a:pt x="1408" y="0"/>
                    </a:moveTo>
                    <a:lnTo>
                      <a:pt x="1" y="11160"/>
                    </a:lnTo>
                    <a:lnTo>
                      <a:pt x="423" y="23820"/>
                    </a:lnTo>
                    <a:cubicBezTo>
                      <a:pt x="423" y="24008"/>
                      <a:pt x="564" y="24149"/>
                      <a:pt x="751" y="24149"/>
                    </a:cubicBezTo>
                    <a:lnTo>
                      <a:pt x="17022" y="23961"/>
                    </a:lnTo>
                    <a:lnTo>
                      <a:pt x="16835" y="12660"/>
                    </a:lnTo>
                    <a:lnTo>
                      <a:pt x="17116" y="1407"/>
                    </a:lnTo>
                    <a:lnTo>
                      <a:pt x="1408" y="0"/>
                    </a:lnTo>
                    <a:close/>
                  </a:path>
                </a:pathLst>
              </a:custGeom>
              <a:solidFill>
                <a:srgbClr val="845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98"/>
              <p:cNvSpPr/>
              <p:nvPr/>
            </p:nvSpPr>
            <p:spPr>
              <a:xfrm>
                <a:off x="4904875" y="2035150"/>
                <a:ext cx="391550" cy="573250"/>
              </a:xfrm>
              <a:custGeom>
                <a:avLst/>
                <a:gdLst/>
                <a:ahLst/>
                <a:cxnLst/>
                <a:rect l="l" t="t" r="r" b="b"/>
                <a:pathLst>
                  <a:path w="15662" h="22930" extrusionOk="0">
                    <a:moveTo>
                      <a:pt x="1360" y="0"/>
                    </a:moveTo>
                    <a:cubicBezTo>
                      <a:pt x="1360" y="3142"/>
                      <a:pt x="1" y="10691"/>
                      <a:pt x="1" y="10691"/>
                    </a:cubicBezTo>
                    <a:lnTo>
                      <a:pt x="235" y="22508"/>
                    </a:lnTo>
                    <a:lnTo>
                      <a:pt x="470" y="22883"/>
                    </a:lnTo>
                    <a:lnTo>
                      <a:pt x="15381" y="22930"/>
                    </a:lnTo>
                    <a:lnTo>
                      <a:pt x="15381" y="12192"/>
                    </a:lnTo>
                    <a:lnTo>
                      <a:pt x="15662" y="1313"/>
                    </a:lnTo>
                    <a:lnTo>
                      <a:pt x="15381" y="985"/>
                    </a:lnTo>
                    <a:lnTo>
                      <a:pt x="13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98"/>
              <p:cNvSpPr/>
              <p:nvPr/>
            </p:nvSpPr>
            <p:spPr>
              <a:xfrm>
                <a:off x="4899025" y="2024600"/>
                <a:ext cx="390375" cy="575600"/>
              </a:xfrm>
              <a:custGeom>
                <a:avLst/>
                <a:gdLst/>
                <a:ahLst/>
                <a:cxnLst/>
                <a:rect l="l" t="t" r="r" b="b"/>
                <a:pathLst>
                  <a:path w="15615" h="23024" extrusionOk="0">
                    <a:moveTo>
                      <a:pt x="1172" y="0"/>
                    </a:moveTo>
                    <a:lnTo>
                      <a:pt x="0" y="10738"/>
                    </a:lnTo>
                    <a:cubicBezTo>
                      <a:pt x="0" y="10738"/>
                      <a:pt x="563" y="19225"/>
                      <a:pt x="469" y="22930"/>
                    </a:cubicBezTo>
                    <a:lnTo>
                      <a:pt x="15333" y="23024"/>
                    </a:lnTo>
                    <a:cubicBezTo>
                      <a:pt x="15333" y="23024"/>
                      <a:pt x="14020" y="13317"/>
                      <a:pt x="15380" y="12239"/>
                    </a:cubicBezTo>
                    <a:cubicBezTo>
                      <a:pt x="14442" y="10551"/>
                      <a:pt x="15615" y="1407"/>
                      <a:pt x="15615" y="1407"/>
                    </a:cubicBezTo>
                    <a:lnTo>
                      <a:pt x="11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98"/>
              <p:cNvSpPr/>
              <p:nvPr/>
            </p:nvSpPr>
            <p:spPr>
              <a:xfrm>
                <a:off x="4900200" y="2295400"/>
                <a:ext cx="388025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5521" h="1548" extrusionOk="0">
                    <a:moveTo>
                      <a:pt x="141" y="0"/>
                    </a:moveTo>
                    <a:cubicBezTo>
                      <a:pt x="0" y="0"/>
                      <a:pt x="0" y="188"/>
                      <a:pt x="141" y="188"/>
                    </a:cubicBezTo>
                    <a:lnTo>
                      <a:pt x="141" y="235"/>
                    </a:lnTo>
                    <a:lnTo>
                      <a:pt x="5252" y="703"/>
                    </a:lnTo>
                    <a:cubicBezTo>
                      <a:pt x="8018" y="938"/>
                      <a:pt x="10738" y="1172"/>
                      <a:pt x="13458" y="1407"/>
                    </a:cubicBezTo>
                    <a:lnTo>
                      <a:pt x="14864" y="1501"/>
                    </a:lnTo>
                    <a:cubicBezTo>
                      <a:pt x="14958" y="1501"/>
                      <a:pt x="15099" y="1548"/>
                      <a:pt x="15239" y="1548"/>
                    </a:cubicBezTo>
                    <a:lnTo>
                      <a:pt x="15380" y="1548"/>
                    </a:lnTo>
                    <a:cubicBezTo>
                      <a:pt x="15521" y="1548"/>
                      <a:pt x="15521" y="1313"/>
                      <a:pt x="15380" y="1313"/>
                    </a:cubicBezTo>
                    <a:lnTo>
                      <a:pt x="15286" y="1313"/>
                    </a:lnTo>
                    <a:cubicBezTo>
                      <a:pt x="15193" y="1313"/>
                      <a:pt x="15099" y="1313"/>
                      <a:pt x="14958" y="1266"/>
                    </a:cubicBezTo>
                    <a:lnTo>
                      <a:pt x="13880" y="1172"/>
                    </a:lnTo>
                    <a:cubicBezTo>
                      <a:pt x="12660" y="1079"/>
                      <a:pt x="11488" y="985"/>
                      <a:pt x="10269" y="844"/>
                    </a:cubicBezTo>
                    <a:lnTo>
                      <a:pt x="2063" y="188"/>
                    </a:lnTo>
                    <a:lnTo>
                      <a:pt x="14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98"/>
              <p:cNvSpPr/>
              <p:nvPr/>
            </p:nvSpPr>
            <p:spPr>
              <a:xfrm>
                <a:off x="4941225" y="2051475"/>
                <a:ext cx="136000" cy="210650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8426" extrusionOk="0">
                    <a:moveTo>
                      <a:pt x="2290" y="0"/>
                    </a:moveTo>
                    <a:cubicBezTo>
                      <a:pt x="1491" y="0"/>
                      <a:pt x="797" y="23"/>
                      <a:pt x="704" y="98"/>
                    </a:cubicBezTo>
                    <a:cubicBezTo>
                      <a:pt x="422" y="285"/>
                      <a:pt x="0" y="5631"/>
                      <a:pt x="141" y="7225"/>
                    </a:cubicBezTo>
                    <a:cubicBezTo>
                      <a:pt x="141" y="7506"/>
                      <a:pt x="235" y="7741"/>
                      <a:pt x="375" y="7928"/>
                    </a:cubicBezTo>
                    <a:cubicBezTo>
                      <a:pt x="570" y="8084"/>
                      <a:pt x="828" y="8175"/>
                      <a:pt x="1071" y="8175"/>
                    </a:cubicBezTo>
                    <a:cubicBezTo>
                      <a:pt x="1121" y="8175"/>
                      <a:pt x="1171" y="8171"/>
                      <a:pt x="1219" y="8163"/>
                    </a:cubicBezTo>
                    <a:cubicBezTo>
                      <a:pt x="1829" y="8210"/>
                      <a:pt x="2392" y="8350"/>
                      <a:pt x="3001" y="8397"/>
                    </a:cubicBezTo>
                    <a:cubicBezTo>
                      <a:pt x="3114" y="8416"/>
                      <a:pt x="3228" y="8425"/>
                      <a:pt x="3343" y="8425"/>
                    </a:cubicBezTo>
                    <a:cubicBezTo>
                      <a:pt x="3804" y="8425"/>
                      <a:pt x="4277" y="8275"/>
                      <a:pt x="4689" y="7975"/>
                    </a:cubicBezTo>
                    <a:cubicBezTo>
                      <a:pt x="5158" y="7413"/>
                      <a:pt x="5393" y="6709"/>
                      <a:pt x="5346" y="5959"/>
                    </a:cubicBezTo>
                    <a:cubicBezTo>
                      <a:pt x="5440" y="4318"/>
                      <a:pt x="5393" y="2677"/>
                      <a:pt x="5205" y="1036"/>
                    </a:cubicBezTo>
                    <a:lnTo>
                      <a:pt x="4924" y="51"/>
                    </a:lnTo>
                    <a:cubicBezTo>
                      <a:pt x="4924" y="51"/>
                      <a:pt x="3489" y="0"/>
                      <a:pt x="22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98"/>
              <p:cNvSpPr/>
              <p:nvPr/>
            </p:nvSpPr>
            <p:spPr>
              <a:xfrm>
                <a:off x="5097125" y="2178850"/>
                <a:ext cx="145400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3948" extrusionOk="0">
                    <a:moveTo>
                      <a:pt x="1905" y="1"/>
                    </a:moveTo>
                    <a:cubicBezTo>
                      <a:pt x="1394" y="1"/>
                      <a:pt x="873" y="34"/>
                      <a:pt x="376" y="67"/>
                    </a:cubicBezTo>
                    <a:cubicBezTo>
                      <a:pt x="282" y="67"/>
                      <a:pt x="235" y="114"/>
                      <a:pt x="141" y="161"/>
                    </a:cubicBezTo>
                    <a:cubicBezTo>
                      <a:pt x="94" y="208"/>
                      <a:pt x="94" y="301"/>
                      <a:pt x="94" y="348"/>
                    </a:cubicBezTo>
                    <a:cubicBezTo>
                      <a:pt x="1" y="1474"/>
                      <a:pt x="48" y="2599"/>
                      <a:pt x="188" y="3677"/>
                    </a:cubicBezTo>
                    <a:cubicBezTo>
                      <a:pt x="1475" y="3851"/>
                      <a:pt x="2762" y="3948"/>
                      <a:pt x="4068" y="3948"/>
                    </a:cubicBezTo>
                    <a:cubicBezTo>
                      <a:pt x="4522" y="3948"/>
                      <a:pt x="4980" y="3936"/>
                      <a:pt x="5440" y="3912"/>
                    </a:cubicBezTo>
                    <a:cubicBezTo>
                      <a:pt x="5487" y="3912"/>
                      <a:pt x="5534" y="3912"/>
                      <a:pt x="5627" y="3865"/>
                    </a:cubicBezTo>
                    <a:cubicBezTo>
                      <a:pt x="5674" y="3818"/>
                      <a:pt x="5721" y="3724"/>
                      <a:pt x="5674" y="3631"/>
                    </a:cubicBezTo>
                    <a:cubicBezTo>
                      <a:pt x="5815" y="2740"/>
                      <a:pt x="5815" y="1849"/>
                      <a:pt x="5768" y="958"/>
                    </a:cubicBezTo>
                    <a:cubicBezTo>
                      <a:pt x="5815" y="723"/>
                      <a:pt x="5721" y="536"/>
                      <a:pt x="5581" y="348"/>
                    </a:cubicBezTo>
                    <a:cubicBezTo>
                      <a:pt x="5440" y="254"/>
                      <a:pt x="5299" y="208"/>
                      <a:pt x="5112" y="208"/>
                    </a:cubicBezTo>
                    <a:lnTo>
                      <a:pt x="2533" y="20"/>
                    </a:lnTo>
                    <a:cubicBezTo>
                      <a:pt x="2327" y="6"/>
                      <a:pt x="2117" y="1"/>
                      <a:pt x="190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98"/>
              <p:cNvSpPr/>
              <p:nvPr/>
            </p:nvSpPr>
            <p:spPr>
              <a:xfrm>
                <a:off x="5104150" y="2070325"/>
                <a:ext cx="141875" cy="85600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3424" extrusionOk="0">
                    <a:moveTo>
                      <a:pt x="423" y="0"/>
                    </a:moveTo>
                    <a:cubicBezTo>
                      <a:pt x="376" y="94"/>
                      <a:pt x="282" y="188"/>
                      <a:pt x="282" y="282"/>
                    </a:cubicBezTo>
                    <a:cubicBezTo>
                      <a:pt x="95" y="1266"/>
                      <a:pt x="1" y="2298"/>
                      <a:pt x="142" y="3283"/>
                    </a:cubicBezTo>
                    <a:cubicBezTo>
                      <a:pt x="1877" y="3423"/>
                      <a:pt x="3658" y="3423"/>
                      <a:pt x="5440" y="3423"/>
                    </a:cubicBezTo>
                    <a:cubicBezTo>
                      <a:pt x="5487" y="3423"/>
                      <a:pt x="5534" y="3423"/>
                      <a:pt x="5581" y="3376"/>
                    </a:cubicBezTo>
                    <a:cubicBezTo>
                      <a:pt x="5628" y="3329"/>
                      <a:pt x="5628" y="3283"/>
                      <a:pt x="5628" y="3236"/>
                    </a:cubicBezTo>
                    <a:cubicBezTo>
                      <a:pt x="5628" y="2485"/>
                      <a:pt x="5628" y="1782"/>
                      <a:pt x="5675" y="1032"/>
                    </a:cubicBezTo>
                    <a:lnTo>
                      <a:pt x="5159" y="328"/>
                    </a:lnTo>
                    <a:lnTo>
                      <a:pt x="657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98"/>
              <p:cNvSpPr/>
              <p:nvPr/>
            </p:nvSpPr>
            <p:spPr>
              <a:xfrm>
                <a:off x="4933000" y="2338175"/>
                <a:ext cx="18215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7286" h="8988" extrusionOk="0">
                    <a:moveTo>
                      <a:pt x="5177" y="1"/>
                    </a:moveTo>
                    <a:cubicBezTo>
                      <a:pt x="4740" y="1"/>
                      <a:pt x="4286" y="31"/>
                      <a:pt x="3989" y="31"/>
                    </a:cubicBezTo>
                    <a:cubicBezTo>
                      <a:pt x="3915" y="31"/>
                      <a:pt x="3851" y="29"/>
                      <a:pt x="3799" y="24"/>
                    </a:cubicBezTo>
                    <a:cubicBezTo>
                      <a:pt x="2861" y="24"/>
                      <a:pt x="1924" y="24"/>
                      <a:pt x="986" y="71"/>
                    </a:cubicBezTo>
                    <a:cubicBezTo>
                      <a:pt x="944" y="57"/>
                      <a:pt x="903" y="52"/>
                      <a:pt x="863" y="52"/>
                    </a:cubicBezTo>
                    <a:cubicBezTo>
                      <a:pt x="767" y="52"/>
                      <a:pt x="677" y="85"/>
                      <a:pt x="611" y="118"/>
                    </a:cubicBezTo>
                    <a:cubicBezTo>
                      <a:pt x="235" y="259"/>
                      <a:pt x="189" y="681"/>
                      <a:pt x="189" y="1103"/>
                    </a:cubicBezTo>
                    <a:cubicBezTo>
                      <a:pt x="1" y="3400"/>
                      <a:pt x="1" y="5698"/>
                      <a:pt x="189" y="7995"/>
                    </a:cubicBezTo>
                    <a:cubicBezTo>
                      <a:pt x="189" y="8183"/>
                      <a:pt x="235" y="8324"/>
                      <a:pt x="329" y="8511"/>
                    </a:cubicBezTo>
                    <a:cubicBezTo>
                      <a:pt x="445" y="8627"/>
                      <a:pt x="656" y="8711"/>
                      <a:pt x="858" y="8711"/>
                    </a:cubicBezTo>
                    <a:cubicBezTo>
                      <a:pt x="901" y="8711"/>
                      <a:pt x="944" y="8707"/>
                      <a:pt x="986" y="8699"/>
                    </a:cubicBezTo>
                    <a:lnTo>
                      <a:pt x="6237" y="8933"/>
                    </a:lnTo>
                    <a:cubicBezTo>
                      <a:pt x="6320" y="8971"/>
                      <a:pt x="6403" y="8988"/>
                      <a:pt x="6485" y="8988"/>
                    </a:cubicBezTo>
                    <a:cubicBezTo>
                      <a:pt x="6914" y="8988"/>
                      <a:pt x="7286" y="8515"/>
                      <a:pt x="7128" y="8042"/>
                    </a:cubicBezTo>
                    <a:cubicBezTo>
                      <a:pt x="6941" y="5651"/>
                      <a:pt x="6753" y="3259"/>
                      <a:pt x="6566" y="868"/>
                    </a:cubicBezTo>
                    <a:cubicBezTo>
                      <a:pt x="6566" y="634"/>
                      <a:pt x="6519" y="446"/>
                      <a:pt x="6378" y="259"/>
                    </a:cubicBezTo>
                    <a:cubicBezTo>
                      <a:pt x="6237" y="48"/>
                      <a:pt x="5722" y="1"/>
                      <a:pt x="517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98"/>
              <p:cNvSpPr/>
              <p:nvPr/>
            </p:nvSpPr>
            <p:spPr>
              <a:xfrm>
                <a:off x="5117050" y="2359350"/>
                <a:ext cx="12662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5065" h="8040" extrusionOk="0">
                    <a:moveTo>
                      <a:pt x="437" y="0"/>
                    </a:moveTo>
                    <a:cubicBezTo>
                      <a:pt x="360" y="0"/>
                      <a:pt x="298" y="21"/>
                      <a:pt x="235" y="21"/>
                    </a:cubicBezTo>
                    <a:cubicBezTo>
                      <a:pt x="1" y="162"/>
                      <a:pt x="1" y="631"/>
                      <a:pt x="1" y="959"/>
                    </a:cubicBezTo>
                    <a:cubicBezTo>
                      <a:pt x="141" y="3303"/>
                      <a:pt x="329" y="5648"/>
                      <a:pt x="376" y="7992"/>
                    </a:cubicBezTo>
                    <a:cubicBezTo>
                      <a:pt x="892" y="8024"/>
                      <a:pt x="1407" y="8039"/>
                      <a:pt x="1925" y="8039"/>
                    </a:cubicBezTo>
                    <a:cubicBezTo>
                      <a:pt x="2960" y="8039"/>
                      <a:pt x="4002" y="7977"/>
                      <a:pt x="5065" y="7852"/>
                    </a:cubicBezTo>
                    <a:cubicBezTo>
                      <a:pt x="4971" y="5507"/>
                      <a:pt x="4924" y="3163"/>
                      <a:pt x="4877" y="865"/>
                    </a:cubicBezTo>
                    <a:cubicBezTo>
                      <a:pt x="4877" y="724"/>
                      <a:pt x="4830" y="631"/>
                      <a:pt x="4784" y="537"/>
                    </a:cubicBezTo>
                    <a:cubicBezTo>
                      <a:pt x="4690" y="490"/>
                      <a:pt x="4596" y="443"/>
                      <a:pt x="4502" y="443"/>
                    </a:cubicBezTo>
                    <a:cubicBezTo>
                      <a:pt x="3846" y="302"/>
                      <a:pt x="3236" y="256"/>
                      <a:pt x="2580" y="256"/>
                    </a:cubicBezTo>
                    <a:cubicBezTo>
                      <a:pt x="1923" y="162"/>
                      <a:pt x="1220" y="68"/>
                      <a:pt x="563" y="21"/>
                    </a:cubicBezTo>
                    <a:cubicBezTo>
                      <a:pt x="517" y="5"/>
                      <a:pt x="475" y="0"/>
                      <a:pt x="43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98"/>
              <p:cNvSpPr/>
              <p:nvPr/>
            </p:nvSpPr>
            <p:spPr>
              <a:xfrm>
                <a:off x="5513275" y="2323525"/>
                <a:ext cx="1256700" cy="1045675"/>
              </a:xfrm>
              <a:custGeom>
                <a:avLst/>
                <a:gdLst/>
                <a:ahLst/>
                <a:cxnLst/>
                <a:rect l="l" t="t" r="r" b="b"/>
                <a:pathLst>
                  <a:path w="50268" h="41827" extrusionOk="0">
                    <a:moveTo>
                      <a:pt x="13318" y="0"/>
                    </a:moveTo>
                    <a:lnTo>
                      <a:pt x="1" y="4033"/>
                    </a:lnTo>
                    <a:cubicBezTo>
                      <a:pt x="3564" y="16459"/>
                      <a:pt x="9332" y="24759"/>
                      <a:pt x="17725" y="31089"/>
                    </a:cubicBezTo>
                    <a:cubicBezTo>
                      <a:pt x="27010" y="38028"/>
                      <a:pt x="37091" y="40795"/>
                      <a:pt x="49095" y="41827"/>
                    </a:cubicBezTo>
                    <a:lnTo>
                      <a:pt x="50267" y="32167"/>
                    </a:lnTo>
                    <a:cubicBezTo>
                      <a:pt x="39389" y="29823"/>
                      <a:pt x="28463" y="25837"/>
                      <a:pt x="21523" y="17162"/>
                    </a:cubicBezTo>
                    <a:cubicBezTo>
                      <a:pt x="17772" y="12473"/>
                      <a:pt x="15428" y="5580"/>
                      <a:pt x="133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98"/>
              <p:cNvSpPr/>
              <p:nvPr/>
            </p:nvSpPr>
            <p:spPr>
              <a:xfrm>
                <a:off x="5401925" y="1914400"/>
                <a:ext cx="676400" cy="793650"/>
              </a:xfrm>
              <a:custGeom>
                <a:avLst/>
                <a:gdLst/>
                <a:ahLst/>
                <a:cxnLst/>
                <a:rect l="l" t="t" r="r" b="b"/>
                <a:pathLst>
                  <a:path w="27056" h="31746" extrusionOk="0">
                    <a:moveTo>
                      <a:pt x="8440" y="1"/>
                    </a:moveTo>
                    <a:lnTo>
                      <a:pt x="0" y="13224"/>
                    </a:lnTo>
                    <a:cubicBezTo>
                      <a:pt x="657" y="19085"/>
                      <a:pt x="2110" y="24759"/>
                      <a:pt x="3329" y="31745"/>
                    </a:cubicBezTo>
                    <a:cubicBezTo>
                      <a:pt x="12098" y="31745"/>
                      <a:pt x="20304" y="25040"/>
                      <a:pt x="27056" y="19507"/>
                    </a:cubicBezTo>
                    <a:lnTo>
                      <a:pt x="22508" y="13224"/>
                    </a:lnTo>
                    <a:cubicBezTo>
                      <a:pt x="21429" y="11630"/>
                      <a:pt x="20257" y="10129"/>
                      <a:pt x="18991" y="8722"/>
                    </a:cubicBezTo>
                    <a:cubicBezTo>
                      <a:pt x="17631" y="7222"/>
                      <a:pt x="16084" y="5909"/>
                      <a:pt x="14677" y="4455"/>
                    </a:cubicBezTo>
                    <a:cubicBezTo>
                      <a:pt x="12848" y="2580"/>
                      <a:pt x="10926" y="329"/>
                      <a:pt x="84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98"/>
              <p:cNvSpPr/>
              <p:nvPr/>
            </p:nvSpPr>
            <p:spPr>
              <a:xfrm>
                <a:off x="5462875" y="2486475"/>
                <a:ext cx="309500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12380" h="3377" fill="none" extrusionOk="0">
                    <a:moveTo>
                      <a:pt x="0" y="3376"/>
                    </a:moveTo>
                    <a:cubicBezTo>
                      <a:pt x="4314" y="3048"/>
                      <a:pt x="8534" y="1923"/>
                      <a:pt x="12380" y="0"/>
                    </a:cubicBezTo>
                  </a:path>
                </a:pathLst>
              </a:custGeom>
              <a:noFill/>
              <a:ln w="10550" cap="flat" cmpd="sng">
                <a:solidFill>
                  <a:srgbClr val="586668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98"/>
              <p:cNvSpPr/>
              <p:nvPr/>
            </p:nvSpPr>
            <p:spPr>
              <a:xfrm>
                <a:off x="5605900" y="2159400"/>
                <a:ext cx="1269575" cy="741125"/>
              </a:xfrm>
              <a:custGeom>
                <a:avLst/>
                <a:gdLst/>
                <a:ahLst/>
                <a:cxnLst/>
                <a:rect l="l" t="t" r="r" b="b"/>
                <a:pathLst>
                  <a:path w="50783" h="29645" extrusionOk="0">
                    <a:moveTo>
                      <a:pt x="15052" y="1"/>
                    </a:moveTo>
                    <a:lnTo>
                      <a:pt x="0" y="2861"/>
                    </a:lnTo>
                    <a:cubicBezTo>
                      <a:pt x="5627" y="14255"/>
                      <a:pt x="10926" y="23774"/>
                      <a:pt x="16740" y="27197"/>
                    </a:cubicBezTo>
                    <a:cubicBezTo>
                      <a:pt x="19716" y="28909"/>
                      <a:pt x="23122" y="29645"/>
                      <a:pt x="26574" y="29645"/>
                    </a:cubicBezTo>
                    <a:cubicBezTo>
                      <a:pt x="29268" y="29645"/>
                      <a:pt x="31990" y="29197"/>
                      <a:pt x="34558" y="28416"/>
                    </a:cubicBezTo>
                    <a:cubicBezTo>
                      <a:pt x="40420" y="26588"/>
                      <a:pt x="45624" y="23258"/>
                      <a:pt x="50782" y="19929"/>
                    </a:cubicBezTo>
                    <a:lnTo>
                      <a:pt x="44640" y="11817"/>
                    </a:lnTo>
                    <a:cubicBezTo>
                      <a:pt x="41076" y="13740"/>
                      <a:pt x="33620" y="16741"/>
                      <a:pt x="29541" y="17210"/>
                    </a:cubicBezTo>
                    <a:cubicBezTo>
                      <a:pt x="29139" y="17274"/>
                      <a:pt x="28731" y="17305"/>
                      <a:pt x="28321" y="17305"/>
                    </a:cubicBezTo>
                    <a:cubicBezTo>
                      <a:pt x="27538" y="17305"/>
                      <a:pt x="26747" y="17191"/>
                      <a:pt x="25977" y="16975"/>
                    </a:cubicBezTo>
                    <a:cubicBezTo>
                      <a:pt x="23539" y="16178"/>
                      <a:pt x="21992" y="13927"/>
                      <a:pt x="20819" y="11677"/>
                    </a:cubicBezTo>
                    <a:cubicBezTo>
                      <a:pt x="19741" y="9707"/>
                      <a:pt x="15755" y="2064"/>
                      <a:pt x="150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98"/>
              <p:cNvSpPr/>
              <p:nvPr/>
            </p:nvSpPr>
            <p:spPr>
              <a:xfrm>
                <a:off x="5605900" y="2230925"/>
                <a:ext cx="596700" cy="665850"/>
              </a:xfrm>
              <a:custGeom>
                <a:avLst/>
                <a:gdLst/>
                <a:ahLst/>
                <a:cxnLst/>
                <a:rect l="l" t="t" r="r" b="b"/>
                <a:pathLst>
                  <a:path w="23868" h="26634" fill="none" extrusionOk="0">
                    <a:moveTo>
                      <a:pt x="23867" y="26634"/>
                    </a:moveTo>
                    <a:cubicBezTo>
                      <a:pt x="21335" y="26352"/>
                      <a:pt x="18944" y="25555"/>
                      <a:pt x="16740" y="24289"/>
                    </a:cubicBezTo>
                    <a:cubicBezTo>
                      <a:pt x="10926" y="20913"/>
                      <a:pt x="5627" y="11394"/>
                      <a:pt x="0" y="0"/>
                    </a:cubicBezTo>
                  </a:path>
                </a:pathLst>
              </a:custGeom>
              <a:noFill/>
              <a:ln w="10550" cap="flat" cmpd="sng">
                <a:solidFill>
                  <a:srgbClr val="DD854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98"/>
              <p:cNvSpPr/>
              <p:nvPr/>
            </p:nvSpPr>
            <p:spPr>
              <a:xfrm>
                <a:off x="5474600" y="1844075"/>
                <a:ext cx="772550" cy="847575"/>
              </a:xfrm>
              <a:custGeom>
                <a:avLst/>
                <a:gdLst/>
                <a:ahLst/>
                <a:cxnLst/>
                <a:rect l="l" t="t" r="r" b="b"/>
                <a:pathLst>
                  <a:path w="30902" h="33903" extrusionOk="0">
                    <a:moveTo>
                      <a:pt x="9238" y="0"/>
                    </a:moveTo>
                    <a:lnTo>
                      <a:pt x="0" y="15146"/>
                    </a:lnTo>
                    <a:cubicBezTo>
                      <a:pt x="2767" y="20913"/>
                      <a:pt x="9519" y="33902"/>
                      <a:pt x="9519" y="33902"/>
                    </a:cubicBezTo>
                    <a:cubicBezTo>
                      <a:pt x="20116" y="30104"/>
                      <a:pt x="25603" y="23023"/>
                      <a:pt x="30901" y="15802"/>
                    </a:cubicBezTo>
                    <a:cubicBezTo>
                      <a:pt x="29729" y="14489"/>
                      <a:pt x="26447" y="10598"/>
                      <a:pt x="25274" y="9285"/>
                    </a:cubicBezTo>
                    <a:cubicBezTo>
                      <a:pt x="24430" y="8253"/>
                      <a:pt x="23492" y="7315"/>
                      <a:pt x="22508" y="6424"/>
                    </a:cubicBezTo>
                    <a:cubicBezTo>
                      <a:pt x="20632" y="4830"/>
                      <a:pt x="18522" y="3564"/>
                      <a:pt x="16271" y="2579"/>
                    </a:cubicBezTo>
                    <a:cubicBezTo>
                      <a:pt x="13974" y="1501"/>
                      <a:pt x="11535" y="938"/>
                      <a:pt x="9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98"/>
              <p:cNvSpPr/>
              <p:nvPr/>
            </p:nvSpPr>
            <p:spPr>
              <a:xfrm>
                <a:off x="5627000" y="2061950"/>
                <a:ext cx="16850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449" extrusionOk="0">
                    <a:moveTo>
                      <a:pt x="6601" y="1"/>
                    </a:moveTo>
                    <a:cubicBezTo>
                      <a:pt x="6590" y="1"/>
                      <a:pt x="6578" y="3"/>
                      <a:pt x="6565" y="7"/>
                    </a:cubicBezTo>
                    <a:cubicBezTo>
                      <a:pt x="5486" y="171"/>
                      <a:pt x="4408" y="253"/>
                      <a:pt x="3329" y="253"/>
                    </a:cubicBezTo>
                    <a:cubicBezTo>
                      <a:pt x="2251" y="253"/>
                      <a:pt x="1172" y="171"/>
                      <a:pt x="94" y="7"/>
                    </a:cubicBezTo>
                    <a:cubicBezTo>
                      <a:pt x="47" y="7"/>
                      <a:pt x="0" y="54"/>
                      <a:pt x="94" y="54"/>
                    </a:cubicBezTo>
                    <a:lnTo>
                      <a:pt x="94" y="101"/>
                    </a:lnTo>
                    <a:cubicBezTo>
                      <a:pt x="1267" y="330"/>
                      <a:pt x="2455" y="449"/>
                      <a:pt x="3641" y="449"/>
                    </a:cubicBezTo>
                    <a:cubicBezTo>
                      <a:pt x="4635" y="449"/>
                      <a:pt x="5628" y="366"/>
                      <a:pt x="6612" y="195"/>
                    </a:cubicBezTo>
                    <a:cubicBezTo>
                      <a:pt x="6740" y="195"/>
                      <a:pt x="6712" y="1"/>
                      <a:pt x="6601" y="1"/>
                    </a:cubicBezTo>
                    <a:close/>
                  </a:path>
                </a:pathLst>
              </a:custGeom>
              <a:solidFill>
                <a:srgbClr val="58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98"/>
              <p:cNvSpPr/>
              <p:nvPr/>
            </p:nvSpPr>
            <p:spPr>
              <a:xfrm>
                <a:off x="5658650" y="2159400"/>
                <a:ext cx="520500" cy="429075"/>
              </a:xfrm>
              <a:custGeom>
                <a:avLst/>
                <a:gdLst/>
                <a:ahLst/>
                <a:cxnLst/>
                <a:rect l="l" t="t" r="r" b="b"/>
                <a:pathLst>
                  <a:path w="20820" h="17163" fill="none" extrusionOk="0">
                    <a:moveTo>
                      <a:pt x="0" y="17163"/>
                    </a:moveTo>
                    <a:cubicBezTo>
                      <a:pt x="1454" y="16694"/>
                      <a:pt x="2814" y="16084"/>
                      <a:pt x="4173" y="15428"/>
                    </a:cubicBezTo>
                    <a:cubicBezTo>
                      <a:pt x="5064" y="14912"/>
                      <a:pt x="5908" y="14302"/>
                      <a:pt x="6752" y="13740"/>
                    </a:cubicBezTo>
                    <a:cubicBezTo>
                      <a:pt x="12379" y="10082"/>
                      <a:pt x="16928" y="4502"/>
                      <a:pt x="20819" y="1"/>
                    </a:cubicBezTo>
                  </a:path>
                </a:pathLst>
              </a:custGeom>
              <a:noFill/>
              <a:ln w="10550" cap="flat" cmpd="sng">
                <a:solidFill>
                  <a:srgbClr val="586668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98"/>
              <p:cNvSpPr/>
              <p:nvPr/>
            </p:nvSpPr>
            <p:spPr>
              <a:xfrm>
                <a:off x="5632850" y="1941375"/>
                <a:ext cx="488850" cy="458375"/>
              </a:xfrm>
              <a:custGeom>
                <a:avLst/>
                <a:gdLst/>
                <a:ahLst/>
                <a:cxnLst/>
                <a:rect l="l" t="t" r="r" b="b"/>
                <a:pathLst>
                  <a:path w="19554" h="18335" fill="none" extrusionOk="0">
                    <a:moveTo>
                      <a:pt x="1" y="0"/>
                    </a:moveTo>
                    <a:cubicBezTo>
                      <a:pt x="5768" y="5158"/>
                      <a:pt x="7972" y="3564"/>
                      <a:pt x="19554" y="18334"/>
                    </a:cubicBezTo>
                  </a:path>
                </a:pathLst>
              </a:custGeom>
              <a:noFill/>
              <a:ln w="10550" cap="flat" cmpd="sng">
                <a:solidFill>
                  <a:srgbClr val="586668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98"/>
              <p:cNvSpPr/>
              <p:nvPr/>
            </p:nvSpPr>
            <p:spPr>
              <a:xfrm>
                <a:off x="5607050" y="2072325"/>
                <a:ext cx="213975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1181" extrusionOk="0">
                    <a:moveTo>
                      <a:pt x="8285" y="0"/>
                    </a:moveTo>
                    <a:cubicBezTo>
                      <a:pt x="8261" y="0"/>
                      <a:pt x="8235" y="5"/>
                      <a:pt x="8207" y="14"/>
                    </a:cubicBezTo>
                    <a:cubicBezTo>
                      <a:pt x="6766" y="512"/>
                      <a:pt x="5251" y="761"/>
                      <a:pt x="3729" y="761"/>
                    </a:cubicBezTo>
                    <a:cubicBezTo>
                      <a:pt x="2527" y="761"/>
                      <a:pt x="1321" y="606"/>
                      <a:pt x="142" y="295"/>
                    </a:cubicBezTo>
                    <a:cubicBezTo>
                      <a:pt x="48" y="295"/>
                      <a:pt x="1" y="436"/>
                      <a:pt x="95" y="483"/>
                    </a:cubicBezTo>
                    <a:lnTo>
                      <a:pt x="142" y="483"/>
                    </a:lnTo>
                    <a:cubicBezTo>
                      <a:pt x="1439" y="946"/>
                      <a:pt x="2804" y="1180"/>
                      <a:pt x="4176" y="1180"/>
                    </a:cubicBezTo>
                    <a:cubicBezTo>
                      <a:pt x="5582" y="1180"/>
                      <a:pt x="6995" y="934"/>
                      <a:pt x="8347" y="436"/>
                    </a:cubicBezTo>
                    <a:cubicBezTo>
                      <a:pt x="8559" y="351"/>
                      <a:pt x="8503" y="0"/>
                      <a:pt x="8285" y="0"/>
                    </a:cubicBezTo>
                    <a:close/>
                  </a:path>
                </a:pathLst>
              </a:custGeom>
              <a:solidFill>
                <a:srgbClr val="58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98"/>
              <p:cNvSpPr/>
              <p:nvPr/>
            </p:nvSpPr>
            <p:spPr>
              <a:xfrm>
                <a:off x="5823925" y="1894475"/>
                <a:ext cx="20752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5394" fill="none" extrusionOk="0">
                    <a:moveTo>
                      <a:pt x="1032" y="1"/>
                    </a:moveTo>
                    <a:lnTo>
                      <a:pt x="1" y="2861"/>
                    </a:lnTo>
                    <a:cubicBezTo>
                      <a:pt x="1" y="2861"/>
                      <a:pt x="2955" y="4315"/>
                      <a:pt x="4361" y="5159"/>
                    </a:cubicBezTo>
                    <a:cubicBezTo>
                      <a:pt x="4549" y="5252"/>
                      <a:pt x="4737" y="5299"/>
                      <a:pt x="4924" y="5346"/>
                    </a:cubicBezTo>
                    <a:cubicBezTo>
                      <a:pt x="5112" y="5393"/>
                      <a:pt x="5346" y="5393"/>
                      <a:pt x="5534" y="5346"/>
                    </a:cubicBezTo>
                    <a:cubicBezTo>
                      <a:pt x="6378" y="5205"/>
                      <a:pt x="7597" y="4502"/>
                      <a:pt x="8300" y="4268"/>
                    </a:cubicBezTo>
                  </a:path>
                </a:pathLst>
              </a:custGeom>
              <a:noFill/>
              <a:ln w="10550" cap="flat" cmpd="sng">
                <a:solidFill>
                  <a:srgbClr val="586668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98"/>
              <p:cNvSpPr/>
              <p:nvPr/>
            </p:nvSpPr>
            <p:spPr>
              <a:xfrm>
                <a:off x="5864950" y="1975375"/>
                <a:ext cx="35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23" fill="none" extrusionOk="0">
                    <a:moveTo>
                      <a:pt x="1" y="422"/>
                    </a:moveTo>
                    <a:lnTo>
                      <a:pt x="142" y="0"/>
                    </a:lnTo>
                  </a:path>
                </a:pathLst>
              </a:custGeom>
              <a:noFill/>
              <a:ln w="10550" cap="flat" cmpd="sng">
                <a:solidFill>
                  <a:srgbClr val="586668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98"/>
              <p:cNvSpPr/>
              <p:nvPr/>
            </p:nvSpPr>
            <p:spPr>
              <a:xfrm>
                <a:off x="5873175" y="1929650"/>
                <a:ext cx="1290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314" fill="none" extrusionOk="0">
                    <a:moveTo>
                      <a:pt x="0" y="1313"/>
                    </a:moveTo>
                    <a:lnTo>
                      <a:pt x="516" y="0"/>
                    </a:lnTo>
                  </a:path>
                </a:pathLst>
              </a:custGeom>
              <a:noFill/>
              <a:ln w="10550" cap="flat" cmpd="sng">
                <a:solidFill>
                  <a:srgbClr val="586668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98"/>
              <p:cNvSpPr/>
              <p:nvPr/>
            </p:nvSpPr>
            <p:spPr>
              <a:xfrm>
                <a:off x="5888400" y="1912075"/>
                <a:ext cx="35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423" fill="none" extrusionOk="0">
                    <a:moveTo>
                      <a:pt x="1" y="422"/>
                    </a:moveTo>
                    <a:lnTo>
                      <a:pt x="141" y="0"/>
                    </a:lnTo>
                  </a:path>
                </a:pathLst>
              </a:custGeom>
              <a:noFill/>
              <a:ln w="10550" cap="flat" cmpd="sng">
                <a:solidFill>
                  <a:srgbClr val="586668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98"/>
              <p:cNvSpPr/>
              <p:nvPr/>
            </p:nvSpPr>
            <p:spPr>
              <a:xfrm>
                <a:off x="5455850" y="2177000"/>
                <a:ext cx="240325" cy="482975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19319" fill="none" extrusionOk="0">
                    <a:moveTo>
                      <a:pt x="9613" y="19319"/>
                    </a:moveTo>
                    <a:cubicBezTo>
                      <a:pt x="9613" y="19319"/>
                      <a:pt x="2626" y="5861"/>
                      <a:pt x="0" y="0"/>
                    </a:cubicBezTo>
                  </a:path>
                </a:pathLst>
              </a:custGeom>
              <a:noFill/>
              <a:ln w="10550" cap="flat" cmpd="sng">
                <a:solidFill>
                  <a:srgbClr val="586668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98"/>
              <p:cNvSpPr/>
              <p:nvPr/>
            </p:nvSpPr>
            <p:spPr>
              <a:xfrm>
                <a:off x="5420675" y="2219200"/>
                <a:ext cx="114900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4596" h="4643" fill="none" extrusionOk="0">
                    <a:moveTo>
                      <a:pt x="0" y="0"/>
                    </a:moveTo>
                    <a:cubicBezTo>
                      <a:pt x="0" y="0"/>
                      <a:pt x="2204" y="4080"/>
                      <a:pt x="2861" y="4361"/>
                    </a:cubicBezTo>
                    <a:cubicBezTo>
                      <a:pt x="3423" y="4549"/>
                      <a:pt x="3986" y="4642"/>
                      <a:pt x="4596" y="4596"/>
                    </a:cubicBezTo>
                  </a:path>
                </a:pathLst>
              </a:custGeom>
              <a:noFill/>
              <a:ln w="10550" cap="flat" cmpd="sng">
                <a:solidFill>
                  <a:srgbClr val="586668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98"/>
              <p:cNvSpPr/>
              <p:nvPr/>
            </p:nvSpPr>
            <p:spPr>
              <a:xfrm>
                <a:off x="6696100" y="3117150"/>
                <a:ext cx="151225" cy="44900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7960" extrusionOk="0">
                    <a:moveTo>
                      <a:pt x="797" y="0"/>
                    </a:moveTo>
                    <a:lnTo>
                      <a:pt x="0" y="9941"/>
                    </a:lnTo>
                    <a:cubicBezTo>
                      <a:pt x="0" y="9941"/>
                      <a:pt x="4549" y="17959"/>
                      <a:pt x="4689" y="17959"/>
                    </a:cubicBezTo>
                    <a:cubicBezTo>
                      <a:pt x="4830" y="17959"/>
                      <a:pt x="6049" y="9331"/>
                      <a:pt x="6049" y="9331"/>
                    </a:cubicBezTo>
                    <a:lnTo>
                      <a:pt x="4549" y="5252"/>
                    </a:lnTo>
                    <a:lnTo>
                      <a:pt x="5017" y="1079"/>
                    </a:lnTo>
                    <a:cubicBezTo>
                      <a:pt x="5064" y="750"/>
                      <a:pt x="4830" y="422"/>
                      <a:pt x="4502" y="422"/>
                    </a:cubicBezTo>
                    <a:lnTo>
                      <a:pt x="7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98"/>
              <p:cNvSpPr/>
              <p:nvPr/>
            </p:nvSpPr>
            <p:spPr>
              <a:xfrm>
                <a:off x="6713675" y="3114800"/>
                <a:ext cx="177025" cy="475075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19003" extrusionOk="0">
                    <a:moveTo>
                      <a:pt x="798" y="0"/>
                    </a:moveTo>
                    <a:lnTo>
                      <a:pt x="3986" y="4080"/>
                    </a:lnTo>
                    <a:lnTo>
                      <a:pt x="3846" y="5346"/>
                    </a:lnTo>
                    <a:lnTo>
                      <a:pt x="0" y="11489"/>
                    </a:lnTo>
                    <a:cubicBezTo>
                      <a:pt x="0" y="11489"/>
                      <a:pt x="2064" y="15802"/>
                      <a:pt x="2720" y="17256"/>
                    </a:cubicBezTo>
                    <a:cubicBezTo>
                      <a:pt x="3271" y="18489"/>
                      <a:pt x="3939" y="19003"/>
                      <a:pt x="4438" y="19003"/>
                    </a:cubicBezTo>
                    <a:cubicBezTo>
                      <a:pt x="4830" y="19003"/>
                      <a:pt x="5117" y="18684"/>
                      <a:pt x="5158" y="18147"/>
                    </a:cubicBezTo>
                    <a:cubicBezTo>
                      <a:pt x="5299" y="16975"/>
                      <a:pt x="6096" y="9613"/>
                      <a:pt x="6096" y="9613"/>
                    </a:cubicBezTo>
                    <a:cubicBezTo>
                      <a:pt x="6143" y="9332"/>
                      <a:pt x="6049" y="9050"/>
                      <a:pt x="5909" y="8863"/>
                    </a:cubicBezTo>
                    <a:lnTo>
                      <a:pt x="4549" y="6659"/>
                    </a:lnTo>
                    <a:cubicBezTo>
                      <a:pt x="4455" y="6471"/>
                      <a:pt x="4408" y="6237"/>
                      <a:pt x="4408" y="6049"/>
                    </a:cubicBezTo>
                    <a:lnTo>
                      <a:pt x="4502" y="5440"/>
                    </a:lnTo>
                    <a:lnTo>
                      <a:pt x="6518" y="5674"/>
                    </a:lnTo>
                    <a:lnTo>
                      <a:pt x="7081" y="657"/>
                    </a:lnTo>
                    <a:lnTo>
                      <a:pt x="4408" y="376"/>
                    </a:lnTo>
                    <a:lnTo>
                      <a:pt x="4127" y="2720"/>
                    </a:lnTo>
                    <a:lnTo>
                      <a:pt x="2204" y="235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98"/>
              <p:cNvSpPr/>
              <p:nvPr/>
            </p:nvSpPr>
            <p:spPr>
              <a:xfrm>
                <a:off x="6707825" y="2420375"/>
                <a:ext cx="320050" cy="370925"/>
              </a:xfrm>
              <a:custGeom>
                <a:avLst/>
                <a:gdLst/>
                <a:ahLst/>
                <a:cxnLst/>
                <a:rect l="l" t="t" r="r" b="b"/>
                <a:pathLst>
                  <a:path w="12802" h="14837" extrusionOk="0">
                    <a:moveTo>
                      <a:pt x="3608" y="1"/>
                    </a:moveTo>
                    <a:cubicBezTo>
                      <a:pt x="3512" y="1"/>
                      <a:pt x="3416" y="22"/>
                      <a:pt x="3329" y="65"/>
                    </a:cubicBezTo>
                    <a:lnTo>
                      <a:pt x="0" y="1660"/>
                    </a:lnTo>
                    <a:lnTo>
                      <a:pt x="4502" y="10475"/>
                    </a:lnTo>
                    <a:cubicBezTo>
                      <a:pt x="4502" y="10475"/>
                      <a:pt x="12528" y="14836"/>
                      <a:pt x="12705" y="14836"/>
                    </a:cubicBezTo>
                    <a:cubicBezTo>
                      <a:pt x="12706" y="14836"/>
                      <a:pt x="12707" y="14836"/>
                      <a:pt x="12707" y="14836"/>
                    </a:cubicBezTo>
                    <a:cubicBezTo>
                      <a:pt x="12801" y="14789"/>
                      <a:pt x="9331" y="6771"/>
                      <a:pt x="9331" y="6771"/>
                    </a:cubicBezTo>
                    <a:lnTo>
                      <a:pt x="5955" y="4098"/>
                    </a:lnTo>
                    <a:lnTo>
                      <a:pt x="4126" y="300"/>
                    </a:lnTo>
                    <a:cubicBezTo>
                      <a:pt x="4029" y="105"/>
                      <a:pt x="3820" y="1"/>
                      <a:pt x="3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98"/>
              <p:cNvSpPr/>
              <p:nvPr/>
            </p:nvSpPr>
            <p:spPr>
              <a:xfrm>
                <a:off x="6720700" y="2380975"/>
                <a:ext cx="341000" cy="428275"/>
              </a:xfrm>
              <a:custGeom>
                <a:avLst/>
                <a:gdLst/>
                <a:ahLst/>
                <a:cxnLst/>
                <a:rect l="l" t="t" r="r" b="b"/>
                <a:pathLst>
                  <a:path w="13640" h="17131" extrusionOk="0">
                    <a:moveTo>
                      <a:pt x="5721" y="0"/>
                    </a:moveTo>
                    <a:lnTo>
                      <a:pt x="3283" y="1172"/>
                    </a:lnTo>
                    <a:lnTo>
                      <a:pt x="4315" y="3329"/>
                    </a:lnTo>
                    <a:lnTo>
                      <a:pt x="1361" y="2204"/>
                    </a:lnTo>
                    <a:lnTo>
                      <a:pt x="1" y="2767"/>
                    </a:lnTo>
                    <a:lnTo>
                      <a:pt x="4924" y="4595"/>
                    </a:lnTo>
                    <a:lnTo>
                      <a:pt x="5487" y="5768"/>
                    </a:lnTo>
                    <a:lnTo>
                      <a:pt x="5393" y="12989"/>
                    </a:lnTo>
                    <a:cubicBezTo>
                      <a:pt x="5393" y="12989"/>
                      <a:pt x="9473" y="15521"/>
                      <a:pt x="10786" y="16412"/>
                    </a:cubicBezTo>
                    <a:cubicBezTo>
                      <a:pt x="11546" y="16924"/>
                      <a:pt x="12166" y="17130"/>
                      <a:pt x="12616" y="17130"/>
                    </a:cubicBezTo>
                    <a:cubicBezTo>
                      <a:pt x="13360" y="17130"/>
                      <a:pt x="13639" y="16568"/>
                      <a:pt x="13318" y="15896"/>
                    </a:cubicBezTo>
                    <a:lnTo>
                      <a:pt x="9613" y="8159"/>
                    </a:lnTo>
                    <a:cubicBezTo>
                      <a:pt x="9473" y="7878"/>
                      <a:pt x="9285" y="7690"/>
                      <a:pt x="9004" y="7549"/>
                    </a:cubicBezTo>
                    <a:lnTo>
                      <a:pt x="6706" y="6377"/>
                    </a:lnTo>
                    <a:cubicBezTo>
                      <a:pt x="6519" y="6283"/>
                      <a:pt x="6378" y="6143"/>
                      <a:pt x="6284" y="5955"/>
                    </a:cubicBezTo>
                    <a:lnTo>
                      <a:pt x="6050" y="5439"/>
                    </a:lnTo>
                    <a:lnTo>
                      <a:pt x="7878" y="4548"/>
                    </a:lnTo>
                    <a:lnTo>
                      <a:pt x="57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98"/>
              <p:cNvSpPr/>
              <p:nvPr/>
            </p:nvSpPr>
            <p:spPr>
              <a:xfrm>
                <a:off x="4485200" y="1356425"/>
                <a:ext cx="956600" cy="574950"/>
              </a:xfrm>
              <a:custGeom>
                <a:avLst/>
                <a:gdLst/>
                <a:ahLst/>
                <a:cxnLst/>
                <a:rect l="l" t="t" r="r" b="b"/>
                <a:pathLst>
                  <a:path w="38264" h="22998" extrusionOk="0">
                    <a:moveTo>
                      <a:pt x="10879" y="0"/>
                    </a:moveTo>
                    <a:cubicBezTo>
                      <a:pt x="7456" y="4220"/>
                      <a:pt x="2580" y="10925"/>
                      <a:pt x="610" y="16459"/>
                    </a:cubicBezTo>
                    <a:cubicBezTo>
                      <a:pt x="1" y="18053"/>
                      <a:pt x="235" y="19882"/>
                      <a:pt x="1220" y="21288"/>
                    </a:cubicBezTo>
                    <a:cubicBezTo>
                      <a:pt x="2210" y="22545"/>
                      <a:pt x="3510" y="22998"/>
                      <a:pt x="4968" y="22998"/>
                    </a:cubicBezTo>
                    <a:cubicBezTo>
                      <a:pt x="5305" y="22998"/>
                      <a:pt x="5651" y="22973"/>
                      <a:pt x="6003" y="22929"/>
                    </a:cubicBezTo>
                    <a:cubicBezTo>
                      <a:pt x="10082" y="22507"/>
                      <a:pt x="14021" y="21382"/>
                      <a:pt x="17725" y="19694"/>
                    </a:cubicBezTo>
                    <a:cubicBezTo>
                      <a:pt x="20539" y="18381"/>
                      <a:pt x="23258" y="16787"/>
                      <a:pt x="26353" y="16318"/>
                    </a:cubicBezTo>
                    <a:lnTo>
                      <a:pt x="27150" y="15661"/>
                    </a:lnTo>
                    <a:lnTo>
                      <a:pt x="34278" y="13833"/>
                    </a:lnTo>
                    <a:cubicBezTo>
                      <a:pt x="35122" y="13692"/>
                      <a:pt x="35919" y="13364"/>
                      <a:pt x="36622" y="12895"/>
                    </a:cubicBezTo>
                    <a:cubicBezTo>
                      <a:pt x="37748" y="11910"/>
                      <a:pt x="38263" y="10457"/>
                      <a:pt x="37982" y="9050"/>
                    </a:cubicBezTo>
                    <a:cubicBezTo>
                      <a:pt x="37748" y="7643"/>
                      <a:pt x="37138" y="6330"/>
                      <a:pt x="36247" y="5158"/>
                    </a:cubicBezTo>
                    <a:cubicBezTo>
                      <a:pt x="35356" y="3845"/>
                      <a:pt x="33199" y="1688"/>
                      <a:pt x="31699" y="1079"/>
                    </a:cubicBezTo>
                    <a:cubicBezTo>
                      <a:pt x="29260" y="2345"/>
                      <a:pt x="27760" y="1876"/>
                      <a:pt x="25509" y="3001"/>
                    </a:cubicBezTo>
                    <a:cubicBezTo>
                      <a:pt x="22743" y="4408"/>
                      <a:pt x="20117" y="6096"/>
                      <a:pt x="17725" y="8065"/>
                    </a:cubicBezTo>
                    <a:cubicBezTo>
                      <a:pt x="16366" y="9191"/>
                      <a:pt x="14959" y="10269"/>
                      <a:pt x="13458" y="11254"/>
                    </a:cubicBezTo>
                    <a:cubicBezTo>
                      <a:pt x="14349" y="9472"/>
                      <a:pt x="15334" y="7737"/>
                      <a:pt x="16413" y="6049"/>
                    </a:cubicBezTo>
                    <a:lnTo>
                      <a:pt x="108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98"/>
              <p:cNvSpPr/>
              <p:nvPr/>
            </p:nvSpPr>
            <p:spPr>
              <a:xfrm>
                <a:off x="4688000" y="1648300"/>
                <a:ext cx="13132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7410" fill="none" extrusionOk="0">
                    <a:moveTo>
                      <a:pt x="5253" y="1"/>
                    </a:moveTo>
                    <a:cubicBezTo>
                      <a:pt x="3987" y="2814"/>
                      <a:pt x="2580" y="5721"/>
                      <a:pt x="1" y="7409"/>
                    </a:cubicBezTo>
                  </a:path>
                </a:pathLst>
              </a:custGeom>
              <a:noFill/>
              <a:ln w="7025" cap="flat" cmpd="sng">
                <a:solidFill>
                  <a:srgbClr val="DD854A"/>
                </a:solidFill>
                <a:prstDash val="solid"/>
                <a:miter lim="4689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98"/>
              <p:cNvSpPr/>
              <p:nvPr/>
            </p:nvSpPr>
            <p:spPr>
              <a:xfrm>
                <a:off x="4963500" y="1383375"/>
                <a:ext cx="772525" cy="754950"/>
              </a:xfrm>
              <a:custGeom>
                <a:avLst/>
                <a:gdLst/>
                <a:ahLst/>
                <a:cxnLst/>
                <a:rect l="l" t="t" r="r" b="b"/>
                <a:pathLst>
                  <a:path w="30901" h="30198" extrusionOk="0">
                    <a:moveTo>
                      <a:pt x="12567" y="1"/>
                    </a:moveTo>
                    <a:lnTo>
                      <a:pt x="10738" y="141"/>
                    </a:lnTo>
                    <a:cubicBezTo>
                      <a:pt x="10597" y="141"/>
                      <a:pt x="10457" y="141"/>
                      <a:pt x="10363" y="235"/>
                    </a:cubicBezTo>
                    <a:cubicBezTo>
                      <a:pt x="10269" y="282"/>
                      <a:pt x="10222" y="376"/>
                      <a:pt x="10175" y="469"/>
                    </a:cubicBezTo>
                    <a:cubicBezTo>
                      <a:pt x="9284" y="2111"/>
                      <a:pt x="9238" y="4080"/>
                      <a:pt x="9378" y="5956"/>
                    </a:cubicBezTo>
                    <a:cubicBezTo>
                      <a:pt x="9472" y="7315"/>
                      <a:pt x="9613" y="8769"/>
                      <a:pt x="8862" y="9941"/>
                    </a:cubicBezTo>
                    <a:cubicBezTo>
                      <a:pt x="8295" y="10867"/>
                      <a:pt x="7481" y="11264"/>
                      <a:pt x="6647" y="11264"/>
                    </a:cubicBezTo>
                    <a:cubicBezTo>
                      <a:pt x="5622" y="11264"/>
                      <a:pt x="4564" y="10664"/>
                      <a:pt x="3892" y="9707"/>
                    </a:cubicBezTo>
                    <a:cubicBezTo>
                      <a:pt x="2814" y="7972"/>
                      <a:pt x="2298" y="5956"/>
                      <a:pt x="2438" y="3939"/>
                    </a:cubicBezTo>
                    <a:lnTo>
                      <a:pt x="2438" y="3939"/>
                    </a:lnTo>
                    <a:lnTo>
                      <a:pt x="281" y="5158"/>
                    </a:lnTo>
                    <a:cubicBezTo>
                      <a:pt x="0" y="6706"/>
                      <a:pt x="0" y="8300"/>
                      <a:pt x="328" y="9847"/>
                    </a:cubicBezTo>
                    <a:cubicBezTo>
                      <a:pt x="657" y="11348"/>
                      <a:pt x="1360" y="12661"/>
                      <a:pt x="1641" y="14208"/>
                    </a:cubicBezTo>
                    <a:cubicBezTo>
                      <a:pt x="1829" y="15474"/>
                      <a:pt x="1501" y="16787"/>
                      <a:pt x="1641" y="18053"/>
                    </a:cubicBezTo>
                    <a:cubicBezTo>
                      <a:pt x="1829" y="19460"/>
                      <a:pt x="2532" y="20773"/>
                      <a:pt x="3611" y="21711"/>
                    </a:cubicBezTo>
                    <a:cubicBezTo>
                      <a:pt x="4971" y="22883"/>
                      <a:pt x="6659" y="23633"/>
                      <a:pt x="8440" y="23915"/>
                    </a:cubicBezTo>
                    <a:cubicBezTo>
                      <a:pt x="8816" y="23961"/>
                      <a:pt x="9191" y="24055"/>
                      <a:pt x="9519" y="24243"/>
                    </a:cubicBezTo>
                    <a:cubicBezTo>
                      <a:pt x="9894" y="24477"/>
                      <a:pt x="10175" y="24759"/>
                      <a:pt x="10410" y="25134"/>
                    </a:cubicBezTo>
                    <a:cubicBezTo>
                      <a:pt x="11863" y="27009"/>
                      <a:pt x="13598" y="28697"/>
                      <a:pt x="15521" y="30198"/>
                    </a:cubicBezTo>
                    <a:cubicBezTo>
                      <a:pt x="22179" y="27947"/>
                      <a:pt x="27665" y="23164"/>
                      <a:pt x="30901" y="16928"/>
                    </a:cubicBezTo>
                    <a:cubicBezTo>
                      <a:pt x="27431" y="15240"/>
                      <a:pt x="24336" y="12895"/>
                      <a:pt x="21804" y="9988"/>
                    </a:cubicBezTo>
                    <a:cubicBezTo>
                      <a:pt x="21664" y="9847"/>
                      <a:pt x="21523" y="9754"/>
                      <a:pt x="21335" y="9707"/>
                    </a:cubicBezTo>
                    <a:cubicBezTo>
                      <a:pt x="21298" y="9694"/>
                      <a:pt x="21260" y="9688"/>
                      <a:pt x="21222" y="9688"/>
                    </a:cubicBezTo>
                    <a:cubicBezTo>
                      <a:pt x="21119" y="9688"/>
                      <a:pt x="21016" y="9732"/>
                      <a:pt x="20913" y="9801"/>
                    </a:cubicBezTo>
                    <a:cubicBezTo>
                      <a:pt x="19964" y="10143"/>
                      <a:pt x="18986" y="10323"/>
                      <a:pt x="18011" y="10323"/>
                    </a:cubicBezTo>
                    <a:cubicBezTo>
                      <a:pt x="17251" y="10323"/>
                      <a:pt x="16494" y="10214"/>
                      <a:pt x="15755" y="9988"/>
                    </a:cubicBezTo>
                    <a:cubicBezTo>
                      <a:pt x="13973" y="9332"/>
                      <a:pt x="12754" y="7550"/>
                      <a:pt x="12379" y="5674"/>
                    </a:cubicBezTo>
                    <a:cubicBezTo>
                      <a:pt x="12051" y="3799"/>
                      <a:pt x="12098" y="1876"/>
                      <a:pt x="125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98"/>
              <p:cNvSpPr/>
              <p:nvPr/>
            </p:nvSpPr>
            <p:spPr>
              <a:xfrm>
                <a:off x="5473275" y="1986025"/>
                <a:ext cx="224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898" h="803" extrusionOk="0">
                    <a:moveTo>
                      <a:pt x="462" y="1"/>
                    </a:moveTo>
                    <a:cubicBezTo>
                      <a:pt x="233" y="1"/>
                      <a:pt x="0" y="173"/>
                      <a:pt x="53" y="465"/>
                    </a:cubicBezTo>
                    <a:cubicBezTo>
                      <a:pt x="94" y="669"/>
                      <a:pt x="242" y="802"/>
                      <a:pt x="434" y="802"/>
                    </a:cubicBezTo>
                    <a:cubicBezTo>
                      <a:pt x="462" y="802"/>
                      <a:pt x="492" y="799"/>
                      <a:pt x="522" y="793"/>
                    </a:cubicBezTo>
                    <a:cubicBezTo>
                      <a:pt x="710" y="746"/>
                      <a:pt x="897" y="559"/>
                      <a:pt x="850" y="324"/>
                    </a:cubicBezTo>
                    <a:cubicBezTo>
                      <a:pt x="810" y="101"/>
                      <a:pt x="637" y="1"/>
                      <a:pt x="462" y="1"/>
                    </a:cubicBezTo>
                    <a:close/>
                  </a:path>
                </a:pathLst>
              </a:custGeom>
              <a:solidFill>
                <a:srgbClr val="DD57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98"/>
              <p:cNvSpPr/>
              <p:nvPr/>
            </p:nvSpPr>
            <p:spPr>
              <a:xfrm>
                <a:off x="4900200" y="1079725"/>
                <a:ext cx="330600" cy="419700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16788" extrusionOk="0">
                    <a:moveTo>
                      <a:pt x="4514" y="1"/>
                    </a:moveTo>
                    <a:cubicBezTo>
                      <a:pt x="4008" y="1"/>
                      <a:pt x="3501" y="65"/>
                      <a:pt x="3001" y="190"/>
                    </a:cubicBezTo>
                    <a:cubicBezTo>
                      <a:pt x="1501" y="612"/>
                      <a:pt x="0" y="1924"/>
                      <a:pt x="141" y="3566"/>
                    </a:cubicBezTo>
                    <a:cubicBezTo>
                      <a:pt x="328" y="5769"/>
                      <a:pt x="891" y="8020"/>
                      <a:pt x="1266" y="10224"/>
                    </a:cubicBezTo>
                    <a:cubicBezTo>
                      <a:pt x="1547" y="12006"/>
                      <a:pt x="1735" y="13178"/>
                      <a:pt x="2767" y="14679"/>
                    </a:cubicBezTo>
                    <a:cubicBezTo>
                      <a:pt x="3606" y="16021"/>
                      <a:pt x="5070" y="16787"/>
                      <a:pt x="6574" y="16787"/>
                    </a:cubicBezTo>
                    <a:cubicBezTo>
                      <a:pt x="7171" y="16787"/>
                      <a:pt x="7774" y="16667"/>
                      <a:pt x="8347" y="16414"/>
                    </a:cubicBezTo>
                    <a:cubicBezTo>
                      <a:pt x="10879" y="15288"/>
                      <a:pt x="11816" y="12193"/>
                      <a:pt x="12426" y="9755"/>
                    </a:cubicBezTo>
                    <a:cubicBezTo>
                      <a:pt x="12754" y="8442"/>
                      <a:pt x="13223" y="7129"/>
                      <a:pt x="12801" y="5769"/>
                    </a:cubicBezTo>
                    <a:cubicBezTo>
                      <a:pt x="12426" y="4457"/>
                      <a:pt x="11394" y="3472"/>
                      <a:pt x="10316" y="2628"/>
                    </a:cubicBezTo>
                    <a:cubicBezTo>
                      <a:pt x="9284" y="1784"/>
                      <a:pt x="8159" y="1034"/>
                      <a:pt x="6940" y="518"/>
                    </a:cubicBezTo>
                    <a:cubicBezTo>
                      <a:pt x="6156" y="169"/>
                      <a:pt x="5336" y="1"/>
                      <a:pt x="4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98"/>
              <p:cNvSpPr/>
              <p:nvPr/>
            </p:nvSpPr>
            <p:spPr>
              <a:xfrm>
                <a:off x="5030300" y="1425975"/>
                <a:ext cx="138350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3144" extrusionOk="0">
                    <a:moveTo>
                      <a:pt x="5466" y="1"/>
                    </a:moveTo>
                    <a:cubicBezTo>
                      <a:pt x="5440" y="1"/>
                      <a:pt x="5413" y="12"/>
                      <a:pt x="5393" y="31"/>
                    </a:cubicBezTo>
                    <a:cubicBezTo>
                      <a:pt x="5159" y="500"/>
                      <a:pt x="4831" y="969"/>
                      <a:pt x="4502" y="1391"/>
                    </a:cubicBezTo>
                    <a:cubicBezTo>
                      <a:pt x="4127" y="1766"/>
                      <a:pt x="3705" y="2142"/>
                      <a:pt x="3236" y="2376"/>
                    </a:cubicBezTo>
                    <a:cubicBezTo>
                      <a:pt x="2767" y="2657"/>
                      <a:pt x="2252" y="2798"/>
                      <a:pt x="1736" y="2892"/>
                    </a:cubicBezTo>
                    <a:cubicBezTo>
                      <a:pt x="1173" y="2892"/>
                      <a:pt x="610" y="2892"/>
                      <a:pt x="48" y="2751"/>
                    </a:cubicBezTo>
                    <a:cubicBezTo>
                      <a:pt x="48" y="2751"/>
                      <a:pt x="1" y="2798"/>
                      <a:pt x="48" y="2798"/>
                    </a:cubicBezTo>
                    <a:cubicBezTo>
                      <a:pt x="424" y="3043"/>
                      <a:pt x="876" y="3144"/>
                      <a:pt x="1343" y="3144"/>
                    </a:cubicBezTo>
                    <a:cubicBezTo>
                      <a:pt x="2040" y="3144"/>
                      <a:pt x="2769" y="2919"/>
                      <a:pt x="3330" y="2610"/>
                    </a:cubicBezTo>
                    <a:cubicBezTo>
                      <a:pt x="4362" y="2142"/>
                      <a:pt x="5206" y="1204"/>
                      <a:pt x="5534" y="78"/>
                    </a:cubicBezTo>
                    <a:cubicBezTo>
                      <a:pt x="5534" y="23"/>
                      <a:pt x="5502" y="1"/>
                      <a:pt x="5466" y="1"/>
                    </a:cubicBezTo>
                    <a:close/>
                  </a:path>
                </a:pathLst>
              </a:custGeom>
              <a:solidFill>
                <a:srgbClr val="DD85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98"/>
              <p:cNvSpPr/>
              <p:nvPr/>
            </p:nvSpPr>
            <p:spPr>
              <a:xfrm>
                <a:off x="5084225" y="1304825"/>
                <a:ext cx="340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564" extrusionOk="0">
                    <a:moveTo>
                      <a:pt x="939" y="1"/>
                    </a:moveTo>
                    <a:cubicBezTo>
                      <a:pt x="798" y="1"/>
                      <a:pt x="657" y="48"/>
                      <a:pt x="564" y="48"/>
                    </a:cubicBezTo>
                    <a:cubicBezTo>
                      <a:pt x="329" y="142"/>
                      <a:pt x="142" y="282"/>
                      <a:pt x="1" y="470"/>
                    </a:cubicBezTo>
                    <a:cubicBezTo>
                      <a:pt x="1" y="503"/>
                      <a:pt x="24" y="536"/>
                      <a:pt x="55" y="536"/>
                    </a:cubicBezTo>
                    <a:cubicBezTo>
                      <a:pt x="67" y="536"/>
                      <a:pt x="81" y="530"/>
                      <a:pt x="95" y="517"/>
                    </a:cubicBezTo>
                    <a:lnTo>
                      <a:pt x="95" y="564"/>
                    </a:lnTo>
                    <a:cubicBezTo>
                      <a:pt x="282" y="470"/>
                      <a:pt x="470" y="376"/>
                      <a:pt x="657" y="376"/>
                    </a:cubicBezTo>
                    <a:cubicBezTo>
                      <a:pt x="704" y="353"/>
                      <a:pt x="739" y="341"/>
                      <a:pt x="775" y="341"/>
                    </a:cubicBezTo>
                    <a:cubicBezTo>
                      <a:pt x="810" y="341"/>
                      <a:pt x="845" y="353"/>
                      <a:pt x="892" y="376"/>
                    </a:cubicBezTo>
                    <a:lnTo>
                      <a:pt x="1220" y="376"/>
                    </a:lnTo>
                    <a:cubicBezTo>
                      <a:pt x="1267" y="376"/>
                      <a:pt x="1361" y="329"/>
                      <a:pt x="1361" y="235"/>
                    </a:cubicBezTo>
                    <a:cubicBezTo>
                      <a:pt x="1361" y="188"/>
                      <a:pt x="1361" y="95"/>
                      <a:pt x="1314" y="95"/>
                    </a:cubicBezTo>
                    <a:cubicBezTo>
                      <a:pt x="1220" y="48"/>
                      <a:pt x="1173" y="1"/>
                      <a:pt x="1079" y="1"/>
                    </a:cubicBezTo>
                    <a:close/>
                  </a:path>
                </a:pathLst>
              </a:custGeom>
              <a:solidFill>
                <a:srgbClr val="351D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98"/>
              <p:cNvSpPr/>
              <p:nvPr/>
            </p:nvSpPr>
            <p:spPr>
              <a:xfrm>
                <a:off x="4940050" y="1310100"/>
                <a:ext cx="269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634" extrusionOk="0">
                    <a:moveTo>
                      <a:pt x="375" y="1"/>
                    </a:moveTo>
                    <a:cubicBezTo>
                      <a:pt x="282" y="1"/>
                      <a:pt x="188" y="24"/>
                      <a:pt x="94" y="71"/>
                    </a:cubicBezTo>
                    <a:cubicBezTo>
                      <a:pt x="47" y="118"/>
                      <a:pt x="0" y="212"/>
                      <a:pt x="47" y="306"/>
                    </a:cubicBezTo>
                    <a:cubicBezTo>
                      <a:pt x="80" y="339"/>
                      <a:pt x="137" y="372"/>
                      <a:pt x="184" y="372"/>
                    </a:cubicBezTo>
                    <a:cubicBezTo>
                      <a:pt x="203" y="372"/>
                      <a:pt x="221" y="366"/>
                      <a:pt x="235" y="353"/>
                    </a:cubicBezTo>
                    <a:lnTo>
                      <a:pt x="422" y="353"/>
                    </a:lnTo>
                    <a:cubicBezTo>
                      <a:pt x="516" y="353"/>
                      <a:pt x="563" y="399"/>
                      <a:pt x="610" y="446"/>
                    </a:cubicBezTo>
                    <a:lnTo>
                      <a:pt x="797" y="634"/>
                    </a:lnTo>
                    <a:lnTo>
                      <a:pt x="938" y="634"/>
                    </a:lnTo>
                    <a:cubicBezTo>
                      <a:pt x="938" y="587"/>
                      <a:pt x="938" y="540"/>
                      <a:pt x="938" y="493"/>
                    </a:cubicBezTo>
                    <a:lnTo>
                      <a:pt x="1079" y="493"/>
                    </a:lnTo>
                    <a:cubicBezTo>
                      <a:pt x="985" y="306"/>
                      <a:pt x="844" y="165"/>
                      <a:pt x="657" y="71"/>
                    </a:cubicBezTo>
                    <a:cubicBezTo>
                      <a:pt x="563" y="24"/>
                      <a:pt x="469" y="1"/>
                      <a:pt x="375" y="1"/>
                    </a:cubicBezTo>
                    <a:close/>
                  </a:path>
                </a:pathLst>
              </a:custGeom>
              <a:solidFill>
                <a:srgbClr val="351D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98"/>
              <p:cNvSpPr/>
              <p:nvPr/>
            </p:nvSpPr>
            <p:spPr>
              <a:xfrm>
                <a:off x="5072500" y="1341475"/>
                <a:ext cx="94175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09" extrusionOk="0">
                    <a:moveTo>
                      <a:pt x="1953" y="0"/>
                    </a:moveTo>
                    <a:cubicBezTo>
                      <a:pt x="1790" y="0"/>
                      <a:pt x="1622" y="26"/>
                      <a:pt x="1455" y="82"/>
                    </a:cubicBezTo>
                    <a:cubicBezTo>
                      <a:pt x="142" y="504"/>
                      <a:pt x="1" y="2286"/>
                      <a:pt x="1220" y="2943"/>
                    </a:cubicBezTo>
                    <a:cubicBezTo>
                      <a:pt x="1457" y="3057"/>
                      <a:pt x="1697" y="3108"/>
                      <a:pt x="1929" y="3108"/>
                    </a:cubicBezTo>
                    <a:cubicBezTo>
                      <a:pt x="2933" y="3108"/>
                      <a:pt x="3767" y="2134"/>
                      <a:pt x="3424" y="1067"/>
                    </a:cubicBezTo>
                    <a:cubicBezTo>
                      <a:pt x="3198" y="428"/>
                      <a:pt x="2612" y="0"/>
                      <a:pt x="1953" y="0"/>
                    </a:cubicBezTo>
                    <a:close/>
                  </a:path>
                </a:pathLst>
              </a:custGeom>
              <a:solidFill>
                <a:srgbClr val="F9A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98"/>
              <p:cNvSpPr/>
              <p:nvPr/>
            </p:nvSpPr>
            <p:spPr>
              <a:xfrm>
                <a:off x="4933000" y="1339675"/>
                <a:ext cx="45750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2781" extrusionOk="0">
                    <a:moveTo>
                      <a:pt x="196" y="1"/>
                    </a:moveTo>
                    <a:cubicBezTo>
                      <a:pt x="132" y="1"/>
                      <a:pt x="67" y="5"/>
                      <a:pt x="1" y="14"/>
                    </a:cubicBezTo>
                    <a:cubicBezTo>
                      <a:pt x="95" y="951"/>
                      <a:pt x="329" y="1889"/>
                      <a:pt x="657" y="2780"/>
                    </a:cubicBezTo>
                    <a:cubicBezTo>
                      <a:pt x="1408" y="2546"/>
                      <a:pt x="1830" y="1749"/>
                      <a:pt x="1595" y="998"/>
                    </a:cubicBezTo>
                    <a:cubicBezTo>
                      <a:pt x="1383" y="403"/>
                      <a:pt x="823" y="1"/>
                      <a:pt x="196" y="1"/>
                    </a:cubicBezTo>
                    <a:close/>
                  </a:path>
                </a:pathLst>
              </a:custGeom>
              <a:solidFill>
                <a:srgbClr val="F9A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98"/>
              <p:cNvSpPr/>
              <p:nvPr/>
            </p:nvSpPr>
            <p:spPr>
              <a:xfrm>
                <a:off x="4514525" y="1019850"/>
                <a:ext cx="844050" cy="587025"/>
              </a:xfrm>
              <a:custGeom>
                <a:avLst/>
                <a:gdLst/>
                <a:ahLst/>
                <a:cxnLst/>
                <a:rect l="l" t="t" r="r" b="b"/>
                <a:pathLst>
                  <a:path w="33762" h="23481" extrusionOk="0">
                    <a:moveTo>
                      <a:pt x="22230" y="0"/>
                    </a:moveTo>
                    <a:cubicBezTo>
                      <a:pt x="22119" y="0"/>
                      <a:pt x="22008" y="2"/>
                      <a:pt x="21898" y="6"/>
                    </a:cubicBezTo>
                    <a:cubicBezTo>
                      <a:pt x="20351" y="99"/>
                      <a:pt x="18850" y="474"/>
                      <a:pt x="17490" y="1131"/>
                    </a:cubicBezTo>
                    <a:cubicBezTo>
                      <a:pt x="16834" y="1459"/>
                      <a:pt x="16224" y="1881"/>
                      <a:pt x="15662" y="2397"/>
                    </a:cubicBezTo>
                    <a:cubicBezTo>
                      <a:pt x="15005" y="3007"/>
                      <a:pt x="14583" y="3851"/>
                      <a:pt x="13833" y="4413"/>
                    </a:cubicBezTo>
                    <a:cubicBezTo>
                      <a:pt x="12754" y="5163"/>
                      <a:pt x="11348" y="5070"/>
                      <a:pt x="10035" y="5117"/>
                    </a:cubicBezTo>
                    <a:cubicBezTo>
                      <a:pt x="8065" y="5117"/>
                      <a:pt x="5815" y="5539"/>
                      <a:pt x="4642" y="7180"/>
                    </a:cubicBezTo>
                    <a:cubicBezTo>
                      <a:pt x="3611" y="8680"/>
                      <a:pt x="3751" y="10743"/>
                      <a:pt x="2767" y="12338"/>
                    </a:cubicBezTo>
                    <a:cubicBezTo>
                      <a:pt x="2345" y="13088"/>
                      <a:pt x="1688" y="13651"/>
                      <a:pt x="1219" y="14354"/>
                    </a:cubicBezTo>
                    <a:cubicBezTo>
                      <a:pt x="469" y="15386"/>
                      <a:pt x="469" y="16464"/>
                      <a:pt x="281" y="17683"/>
                    </a:cubicBezTo>
                    <a:cubicBezTo>
                      <a:pt x="94" y="19137"/>
                      <a:pt x="0" y="20965"/>
                      <a:pt x="1125" y="22091"/>
                    </a:cubicBezTo>
                    <a:cubicBezTo>
                      <a:pt x="2059" y="23049"/>
                      <a:pt x="3653" y="23481"/>
                      <a:pt x="5258" y="23481"/>
                    </a:cubicBezTo>
                    <a:cubicBezTo>
                      <a:pt x="6796" y="23481"/>
                      <a:pt x="8345" y="23084"/>
                      <a:pt x="9331" y="22372"/>
                    </a:cubicBezTo>
                    <a:cubicBezTo>
                      <a:pt x="10128" y="21810"/>
                      <a:pt x="10738" y="20965"/>
                      <a:pt x="11582" y="20450"/>
                    </a:cubicBezTo>
                    <a:cubicBezTo>
                      <a:pt x="12614" y="19746"/>
                      <a:pt x="13927" y="19653"/>
                      <a:pt x="15146" y="19512"/>
                    </a:cubicBezTo>
                    <a:cubicBezTo>
                      <a:pt x="16037" y="19465"/>
                      <a:pt x="16881" y="19231"/>
                      <a:pt x="17678" y="18855"/>
                    </a:cubicBezTo>
                    <a:cubicBezTo>
                      <a:pt x="17959" y="18715"/>
                      <a:pt x="18897" y="17918"/>
                      <a:pt x="18897" y="17918"/>
                    </a:cubicBezTo>
                    <a:cubicBezTo>
                      <a:pt x="18897" y="17918"/>
                      <a:pt x="16599" y="16183"/>
                      <a:pt x="16459" y="9618"/>
                    </a:cubicBezTo>
                    <a:cubicBezTo>
                      <a:pt x="16459" y="9008"/>
                      <a:pt x="16552" y="8352"/>
                      <a:pt x="16834" y="7836"/>
                    </a:cubicBezTo>
                    <a:cubicBezTo>
                      <a:pt x="17021" y="7414"/>
                      <a:pt x="17162" y="6711"/>
                      <a:pt x="17678" y="6617"/>
                    </a:cubicBezTo>
                    <a:cubicBezTo>
                      <a:pt x="17749" y="6599"/>
                      <a:pt x="17821" y="6591"/>
                      <a:pt x="17893" y="6591"/>
                    </a:cubicBezTo>
                    <a:cubicBezTo>
                      <a:pt x="18392" y="6591"/>
                      <a:pt x="18909" y="6975"/>
                      <a:pt x="19319" y="7180"/>
                    </a:cubicBezTo>
                    <a:cubicBezTo>
                      <a:pt x="19929" y="7414"/>
                      <a:pt x="20585" y="7555"/>
                      <a:pt x="21288" y="7602"/>
                    </a:cubicBezTo>
                    <a:cubicBezTo>
                      <a:pt x="22179" y="7649"/>
                      <a:pt x="23117" y="7555"/>
                      <a:pt x="23867" y="8024"/>
                    </a:cubicBezTo>
                    <a:cubicBezTo>
                      <a:pt x="24430" y="8352"/>
                      <a:pt x="24805" y="8821"/>
                      <a:pt x="25040" y="9430"/>
                    </a:cubicBezTo>
                    <a:cubicBezTo>
                      <a:pt x="25368" y="10087"/>
                      <a:pt x="25602" y="10509"/>
                      <a:pt x="26399" y="10697"/>
                    </a:cubicBezTo>
                    <a:cubicBezTo>
                      <a:pt x="26915" y="10837"/>
                      <a:pt x="27290" y="10931"/>
                      <a:pt x="27337" y="11541"/>
                    </a:cubicBezTo>
                    <a:cubicBezTo>
                      <a:pt x="27384" y="12150"/>
                      <a:pt x="27243" y="12713"/>
                      <a:pt x="27243" y="13229"/>
                    </a:cubicBezTo>
                    <a:cubicBezTo>
                      <a:pt x="27243" y="13651"/>
                      <a:pt x="27197" y="14026"/>
                      <a:pt x="27103" y="14401"/>
                    </a:cubicBezTo>
                    <a:cubicBezTo>
                      <a:pt x="27009" y="14870"/>
                      <a:pt x="26821" y="15339"/>
                      <a:pt x="26634" y="15808"/>
                    </a:cubicBezTo>
                    <a:cubicBezTo>
                      <a:pt x="26669" y="15810"/>
                      <a:pt x="26703" y="15812"/>
                      <a:pt x="26737" y="15812"/>
                    </a:cubicBezTo>
                    <a:cubicBezTo>
                      <a:pt x="27287" y="15812"/>
                      <a:pt x="27648" y="15463"/>
                      <a:pt x="28134" y="15198"/>
                    </a:cubicBezTo>
                    <a:cubicBezTo>
                      <a:pt x="29494" y="14542"/>
                      <a:pt x="30995" y="14729"/>
                      <a:pt x="32120" y="13604"/>
                    </a:cubicBezTo>
                    <a:cubicBezTo>
                      <a:pt x="33292" y="12431"/>
                      <a:pt x="33761" y="10743"/>
                      <a:pt x="33386" y="9149"/>
                    </a:cubicBezTo>
                    <a:cubicBezTo>
                      <a:pt x="33199" y="8586"/>
                      <a:pt x="32870" y="8071"/>
                      <a:pt x="32448" y="7649"/>
                    </a:cubicBezTo>
                    <a:cubicBezTo>
                      <a:pt x="31792" y="7039"/>
                      <a:pt x="30995" y="6664"/>
                      <a:pt x="30432" y="5961"/>
                    </a:cubicBezTo>
                    <a:cubicBezTo>
                      <a:pt x="30010" y="5304"/>
                      <a:pt x="29682" y="4648"/>
                      <a:pt x="29447" y="3944"/>
                    </a:cubicBezTo>
                    <a:cubicBezTo>
                      <a:pt x="28138" y="1189"/>
                      <a:pt x="25131" y="0"/>
                      <a:pt x="22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98"/>
              <p:cNvSpPr/>
              <p:nvPr/>
            </p:nvSpPr>
            <p:spPr>
              <a:xfrm>
                <a:off x="5160425" y="1284800"/>
                <a:ext cx="66850" cy="105350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4214" extrusionOk="0">
                    <a:moveTo>
                      <a:pt x="1261" y="1"/>
                    </a:moveTo>
                    <a:cubicBezTo>
                      <a:pt x="1147" y="1"/>
                      <a:pt x="1024" y="17"/>
                      <a:pt x="892" y="52"/>
                    </a:cubicBezTo>
                    <a:cubicBezTo>
                      <a:pt x="329" y="192"/>
                      <a:pt x="95" y="802"/>
                      <a:pt x="1" y="1552"/>
                    </a:cubicBezTo>
                    <a:lnTo>
                      <a:pt x="751" y="3990"/>
                    </a:lnTo>
                    <a:cubicBezTo>
                      <a:pt x="780" y="4165"/>
                      <a:pt x="954" y="4213"/>
                      <a:pt x="1127" y="4213"/>
                    </a:cubicBezTo>
                    <a:cubicBezTo>
                      <a:pt x="1232" y="4213"/>
                      <a:pt x="1337" y="4196"/>
                      <a:pt x="1407" y="4178"/>
                    </a:cubicBezTo>
                    <a:cubicBezTo>
                      <a:pt x="2439" y="3850"/>
                      <a:pt x="2673" y="2677"/>
                      <a:pt x="2580" y="1693"/>
                    </a:cubicBezTo>
                    <a:cubicBezTo>
                      <a:pt x="2456" y="829"/>
                      <a:pt x="2080" y="1"/>
                      <a:pt x="1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98"/>
              <p:cNvSpPr/>
              <p:nvPr/>
            </p:nvSpPr>
            <p:spPr>
              <a:xfrm>
                <a:off x="4993975" y="1366975"/>
                <a:ext cx="348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836" extrusionOk="0">
                    <a:moveTo>
                      <a:pt x="422" y="0"/>
                    </a:moveTo>
                    <a:cubicBezTo>
                      <a:pt x="375" y="235"/>
                      <a:pt x="329" y="469"/>
                      <a:pt x="188" y="703"/>
                    </a:cubicBezTo>
                    <a:cubicBezTo>
                      <a:pt x="47" y="844"/>
                      <a:pt x="0" y="1032"/>
                      <a:pt x="0" y="1266"/>
                    </a:cubicBezTo>
                    <a:cubicBezTo>
                      <a:pt x="42" y="1646"/>
                      <a:pt x="427" y="1836"/>
                      <a:pt x="776" y="1836"/>
                    </a:cubicBezTo>
                    <a:cubicBezTo>
                      <a:pt x="815" y="1836"/>
                      <a:pt x="854" y="1833"/>
                      <a:pt x="891" y="1829"/>
                    </a:cubicBezTo>
                    <a:cubicBezTo>
                      <a:pt x="985" y="1782"/>
                      <a:pt x="1079" y="1782"/>
                      <a:pt x="1173" y="1688"/>
                    </a:cubicBezTo>
                    <a:cubicBezTo>
                      <a:pt x="1219" y="1641"/>
                      <a:pt x="1360" y="1594"/>
                      <a:pt x="1360" y="1501"/>
                    </a:cubicBezTo>
                    <a:cubicBezTo>
                      <a:pt x="1394" y="1432"/>
                      <a:pt x="1379" y="1388"/>
                      <a:pt x="1331" y="1388"/>
                    </a:cubicBezTo>
                    <a:cubicBezTo>
                      <a:pt x="1313" y="1388"/>
                      <a:pt x="1291" y="1394"/>
                      <a:pt x="1266" y="1407"/>
                    </a:cubicBezTo>
                    <a:cubicBezTo>
                      <a:pt x="1219" y="1407"/>
                      <a:pt x="1173" y="1407"/>
                      <a:pt x="1173" y="1454"/>
                    </a:cubicBezTo>
                    <a:cubicBezTo>
                      <a:pt x="1126" y="1501"/>
                      <a:pt x="1079" y="1501"/>
                      <a:pt x="1032" y="1547"/>
                    </a:cubicBezTo>
                    <a:cubicBezTo>
                      <a:pt x="938" y="1547"/>
                      <a:pt x="844" y="1594"/>
                      <a:pt x="751" y="1594"/>
                    </a:cubicBezTo>
                    <a:cubicBezTo>
                      <a:pt x="718" y="1602"/>
                      <a:pt x="686" y="1606"/>
                      <a:pt x="654" y="1606"/>
                    </a:cubicBezTo>
                    <a:cubicBezTo>
                      <a:pt x="500" y="1606"/>
                      <a:pt x="351" y="1515"/>
                      <a:pt x="235" y="1360"/>
                    </a:cubicBezTo>
                    <a:cubicBezTo>
                      <a:pt x="94" y="1172"/>
                      <a:pt x="282" y="938"/>
                      <a:pt x="375" y="750"/>
                    </a:cubicBezTo>
                    <a:cubicBezTo>
                      <a:pt x="469" y="516"/>
                      <a:pt x="516" y="281"/>
                      <a:pt x="469" y="47"/>
                    </a:cubicBezTo>
                    <a:cubicBezTo>
                      <a:pt x="469" y="24"/>
                      <a:pt x="457" y="12"/>
                      <a:pt x="446" y="12"/>
                    </a:cubicBezTo>
                    <a:cubicBezTo>
                      <a:pt x="434" y="12"/>
                      <a:pt x="422" y="24"/>
                      <a:pt x="422" y="47"/>
                    </a:cubicBez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DD85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98"/>
              <p:cNvSpPr/>
              <p:nvPr/>
            </p:nvSpPr>
            <p:spPr>
              <a:xfrm>
                <a:off x="5066650" y="1255300"/>
                <a:ext cx="5512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935" extrusionOk="0">
                    <a:moveTo>
                      <a:pt x="1338" y="1"/>
                    </a:moveTo>
                    <a:cubicBezTo>
                      <a:pt x="1284" y="1"/>
                      <a:pt x="1229" y="4"/>
                      <a:pt x="1173" y="12"/>
                    </a:cubicBezTo>
                    <a:cubicBezTo>
                      <a:pt x="704" y="59"/>
                      <a:pt x="94" y="294"/>
                      <a:pt x="0" y="857"/>
                    </a:cubicBezTo>
                    <a:cubicBezTo>
                      <a:pt x="0" y="911"/>
                      <a:pt x="49" y="934"/>
                      <a:pt x="98" y="934"/>
                    </a:cubicBezTo>
                    <a:cubicBezTo>
                      <a:pt x="133" y="934"/>
                      <a:pt x="169" y="923"/>
                      <a:pt x="188" y="903"/>
                    </a:cubicBezTo>
                    <a:lnTo>
                      <a:pt x="141" y="903"/>
                    </a:lnTo>
                    <a:cubicBezTo>
                      <a:pt x="376" y="622"/>
                      <a:pt x="704" y="481"/>
                      <a:pt x="1032" y="481"/>
                    </a:cubicBezTo>
                    <a:cubicBezTo>
                      <a:pt x="1110" y="462"/>
                      <a:pt x="1187" y="451"/>
                      <a:pt x="1262" y="451"/>
                    </a:cubicBezTo>
                    <a:cubicBezTo>
                      <a:pt x="1367" y="451"/>
                      <a:pt x="1465" y="473"/>
                      <a:pt x="1548" y="528"/>
                    </a:cubicBezTo>
                    <a:cubicBezTo>
                      <a:pt x="1642" y="528"/>
                      <a:pt x="1689" y="575"/>
                      <a:pt x="1782" y="669"/>
                    </a:cubicBezTo>
                    <a:cubicBezTo>
                      <a:pt x="1858" y="707"/>
                      <a:pt x="1903" y="776"/>
                      <a:pt x="1992" y="776"/>
                    </a:cubicBezTo>
                    <a:cubicBezTo>
                      <a:pt x="2013" y="776"/>
                      <a:pt x="2037" y="772"/>
                      <a:pt x="2064" y="763"/>
                    </a:cubicBezTo>
                    <a:lnTo>
                      <a:pt x="1970" y="763"/>
                    </a:lnTo>
                    <a:cubicBezTo>
                      <a:pt x="2111" y="763"/>
                      <a:pt x="2204" y="763"/>
                      <a:pt x="2204" y="575"/>
                    </a:cubicBezTo>
                    <a:lnTo>
                      <a:pt x="2204" y="481"/>
                    </a:lnTo>
                    <a:cubicBezTo>
                      <a:pt x="2204" y="434"/>
                      <a:pt x="2157" y="388"/>
                      <a:pt x="2111" y="388"/>
                    </a:cubicBezTo>
                    <a:cubicBezTo>
                      <a:pt x="2111" y="341"/>
                      <a:pt x="2064" y="294"/>
                      <a:pt x="2017" y="247"/>
                    </a:cubicBezTo>
                    <a:cubicBezTo>
                      <a:pt x="1823" y="92"/>
                      <a:pt x="1596" y="1"/>
                      <a:pt x="1338" y="1"/>
                    </a:cubicBezTo>
                    <a:close/>
                  </a:path>
                </a:pathLst>
              </a:custGeom>
              <a:solidFill>
                <a:srgbClr val="351D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98"/>
              <p:cNvSpPr/>
              <p:nvPr/>
            </p:nvSpPr>
            <p:spPr>
              <a:xfrm>
                <a:off x="4933000" y="1263800"/>
                <a:ext cx="457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868" extrusionOk="0">
                    <a:moveTo>
                      <a:pt x="939" y="1"/>
                    </a:moveTo>
                    <a:cubicBezTo>
                      <a:pt x="564" y="1"/>
                      <a:pt x="189" y="235"/>
                      <a:pt x="48" y="610"/>
                    </a:cubicBezTo>
                    <a:cubicBezTo>
                      <a:pt x="1" y="657"/>
                      <a:pt x="48" y="751"/>
                      <a:pt x="95" y="798"/>
                    </a:cubicBezTo>
                    <a:cubicBezTo>
                      <a:pt x="128" y="831"/>
                      <a:pt x="185" y="864"/>
                      <a:pt x="231" y="864"/>
                    </a:cubicBezTo>
                    <a:cubicBezTo>
                      <a:pt x="251" y="864"/>
                      <a:pt x="269" y="858"/>
                      <a:pt x="282" y="845"/>
                    </a:cubicBezTo>
                    <a:cubicBezTo>
                      <a:pt x="376" y="845"/>
                      <a:pt x="423" y="798"/>
                      <a:pt x="470" y="704"/>
                    </a:cubicBezTo>
                    <a:cubicBezTo>
                      <a:pt x="470" y="704"/>
                      <a:pt x="470" y="704"/>
                      <a:pt x="470" y="657"/>
                    </a:cubicBezTo>
                    <a:cubicBezTo>
                      <a:pt x="470" y="657"/>
                      <a:pt x="470" y="657"/>
                      <a:pt x="470" y="610"/>
                    </a:cubicBezTo>
                    <a:lnTo>
                      <a:pt x="517" y="563"/>
                    </a:lnTo>
                    <a:lnTo>
                      <a:pt x="564" y="563"/>
                    </a:lnTo>
                    <a:cubicBezTo>
                      <a:pt x="657" y="517"/>
                      <a:pt x="798" y="470"/>
                      <a:pt x="892" y="470"/>
                    </a:cubicBezTo>
                    <a:lnTo>
                      <a:pt x="1079" y="470"/>
                    </a:lnTo>
                    <a:cubicBezTo>
                      <a:pt x="1126" y="470"/>
                      <a:pt x="1173" y="517"/>
                      <a:pt x="1220" y="563"/>
                    </a:cubicBezTo>
                    <a:cubicBezTo>
                      <a:pt x="1314" y="610"/>
                      <a:pt x="1408" y="704"/>
                      <a:pt x="1501" y="798"/>
                    </a:cubicBezTo>
                    <a:cubicBezTo>
                      <a:pt x="1534" y="847"/>
                      <a:pt x="1578" y="867"/>
                      <a:pt x="1620" y="867"/>
                    </a:cubicBezTo>
                    <a:cubicBezTo>
                      <a:pt x="1698" y="867"/>
                      <a:pt x="1766" y="796"/>
                      <a:pt x="1736" y="704"/>
                    </a:cubicBezTo>
                    <a:lnTo>
                      <a:pt x="1830" y="704"/>
                    </a:lnTo>
                    <a:cubicBezTo>
                      <a:pt x="1689" y="282"/>
                      <a:pt x="1361" y="48"/>
                      <a:pt x="939" y="1"/>
                    </a:cubicBezTo>
                    <a:close/>
                  </a:path>
                </a:pathLst>
              </a:custGeom>
              <a:solidFill>
                <a:srgbClr val="351D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98"/>
              <p:cNvSpPr/>
              <p:nvPr/>
            </p:nvSpPr>
            <p:spPr>
              <a:xfrm>
                <a:off x="5016250" y="1425000"/>
                <a:ext cx="4690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062" extrusionOk="0">
                    <a:moveTo>
                      <a:pt x="1753" y="0"/>
                    </a:moveTo>
                    <a:cubicBezTo>
                      <a:pt x="1712" y="0"/>
                      <a:pt x="1665" y="24"/>
                      <a:pt x="1641" y="70"/>
                    </a:cubicBezTo>
                    <a:cubicBezTo>
                      <a:pt x="1641" y="164"/>
                      <a:pt x="1548" y="258"/>
                      <a:pt x="1548" y="305"/>
                    </a:cubicBezTo>
                    <a:cubicBezTo>
                      <a:pt x="1501" y="399"/>
                      <a:pt x="1454" y="446"/>
                      <a:pt x="1407" y="539"/>
                    </a:cubicBezTo>
                    <a:cubicBezTo>
                      <a:pt x="1266" y="680"/>
                      <a:pt x="1126" y="774"/>
                      <a:pt x="938" y="774"/>
                    </a:cubicBezTo>
                    <a:cubicBezTo>
                      <a:pt x="896" y="780"/>
                      <a:pt x="854" y="783"/>
                      <a:pt x="811" y="783"/>
                    </a:cubicBezTo>
                    <a:cubicBezTo>
                      <a:pt x="518" y="783"/>
                      <a:pt x="211" y="644"/>
                      <a:pt x="47" y="399"/>
                    </a:cubicBezTo>
                    <a:lnTo>
                      <a:pt x="0" y="399"/>
                    </a:lnTo>
                    <a:cubicBezTo>
                      <a:pt x="0" y="828"/>
                      <a:pt x="512" y="1061"/>
                      <a:pt x="922" y="1061"/>
                    </a:cubicBezTo>
                    <a:cubicBezTo>
                      <a:pt x="960" y="1061"/>
                      <a:pt x="996" y="1059"/>
                      <a:pt x="1032" y="1055"/>
                    </a:cubicBezTo>
                    <a:cubicBezTo>
                      <a:pt x="1266" y="1008"/>
                      <a:pt x="1454" y="914"/>
                      <a:pt x="1594" y="727"/>
                    </a:cubicBezTo>
                    <a:cubicBezTo>
                      <a:pt x="1688" y="633"/>
                      <a:pt x="1782" y="539"/>
                      <a:pt x="1829" y="446"/>
                    </a:cubicBezTo>
                    <a:cubicBezTo>
                      <a:pt x="1876" y="305"/>
                      <a:pt x="1876" y="211"/>
                      <a:pt x="1829" y="70"/>
                    </a:cubicBezTo>
                    <a:cubicBezTo>
                      <a:pt x="1829" y="24"/>
                      <a:pt x="1794" y="0"/>
                      <a:pt x="1753" y="0"/>
                    </a:cubicBezTo>
                    <a:close/>
                  </a:path>
                </a:pathLst>
              </a:custGeom>
              <a:solidFill>
                <a:srgbClr val="8E2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98"/>
              <p:cNvSpPr/>
              <p:nvPr/>
            </p:nvSpPr>
            <p:spPr>
              <a:xfrm>
                <a:off x="5277650" y="1379400"/>
                <a:ext cx="475975" cy="870300"/>
              </a:xfrm>
              <a:custGeom>
                <a:avLst/>
                <a:gdLst/>
                <a:ahLst/>
                <a:cxnLst/>
                <a:rect l="l" t="t" r="r" b="b"/>
                <a:pathLst>
                  <a:path w="19039" h="34812" extrusionOk="0">
                    <a:moveTo>
                      <a:pt x="2106" y="0"/>
                    </a:moveTo>
                    <a:cubicBezTo>
                      <a:pt x="1417" y="0"/>
                      <a:pt x="722" y="44"/>
                      <a:pt x="1" y="113"/>
                    </a:cubicBezTo>
                    <a:lnTo>
                      <a:pt x="3189" y="8178"/>
                    </a:lnTo>
                    <a:cubicBezTo>
                      <a:pt x="5487" y="10382"/>
                      <a:pt x="7269" y="13101"/>
                      <a:pt x="8347" y="16149"/>
                    </a:cubicBezTo>
                    <a:cubicBezTo>
                      <a:pt x="9379" y="19150"/>
                      <a:pt x="8722" y="22104"/>
                      <a:pt x="6941" y="24730"/>
                    </a:cubicBezTo>
                    <a:cubicBezTo>
                      <a:pt x="6472" y="25433"/>
                      <a:pt x="5956" y="26090"/>
                      <a:pt x="5346" y="26699"/>
                    </a:cubicBezTo>
                    <a:cubicBezTo>
                      <a:pt x="3846" y="28341"/>
                      <a:pt x="1220" y="30685"/>
                      <a:pt x="1220" y="30685"/>
                    </a:cubicBezTo>
                    <a:lnTo>
                      <a:pt x="7644" y="34811"/>
                    </a:lnTo>
                    <a:cubicBezTo>
                      <a:pt x="10551" y="32654"/>
                      <a:pt x="13130" y="30122"/>
                      <a:pt x="15428" y="27356"/>
                    </a:cubicBezTo>
                    <a:cubicBezTo>
                      <a:pt x="18663" y="23323"/>
                      <a:pt x="19038" y="17931"/>
                      <a:pt x="17350" y="13148"/>
                    </a:cubicBezTo>
                    <a:cubicBezTo>
                      <a:pt x="15146" y="6912"/>
                      <a:pt x="10129" y="113"/>
                      <a:pt x="2861" y="19"/>
                    </a:cubicBezTo>
                    <a:cubicBezTo>
                      <a:pt x="2610" y="6"/>
                      <a:pt x="2359" y="0"/>
                      <a:pt x="2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98"/>
              <p:cNvSpPr/>
              <p:nvPr/>
            </p:nvSpPr>
            <p:spPr>
              <a:xfrm>
                <a:off x="5342125" y="1572100"/>
                <a:ext cx="678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2780" extrusionOk="0">
                    <a:moveTo>
                      <a:pt x="48" y="1"/>
                    </a:moveTo>
                    <a:cubicBezTo>
                      <a:pt x="1" y="1"/>
                      <a:pt x="1" y="1"/>
                      <a:pt x="1" y="95"/>
                    </a:cubicBezTo>
                    <a:lnTo>
                      <a:pt x="48" y="95"/>
                    </a:lnTo>
                    <a:cubicBezTo>
                      <a:pt x="470" y="517"/>
                      <a:pt x="892" y="939"/>
                      <a:pt x="1314" y="1361"/>
                    </a:cubicBezTo>
                    <a:cubicBezTo>
                      <a:pt x="1548" y="1595"/>
                      <a:pt x="1736" y="1830"/>
                      <a:pt x="1923" y="2064"/>
                    </a:cubicBezTo>
                    <a:cubicBezTo>
                      <a:pt x="2017" y="2158"/>
                      <a:pt x="2111" y="2298"/>
                      <a:pt x="2205" y="2392"/>
                    </a:cubicBezTo>
                    <a:cubicBezTo>
                      <a:pt x="2298" y="2533"/>
                      <a:pt x="2392" y="2674"/>
                      <a:pt x="2533" y="2767"/>
                    </a:cubicBezTo>
                    <a:cubicBezTo>
                      <a:pt x="2550" y="2776"/>
                      <a:pt x="2567" y="2780"/>
                      <a:pt x="2584" y="2780"/>
                    </a:cubicBezTo>
                    <a:cubicBezTo>
                      <a:pt x="2656" y="2780"/>
                      <a:pt x="2712" y="2703"/>
                      <a:pt x="2673" y="2627"/>
                    </a:cubicBezTo>
                    <a:cubicBezTo>
                      <a:pt x="2627" y="2486"/>
                      <a:pt x="2533" y="2392"/>
                      <a:pt x="2439" y="2298"/>
                    </a:cubicBezTo>
                    <a:cubicBezTo>
                      <a:pt x="2345" y="2158"/>
                      <a:pt x="2251" y="2017"/>
                      <a:pt x="2111" y="1923"/>
                    </a:cubicBezTo>
                    <a:cubicBezTo>
                      <a:pt x="1923" y="1689"/>
                      <a:pt x="1689" y="1454"/>
                      <a:pt x="1454" y="1220"/>
                    </a:cubicBezTo>
                    <a:cubicBezTo>
                      <a:pt x="1032" y="798"/>
                      <a:pt x="563" y="376"/>
                      <a:pt x="48" y="1"/>
                    </a:cubicBezTo>
                    <a:close/>
                  </a:path>
                </a:pathLst>
              </a:custGeom>
              <a:solidFill>
                <a:srgbClr val="DD85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98"/>
              <p:cNvSpPr/>
              <p:nvPr/>
            </p:nvSpPr>
            <p:spPr>
              <a:xfrm>
                <a:off x="5189725" y="2076175"/>
                <a:ext cx="328275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3131" h="12660" extrusionOk="0">
                    <a:moveTo>
                      <a:pt x="7972" y="1"/>
                    </a:moveTo>
                    <a:cubicBezTo>
                      <a:pt x="7128" y="892"/>
                      <a:pt x="939" y="5909"/>
                      <a:pt x="1173" y="6237"/>
                    </a:cubicBezTo>
                    <a:cubicBezTo>
                      <a:pt x="1222" y="6294"/>
                      <a:pt x="1313" y="6317"/>
                      <a:pt x="1429" y="6317"/>
                    </a:cubicBezTo>
                    <a:cubicBezTo>
                      <a:pt x="1907" y="6317"/>
                      <a:pt x="2820" y="5927"/>
                      <a:pt x="3076" y="5927"/>
                    </a:cubicBezTo>
                    <a:cubicBezTo>
                      <a:pt x="3114" y="5927"/>
                      <a:pt x="3138" y="5936"/>
                      <a:pt x="3143" y="5956"/>
                    </a:cubicBezTo>
                    <a:cubicBezTo>
                      <a:pt x="3190" y="6284"/>
                      <a:pt x="2111" y="7222"/>
                      <a:pt x="1455" y="7644"/>
                    </a:cubicBezTo>
                    <a:cubicBezTo>
                      <a:pt x="798" y="8113"/>
                      <a:pt x="1" y="8816"/>
                      <a:pt x="142" y="9191"/>
                    </a:cubicBezTo>
                    <a:cubicBezTo>
                      <a:pt x="183" y="9275"/>
                      <a:pt x="272" y="9311"/>
                      <a:pt x="394" y="9311"/>
                    </a:cubicBezTo>
                    <a:cubicBezTo>
                      <a:pt x="1230" y="9311"/>
                      <a:pt x="3658" y="7597"/>
                      <a:pt x="3658" y="7597"/>
                    </a:cubicBezTo>
                    <a:lnTo>
                      <a:pt x="3658" y="7597"/>
                    </a:lnTo>
                    <a:cubicBezTo>
                      <a:pt x="3752" y="7831"/>
                      <a:pt x="329" y="10176"/>
                      <a:pt x="517" y="10785"/>
                    </a:cubicBezTo>
                    <a:cubicBezTo>
                      <a:pt x="559" y="10894"/>
                      <a:pt x="654" y="10941"/>
                      <a:pt x="789" y="10941"/>
                    </a:cubicBezTo>
                    <a:cubicBezTo>
                      <a:pt x="1680" y="10941"/>
                      <a:pt x="4293" y="8861"/>
                      <a:pt x="4582" y="8861"/>
                    </a:cubicBezTo>
                    <a:cubicBezTo>
                      <a:pt x="4588" y="8861"/>
                      <a:pt x="4592" y="8861"/>
                      <a:pt x="4596" y="8863"/>
                    </a:cubicBezTo>
                    <a:cubicBezTo>
                      <a:pt x="4596" y="8863"/>
                      <a:pt x="1642" y="11395"/>
                      <a:pt x="1877" y="12051"/>
                    </a:cubicBezTo>
                    <a:cubicBezTo>
                      <a:pt x="1898" y="12120"/>
                      <a:pt x="1948" y="12150"/>
                      <a:pt x="2023" y="12150"/>
                    </a:cubicBezTo>
                    <a:cubicBezTo>
                      <a:pt x="2620" y="12150"/>
                      <a:pt x="4748" y="10212"/>
                      <a:pt x="5581" y="9754"/>
                    </a:cubicBezTo>
                    <a:lnTo>
                      <a:pt x="5581" y="9754"/>
                    </a:lnTo>
                    <a:cubicBezTo>
                      <a:pt x="5018" y="10317"/>
                      <a:pt x="2814" y="12098"/>
                      <a:pt x="3002" y="12520"/>
                    </a:cubicBezTo>
                    <a:cubicBezTo>
                      <a:pt x="3042" y="12619"/>
                      <a:pt x="3131" y="12660"/>
                      <a:pt x="3251" y="12660"/>
                    </a:cubicBezTo>
                    <a:cubicBezTo>
                      <a:pt x="3698" y="12660"/>
                      <a:pt x="4562" y="12096"/>
                      <a:pt x="4784" y="11911"/>
                    </a:cubicBezTo>
                    <a:cubicBezTo>
                      <a:pt x="6659" y="10551"/>
                      <a:pt x="13130" y="5440"/>
                      <a:pt x="13130" y="5440"/>
                    </a:cubicBezTo>
                    <a:lnTo>
                      <a:pt x="79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6" name="Google Shape;1756;p98"/>
            <p:cNvGrpSpPr/>
            <p:nvPr/>
          </p:nvGrpSpPr>
          <p:grpSpPr>
            <a:xfrm>
              <a:off x="7267675" y="1271000"/>
              <a:ext cx="832728" cy="1114247"/>
              <a:chOff x="5615275" y="449000"/>
              <a:chExt cx="1412600" cy="1874575"/>
            </a:xfrm>
          </p:grpSpPr>
          <p:sp>
            <p:nvSpPr>
              <p:cNvPr id="1757" name="Google Shape;1757;p98"/>
              <p:cNvSpPr/>
              <p:nvPr/>
            </p:nvSpPr>
            <p:spPr>
              <a:xfrm>
                <a:off x="6184975" y="676425"/>
                <a:ext cx="842900" cy="1647150"/>
              </a:xfrm>
              <a:custGeom>
                <a:avLst/>
                <a:gdLst/>
                <a:ahLst/>
                <a:cxnLst/>
                <a:rect l="l" t="t" r="r" b="b"/>
                <a:pathLst>
                  <a:path w="33716" h="65886" extrusionOk="0">
                    <a:moveTo>
                      <a:pt x="8957" y="0"/>
                    </a:moveTo>
                    <a:cubicBezTo>
                      <a:pt x="6661" y="0"/>
                      <a:pt x="4472" y="1210"/>
                      <a:pt x="2580" y="4177"/>
                    </a:cubicBezTo>
                    <a:cubicBezTo>
                      <a:pt x="1" y="8210"/>
                      <a:pt x="3236" y="13321"/>
                      <a:pt x="6003" y="17259"/>
                    </a:cubicBezTo>
                    <a:cubicBezTo>
                      <a:pt x="12802" y="26872"/>
                      <a:pt x="17350" y="37844"/>
                      <a:pt x="19320" y="49473"/>
                    </a:cubicBezTo>
                    <a:cubicBezTo>
                      <a:pt x="20164" y="54584"/>
                      <a:pt x="20633" y="60023"/>
                      <a:pt x="23681" y="64196"/>
                    </a:cubicBezTo>
                    <a:cubicBezTo>
                      <a:pt x="24290" y="65040"/>
                      <a:pt x="25087" y="65838"/>
                      <a:pt x="26119" y="65884"/>
                    </a:cubicBezTo>
                    <a:cubicBezTo>
                      <a:pt x="26137" y="65885"/>
                      <a:pt x="26156" y="65885"/>
                      <a:pt x="26174" y="65885"/>
                    </a:cubicBezTo>
                    <a:cubicBezTo>
                      <a:pt x="28057" y="65885"/>
                      <a:pt x="28841" y="63521"/>
                      <a:pt x="29073" y="61617"/>
                    </a:cubicBezTo>
                    <a:cubicBezTo>
                      <a:pt x="31042" y="45440"/>
                      <a:pt x="33715" y="26966"/>
                      <a:pt x="24009" y="12336"/>
                    </a:cubicBezTo>
                    <a:cubicBezTo>
                      <a:pt x="19939" y="6247"/>
                      <a:pt x="14173" y="0"/>
                      <a:pt x="895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98"/>
              <p:cNvSpPr/>
              <p:nvPr/>
            </p:nvSpPr>
            <p:spPr>
              <a:xfrm>
                <a:off x="5615275" y="449000"/>
                <a:ext cx="627175" cy="258700"/>
              </a:xfrm>
              <a:custGeom>
                <a:avLst/>
                <a:gdLst/>
                <a:ahLst/>
                <a:cxnLst/>
                <a:rect l="l" t="t" r="r" b="b"/>
                <a:pathLst>
                  <a:path w="25087" h="10348" extrusionOk="0">
                    <a:moveTo>
                      <a:pt x="8977" y="1"/>
                    </a:moveTo>
                    <a:cubicBezTo>
                      <a:pt x="7515" y="1"/>
                      <a:pt x="6298" y="64"/>
                      <a:pt x="5533" y="145"/>
                    </a:cubicBezTo>
                    <a:cubicBezTo>
                      <a:pt x="4220" y="285"/>
                      <a:pt x="2861" y="473"/>
                      <a:pt x="1782" y="1270"/>
                    </a:cubicBezTo>
                    <a:cubicBezTo>
                      <a:pt x="657" y="2020"/>
                      <a:pt x="0" y="3521"/>
                      <a:pt x="610" y="4693"/>
                    </a:cubicBezTo>
                    <a:cubicBezTo>
                      <a:pt x="1313" y="6194"/>
                      <a:pt x="3236" y="6381"/>
                      <a:pt x="4830" y="6616"/>
                    </a:cubicBezTo>
                    <a:cubicBezTo>
                      <a:pt x="8065" y="7178"/>
                      <a:pt x="11019" y="8819"/>
                      <a:pt x="14114" y="9851"/>
                    </a:cubicBezTo>
                    <a:cubicBezTo>
                      <a:pt x="15052" y="10137"/>
                      <a:pt x="16529" y="10348"/>
                      <a:pt x="18096" y="10348"/>
                    </a:cubicBezTo>
                    <a:cubicBezTo>
                      <a:pt x="21149" y="10348"/>
                      <a:pt x="24543" y="9547"/>
                      <a:pt x="24946" y="6944"/>
                    </a:cubicBezTo>
                    <a:cubicBezTo>
                      <a:pt x="25087" y="6240"/>
                      <a:pt x="24993" y="5443"/>
                      <a:pt x="24665" y="4787"/>
                    </a:cubicBezTo>
                    <a:cubicBezTo>
                      <a:pt x="22934" y="847"/>
                      <a:pt x="14321" y="1"/>
                      <a:pt x="897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9" name="Google Shape;1759;p98"/>
            <p:cNvSpPr/>
            <p:nvPr/>
          </p:nvSpPr>
          <p:spPr>
            <a:xfrm>
              <a:off x="4048640" y="3029764"/>
              <a:ext cx="827186" cy="1085137"/>
            </a:xfrm>
            <a:custGeom>
              <a:avLst/>
              <a:gdLst/>
              <a:ahLst/>
              <a:cxnLst/>
              <a:rect l="l" t="t" r="r" b="b"/>
              <a:pathLst>
                <a:path w="56128" h="73024" extrusionOk="0">
                  <a:moveTo>
                    <a:pt x="22935" y="0"/>
                  </a:moveTo>
                  <a:cubicBezTo>
                    <a:pt x="22052" y="0"/>
                    <a:pt x="20982" y="753"/>
                    <a:pt x="20397" y="1181"/>
                  </a:cubicBezTo>
                  <a:cubicBezTo>
                    <a:pt x="18381" y="2682"/>
                    <a:pt x="16506" y="4370"/>
                    <a:pt x="14724" y="6152"/>
                  </a:cubicBezTo>
                  <a:cubicBezTo>
                    <a:pt x="3470" y="16983"/>
                    <a:pt x="0" y="33583"/>
                    <a:pt x="6002" y="48025"/>
                  </a:cubicBezTo>
                  <a:cubicBezTo>
                    <a:pt x="12801" y="64389"/>
                    <a:pt x="30198" y="72501"/>
                    <a:pt x="47172" y="73017"/>
                  </a:cubicBezTo>
                  <a:cubicBezTo>
                    <a:pt x="47331" y="73021"/>
                    <a:pt x="47491" y="73023"/>
                    <a:pt x="47653" y="73023"/>
                  </a:cubicBezTo>
                  <a:cubicBezTo>
                    <a:pt x="51179" y="73023"/>
                    <a:pt x="55407" y="72017"/>
                    <a:pt x="56034" y="68610"/>
                  </a:cubicBezTo>
                  <a:cubicBezTo>
                    <a:pt x="56128" y="68000"/>
                    <a:pt x="56128" y="67390"/>
                    <a:pt x="55987" y="66828"/>
                  </a:cubicBezTo>
                  <a:cubicBezTo>
                    <a:pt x="55612" y="65046"/>
                    <a:pt x="54252" y="63499"/>
                    <a:pt x="52939" y="62186"/>
                  </a:cubicBezTo>
                  <a:cubicBezTo>
                    <a:pt x="44405" y="53933"/>
                    <a:pt x="32495" y="48916"/>
                    <a:pt x="25555" y="39022"/>
                  </a:cubicBezTo>
                  <a:cubicBezTo>
                    <a:pt x="21241" y="32879"/>
                    <a:pt x="20679" y="25471"/>
                    <a:pt x="21804" y="18249"/>
                  </a:cubicBezTo>
                  <a:cubicBezTo>
                    <a:pt x="22273" y="15202"/>
                    <a:pt x="27431" y="1932"/>
                    <a:pt x="23445" y="103"/>
                  </a:cubicBezTo>
                  <a:cubicBezTo>
                    <a:pt x="23287" y="32"/>
                    <a:pt x="23115" y="0"/>
                    <a:pt x="229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99"/>
          <p:cNvSpPr/>
          <p:nvPr/>
        </p:nvSpPr>
        <p:spPr>
          <a:xfrm>
            <a:off x="3584284" y="1986791"/>
            <a:ext cx="1975431" cy="1865338"/>
          </a:xfrm>
          <a:custGeom>
            <a:avLst/>
            <a:gdLst/>
            <a:ahLst/>
            <a:cxnLst/>
            <a:rect l="l" t="t" r="r" b="b"/>
            <a:pathLst>
              <a:path w="70912" h="66960" extrusionOk="0">
                <a:moveTo>
                  <a:pt x="33161" y="1"/>
                </a:moveTo>
                <a:cubicBezTo>
                  <a:pt x="29920" y="55"/>
                  <a:pt x="26788" y="703"/>
                  <a:pt x="23817" y="1945"/>
                </a:cubicBezTo>
                <a:cubicBezTo>
                  <a:pt x="20739" y="3187"/>
                  <a:pt x="18093" y="5131"/>
                  <a:pt x="15500" y="7130"/>
                </a:cubicBezTo>
                <a:cubicBezTo>
                  <a:pt x="10802" y="10910"/>
                  <a:pt x="6535" y="15231"/>
                  <a:pt x="3511" y="20469"/>
                </a:cubicBezTo>
                <a:cubicBezTo>
                  <a:pt x="1837" y="23332"/>
                  <a:pt x="865" y="26572"/>
                  <a:pt x="649" y="29920"/>
                </a:cubicBezTo>
                <a:cubicBezTo>
                  <a:pt x="108" y="32513"/>
                  <a:pt x="0" y="35213"/>
                  <a:pt x="271" y="37859"/>
                </a:cubicBezTo>
                <a:cubicBezTo>
                  <a:pt x="703" y="43530"/>
                  <a:pt x="2539" y="49309"/>
                  <a:pt x="6265" y="53791"/>
                </a:cubicBezTo>
                <a:cubicBezTo>
                  <a:pt x="10424" y="58706"/>
                  <a:pt x="15824" y="62432"/>
                  <a:pt x="21981" y="64593"/>
                </a:cubicBezTo>
                <a:cubicBezTo>
                  <a:pt x="26394" y="66166"/>
                  <a:pt x="31044" y="66960"/>
                  <a:pt x="35713" y="66960"/>
                </a:cubicBezTo>
                <a:cubicBezTo>
                  <a:pt x="38417" y="66960"/>
                  <a:pt x="41127" y="66694"/>
                  <a:pt x="43800" y="66159"/>
                </a:cubicBezTo>
                <a:cubicBezTo>
                  <a:pt x="49687" y="64917"/>
                  <a:pt x="55141" y="62216"/>
                  <a:pt x="59732" y="58328"/>
                </a:cubicBezTo>
                <a:cubicBezTo>
                  <a:pt x="64053" y="54709"/>
                  <a:pt x="67779" y="50011"/>
                  <a:pt x="69453" y="44502"/>
                </a:cubicBezTo>
                <a:cubicBezTo>
                  <a:pt x="70533" y="40992"/>
                  <a:pt x="70911" y="37319"/>
                  <a:pt x="70587" y="33647"/>
                </a:cubicBezTo>
                <a:cubicBezTo>
                  <a:pt x="69885" y="26788"/>
                  <a:pt x="67293" y="20253"/>
                  <a:pt x="63134" y="14799"/>
                </a:cubicBezTo>
                <a:cubicBezTo>
                  <a:pt x="59462" y="10100"/>
                  <a:pt x="54709" y="6373"/>
                  <a:pt x="49363" y="3835"/>
                </a:cubicBezTo>
                <a:cubicBezTo>
                  <a:pt x="44340" y="1297"/>
                  <a:pt x="38777" y="1"/>
                  <a:pt x="33161" y="1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99"/>
          <p:cNvSpPr txBox="1">
            <a:spLocks noGrp="1"/>
          </p:cNvSpPr>
          <p:nvPr>
            <p:ph type="title"/>
          </p:nvPr>
        </p:nvSpPr>
        <p:spPr>
          <a:xfrm>
            <a:off x="1033775" y="44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latin typeface="+mn-ea"/>
                <a:ea typeface="+mn-ea"/>
                <a:cs typeface="Potta One"/>
                <a:sym typeface="Potta One"/>
              </a:rPr>
              <a:t>滿滿的「</a:t>
            </a:r>
            <a:r>
              <a:rPr lang="zh-TW" b="1" dirty="0">
                <a:latin typeface="+mn-ea"/>
                <a:ea typeface="+mn-ea"/>
                <a:cs typeface="Reggae One"/>
                <a:sym typeface="Reggae One"/>
              </a:rPr>
              <a:t>悅</a:t>
            </a:r>
            <a:r>
              <a:rPr lang="zh-TW" b="1" dirty="0">
                <a:latin typeface="+mn-ea"/>
                <a:ea typeface="+mn-ea"/>
                <a:cs typeface="Potta One"/>
                <a:sym typeface="Potta One"/>
              </a:rPr>
              <a:t>讀」資源大平台</a:t>
            </a:r>
            <a:endParaRPr b="1"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1766" name="Google Shape;1766;p99"/>
          <p:cNvSpPr txBox="1"/>
          <p:nvPr/>
        </p:nvSpPr>
        <p:spPr>
          <a:xfrm>
            <a:off x="786213" y="1564184"/>
            <a:ext cx="28731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lt1"/>
              </a:solidFill>
              <a:latin typeface="+mj-ea"/>
              <a:ea typeface="+mj-ea"/>
              <a:cs typeface="Open Sans"/>
              <a:sym typeface="Open Sans"/>
            </a:endParaRPr>
          </a:p>
        </p:txBody>
      </p:sp>
      <p:sp>
        <p:nvSpPr>
          <p:cNvPr id="1767" name="Google Shape;1767;p99"/>
          <p:cNvSpPr txBox="1"/>
          <p:nvPr/>
        </p:nvSpPr>
        <p:spPr>
          <a:xfrm>
            <a:off x="691065" y="2129646"/>
            <a:ext cx="2763822" cy="14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457200">
              <a:buNone/>
              <a:defRPr sz="1200">
                <a:solidFill>
                  <a:srgbClr val="FF0000"/>
                </a:solidFill>
                <a:latin typeface="+mj-ea"/>
                <a:ea typeface="+mj-ea"/>
                <a:cs typeface="Stick"/>
              </a:defRPr>
            </a:lvl1pPr>
          </a:lstStyle>
          <a:p>
            <a:r>
              <a:rPr lang="zh-TW" dirty="0">
                <a:sym typeface="Stick"/>
              </a:rPr>
              <a:t>裡面非常豐富的電子書: 可以看書､ 聽書､ 及畫畫喔！因疫情沒能帶孩子去圖書館實地走走，可以改成在家，準備一些小點心或是水果盤，聽聽看看故事書，聊一聊書中的內容，還可以全家一起編寫或是來畫一本書吧 !</a:t>
            </a:r>
            <a:endParaRPr dirty="0">
              <a:sym typeface="Stick"/>
            </a:endParaRPr>
          </a:p>
          <a:p>
            <a:r>
              <a:rPr lang="zh-TW" dirty="0">
                <a:sym typeface="Stick"/>
                <a:hlinkClick r:id="rId3"/>
              </a:rPr>
              <a:t>繪本花園- 文化部-兒童文化館</a:t>
            </a:r>
            <a:endParaRPr dirty="0">
              <a:sym typeface="Stick"/>
            </a:endParaRPr>
          </a:p>
          <a:p>
            <a:endParaRPr dirty="0">
              <a:sym typeface="Open Sans"/>
            </a:endParaRPr>
          </a:p>
        </p:txBody>
      </p:sp>
      <p:sp>
        <p:nvSpPr>
          <p:cNvPr id="1769" name="Google Shape;1769;p99"/>
          <p:cNvSpPr txBox="1"/>
          <p:nvPr/>
        </p:nvSpPr>
        <p:spPr>
          <a:xfrm>
            <a:off x="2210000" y="2738974"/>
            <a:ext cx="26472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+mj-ea"/>
              <a:ea typeface="+mj-ea"/>
              <a:cs typeface="Stick"/>
              <a:sym typeface="Stick"/>
            </a:endParaRPr>
          </a:p>
        </p:txBody>
      </p:sp>
      <p:sp>
        <p:nvSpPr>
          <p:cNvPr id="1771" name="Google Shape;1771;p99"/>
          <p:cNvSpPr txBox="1"/>
          <p:nvPr/>
        </p:nvSpPr>
        <p:spPr>
          <a:xfrm>
            <a:off x="5861564" y="729943"/>
            <a:ext cx="27303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+mn-ea"/>
              <a:ea typeface="+mn-ea"/>
              <a:cs typeface="Reggae One"/>
              <a:sym typeface="Reggae One"/>
            </a:endParaRPr>
          </a:p>
        </p:txBody>
      </p:sp>
      <p:sp>
        <p:nvSpPr>
          <p:cNvPr id="1772" name="Google Shape;1772;p99"/>
          <p:cNvSpPr txBox="1"/>
          <p:nvPr/>
        </p:nvSpPr>
        <p:spPr>
          <a:xfrm>
            <a:off x="484610" y="1223396"/>
            <a:ext cx="2801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+mn-ea"/>
                <a:ea typeface="+mn-ea"/>
                <a:cs typeface="Reggae One"/>
                <a:sym typeface="Reggae One"/>
              </a:rPr>
              <a:t>文化部兒童文化館</a:t>
            </a:r>
            <a:endParaRPr sz="2000" dirty="0">
              <a:solidFill>
                <a:schemeClr val="dk1"/>
              </a:solidFill>
              <a:latin typeface="+mn-ea"/>
              <a:ea typeface="+mn-ea"/>
              <a:cs typeface="Reggae One"/>
              <a:sym typeface="Regga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+mn-ea"/>
                <a:ea typeface="+mn-ea"/>
                <a:cs typeface="Reggae One"/>
                <a:sym typeface="Reggae One"/>
              </a:rPr>
              <a:t>繪本花園</a:t>
            </a:r>
            <a:endParaRPr sz="2000" dirty="0">
              <a:solidFill>
                <a:schemeClr val="dk1"/>
              </a:solidFill>
              <a:latin typeface="+mn-ea"/>
              <a:ea typeface="+mn-ea"/>
              <a:cs typeface="Reggae One"/>
              <a:sym typeface="Regga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+mn-ea"/>
              <a:ea typeface="+mn-ea"/>
              <a:cs typeface="Reggae One"/>
              <a:sym typeface="Reggae One"/>
            </a:endParaRPr>
          </a:p>
        </p:txBody>
      </p:sp>
      <p:sp>
        <p:nvSpPr>
          <p:cNvPr id="1773" name="Google Shape;1773;p99"/>
          <p:cNvSpPr txBox="1"/>
          <p:nvPr/>
        </p:nvSpPr>
        <p:spPr>
          <a:xfrm>
            <a:off x="5865081" y="1843881"/>
            <a:ext cx="30426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dk1"/>
                </a:solidFill>
                <a:latin typeface="+mn-ea"/>
                <a:ea typeface="+mn-ea"/>
                <a:cs typeface="Reggae One"/>
                <a:sym typeface="Reggae One"/>
              </a:rPr>
              <a:t>《未來少年》《未來兒童》100期免費線上方案</a:t>
            </a:r>
            <a:endParaRPr sz="2000" dirty="0">
              <a:solidFill>
                <a:schemeClr val="dk1"/>
              </a:solidFill>
              <a:latin typeface="+mn-ea"/>
              <a:ea typeface="+mn-ea"/>
              <a:cs typeface="Reggae One"/>
              <a:sym typeface="Reggae One"/>
            </a:endParaRPr>
          </a:p>
        </p:txBody>
      </p:sp>
      <p:grpSp>
        <p:nvGrpSpPr>
          <p:cNvPr id="1774" name="Google Shape;1774;p99"/>
          <p:cNvGrpSpPr/>
          <p:nvPr/>
        </p:nvGrpSpPr>
        <p:grpSpPr>
          <a:xfrm>
            <a:off x="3299826" y="1834407"/>
            <a:ext cx="909773" cy="842327"/>
            <a:chOff x="635281" y="1112195"/>
            <a:chExt cx="1963680" cy="1818104"/>
          </a:xfrm>
        </p:grpSpPr>
        <p:sp>
          <p:nvSpPr>
            <p:cNvPr id="1775" name="Google Shape;1775;p99"/>
            <p:cNvSpPr/>
            <p:nvPr/>
          </p:nvSpPr>
          <p:spPr>
            <a:xfrm>
              <a:off x="635281" y="1152846"/>
              <a:ext cx="1882359" cy="1777453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9"/>
            <p:cNvSpPr/>
            <p:nvPr/>
          </p:nvSpPr>
          <p:spPr>
            <a:xfrm>
              <a:off x="716602" y="1112195"/>
              <a:ext cx="1882359" cy="1777453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7" name="Google Shape;1777;p99"/>
          <p:cNvGrpSpPr/>
          <p:nvPr/>
        </p:nvGrpSpPr>
        <p:grpSpPr>
          <a:xfrm>
            <a:off x="4952476" y="1834407"/>
            <a:ext cx="909773" cy="842327"/>
            <a:chOff x="635281" y="1112195"/>
            <a:chExt cx="1963680" cy="1818104"/>
          </a:xfrm>
        </p:grpSpPr>
        <p:sp>
          <p:nvSpPr>
            <p:cNvPr id="1778" name="Google Shape;1778;p99"/>
            <p:cNvSpPr/>
            <p:nvPr/>
          </p:nvSpPr>
          <p:spPr>
            <a:xfrm>
              <a:off x="635281" y="1152846"/>
              <a:ext cx="1882359" cy="1777453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9"/>
            <p:cNvSpPr/>
            <p:nvPr/>
          </p:nvSpPr>
          <p:spPr>
            <a:xfrm>
              <a:off x="716602" y="1112195"/>
              <a:ext cx="1882359" cy="1777453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99"/>
          <p:cNvGrpSpPr/>
          <p:nvPr/>
        </p:nvGrpSpPr>
        <p:grpSpPr>
          <a:xfrm>
            <a:off x="3281751" y="3191407"/>
            <a:ext cx="909773" cy="842327"/>
            <a:chOff x="635281" y="1112195"/>
            <a:chExt cx="1963680" cy="1818104"/>
          </a:xfrm>
        </p:grpSpPr>
        <p:sp>
          <p:nvSpPr>
            <p:cNvPr id="1781" name="Google Shape;1781;p99"/>
            <p:cNvSpPr/>
            <p:nvPr/>
          </p:nvSpPr>
          <p:spPr>
            <a:xfrm>
              <a:off x="635281" y="1152846"/>
              <a:ext cx="1882359" cy="1777453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9"/>
            <p:cNvSpPr/>
            <p:nvPr/>
          </p:nvSpPr>
          <p:spPr>
            <a:xfrm>
              <a:off x="716602" y="1112195"/>
              <a:ext cx="1882359" cy="1777453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99"/>
          <p:cNvGrpSpPr/>
          <p:nvPr/>
        </p:nvGrpSpPr>
        <p:grpSpPr>
          <a:xfrm>
            <a:off x="4952476" y="3191407"/>
            <a:ext cx="909773" cy="842327"/>
            <a:chOff x="635281" y="1112195"/>
            <a:chExt cx="1963680" cy="1818104"/>
          </a:xfrm>
        </p:grpSpPr>
        <p:sp>
          <p:nvSpPr>
            <p:cNvPr id="1784" name="Google Shape;1784;p99"/>
            <p:cNvSpPr/>
            <p:nvPr/>
          </p:nvSpPr>
          <p:spPr>
            <a:xfrm>
              <a:off x="635281" y="1152846"/>
              <a:ext cx="1882359" cy="1777453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99"/>
            <p:cNvSpPr/>
            <p:nvPr/>
          </p:nvSpPr>
          <p:spPr>
            <a:xfrm>
              <a:off x="716602" y="1112195"/>
              <a:ext cx="1882359" cy="1777453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" name="Google Shape;1786;p99"/>
          <p:cNvGrpSpPr/>
          <p:nvPr/>
        </p:nvGrpSpPr>
        <p:grpSpPr>
          <a:xfrm>
            <a:off x="5185829" y="2090193"/>
            <a:ext cx="443072" cy="330752"/>
            <a:chOff x="5997475" y="3012100"/>
            <a:chExt cx="308675" cy="230425"/>
          </a:xfrm>
        </p:grpSpPr>
        <p:sp>
          <p:nvSpPr>
            <p:cNvPr id="1787" name="Google Shape;1787;p99"/>
            <p:cNvSpPr/>
            <p:nvPr/>
          </p:nvSpPr>
          <p:spPr>
            <a:xfrm>
              <a:off x="6057000" y="3183875"/>
              <a:ext cx="30075" cy="28625"/>
            </a:xfrm>
            <a:custGeom>
              <a:avLst/>
              <a:gdLst/>
              <a:ahLst/>
              <a:cxnLst/>
              <a:rect l="l" t="t" r="r" b="b"/>
              <a:pathLst>
                <a:path w="1203" h="1145" extrusionOk="0">
                  <a:moveTo>
                    <a:pt x="639" y="367"/>
                  </a:moveTo>
                  <a:cubicBezTo>
                    <a:pt x="743" y="367"/>
                    <a:pt x="846" y="431"/>
                    <a:pt x="846" y="571"/>
                  </a:cubicBezTo>
                  <a:cubicBezTo>
                    <a:pt x="846" y="666"/>
                    <a:pt x="786" y="750"/>
                    <a:pt x="703" y="785"/>
                  </a:cubicBezTo>
                  <a:cubicBezTo>
                    <a:pt x="687" y="789"/>
                    <a:pt x="672" y="790"/>
                    <a:pt x="656" y="790"/>
                  </a:cubicBezTo>
                  <a:cubicBezTo>
                    <a:pt x="554" y="790"/>
                    <a:pt x="460" y="724"/>
                    <a:pt x="429" y="631"/>
                  </a:cubicBezTo>
                  <a:cubicBezTo>
                    <a:pt x="383" y="461"/>
                    <a:pt x="513" y="367"/>
                    <a:pt x="639" y="367"/>
                  </a:cubicBezTo>
                  <a:close/>
                  <a:moveTo>
                    <a:pt x="642" y="1"/>
                  </a:moveTo>
                  <a:cubicBezTo>
                    <a:pt x="592" y="1"/>
                    <a:pt x="540" y="8"/>
                    <a:pt x="488" y="23"/>
                  </a:cubicBezTo>
                  <a:cubicBezTo>
                    <a:pt x="191" y="95"/>
                    <a:pt x="0" y="404"/>
                    <a:pt x="84" y="726"/>
                  </a:cubicBezTo>
                  <a:cubicBezTo>
                    <a:pt x="152" y="979"/>
                    <a:pt x="371" y="1145"/>
                    <a:pt x="618" y="1145"/>
                  </a:cubicBezTo>
                  <a:cubicBezTo>
                    <a:pt x="673" y="1145"/>
                    <a:pt x="730" y="1136"/>
                    <a:pt x="786" y="1119"/>
                  </a:cubicBezTo>
                  <a:cubicBezTo>
                    <a:pt x="1036" y="1059"/>
                    <a:pt x="1203" y="821"/>
                    <a:pt x="1203" y="571"/>
                  </a:cubicBezTo>
                  <a:cubicBezTo>
                    <a:pt x="1203" y="255"/>
                    <a:pt x="941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9"/>
            <p:cNvSpPr/>
            <p:nvPr/>
          </p:nvSpPr>
          <p:spPr>
            <a:xfrm>
              <a:off x="6212975" y="3183950"/>
              <a:ext cx="32750" cy="28425"/>
            </a:xfrm>
            <a:custGeom>
              <a:avLst/>
              <a:gdLst/>
              <a:ahLst/>
              <a:cxnLst/>
              <a:rect l="l" t="t" r="r" b="b"/>
              <a:pathLst>
                <a:path w="1310" h="1137" extrusionOk="0">
                  <a:moveTo>
                    <a:pt x="650" y="360"/>
                  </a:moveTo>
                  <a:cubicBezTo>
                    <a:pt x="684" y="360"/>
                    <a:pt x="719" y="370"/>
                    <a:pt x="750" y="390"/>
                  </a:cubicBezTo>
                  <a:cubicBezTo>
                    <a:pt x="857" y="449"/>
                    <a:pt x="893" y="580"/>
                    <a:pt x="834" y="675"/>
                  </a:cubicBezTo>
                  <a:cubicBezTo>
                    <a:pt x="795" y="744"/>
                    <a:pt x="723" y="779"/>
                    <a:pt x="653" y="779"/>
                  </a:cubicBezTo>
                  <a:cubicBezTo>
                    <a:pt x="615" y="779"/>
                    <a:pt x="578" y="768"/>
                    <a:pt x="548" y="747"/>
                  </a:cubicBezTo>
                  <a:cubicBezTo>
                    <a:pt x="441" y="687"/>
                    <a:pt x="417" y="568"/>
                    <a:pt x="476" y="461"/>
                  </a:cubicBezTo>
                  <a:cubicBezTo>
                    <a:pt x="516" y="398"/>
                    <a:pt x="582" y="360"/>
                    <a:pt x="650" y="360"/>
                  </a:cubicBezTo>
                  <a:close/>
                  <a:moveTo>
                    <a:pt x="641" y="0"/>
                  </a:moveTo>
                  <a:cubicBezTo>
                    <a:pt x="444" y="0"/>
                    <a:pt x="259" y="106"/>
                    <a:pt x="155" y="282"/>
                  </a:cubicBezTo>
                  <a:cubicBezTo>
                    <a:pt x="0" y="568"/>
                    <a:pt x="95" y="913"/>
                    <a:pt x="369" y="1056"/>
                  </a:cubicBezTo>
                  <a:cubicBezTo>
                    <a:pt x="463" y="1111"/>
                    <a:pt x="562" y="1136"/>
                    <a:pt x="658" y="1136"/>
                  </a:cubicBezTo>
                  <a:cubicBezTo>
                    <a:pt x="854" y="1136"/>
                    <a:pt x="1039" y="1030"/>
                    <a:pt x="1143" y="854"/>
                  </a:cubicBezTo>
                  <a:cubicBezTo>
                    <a:pt x="1310" y="580"/>
                    <a:pt x="1203" y="223"/>
                    <a:pt x="929" y="80"/>
                  </a:cubicBezTo>
                  <a:cubicBezTo>
                    <a:pt x="835" y="25"/>
                    <a:pt x="736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9"/>
            <p:cNvSpPr/>
            <p:nvPr/>
          </p:nvSpPr>
          <p:spPr>
            <a:xfrm>
              <a:off x="5997475" y="3012100"/>
              <a:ext cx="308675" cy="230425"/>
            </a:xfrm>
            <a:custGeom>
              <a:avLst/>
              <a:gdLst/>
              <a:ahLst/>
              <a:cxnLst/>
              <a:rect l="l" t="t" r="r" b="b"/>
              <a:pathLst>
                <a:path w="12347" h="9217" extrusionOk="0">
                  <a:moveTo>
                    <a:pt x="11513" y="7156"/>
                  </a:moveTo>
                  <a:cubicBezTo>
                    <a:pt x="11752" y="7156"/>
                    <a:pt x="11930" y="7359"/>
                    <a:pt x="11930" y="7573"/>
                  </a:cubicBezTo>
                  <a:cubicBezTo>
                    <a:pt x="11954" y="7799"/>
                    <a:pt x="11752" y="7990"/>
                    <a:pt x="11513" y="7990"/>
                  </a:cubicBezTo>
                  <a:lnTo>
                    <a:pt x="10918" y="7990"/>
                  </a:lnTo>
                  <a:cubicBezTo>
                    <a:pt x="10978" y="7835"/>
                    <a:pt x="11013" y="7633"/>
                    <a:pt x="11013" y="7454"/>
                  </a:cubicBezTo>
                  <a:cubicBezTo>
                    <a:pt x="11013" y="7359"/>
                    <a:pt x="11001" y="7252"/>
                    <a:pt x="10978" y="7156"/>
                  </a:cubicBezTo>
                  <a:close/>
                  <a:moveTo>
                    <a:pt x="1310" y="7156"/>
                  </a:moveTo>
                  <a:cubicBezTo>
                    <a:pt x="1262" y="7430"/>
                    <a:pt x="1274" y="7728"/>
                    <a:pt x="1369" y="8014"/>
                  </a:cubicBezTo>
                  <a:lnTo>
                    <a:pt x="774" y="8014"/>
                  </a:lnTo>
                  <a:lnTo>
                    <a:pt x="774" y="7990"/>
                  </a:lnTo>
                  <a:cubicBezTo>
                    <a:pt x="536" y="7990"/>
                    <a:pt x="357" y="7799"/>
                    <a:pt x="357" y="7573"/>
                  </a:cubicBezTo>
                  <a:cubicBezTo>
                    <a:pt x="357" y="7335"/>
                    <a:pt x="548" y="7156"/>
                    <a:pt x="774" y="7156"/>
                  </a:cubicBezTo>
                  <a:close/>
                  <a:moveTo>
                    <a:pt x="9275" y="6061"/>
                  </a:moveTo>
                  <a:cubicBezTo>
                    <a:pt x="10025" y="6061"/>
                    <a:pt x="10656" y="6680"/>
                    <a:pt x="10656" y="7442"/>
                  </a:cubicBezTo>
                  <a:cubicBezTo>
                    <a:pt x="10656" y="8216"/>
                    <a:pt x="10025" y="8823"/>
                    <a:pt x="9275" y="8823"/>
                  </a:cubicBezTo>
                  <a:cubicBezTo>
                    <a:pt x="8513" y="8823"/>
                    <a:pt x="7882" y="8204"/>
                    <a:pt x="7882" y="7442"/>
                  </a:cubicBezTo>
                  <a:cubicBezTo>
                    <a:pt x="7882" y="6680"/>
                    <a:pt x="8513" y="6061"/>
                    <a:pt x="9275" y="6061"/>
                  </a:cubicBezTo>
                  <a:close/>
                  <a:moveTo>
                    <a:pt x="5667" y="1"/>
                  </a:moveTo>
                  <a:cubicBezTo>
                    <a:pt x="4560" y="1"/>
                    <a:pt x="3584" y="751"/>
                    <a:pt x="3298" y="1822"/>
                  </a:cubicBezTo>
                  <a:lnTo>
                    <a:pt x="2822" y="3561"/>
                  </a:lnTo>
                  <a:lnTo>
                    <a:pt x="2060" y="3561"/>
                  </a:lnTo>
                  <a:cubicBezTo>
                    <a:pt x="1345" y="3561"/>
                    <a:pt x="750" y="4097"/>
                    <a:pt x="655" y="4799"/>
                  </a:cubicBezTo>
                  <a:lnTo>
                    <a:pt x="488" y="6025"/>
                  </a:lnTo>
                  <a:cubicBezTo>
                    <a:pt x="452" y="6311"/>
                    <a:pt x="500" y="6585"/>
                    <a:pt x="607" y="6811"/>
                  </a:cubicBezTo>
                  <a:cubicBezTo>
                    <a:pt x="250" y="6894"/>
                    <a:pt x="0" y="7204"/>
                    <a:pt x="0" y="7573"/>
                  </a:cubicBezTo>
                  <a:cubicBezTo>
                    <a:pt x="0" y="8002"/>
                    <a:pt x="357" y="8359"/>
                    <a:pt x="786" y="8359"/>
                  </a:cubicBezTo>
                  <a:lnTo>
                    <a:pt x="1548" y="8359"/>
                  </a:lnTo>
                  <a:cubicBezTo>
                    <a:pt x="1679" y="8573"/>
                    <a:pt x="1846" y="8752"/>
                    <a:pt x="2048" y="8895"/>
                  </a:cubicBezTo>
                  <a:cubicBezTo>
                    <a:pt x="2085" y="8918"/>
                    <a:pt x="2122" y="8928"/>
                    <a:pt x="2157" y="8928"/>
                  </a:cubicBezTo>
                  <a:cubicBezTo>
                    <a:pt x="2212" y="8928"/>
                    <a:pt x="2262" y="8903"/>
                    <a:pt x="2298" y="8859"/>
                  </a:cubicBezTo>
                  <a:cubicBezTo>
                    <a:pt x="2357" y="8764"/>
                    <a:pt x="2334" y="8669"/>
                    <a:pt x="2262" y="8597"/>
                  </a:cubicBezTo>
                  <a:cubicBezTo>
                    <a:pt x="1881" y="8347"/>
                    <a:pt x="1667" y="7930"/>
                    <a:pt x="1667" y="7454"/>
                  </a:cubicBezTo>
                  <a:cubicBezTo>
                    <a:pt x="1667" y="6716"/>
                    <a:pt x="2262" y="6073"/>
                    <a:pt x="3048" y="6073"/>
                  </a:cubicBezTo>
                  <a:cubicBezTo>
                    <a:pt x="3786" y="6073"/>
                    <a:pt x="4429" y="6680"/>
                    <a:pt x="4429" y="7454"/>
                  </a:cubicBezTo>
                  <a:cubicBezTo>
                    <a:pt x="4429" y="8026"/>
                    <a:pt x="4084" y="8526"/>
                    <a:pt x="3572" y="8740"/>
                  </a:cubicBezTo>
                  <a:cubicBezTo>
                    <a:pt x="3396" y="8802"/>
                    <a:pt x="3220" y="8837"/>
                    <a:pt x="3044" y="8837"/>
                  </a:cubicBezTo>
                  <a:cubicBezTo>
                    <a:pt x="2982" y="8837"/>
                    <a:pt x="2920" y="8833"/>
                    <a:pt x="2858" y="8823"/>
                  </a:cubicBezTo>
                  <a:cubicBezTo>
                    <a:pt x="2850" y="8822"/>
                    <a:pt x="2842" y="8822"/>
                    <a:pt x="2834" y="8822"/>
                  </a:cubicBezTo>
                  <a:cubicBezTo>
                    <a:pt x="2737" y="8822"/>
                    <a:pt x="2654" y="8890"/>
                    <a:pt x="2643" y="8978"/>
                  </a:cubicBezTo>
                  <a:cubicBezTo>
                    <a:pt x="2631" y="9085"/>
                    <a:pt x="2703" y="9169"/>
                    <a:pt x="2798" y="9180"/>
                  </a:cubicBezTo>
                  <a:cubicBezTo>
                    <a:pt x="2876" y="9193"/>
                    <a:pt x="2955" y="9199"/>
                    <a:pt x="3035" y="9199"/>
                  </a:cubicBezTo>
                  <a:cubicBezTo>
                    <a:pt x="3258" y="9199"/>
                    <a:pt x="3483" y="9152"/>
                    <a:pt x="3703" y="9073"/>
                  </a:cubicBezTo>
                  <a:cubicBezTo>
                    <a:pt x="4310" y="8835"/>
                    <a:pt x="4715" y="8276"/>
                    <a:pt x="4786" y="7645"/>
                  </a:cubicBezTo>
                  <a:lnTo>
                    <a:pt x="7572" y="7645"/>
                  </a:lnTo>
                  <a:cubicBezTo>
                    <a:pt x="7656" y="8526"/>
                    <a:pt x="8406" y="9216"/>
                    <a:pt x="9311" y="9216"/>
                  </a:cubicBezTo>
                  <a:cubicBezTo>
                    <a:pt x="9942" y="9216"/>
                    <a:pt x="10501" y="8871"/>
                    <a:pt x="10799" y="8359"/>
                  </a:cubicBezTo>
                  <a:lnTo>
                    <a:pt x="11561" y="8359"/>
                  </a:lnTo>
                  <a:cubicBezTo>
                    <a:pt x="11990" y="8359"/>
                    <a:pt x="12347" y="8002"/>
                    <a:pt x="12347" y="7573"/>
                  </a:cubicBezTo>
                  <a:cubicBezTo>
                    <a:pt x="12311" y="7359"/>
                    <a:pt x="12216" y="7145"/>
                    <a:pt x="12073" y="7002"/>
                  </a:cubicBezTo>
                  <a:cubicBezTo>
                    <a:pt x="12228" y="6764"/>
                    <a:pt x="12311" y="6490"/>
                    <a:pt x="12311" y="6204"/>
                  </a:cubicBezTo>
                  <a:cubicBezTo>
                    <a:pt x="12311" y="6073"/>
                    <a:pt x="12287" y="6061"/>
                    <a:pt x="12228" y="5513"/>
                  </a:cubicBezTo>
                  <a:cubicBezTo>
                    <a:pt x="12156" y="4942"/>
                    <a:pt x="12156" y="4894"/>
                    <a:pt x="11835" y="3680"/>
                  </a:cubicBezTo>
                  <a:cubicBezTo>
                    <a:pt x="11716" y="3251"/>
                    <a:pt x="11632" y="2977"/>
                    <a:pt x="11537" y="2596"/>
                  </a:cubicBezTo>
                  <a:cubicBezTo>
                    <a:pt x="11505" y="2509"/>
                    <a:pt x="11432" y="2452"/>
                    <a:pt x="11338" y="2452"/>
                  </a:cubicBezTo>
                  <a:cubicBezTo>
                    <a:pt x="11329" y="2452"/>
                    <a:pt x="11320" y="2452"/>
                    <a:pt x="11311" y="2453"/>
                  </a:cubicBezTo>
                  <a:cubicBezTo>
                    <a:pt x="11216" y="2489"/>
                    <a:pt x="11156" y="2573"/>
                    <a:pt x="11168" y="2680"/>
                  </a:cubicBezTo>
                  <a:cubicBezTo>
                    <a:pt x="11275" y="3037"/>
                    <a:pt x="11347" y="3335"/>
                    <a:pt x="11466" y="3763"/>
                  </a:cubicBezTo>
                  <a:cubicBezTo>
                    <a:pt x="11799" y="4978"/>
                    <a:pt x="11799" y="4989"/>
                    <a:pt x="11871" y="5549"/>
                  </a:cubicBezTo>
                  <a:cubicBezTo>
                    <a:pt x="11942" y="6121"/>
                    <a:pt x="11942" y="6109"/>
                    <a:pt x="11942" y="6204"/>
                  </a:cubicBezTo>
                  <a:cubicBezTo>
                    <a:pt x="11942" y="6430"/>
                    <a:pt x="11871" y="6644"/>
                    <a:pt x="11752" y="6823"/>
                  </a:cubicBezTo>
                  <a:cubicBezTo>
                    <a:pt x="11680" y="6799"/>
                    <a:pt x="11609" y="6787"/>
                    <a:pt x="11537" y="6787"/>
                  </a:cubicBezTo>
                  <a:lnTo>
                    <a:pt x="10894" y="6787"/>
                  </a:lnTo>
                  <a:cubicBezTo>
                    <a:pt x="10620" y="6144"/>
                    <a:pt x="10001" y="5704"/>
                    <a:pt x="9287" y="5704"/>
                  </a:cubicBezTo>
                  <a:cubicBezTo>
                    <a:pt x="8382" y="5704"/>
                    <a:pt x="7632" y="6383"/>
                    <a:pt x="7549" y="7264"/>
                  </a:cubicBezTo>
                  <a:lnTo>
                    <a:pt x="4763" y="7264"/>
                  </a:lnTo>
                  <a:cubicBezTo>
                    <a:pt x="4667" y="6359"/>
                    <a:pt x="3905" y="5704"/>
                    <a:pt x="3012" y="5704"/>
                  </a:cubicBezTo>
                  <a:cubicBezTo>
                    <a:pt x="2310" y="5704"/>
                    <a:pt x="1667" y="6132"/>
                    <a:pt x="1393" y="6787"/>
                  </a:cubicBezTo>
                  <a:lnTo>
                    <a:pt x="988" y="6787"/>
                  </a:lnTo>
                  <a:cubicBezTo>
                    <a:pt x="845" y="6561"/>
                    <a:pt x="798" y="6311"/>
                    <a:pt x="833" y="6073"/>
                  </a:cubicBezTo>
                  <a:lnTo>
                    <a:pt x="988" y="4835"/>
                  </a:lnTo>
                  <a:cubicBezTo>
                    <a:pt x="1072" y="4323"/>
                    <a:pt x="1512" y="3918"/>
                    <a:pt x="2036" y="3918"/>
                  </a:cubicBezTo>
                  <a:lnTo>
                    <a:pt x="2941" y="3918"/>
                  </a:lnTo>
                  <a:cubicBezTo>
                    <a:pt x="3012" y="3918"/>
                    <a:pt x="3096" y="3858"/>
                    <a:pt x="3119" y="3787"/>
                  </a:cubicBezTo>
                  <a:lnTo>
                    <a:pt x="3631" y="1906"/>
                  </a:lnTo>
                  <a:cubicBezTo>
                    <a:pt x="3881" y="1001"/>
                    <a:pt x="4715" y="358"/>
                    <a:pt x="5656" y="358"/>
                  </a:cubicBezTo>
                  <a:lnTo>
                    <a:pt x="8930" y="358"/>
                  </a:lnTo>
                  <a:cubicBezTo>
                    <a:pt x="9882" y="358"/>
                    <a:pt x="10692" y="1001"/>
                    <a:pt x="10954" y="1906"/>
                  </a:cubicBezTo>
                  <a:lnTo>
                    <a:pt x="10978" y="2001"/>
                  </a:lnTo>
                  <a:cubicBezTo>
                    <a:pt x="11010" y="2077"/>
                    <a:pt x="11083" y="2134"/>
                    <a:pt x="11177" y="2134"/>
                  </a:cubicBezTo>
                  <a:cubicBezTo>
                    <a:pt x="11186" y="2134"/>
                    <a:pt x="11195" y="2133"/>
                    <a:pt x="11204" y="2132"/>
                  </a:cubicBezTo>
                  <a:cubicBezTo>
                    <a:pt x="11287" y="2096"/>
                    <a:pt x="11347" y="2013"/>
                    <a:pt x="11335" y="1906"/>
                  </a:cubicBezTo>
                  <a:lnTo>
                    <a:pt x="11311" y="1822"/>
                  </a:lnTo>
                  <a:cubicBezTo>
                    <a:pt x="11025" y="751"/>
                    <a:pt x="10037" y="1"/>
                    <a:pt x="8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9"/>
            <p:cNvSpPr/>
            <p:nvPr/>
          </p:nvSpPr>
          <p:spPr>
            <a:xfrm>
              <a:off x="6210875" y="3038900"/>
              <a:ext cx="53325" cy="70875"/>
            </a:xfrm>
            <a:custGeom>
              <a:avLst/>
              <a:gdLst/>
              <a:ahLst/>
              <a:cxnLst/>
              <a:rect l="l" t="t" r="r" b="b"/>
              <a:pathLst>
                <a:path w="2133" h="2835" extrusionOk="0">
                  <a:moveTo>
                    <a:pt x="394" y="358"/>
                  </a:moveTo>
                  <a:cubicBezTo>
                    <a:pt x="858" y="358"/>
                    <a:pt x="1251" y="667"/>
                    <a:pt x="1370" y="1096"/>
                  </a:cubicBezTo>
                  <a:lnTo>
                    <a:pt x="1692" y="2251"/>
                  </a:lnTo>
                  <a:cubicBezTo>
                    <a:pt x="1715" y="2370"/>
                    <a:pt x="1632" y="2465"/>
                    <a:pt x="1513" y="2465"/>
                  </a:cubicBezTo>
                  <a:lnTo>
                    <a:pt x="525" y="2465"/>
                  </a:lnTo>
                  <a:cubicBezTo>
                    <a:pt x="418" y="2465"/>
                    <a:pt x="346" y="2393"/>
                    <a:pt x="346" y="2286"/>
                  </a:cubicBezTo>
                  <a:lnTo>
                    <a:pt x="346" y="405"/>
                  </a:lnTo>
                  <a:cubicBezTo>
                    <a:pt x="346" y="369"/>
                    <a:pt x="358" y="358"/>
                    <a:pt x="394" y="358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lnTo>
                    <a:pt x="1" y="2298"/>
                  </a:lnTo>
                  <a:cubicBezTo>
                    <a:pt x="1" y="2596"/>
                    <a:pt x="239" y="2834"/>
                    <a:pt x="537" y="2834"/>
                  </a:cubicBezTo>
                  <a:lnTo>
                    <a:pt x="1525" y="2834"/>
                  </a:lnTo>
                  <a:cubicBezTo>
                    <a:pt x="1882" y="2834"/>
                    <a:pt x="2132" y="2489"/>
                    <a:pt x="2037" y="2143"/>
                  </a:cubicBezTo>
                  <a:lnTo>
                    <a:pt x="1727" y="1000"/>
                  </a:lnTo>
                  <a:cubicBezTo>
                    <a:pt x="1572" y="417"/>
                    <a:pt x="1013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9"/>
            <p:cNvSpPr/>
            <p:nvPr/>
          </p:nvSpPr>
          <p:spPr>
            <a:xfrm>
              <a:off x="6094200" y="3038900"/>
              <a:ext cx="98250" cy="70875"/>
            </a:xfrm>
            <a:custGeom>
              <a:avLst/>
              <a:gdLst/>
              <a:ahLst/>
              <a:cxnLst/>
              <a:rect l="l" t="t" r="r" b="b"/>
              <a:pathLst>
                <a:path w="3930" h="2835" extrusionOk="0">
                  <a:moveTo>
                    <a:pt x="1840" y="1146"/>
                  </a:moveTo>
                  <a:cubicBezTo>
                    <a:pt x="1882" y="1146"/>
                    <a:pt x="1923" y="1161"/>
                    <a:pt x="1953" y="1191"/>
                  </a:cubicBezTo>
                  <a:lnTo>
                    <a:pt x="2572" y="1822"/>
                  </a:lnTo>
                  <a:cubicBezTo>
                    <a:pt x="2632" y="1882"/>
                    <a:pt x="2632" y="1977"/>
                    <a:pt x="2572" y="2036"/>
                  </a:cubicBezTo>
                  <a:cubicBezTo>
                    <a:pt x="2543" y="2066"/>
                    <a:pt x="2501" y="2081"/>
                    <a:pt x="2459" y="2081"/>
                  </a:cubicBezTo>
                  <a:cubicBezTo>
                    <a:pt x="2418" y="2081"/>
                    <a:pt x="2376" y="2066"/>
                    <a:pt x="2346" y="2036"/>
                  </a:cubicBezTo>
                  <a:lnTo>
                    <a:pt x="1727" y="1417"/>
                  </a:lnTo>
                  <a:cubicBezTo>
                    <a:pt x="1667" y="1358"/>
                    <a:pt x="1667" y="1251"/>
                    <a:pt x="1727" y="1191"/>
                  </a:cubicBezTo>
                  <a:cubicBezTo>
                    <a:pt x="1757" y="1161"/>
                    <a:pt x="1798" y="1146"/>
                    <a:pt x="1840" y="1146"/>
                  </a:cubicBezTo>
                  <a:close/>
                  <a:moveTo>
                    <a:pt x="3406" y="358"/>
                  </a:moveTo>
                  <a:cubicBezTo>
                    <a:pt x="3501" y="358"/>
                    <a:pt x="3572" y="453"/>
                    <a:pt x="3572" y="536"/>
                  </a:cubicBezTo>
                  <a:lnTo>
                    <a:pt x="3572" y="2286"/>
                  </a:lnTo>
                  <a:cubicBezTo>
                    <a:pt x="3572" y="2393"/>
                    <a:pt x="3501" y="2465"/>
                    <a:pt x="3394" y="2465"/>
                  </a:cubicBezTo>
                  <a:lnTo>
                    <a:pt x="2013" y="2465"/>
                  </a:lnTo>
                  <a:lnTo>
                    <a:pt x="2144" y="2334"/>
                  </a:lnTo>
                  <a:cubicBezTo>
                    <a:pt x="2236" y="2404"/>
                    <a:pt x="2345" y="2438"/>
                    <a:pt x="2453" y="2438"/>
                  </a:cubicBezTo>
                  <a:cubicBezTo>
                    <a:pt x="2583" y="2438"/>
                    <a:pt x="2713" y="2389"/>
                    <a:pt x="2810" y="2298"/>
                  </a:cubicBezTo>
                  <a:cubicBezTo>
                    <a:pt x="3025" y="2084"/>
                    <a:pt x="3025" y="1774"/>
                    <a:pt x="2810" y="1560"/>
                  </a:cubicBezTo>
                  <a:lnTo>
                    <a:pt x="2191" y="941"/>
                  </a:lnTo>
                  <a:cubicBezTo>
                    <a:pt x="2084" y="834"/>
                    <a:pt x="1953" y="780"/>
                    <a:pt x="1822" y="780"/>
                  </a:cubicBezTo>
                  <a:cubicBezTo>
                    <a:pt x="1691" y="780"/>
                    <a:pt x="1560" y="834"/>
                    <a:pt x="1453" y="941"/>
                  </a:cubicBezTo>
                  <a:cubicBezTo>
                    <a:pt x="1275" y="1120"/>
                    <a:pt x="1263" y="1405"/>
                    <a:pt x="1417" y="1608"/>
                  </a:cubicBezTo>
                  <a:lnTo>
                    <a:pt x="548" y="2465"/>
                  </a:lnTo>
                  <a:lnTo>
                    <a:pt x="441" y="2465"/>
                  </a:lnTo>
                  <a:lnTo>
                    <a:pt x="822" y="1096"/>
                  </a:lnTo>
                  <a:cubicBezTo>
                    <a:pt x="941" y="655"/>
                    <a:pt x="1334" y="358"/>
                    <a:pt x="1798" y="358"/>
                  </a:cubicBezTo>
                  <a:close/>
                  <a:moveTo>
                    <a:pt x="1667" y="1870"/>
                  </a:moveTo>
                  <a:lnTo>
                    <a:pt x="1894" y="2096"/>
                  </a:lnTo>
                  <a:lnTo>
                    <a:pt x="1501" y="2489"/>
                  </a:lnTo>
                  <a:lnTo>
                    <a:pt x="1072" y="2489"/>
                  </a:lnTo>
                  <a:lnTo>
                    <a:pt x="1667" y="1870"/>
                  </a:lnTo>
                  <a:close/>
                  <a:moveTo>
                    <a:pt x="1787" y="0"/>
                  </a:moveTo>
                  <a:cubicBezTo>
                    <a:pt x="1155" y="0"/>
                    <a:pt x="620" y="417"/>
                    <a:pt x="465" y="1012"/>
                  </a:cubicBezTo>
                  <a:lnTo>
                    <a:pt x="24" y="2608"/>
                  </a:lnTo>
                  <a:cubicBezTo>
                    <a:pt x="1" y="2727"/>
                    <a:pt x="84" y="2834"/>
                    <a:pt x="203" y="2834"/>
                  </a:cubicBezTo>
                  <a:lnTo>
                    <a:pt x="3394" y="2834"/>
                  </a:lnTo>
                  <a:cubicBezTo>
                    <a:pt x="3692" y="2834"/>
                    <a:pt x="3930" y="2596"/>
                    <a:pt x="3930" y="2298"/>
                  </a:cubicBezTo>
                  <a:lnTo>
                    <a:pt x="3930" y="536"/>
                  </a:lnTo>
                  <a:cubicBezTo>
                    <a:pt x="3930" y="238"/>
                    <a:pt x="3692" y="0"/>
                    <a:pt x="3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" name="Google Shape;1792;p99"/>
          <p:cNvGrpSpPr/>
          <p:nvPr/>
        </p:nvGrpSpPr>
        <p:grpSpPr>
          <a:xfrm>
            <a:off x="5186454" y="3445914"/>
            <a:ext cx="441816" cy="333300"/>
            <a:chOff x="4368100" y="3586275"/>
            <a:chExt cx="307800" cy="232200"/>
          </a:xfrm>
        </p:grpSpPr>
        <p:sp>
          <p:nvSpPr>
            <p:cNvPr id="1793" name="Google Shape;1793;p99"/>
            <p:cNvSpPr/>
            <p:nvPr/>
          </p:nvSpPr>
          <p:spPr>
            <a:xfrm>
              <a:off x="4457700" y="3604750"/>
              <a:ext cx="128300" cy="62825"/>
            </a:xfrm>
            <a:custGeom>
              <a:avLst/>
              <a:gdLst/>
              <a:ahLst/>
              <a:cxnLst/>
              <a:rect l="l" t="t" r="r" b="b"/>
              <a:pathLst>
                <a:path w="5132" h="2513" extrusionOk="0">
                  <a:moveTo>
                    <a:pt x="4036" y="357"/>
                  </a:moveTo>
                  <a:cubicBezTo>
                    <a:pt x="4453" y="357"/>
                    <a:pt x="4643" y="881"/>
                    <a:pt x="4334" y="1167"/>
                  </a:cubicBezTo>
                  <a:lnTo>
                    <a:pt x="3679" y="1750"/>
                  </a:lnTo>
                  <a:cubicBezTo>
                    <a:pt x="3364" y="2024"/>
                    <a:pt x="2971" y="2161"/>
                    <a:pt x="2576" y="2161"/>
                  </a:cubicBezTo>
                  <a:cubicBezTo>
                    <a:pt x="2182" y="2161"/>
                    <a:pt x="1786" y="2024"/>
                    <a:pt x="1464" y="1750"/>
                  </a:cubicBezTo>
                  <a:lnTo>
                    <a:pt x="810" y="1167"/>
                  </a:lnTo>
                  <a:cubicBezTo>
                    <a:pt x="488" y="881"/>
                    <a:pt x="691" y="357"/>
                    <a:pt x="1107" y="357"/>
                  </a:cubicBezTo>
                  <a:close/>
                  <a:moveTo>
                    <a:pt x="1107" y="0"/>
                  </a:moveTo>
                  <a:cubicBezTo>
                    <a:pt x="345" y="0"/>
                    <a:pt x="0" y="941"/>
                    <a:pt x="572" y="1429"/>
                  </a:cubicBezTo>
                  <a:lnTo>
                    <a:pt x="1226" y="2012"/>
                  </a:lnTo>
                  <a:cubicBezTo>
                    <a:pt x="1613" y="2346"/>
                    <a:pt x="2093" y="2512"/>
                    <a:pt x="2572" y="2512"/>
                  </a:cubicBezTo>
                  <a:cubicBezTo>
                    <a:pt x="3051" y="2512"/>
                    <a:pt x="3530" y="2346"/>
                    <a:pt x="3917" y="2012"/>
                  </a:cubicBezTo>
                  <a:lnTo>
                    <a:pt x="4572" y="1429"/>
                  </a:lnTo>
                  <a:cubicBezTo>
                    <a:pt x="5132" y="941"/>
                    <a:pt x="4786" y="0"/>
                    <a:pt x="4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9"/>
            <p:cNvSpPr/>
            <p:nvPr/>
          </p:nvSpPr>
          <p:spPr>
            <a:xfrm>
              <a:off x="4408575" y="3586275"/>
              <a:ext cx="267325" cy="142600"/>
            </a:xfrm>
            <a:custGeom>
              <a:avLst/>
              <a:gdLst/>
              <a:ahLst/>
              <a:cxnLst/>
              <a:rect l="l" t="t" r="r" b="b"/>
              <a:pathLst>
                <a:path w="10693" h="5704" extrusionOk="0">
                  <a:moveTo>
                    <a:pt x="2894" y="1"/>
                  </a:moveTo>
                  <a:cubicBezTo>
                    <a:pt x="2013" y="1"/>
                    <a:pt x="1286" y="60"/>
                    <a:pt x="536" y="799"/>
                  </a:cubicBezTo>
                  <a:lnTo>
                    <a:pt x="84" y="1263"/>
                  </a:lnTo>
                  <a:cubicBezTo>
                    <a:pt x="0" y="1334"/>
                    <a:pt x="0" y="1442"/>
                    <a:pt x="84" y="1513"/>
                  </a:cubicBezTo>
                  <a:cubicBezTo>
                    <a:pt x="120" y="1555"/>
                    <a:pt x="164" y="1575"/>
                    <a:pt x="209" y="1575"/>
                  </a:cubicBezTo>
                  <a:cubicBezTo>
                    <a:pt x="253" y="1575"/>
                    <a:pt x="298" y="1555"/>
                    <a:pt x="334" y="1513"/>
                  </a:cubicBezTo>
                  <a:lnTo>
                    <a:pt x="798" y="1061"/>
                  </a:lnTo>
                  <a:cubicBezTo>
                    <a:pt x="1394" y="465"/>
                    <a:pt x="1929" y="358"/>
                    <a:pt x="2894" y="358"/>
                  </a:cubicBezTo>
                  <a:lnTo>
                    <a:pt x="6168" y="358"/>
                  </a:lnTo>
                  <a:cubicBezTo>
                    <a:pt x="7073" y="358"/>
                    <a:pt x="7918" y="715"/>
                    <a:pt x="8561" y="1358"/>
                  </a:cubicBezTo>
                  <a:lnTo>
                    <a:pt x="10157" y="2942"/>
                  </a:lnTo>
                  <a:cubicBezTo>
                    <a:pt x="10407" y="3204"/>
                    <a:pt x="10407" y="3585"/>
                    <a:pt x="10157" y="3835"/>
                  </a:cubicBezTo>
                  <a:lnTo>
                    <a:pt x="9144" y="4847"/>
                  </a:lnTo>
                  <a:cubicBezTo>
                    <a:pt x="9014" y="4978"/>
                    <a:pt x="8853" y="5043"/>
                    <a:pt x="8694" y="5043"/>
                  </a:cubicBezTo>
                  <a:cubicBezTo>
                    <a:pt x="8534" y="5043"/>
                    <a:pt x="8377" y="4978"/>
                    <a:pt x="8252" y="4847"/>
                  </a:cubicBezTo>
                  <a:lnTo>
                    <a:pt x="8109" y="4716"/>
                  </a:lnTo>
                  <a:lnTo>
                    <a:pt x="8109" y="3835"/>
                  </a:lnTo>
                  <a:cubicBezTo>
                    <a:pt x="8109" y="3739"/>
                    <a:pt x="8037" y="3656"/>
                    <a:pt x="7930" y="3656"/>
                  </a:cubicBezTo>
                  <a:cubicBezTo>
                    <a:pt x="7835" y="3656"/>
                    <a:pt x="7751" y="3739"/>
                    <a:pt x="7751" y="3835"/>
                  </a:cubicBezTo>
                  <a:lnTo>
                    <a:pt x="7751" y="5525"/>
                  </a:lnTo>
                  <a:cubicBezTo>
                    <a:pt x="7751" y="5621"/>
                    <a:pt x="7835" y="5704"/>
                    <a:pt x="7930" y="5704"/>
                  </a:cubicBezTo>
                  <a:cubicBezTo>
                    <a:pt x="8037" y="5704"/>
                    <a:pt x="8109" y="5621"/>
                    <a:pt x="8109" y="5525"/>
                  </a:cubicBezTo>
                  <a:lnTo>
                    <a:pt x="8109" y="5204"/>
                  </a:lnTo>
                  <a:cubicBezTo>
                    <a:pt x="8285" y="5332"/>
                    <a:pt x="8491" y="5398"/>
                    <a:pt x="8696" y="5398"/>
                  </a:cubicBezTo>
                  <a:cubicBezTo>
                    <a:pt x="8947" y="5398"/>
                    <a:pt x="9198" y="5300"/>
                    <a:pt x="9395" y="5097"/>
                  </a:cubicBezTo>
                  <a:lnTo>
                    <a:pt x="10407" y="4097"/>
                  </a:lnTo>
                  <a:cubicBezTo>
                    <a:pt x="10597" y="3894"/>
                    <a:pt x="10692" y="3656"/>
                    <a:pt x="10692" y="3394"/>
                  </a:cubicBezTo>
                  <a:cubicBezTo>
                    <a:pt x="10692" y="3144"/>
                    <a:pt x="10585" y="2882"/>
                    <a:pt x="10407" y="2692"/>
                  </a:cubicBezTo>
                  <a:lnTo>
                    <a:pt x="8811" y="1096"/>
                  </a:lnTo>
                  <a:cubicBezTo>
                    <a:pt x="8109" y="394"/>
                    <a:pt x="7168" y="1"/>
                    <a:pt x="6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9"/>
            <p:cNvSpPr/>
            <p:nvPr/>
          </p:nvSpPr>
          <p:spPr>
            <a:xfrm>
              <a:off x="4368100" y="3629900"/>
              <a:ext cx="243800" cy="188575"/>
            </a:xfrm>
            <a:custGeom>
              <a:avLst/>
              <a:gdLst/>
              <a:ahLst/>
              <a:cxnLst/>
              <a:rect l="l" t="t" r="r" b="b"/>
              <a:pathLst>
                <a:path w="9752" h="7543" extrusionOk="0">
                  <a:moveTo>
                    <a:pt x="1304" y="0"/>
                  </a:moveTo>
                  <a:cubicBezTo>
                    <a:pt x="1259" y="0"/>
                    <a:pt x="1215" y="18"/>
                    <a:pt x="1179" y="54"/>
                  </a:cubicBezTo>
                  <a:lnTo>
                    <a:pt x="286" y="947"/>
                  </a:lnTo>
                  <a:cubicBezTo>
                    <a:pt x="84" y="1137"/>
                    <a:pt x="0" y="1375"/>
                    <a:pt x="0" y="1649"/>
                  </a:cubicBezTo>
                  <a:cubicBezTo>
                    <a:pt x="0" y="1911"/>
                    <a:pt x="107" y="2149"/>
                    <a:pt x="286" y="2352"/>
                  </a:cubicBezTo>
                  <a:lnTo>
                    <a:pt x="1298" y="3364"/>
                  </a:lnTo>
                  <a:cubicBezTo>
                    <a:pt x="1493" y="3559"/>
                    <a:pt x="1742" y="3654"/>
                    <a:pt x="1989" y="3654"/>
                  </a:cubicBezTo>
                  <a:cubicBezTo>
                    <a:pt x="2194" y="3654"/>
                    <a:pt x="2399" y="3589"/>
                    <a:pt x="2572" y="3459"/>
                  </a:cubicBezTo>
                  <a:lnTo>
                    <a:pt x="2572" y="5412"/>
                  </a:lnTo>
                  <a:cubicBezTo>
                    <a:pt x="2572" y="6590"/>
                    <a:pt x="3524" y="7543"/>
                    <a:pt x="4703" y="7543"/>
                  </a:cubicBezTo>
                  <a:lnTo>
                    <a:pt x="7620" y="7543"/>
                  </a:lnTo>
                  <a:cubicBezTo>
                    <a:pt x="8799" y="7543"/>
                    <a:pt x="9751" y="6590"/>
                    <a:pt x="9751" y="5412"/>
                  </a:cubicBezTo>
                  <a:lnTo>
                    <a:pt x="9751" y="4507"/>
                  </a:lnTo>
                  <a:cubicBezTo>
                    <a:pt x="9740" y="4400"/>
                    <a:pt x="9644" y="4328"/>
                    <a:pt x="9537" y="4328"/>
                  </a:cubicBezTo>
                  <a:cubicBezTo>
                    <a:pt x="9430" y="4328"/>
                    <a:pt x="9359" y="4400"/>
                    <a:pt x="9359" y="4507"/>
                  </a:cubicBezTo>
                  <a:lnTo>
                    <a:pt x="9359" y="5412"/>
                  </a:lnTo>
                  <a:cubicBezTo>
                    <a:pt x="9359" y="6376"/>
                    <a:pt x="8573" y="7174"/>
                    <a:pt x="7608" y="7174"/>
                  </a:cubicBezTo>
                  <a:lnTo>
                    <a:pt x="4691" y="7174"/>
                  </a:lnTo>
                  <a:cubicBezTo>
                    <a:pt x="3727" y="7174"/>
                    <a:pt x="2929" y="6376"/>
                    <a:pt x="2929" y="5412"/>
                  </a:cubicBezTo>
                  <a:lnTo>
                    <a:pt x="2929" y="2090"/>
                  </a:lnTo>
                  <a:cubicBezTo>
                    <a:pt x="2929" y="1994"/>
                    <a:pt x="2858" y="1911"/>
                    <a:pt x="2751" y="1911"/>
                  </a:cubicBezTo>
                  <a:cubicBezTo>
                    <a:pt x="2655" y="1911"/>
                    <a:pt x="2572" y="1994"/>
                    <a:pt x="2572" y="2090"/>
                  </a:cubicBezTo>
                  <a:lnTo>
                    <a:pt x="2572" y="2971"/>
                  </a:lnTo>
                  <a:lnTo>
                    <a:pt x="2441" y="3102"/>
                  </a:lnTo>
                  <a:cubicBezTo>
                    <a:pt x="2316" y="3233"/>
                    <a:pt x="2155" y="3298"/>
                    <a:pt x="1995" y="3298"/>
                  </a:cubicBezTo>
                  <a:cubicBezTo>
                    <a:pt x="1834" y="3298"/>
                    <a:pt x="1673" y="3233"/>
                    <a:pt x="1548" y="3102"/>
                  </a:cubicBezTo>
                  <a:lnTo>
                    <a:pt x="536" y="2090"/>
                  </a:lnTo>
                  <a:cubicBezTo>
                    <a:pt x="286" y="1840"/>
                    <a:pt x="286" y="1459"/>
                    <a:pt x="536" y="1197"/>
                  </a:cubicBezTo>
                  <a:lnTo>
                    <a:pt x="1429" y="304"/>
                  </a:lnTo>
                  <a:cubicBezTo>
                    <a:pt x="1500" y="232"/>
                    <a:pt x="1500" y="125"/>
                    <a:pt x="1429" y="54"/>
                  </a:cubicBezTo>
                  <a:cubicBezTo>
                    <a:pt x="1393" y="18"/>
                    <a:pt x="1349" y="0"/>
                    <a:pt x="1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9"/>
            <p:cNvSpPr/>
            <p:nvPr/>
          </p:nvSpPr>
          <p:spPr>
            <a:xfrm>
              <a:off x="4471675" y="3696675"/>
              <a:ext cx="8950" cy="17925"/>
            </a:xfrm>
            <a:custGeom>
              <a:avLst/>
              <a:gdLst/>
              <a:ahLst/>
              <a:cxnLst/>
              <a:rect l="l" t="t" r="r" b="b"/>
              <a:pathLst>
                <a:path w="358" h="717" extrusionOk="0">
                  <a:moveTo>
                    <a:pt x="159" y="1"/>
                  </a:moveTo>
                  <a:cubicBezTo>
                    <a:pt x="63" y="1"/>
                    <a:pt x="1" y="80"/>
                    <a:pt x="1" y="181"/>
                  </a:cubicBezTo>
                  <a:lnTo>
                    <a:pt x="1" y="538"/>
                  </a:lnTo>
                  <a:cubicBezTo>
                    <a:pt x="1" y="645"/>
                    <a:pt x="72" y="716"/>
                    <a:pt x="179" y="716"/>
                  </a:cubicBezTo>
                  <a:cubicBezTo>
                    <a:pt x="274" y="716"/>
                    <a:pt x="358" y="645"/>
                    <a:pt x="358" y="538"/>
                  </a:cubicBezTo>
                  <a:lnTo>
                    <a:pt x="358" y="181"/>
                  </a:lnTo>
                  <a:cubicBezTo>
                    <a:pt x="358" y="74"/>
                    <a:pt x="274" y="2"/>
                    <a:pt x="179" y="2"/>
                  </a:cubicBezTo>
                  <a:cubicBezTo>
                    <a:pt x="172" y="1"/>
                    <a:pt x="166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9"/>
            <p:cNvSpPr/>
            <p:nvPr/>
          </p:nvSpPr>
          <p:spPr>
            <a:xfrm>
              <a:off x="4563350" y="3696425"/>
              <a:ext cx="8950" cy="17875"/>
            </a:xfrm>
            <a:custGeom>
              <a:avLst/>
              <a:gdLst/>
              <a:ahLst/>
              <a:cxnLst/>
              <a:rect l="l" t="t" r="r" b="b"/>
              <a:pathLst>
                <a:path w="358" h="715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536"/>
                  </a:lnTo>
                  <a:cubicBezTo>
                    <a:pt x="1" y="643"/>
                    <a:pt x="84" y="715"/>
                    <a:pt x="179" y="715"/>
                  </a:cubicBezTo>
                  <a:cubicBezTo>
                    <a:pt x="286" y="715"/>
                    <a:pt x="358" y="643"/>
                    <a:pt x="358" y="536"/>
                  </a:cubicBezTo>
                  <a:lnTo>
                    <a:pt x="358" y="179"/>
                  </a:lnTo>
                  <a:cubicBezTo>
                    <a:pt x="358" y="84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9"/>
            <p:cNvSpPr/>
            <p:nvPr/>
          </p:nvSpPr>
          <p:spPr>
            <a:xfrm>
              <a:off x="4484475" y="3694850"/>
              <a:ext cx="74450" cy="35400"/>
            </a:xfrm>
            <a:custGeom>
              <a:avLst/>
              <a:gdLst/>
              <a:ahLst/>
              <a:cxnLst/>
              <a:rect l="l" t="t" r="r" b="b"/>
              <a:pathLst>
                <a:path w="2978" h="1416" extrusionOk="0">
                  <a:moveTo>
                    <a:pt x="1115" y="359"/>
                  </a:moveTo>
                  <a:cubicBezTo>
                    <a:pt x="1204" y="359"/>
                    <a:pt x="1294" y="397"/>
                    <a:pt x="1358" y="480"/>
                  </a:cubicBezTo>
                  <a:cubicBezTo>
                    <a:pt x="1394" y="522"/>
                    <a:pt x="1447" y="542"/>
                    <a:pt x="1501" y="542"/>
                  </a:cubicBezTo>
                  <a:cubicBezTo>
                    <a:pt x="1554" y="542"/>
                    <a:pt x="1608" y="522"/>
                    <a:pt x="1644" y="480"/>
                  </a:cubicBezTo>
                  <a:cubicBezTo>
                    <a:pt x="1710" y="407"/>
                    <a:pt x="1799" y="367"/>
                    <a:pt x="1887" y="367"/>
                  </a:cubicBezTo>
                  <a:cubicBezTo>
                    <a:pt x="1957" y="367"/>
                    <a:pt x="2026" y="392"/>
                    <a:pt x="2084" y="444"/>
                  </a:cubicBezTo>
                  <a:cubicBezTo>
                    <a:pt x="2227" y="587"/>
                    <a:pt x="2394" y="670"/>
                    <a:pt x="2572" y="682"/>
                  </a:cubicBezTo>
                  <a:cubicBezTo>
                    <a:pt x="2488" y="921"/>
                    <a:pt x="2271" y="1056"/>
                    <a:pt x="2054" y="1056"/>
                  </a:cubicBezTo>
                  <a:cubicBezTo>
                    <a:pt x="1903" y="1056"/>
                    <a:pt x="1751" y="991"/>
                    <a:pt x="1644" y="849"/>
                  </a:cubicBezTo>
                  <a:cubicBezTo>
                    <a:pt x="1608" y="807"/>
                    <a:pt x="1554" y="787"/>
                    <a:pt x="1501" y="787"/>
                  </a:cubicBezTo>
                  <a:cubicBezTo>
                    <a:pt x="1447" y="787"/>
                    <a:pt x="1394" y="807"/>
                    <a:pt x="1358" y="849"/>
                  </a:cubicBezTo>
                  <a:cubicBezTo>
                    <a:pt x="1245" y="987"/>
                    <a:pt x="1091" y="1051"/>
                    <a:pt x="939" y="1051"/>
                  </a:cubicBezTo>
                  <a:cubicBezTo>
                    <a:pt x="722" y="1051"/>
                    <a:pt x="508" y="920"/>
                    <a:pt x="417" y="682"/>
                  </a:cubicBezTo>
                  <a:cubicBezTo>
                    <a:pt x="596" y="670"/>
                    <a:pt x="774" y="587"/>
                    <a:pt x="905" y="444"/>
                  </a:cubicBezTo>
                  <a:cubicBezTo>
                    <a:pt x="961" y="389"/>
                    <a:pt x="1038" y="359"/>
                    <a:pt x="1115" y="359"/>
                  </a:cubicBezTo>
                  <a:close/>
                  <a:moveTo>
                    <a:pt x="1889" y="1"/>
                  </a:moveTo>
                  <a:cubicBezTo>
                    <a:pt x="1752" y="1"/>
                    <a:pt x="1612" y="42"/>
                    <a:pt x="1489" y="123"/>
                  </a:cubicBezTo>
                  <a:cubicBezTo>
                    <a:pt x="1379" y="44"/>
                    <a:pt x="1247" y="5"/>
                    <a:pt x="1115" y="5"/>
                  </a:cubicBezTo>
                  <a:cubicBezTo>
                    <a:pt x="947" y="5"/>
                    <a:pt x="777" y="68"/>
                    <a:pt x="644" y="194"/>
                  </a:cubicBezTo>
                  <a:cubicBezTo>
                    <a:pt x="560" y="289"/>
                    <a:pt x="453" y="325"/>
                    <a:pt x="334" y="325"/>
                  </a:cubicBezTo>
                  <a:cubicBezTo>
                    <a:pt x="143" y="325"/>
                    <a:pt x="1" y="504"/>
                    <a:pt x="36" y="682"/>
                  </a:cubicBezTo>
                  <a:cubicBezTo>
                    <a:pt x="126" y="1130"/>
                    <a:pt x="521" y="1410"/>
                    <a:pt x="929" y="1410"/>
                  </a:cubicBezTo>
                  <a:cubicBezTo>
                    <a:pt x="1119" y="1410"/>
                    <a:pt x="1311" y="1350"/>
                    <a:pt x="1477" y="1218"/>
                  </a:cubicBezTo>
                  <a:cubicBezTo>
                    <a:pt x="1646" y="1353"/>
                    <a:pt x="1843" y="1415"/>
                    <a:pt x="2036" y="1415"/>
                  </a:cubicBezTo>
                  <a:cubicBezTo>
                    <a:pt x="2441" y="1415"/>
                    <a:pt x="2829" y="1142"/>
                    <a:pt x="2918" y="682"/>
                  </a:cubicBezTo>
                  <a:cubicBezTo>
                    <a:pt x="2977" y="504"/>
                    <a:pt x="2834" y="325"/>
                    <a:pt x="2656" y="325"/>
                  </a:cubicBezTo>
                  <a:cubicBezTo>
                    <a:pt x="2537" y="325"/>
                    <a:pt x="2429" y="289"/>
                    <a:pt x="2346" y="194"/>
                  </a:cubicBezTo>
                  <a:cubicBezTo>
                    <a:pt x="2222" y="63"/>
                    <a:pt x="2058" y="1"/>
                    <a:pt x="1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99"/>
          <p:cNvGrpSpPr/>
          <p:nvPr/>
        </p:nvGrpSpPr>
        <p:grpSpPr>
          <a:xfrm>
            <a:off x="3487187" y="3436845"/>
            <a:ext cx="442677" cy="256829"/>
            <a:chOff x="3493875" y="1918225"/>
            <a:chExt cx="308400" cy="178925"/>
          </a:xfrm>
        </p:grpSpPr>
        <p:sp>
          <p:nvSpPr>
            <p:cNvPr id="1800" name="Google Shape;1800;p99"/>
            <p:cNvSpPr/>
            <p:nvPr/>
          </p:nvSpPr>
          <p:spPr>
            <a:xfrm>
              <a:off x="3493875" y="1918225"/>
              <a:ext cx="308400" cy="178925"/>
            </a:xfrm>
            <a:custGeom>
              <a:avLst/>
              <a:gdLst/>
              <a:ahLst/>
              <a:cxnLst/>
              <a:rect l="l" t="t" r="r" b="b"/>
              <a:pathLst>
                <a:path w="12336" h="7157" extrusionOk="0">
                  <a:moveTo>
                    <a:pt x="4361" y="4111"/>
                  </a:moveTo>
                  <a:cubicBezTo>
                    <a:pt x="4930" y="4111"/>
                    <a:pt x="5501" y="4293"/>
                    <a:pt x="5989" y="4656"/>
                  </a:cubicBezTo>
                  <a:lnTo>
                    <a:pt x="5989" y="5192"/>
                  </a:lnTo>
                  <a:lnTo>
                    <a:pt x="2751" y="5192"/>
                  </a:lnTo>
                  <a:lnTo>
                    <a:pt x="2751" y="4656"/>
                  </a:lnTo>
                  <a:cubicBezTo>
                    <a:pt x="3227" y="4293"/>
                    <a:pt x="3793" y="4111"/>
                    <a:pt x="4361" y="4111"/>
                  </a:cubicBezTo>
                  <a:close/>
                  <a:moveTo>
                    <a:pt x="7976" y="4111"/>
                  </a:moveTo>
                  <a:cubicBezTo>
                    <a:pt x="8546" y="4111"/>
                    <a:pt x="9115" y="4293"/>
                    <a:pt x="9597" y="4656"/>
                  </a:cubicBezTo>
                  <a:lnTo>
                    <a:pt x="9597" y="5192"/>
                  </a:lnTo>
                  <a:lnTo>
                    <a:pt x="6347" y="5192"/>
                  </a:lnTo>
                  <a:lnTo>
                    <a:pt x="6347" y="4656"/>
                  </a:lnTo>
                  <a:cubicBezTo>
                    <a:pt x="6835" y="4293"/>
                    <a:pt x="7406" y="4111"/>
                    <a:pt x="7976" y="4111"/>
                  </a:cubicBezTo>
                  <a:close/>
                  <a:moveTo>
                    <a:pt x="9585" y="5549"/>
                  </a:moveTo>
                  <a:lnTo>
                    <a:pt x="9585" y="6287"/>
                  </a:lnTo>
                  <a:lnTo>
                    <a:pt x="2715" y="6287"/>
                  </a:lnTo>
                  <a:lnTo>
                    <a:pt x="2715" y="5549"/>
                  </a:lnTo>
                  <a:close/>
                  <a:moveTo>
                    <a:pt x="1379" y="3562"/>
                  </a:moveTo>
                  <a:cubicBezTo>
                    <a:pt x="1951" y="3562"/>
                    <a:pt x="2382" y="4024"/>
                    <a:pt x="2382" y="4560"/>
                  </a:cubicBezTo>
                  <a:lnTo>
                    <a:pt x="2382" y="6442"/>
                  </a:lnTo>
                  <a:cubicBezTo>
                    <a:pt x="2382" y="6656"/>
                    <a:pt x="2215" y="6823"/>
                    <a:pt x="2025" y="6823"/>
                  </a:cubicBezTo>
                  <a:lnTo>
                    <a:pt x="1727" y="6823"/>
                  </a:lnTo>
                  <a:cubicBezTo>
                    <a:pt x="1525" y="6823"/>
                    <a:pt x="1346" y="6739"/>
                    <a:pt x="1227" y="6596"/>
                  </a:cubicBezTo>
                  <a:cubicBezTo>
                    <a:pt x="917" y="6251"/>
                    <a:pt x="393" y="5537"/>
                    <a:pt x="370" y="4620"/>
                  </a:cubicBezTo>
                  <a:cubicBezTo>
                    <a:pt x="358" y="4168"/>
                    <a:pt x="620" y="3763"/>
                    <a:pt x="1025" y="3620"/>
                  </a:cubicBezTo>
                  <a:cubicBezTo>
                    <a:pt x="1147" y="3580"/>
                    <a:pt x="1266" y="3562"/>
                    <a:pt x="1379" y="3562"/>
                  </a:cubicBezTo>
                  <a:close/>
                  <a:moveTo>
                    <a:pt x="6168" y="0"/>
                  </a:moveTo>
                  <a:cubicBezTo>
                    <a:pt x="4430" y="0"/>
                    <a:pt x="2215" y="346"/>
                    <a:pt x="1251" y="1322"/>
                  </a:cubicBezTo>
                  <a:cubicBezTo>
                    <a:pt x="1132" y="1441"/>
                    <a:pt x="1025" y="1643"/>
                    <a:pt x="953" y="1858"/>
                  </a:cubicBezTo>
                  <a:cubicBezTo>
                    <a:pt x="917" y="1953"/>
                    <a:pt x="977" y="2060"/>
                    <a:pt x="1072" y="2084"/>
                  </a:cubicBezTo>
                  <a:cubicBezTo>
                    <a:pt x="1089" y="2091"/>
                    <a:pt x="1106" y="2094"/>
                    <a:pt x="1124" y="2094"/>
                  </a:cubicBezTo>
                  <a:cubicBezTo>
                    <a:pt x="1195" y="2094"/>
                    <a:pt x="1267" y="2041"/>
                    <a:pt x="1286" y="1965"/>
                  </a:cubicBezTo>
                  <a:cubicBezTo>
                    <a:pt x="1346" y="1786"/>
                    <a:pt x="1406" y="1655"/>
                    <a:pt x="1501" y="1572"/>
                  </a:cubicBezTo>
                  <a:cubicBezTo>
                    <a:pt x="2239" y="834"/>
                    <a:pt x="4073" y="358"/>
                    <a:pt x="6168" y="358"/>
                  </a:cubicBezTo>
                  <a:cubicBezTo>
                    <a:pt x="8264" y="358"/>
                    <a:pt x="10097" y="834"/>
                    <a:pt x="10847" y="1572"/>
                  </a:cubicBezTo>
                  <a:cubicBezTo>
                    <a:pt x="11157" y="1894"/>
                    <a:pt x="11181" y="2763"/>
                    <a:pt x="11181" y="3215"/>
                  </a:cubicBezTo>
                  <a:cubicBezTo>
                    <a:pt x="11105" y="3202"/>
                    <a:pt x="11029" y="3196"/>
                    <a:pt x="10954" y="3196"/>
                  </a:cubicBezTo>
                  <a:cubicBezTo>
                    <a:pt x="10345" y="3196"/>
                    <a:pt x="9781" y="3614"/>
                    <a:pt x="9633" y="4239"/>
                  </a:cubicBezTo>
                  <a:cubicBezTo>
                    <a:pt x="9124" y="3917"/>
                    <a:pt x="8545" y="3755"/>
                    <a:pt x="7969" y="3755"/>
                  </a:cubicBezTo>
                  <a:cubicBezTo>
                    <a:pt x="7332" y="3755"/>
                    <a:pt x="6699" y="3952"/>
                    <a:pt x="6168" y="4346"/>
                  </a:cubicBezTo>
                  <a:cubicBezTo>
                    <a:pt x="5630" y="3952"/>
                    <a:pt x="4998" y="3755"/>
                    <a:pt x="4363" y="3755"/>
                  </a:cubicBezTo>
                  <a:cubicBezTo>
                    <a:pt x="3788" y="3755"/>
                    <a:pt x="3212" y="3917"/>
                    <a:pt x="2703" y="4239"/>
                  </a:cubicBezTo>
                  <a:cubicBezTo>
                    <a:pt x="2554" y="3632"/>
                    <a:pt x="2005" y="3196"/>
                    <a:pt x="1380" y="3196"/>
                  </a:cubicBezTo>
                  <a:cubicBezTo>
                    <a:pt x="1306" y="3196"/>
                    <a:pt x="1231" y="3203"/>
                    <a:pt x="1155" y="3215"/>
                  </a:cubicBezTo>
                  <a:cubicBezTo>
                    <a:pt x="1155" y="3025"/>
                    <a:pt x="1155" y="2822"/>
                    <a:pt x="1167" y="2632"/>
                  </a:cubicBezTo>
                  <a:cubicBezTo>
                    <a:pt x="1191" y="2536"/>
                    <a:pt x="1108" y="2441"/>
                    <a:pt x="1013" y="2441"/>
                  </a:cubicBezTo>
                  <a:cubicBezTo>
                    <a:pt x="1005" y="2440"/>
                    <a:pt x="997" y="2440"/>
                    <a:pt x="989" y="2440"/>
                  </a:cubicBezTo>
                  <a:cubicBezTo>
                    <a:pt x="892" y="2440"/>
                    <a:pt x="810" y="2509"/>
                    <a:pt x="810" y="2608"/>
                  </a:cubicBezTo>
                  <a:cubicBezTo>
                    <a:pt x="798" y="2846"/>
                    <a:pt x="798" y="3084"/>
                    <a:pt x="798" y="3322"/>
                  </a:cubicBezTo>
                  <a:cubicBezTo>
                    <a:pt x="310" y="3560"/>
                    <a:pt x="1" y="4060"/>
                    <a:pt x="12" y="4620"/>
                  </a:cubicBezTo>
                  <a:cubicBezTo>
                    <a:pt x="36" y="5644"/>
                    <a:pt x="620" y="6442"/>
                    <a:pt x="965" y="6823"/>
                  </a:cubicBezTo>
                  <a:cubicBezTo>
                    <a:pt x="1155" y="7025"/>
                    <a:pt x="1441" y="7156"/>
                    <a:pt x="1727" y="7156"/>
                  </a:cubicBezTo>
                  <a:lnTo>
                    <a:pt x="2025" y="7156"/>
                  </a:lnTo>
                  <a:cubicBezTo>
                    <a:pt x="2358" y="7156"/>
                    <a:pt x="2644" y="6942"/>
                    <a:pt x="2715" y="6620"/>
                  </a:cubicBezTo>
                  <a:lnTo>
                    <a:pt x="9621" y="6620"/>
                  </a:lnTo>
                  <a:cubicBezTo>
                    <a:pt x="9704" y="6942"/>
                    <a:pt x="9978" y="7156"/>
                    <a:pt x="10323" y="7156"/>
                  </a:cubicBezTo>
                  <a:lnTo>
                    <a:pt x="10621" y="7156"/>
                  </a:lnTo>
                  <a:cubicBezTo>
                    <a:pt x="10907" y="7156"/>
                    <a:pt x="11192" y="7037"/>
                    <a:pt x="11383" y="6823"/>
                  </a:cubicBezTo>
                  <a:cubicBezTo>
                    <a:pt x="11585" y="6596"/>
                    <a:pt x="11764" y="6346"/>
                    <a:pt x="11907" y="6084"/>
                  </a:cubicBezTo>
                  <a:cubicBezTo>
                    <a:pt x="11943" y="6001"/>
                    <a:pt x="11919" y="5894"/>
                    <a:pt x="11823" y="5834"/>
                  </a:cubicBezTo>
                  <a:cubicBezTo>
                    <a:pt x="11798" y="5820"/>
                    <a:pt x="11770" y="5813"/>
                    <a:pt x="11742" y="5813"/>
                  </a:cubicBezTo>
                  <a:cubicBezTo>
                    <a:pt x="11679" y="5813"/>
                    <a:pt x="11615" y="5848"/>
                    <a:pt x="11573" y="5906"/>
                  </a:cubicBezTo>
                  <a:cubicBezTo>
                    <a:pt x="11442" y="6144"/>
                    <a:pt x="11276" y="6370"/>
                    <a:pt x="11097" y="6585"/>
                  </a:cubicBezTo>
                  <a:cubicBezTo>
                    <a:pt x="10978" y="6716"/>
                    <a:pt x="10800" y="6799"/>
                    <a:pt x="10609" y="6799"/>
                  </a:cubicBezTo>
                  <a:lnTo>
                    <a:pt x="10311" y="6799"/>
                  </a:lnTo>
                  <a:cubicBezTo>
                    <a:pt x="10121" y="6799"/>
                    <a:pt x="9954" y="6644"/>
                    <a:pt x="9954" y="6442"/>
                  </a:cubicBezTo>
                  <a:lnTo>
                    <a:pt x="9954" y="4560"/>
                  </a:lnTo>
                  <a:cubicBezTo>
                    <a:pt x="9954" y="4001"/>
                    <a:pt x="10395" y="3548"/>
                    <a:pt x="10966" y="3548"/>
                  </a:cubicBezTo>
                  <a:cubicBezTo>
                    <a:pt x="11514" y="3548"/>
                    <a:pt x="11966" y="4025"/>
                    <a:pt x="11966" y="4584"/>
                  </a:cubicBezTo>
                  <a:lnTo>
                    <a:pt x="11966" y="4620"/>
                  </a:lnTo>
                  <a:cubicBezTo>
                    <a:pt x="11966" y="4834"/>
                    <a:pt x="11919" y="5072"/>
                    <a:pt x="11859" y="5299"/>
                  </a:cubicBezTo>
                  <a:cubicBezTo>
                    <a:pt x="11823" y="5394"/>
                    <a:pt x="11883" y="5489"/>
                    <a:pt x="11978" y="5525"/>
                  </a:cubicBezTo>
                  <a:cubicBezTo>
                    <a:pt x="11991" y="5528"/>
                    <a:pt x="12004" y="5530"/>
                    <a:pt x="12017" y="5530"/>
                  </a:cubicBezTo>
                  <a:cubicBezTo>
                    <a:pt x="12092" y="5530"/>
                    <a:pt x="12174" y="5477"/>
                    <a:pt x="12204" y="5406"/>
                  </a:cubicBezTo>
                  <a:cubicBezTo>
                    <a:pt x="12276" y="5156"/>
                    <a:pt x="12324" y="4882"/>
                    <a:pt x="12324" y="4632"/>
                  </a:cubicBezTo>
                  <a:lnTo>
                    <a:pt x="12324" y="4596"/>
                  </a:lnTo>
                  <a:cubicBezTo>
                    <a:pt x="12335" y="4049"/>
                    <a:pt x="12002" y="3560"/>
                    <a:pt x="11550" y="3334"/>
                  </a:cubicBezTo>
                  <a:cubicBezTo>
                    <a:pt x="11562" y="2727"/>
                    <a:pt x="11526" y="1751"/>
                    <a:pt x="11097" y="1322"/>
                  </a:cubicBezTo>
                  <a:cubicBezTo>
                    <a:pt x="10121" y="346"/>
                    <a:pt x="7918" y="0"/>
                    <a:pt x="6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9"/>
            <p:cNvSpPr/>
            <p:nvPr/>
          </p:nvSpPr>
          <p:spPr>
            <a:xfrm>
              <a:off x="3606100" y="1974775"/>
              <a:ext cx="8950" cy="16100"/>
            </a:xfrm>
            <a:custGeom>
              <a:avLst/>
              <a:gdLst/>
              <a:ahLst/>
              <a:cxnLst/>
              <a:rect l="l" t="t" r="r" b="b"/>
              <a:pathLst>
                <a:path w="358" h="644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465"/>
                  </a:lnTo>
                  <a:cubicBezTo>
                    <a:pt x="0" y="572"/>
                    <a:pt x="72" y="644"/>
                    <a:pt x="179" y="644"/>
                  </a:cubicBezTo>
                  <a:cubicBezTo>
                    <a:pt x="274" y="644"/>
                    <a:pt x="357" y="572"/>
                    <a:pt x="357" y="465"/>
                  </a:cubicBezTo>
                  <a:lnTo>
                    <a:pt x="357" y="179"/>
                  </a:lnTo>
                  <a:cubicBezTo>
                    <a:pt x="357" y="72"/>
                    <a:pt x="28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9"/>
            <p:cNvSpPr/>
            <p:nvPr/>
          </p:nvSpPr>
          <p:spPr>
            <a:xfrm>
              <a:off x="3681100" y="1974775"/>
              <a:ext cx="9250" cy="16100"/>
            </a:xfrm>
            <a:custGeom>
              <a:avLst/>
              <a:gdLst/>
              <a:ahLst/>
              <a:cxnLst/>
              <a:rect l="l" t="t" r="r" b="b"/>
              <a:pathLst>
                <a:path w="370" h="644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lnTo>
                    <a:pt x="1" y="465"/>
                  </a:lnTo>
                  <a:cubicBezTo>
                    <a:pt x="1" y="572"/>
                    <a:pt x="84" y="644"/>
                    <a:pt x="179" y="644"/>
                  </a:cubicBezTo>
                  <a:cubicBezTo>
                    <a:pt x="286" y="644"/>
                    <a:pt x="370" y="572"/>
                    <a:pt x="370" y="465"/>
                  </a:cubicBezTo>
                  <a:lnTo>
                    <a:pt x="370" y="179"/>
                  </a:lnTo>
                  <a:cubicBezTo>
                    <a:pt x="370" y="72"/>
                    <a:pt x="28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9"/>
            <p:cNvSpPr/>
            <p:nvPr/>
          </p:nvSpPr>
          <p:spPr>
            <a:xfrm>
              <a:off x="3633475" y="1981725"/>
              <a:ext cx="29500" cy="13625"/>
            </a:xfrm>
            <a:custGeom>
              <a:avLst/>
              <a:gdLst/>
              <a:ahLst/>
              <a:cxnLst/>
              <a:rect l="l" t="t" r="r" b="b"/>
              <a:pathLst>
                <a:path w="1180" h="545" extrusionOk="0">
                  <a:moveTo>
                    <a:pt x="203" y="1"/>
                  </a:moveTo>
                  <a:cubicBezTo>
                    <a:pt x="164" y="1"/>
                    <a:pt x="126" y="14"/>
                    <a:pt x="96" y="44"/>
                  </a:cubicBezTo>
                  <a:cubicBezTo>
                    <a:pt x="24" y="104"/>
                    <a:pt x="1" y="223"/>
                    <a:pt x="84" y="306"/>
                  </a:cubicBezTo>
                  <a:cubicBezTo>
                    <a:pt x="191" y="449"/>
                    <a:pt x="382" y="544"/>
                    <a:pt x="584" y="544"/>
                  </a:cubicBezTo>
                  <a:cubicBezTo>
                    <a:pt x="798" y="544"/>
                    <a:pt x="989" y="449"/>
                    <a:pt x="1120" y="306"/>
                  </a:cubicBezTo>
                  <a:cubicBezTo>
                    <a:pt x="1179" y="223"/>
                    <a:pt x="1179" y="104"/>
                    <a:pt x="1108" y="44"/>
                  </a:cubicBezTo>
                  <a:cubicBezTo>
                    <a:pt x="1076" y="23"/>
                    <a:pt x="1034" y="11"/>
                    <a:pt x="992" y="11"/>
                  </a:cubicBezTo>
                  <a:cubicBezTo>
                    <a:pt x="941" y="11"/>
                    <a:pt x="891" y="29"/>
                    <a:pt x="858" y="68"/>
                  </a:cubicBezTo>
                  <a:cubicBezTo>
                    <a:pt x="798" y="139"/>
                    <a:pt x="691" y="187"/>
                    <a:pt x="596" y="187"/>
                  </a:cubicBezTo>
                  <a:cubicBezTo>
                    <a:pt x="501" y="187"/>
                    <a:pt x="405" y="139"/>
                    <a:pt x="346" y="68"/>
                  </a:cubicBezTo>
                  <a:cubicBezTo>
                    <a:pt x="311" y="26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99"/>
          <p:cNvGrpSpPr/>
          <p:nvPr/>
        </p:nvGrpSpPr>
        <p:grpSpPr>
          <a:xfrm>
            <a:off x="4196283" y="2201845"/>
            <a:ext cx="723135" cy="1435242"/>
            <a:chOff x="359550" y="3481075"/>
            <a:chExt cx="552475" cy="1096525"/>
          </a:xfrm>
        </p:grpSpPr>
        <p:sp>
          <p:nvSpPr>
            <p:cNvPr id="1805" name="Google Shape;1805;p99"/>
            <p:cNvSpPr/>
            <p:nvPr/>
          </p:nvSpPr>
          <p:spPr>
            <a:xfrm>
              <a:off x="359550" y="3639200"/>
              <a:ext cx="283700" cy="218075"/>
            </a:xfrm>
            <a:custGeom>
              <a:avLst/>
              <a:gdLst/>
              <a:ahLst/>
              <a:cxnLst/>
              <a:rect l="l" t="t" r="r" b="b"/>
              <a:pathLst>
                <a:path w="11348" h="8723" extrusionOk="0">
                  <a:moveTo>
                    <a:pt x="1674" y="0"/>
                  </a:moveTo>
                  <a:cubicBezTo>
                    <a:pt x="1168" y="0"/>
                    <a:pt x="642" y="112"/>
                    <a:pt x="322" y="484"/>
                  </a:cubicBezTo>
                  <a:cubicBezTo>
                    <a:pt x="60" y="817"/>
                    <a:pt x="1" y="1258"/>
                    <a:pt x="36" y="1674"/>
                  </a:cubicBezTo>
                  <a:cubicBezTo>
                    <a:pt x="84" y="2091"/>
                    <a:pt x="251" y="2508"/>
                    <a:pt x="513" y="2841"/>
                  </a:cubicBezTo>
                  <a:cubicBezTo>
                    <a:pt x="1322" y="3794"/>
                    <a:pt x="2715" y="3984"/>
                    <a:pt x="3704" y="4699"/>
                  </a:cubicBezTo>
                  <a:cubicBezTo>
                    <a:pt x="3823" y="4794"/>
                    <a:pt x="3942" y="4889"/>
                    <a:pt x="4001" y="5032"/>
                  </a:cubicBezTo>
                  <a:cubicBezTo>
                    <a:pt x="4061" y="5163"/>
                    <a:pt x="4049" y="5330"/>
                    <a:pt x="4025" y="5472"/>
                  </a:cubicBezTo>
                  <a:cubicBezTo>
                    <a:pt x="3989" y="6056"/>
                    <a:pt x="4025" y="6639"/>
                    <a:pt x="4227" y="7175"/>
                  </a:cubicBezTo>
                  <a:cubicBezTo>
                    <a:pt x="4418" y="7711"/>
                    <a:pt x="4799" y="8259"/>
                    <a:pt x="5323" y="8497"/>
                  </a:cubicBezTo>
                  <a:cubicBezTo>
                    <a:pt x="5579" y="8616"/>
                    <a:pt x="5850" y="8665"/>
                    <a:pt x="6122" y="8665"/>
                  </a:cubicBezTo>
                  <a:cubicBezTo>
                    <a:pt x="6418" y="8665"/>
                    <a:pt x="6716" y="8607"/>
                    <a:pt x="7002" y="8520"/>
                  </a:cubicBezTo>
                  <a:cubicBezTo>
                    <a:pt x="7818" y="8274"/>
                    <a:pt x="8507" y="8186"/>
                    <a:pt x="9076" y="8186"/>
                  </a:cubicBezTo>
                  <a:cubicBezTo>
                    <a:pt x="10481" y="8186"/>
                    <a:pt x="11145" y="8723"/>
                    <a:pt x="11145" y="8723"/>
                  </a:cubicBezTo>
                  <a:cubicBezTo>
                    <a:pt x="11145" y="8723"/>
                    <a:pt x="11347" y="5068"/>
                    <a:pt x="10847" y="2603"/>
                  </a:cubicBezTo>
                  <a:cubicBezTo>
                    <a:pt x="10716" y="1936"/>
                    <a:pt x="10443" y="1091"/>
                    <a:pt x="9740" y="817"/>
                  </a:cubicBezTo>
                  <a:cubicBezTo>
                    <a:pt x="9592" y="755"/>
                    <a:pt x="9434" y="727"/>
                    <a:pt x="9275" y="727"/>
                  </a:cubicBezTo>
                  <a:cubicBezTo>
                    <a:pt x="9038" y="727"/>
                    <a:pt x="8799" y="789"/>
                    <a:pt x="8585" y="889"/>
                  </a:cubicBezTo>
                  <a:cubicBezTo>
                    <a:pt x="8216" y="1055"/>
                    <a:pt x="7918" y="1317"/>
                    <a:pt x="7633" y="1603"/>
                  </a:cubicBezTo>
                  <a:cubicBezTo>
                    <a:pt x="7478" y="1770"/>
                    <a:pt x="7323" y="1936"/>
                    <a:pt x="7121" y="2008"/>
                  </a:cubicBezTo>
                  <a:cubicBezTo>
                    <a:pt x="7024" y="2042"/>
                    <a:pt x="6921" y="2058"/>
                    <a:pt x="6817" y="2058"/>
                  </a:cubicBezTo>
                  <a:cubicBezTo>
                    <a:pt x="6665" y="2058"/>
                    <a:pt x="6512" y="2024"/>
                    <a:pt x="6371" y="1960"/>
                  </a:cubicBezTo>
                  <a:cubicBezTo>
                    <a:pt x="6025" y="1817"/>
                    <a:pt x="5751" y="1555"/>
                    <a:pt x="5454" y="1365"/>
                  </a:cubicBezTo>
                  <a:cubicBezTo>
                    <a:pt x="4406" y="662"/>
                    <a:pt x="3168" y="115"/>
                    <a:pt x="1906" y="8"/>
                  </a:cubicBezTo>
                  <a:cubicBezTo>
                    <a:pt x="1830" y="3"/>
                    <a:pt x="1752" y="0"/>
                    <a:pt x="1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9"/>
            <p:cNvSpPr/>
            <p:nvPr/>
          </p:nvSpPr>
          <p:spPr>
            <a:xfrm>
              <a:off x="486050" y="3697975"/>
              <a:ext cx="197375" cy="232525"/>
            </a:xfrm>
            <a:custGeom>
              <a:avLst/>
              <a:gdLst/>
              <a:ahLst/>
              <a:cxnLst/>
              <a:rect l="l" t="t" r="r" b="b"/>
              <a:pathLst>
                <a:path w="7895" h="9301" extrusionOk="0">
                  <a:moveTo>
                    <a:pt x="218" y="0"/>
                  </a:moveTo>
                  <a:cubicBezTo>
                    <a:pt x="162" y="0"/>
                    <a:pt x="109" y="24"/>
                    <a:pt x="72" y="73"/>
                  </a:cubicBezTo>
                  <a:cubicBezTo>
                    <a:pt x="1" y="157"/>
                    <a:pt x="1" y="300"/>
                    <a:pt x="84" y="371"/>
                  </a:cubicBezTo>
                  <a:cubicBezTo>
                    <a:pt x="2085" y="2217"/>
                    <a:pt x="7323" y="7384"/>
                    <a:pt x="7466" y="9110"/>
                  </a:cubicBezTo>
                  <a:cubicBezTo>
                    <a:pt x="7466" y="9206"/>
                    <a:pt x="7573" y="9301"/>
                    <a:pt x="7680" y="9301"/>
                  </a:cubicBezTo>
                  <a:cubicBezTo>
                    <a:pt x="7680" y="9301"/>
                    <a:pt x="7692" y="9301"/>
                    <a:pt x="7692" y="9289"/>
                  </a:cubicBezTo>
                  <a:cubicBezTo>
                    <a:pt x="7811" y="9289"/>
                    <a:pt x="7895" y="9182"/>
                    <a:pt x="7883" y="9063"/>
                  </a:cubicBezTo>
                  <a:cubicBezTo>
                    <a:pt x="7704" y="6812"/>
                    <a:pt x="668" y="324"/>
                    <a:pt x="370" y="62"/>
                  </a:cubicBezTo>
                  <a:cubicBezTo>
                    <a:pt x="324" y="21"/>
                    <a:pt x="270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9"/>
            <p:cNvSpPr/>
            <p:nvPr/>
          </p:nvSpPr>
          <p:spPr>
            <a:xfrm>
              <a:off x="495575" y="3778475"/>
              <a:ext cx="99450" cy="29100"/>
            </a:xfrm>
            <a:custGeom>
              <a:avLst/>
              <a:gdLst/>
              <a:ahLst/>
              <a:cxnLst/>
              <a:rect l="l" t="t" r="r" b="b"/>
              <a:pathLst>
                <a:path w="3978" h="1164" extrusionOk="0">
                  <a:moveTo>
                    <a:pt x="231" y="0"/>
                  </a:moveTo>
                  <a:cubicBezTo>
                    <a:pt x="136" y="0"/>
                    <a:pt x="57" y="75"/>
                    <a:pt x="37" y="175"/>
                  </a:cubicBezTo>
                  <a:cubicBezTo>
                    <a:pt x="1" y="294"/>
                    <a:pt x="72" y="390"/>
                    <a:pt x="191" y="425"/>
                  </a:cubicBezTo>
                  <a:lnTo>
                    <a:pt x="3692" y="1164"/>
                  </a:lnTo>
                  <a:lnTo>
                    <a:pt x="3739" y="1164"/>
                  </a:lnTo>
                  <a:cubicBezTo>
                    <a:pt x="3847" y="1164"/>
                    <a:pt x="3918" y="1092"/>
                    <a:pt x="3942" y="1009"/>
                  </a:cubicBezTo>
                  <a:cubicBezTo>
                    <a:pt x="3978" y="878"/>
                    <a:pt x="3906" y="783"/>
                    <a:pt x="3787" y="747"/>
                  </a:cubicBezTo>
                  <a:lnTo>
                    <a:pt x="287" y="9"/>
                  </a:ln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9"/>
            <p:cNvSpPr/>
            <p:nvPr/>
          </p:nvSpPr>
          <p:spPr>
            <a:xfrm>
              <a:off x="544700" y="3698900"/>
              <a:ext cx="11625" cy="65525"/>
            </a:xfrm>
            <a:custGeom>
              <a:avLst/>
              <a:gdLst/>
              <a:ahLst/>
              <a:cxnLst/>
              <a:rect l="l" t="t" r="r" b="b"/>
              <a:pathLst>
                <a:path w="465" h="2621" extrusionOk="0">
                  <a:moveTo>
                    <a:pt x="250" y="1"/>
                  </a:moveTo>
                  <a:cubicBezTo>
                    <a:pt x="155" y="1"/>
                    <a:pt x="48" y="96"/>
                    <a:pt x="48" y="215"/>
                  </a:cubicBezTo>
                  <a:lnTo>
                    <a:pt x="0" y="2418"/>
                  </a:lnTo>
                  <a:cubicBezTo>
                    <a:pt x="0" y="2525"/>
                    <a:pt x="96" y="2620"/>
                    <a:pt x="215" y="2620"/>
                  </a:cubicBezTo>
                  <a:cubicBezTo>
                    <a:pt x="310" y="2620"/>
                    <a:pt x="417" y="2537"/>
                    <a:pt x="417" y="2418"/>
                  </a:cubicBezTo>
                  <a:lnTo>
                    <a:pt x="465" y="215"/>
                  </a:lnTo>
                  <a:cubicBezTo>
                    <a:pt x="465" y="108"/>
                    <a:pt x="370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9"/>
            <p:cNvSpPr/>
            <p:nvPr/>
          </p:nvSpPr>
          <p:spPr>
            <a:xfrm>
              <a:off x="633700" y="3481075"/>
              <a:ext cx="267625" cy="305375"/>
            </a:xfrm>
            <a:custGeom>
              <a:avLst/>
              <a:gdLst/>
              <a:ahLst/>
              <a:cxnLst/>
              <a:rect l="l" t="t" r="r" b="b"/>
              <a:pathLst>
                <a:path w="10705" h="12215" extrusionOk="0">
                  <a:moveTo>
                    <a:pt x="9206" y="1"/>
                  </a:moveTo>
                  <a:cubicBezTo>
                    <a:pt x="8851" y="1"/>
                    <a:pt x="8482" y="111"/>
                    <a:pt x="8156" y="260"/>
                  </a:cubicBezTo>
                  <a:cubicBezTo>
                    <a:pt x="6918" y="820"/>
                    <a:pt x="5894" y="1808"/>
                    <a:pt x="5072" y="2880"/>
                  </a:cubicBezTo>
                  <a:cubicBezTo>
                    <a:pt x="4846" y="3177"/>
                    <a:pt x="4656" y="3535"/>
                    <a:pt x="4370" y="3796"/>
                  </a:cubicBezTo>
                  <a:cubicBezTo>
                    <a:pt x="4176" y="3979"/>
                    <a:pt x="3917" y="4107"/>
                    <a:pt x="3665" y="4107"/>
                  </a:cubicBezTo>
                  <a:cubicBezTo>
                    <a:pt x="3654" y="4107"/>
                    <a:pt x="3643" y="4107"/>
                    <a:pt x="3632" y="4106"/>
                  </a:cubicBezTo>
                  <a:cubicBezTo>
                    <a:pt x="3406" y="4094"/>
                    <a:pt x="3179" y="3987"/>
                    <a:pt x="2977" y="3880"/>
                  </a:cubicBezTo>
                  <a:cubicBezTo>
                    <a:pt x="2584" y="3701"/>
                    <a:pt x="2203" y="3535"/>
                    <a:pt x="1763" y="3511"/>
                  </a:cubicBezTo>
                  <a:cubicBezTo>
                    <a:pt x="1707" y="3506"/>
                    <a:pt x="1652" y="3504"/>
                    <a:pt x="1596" y="3504"/>
                  </a:cubicBezTo>
                  <a:cubicBezTo>
                    <a:pt x="1231" y="3504"/>
                    <a:pt x="864" y="3608"/>
                    <a:pt x="596" y="3856"/>
                  </a:cubicBezTo>
                  <a:cubicBezTo>
                    <a:pt x="0" y="4368"/>
                    <a:pt x="24" y="5309"/>
                    <a:pt x="131" y="6023"/>
                  </a:cubicBezTo>
                  <a:cubicBezTo>
                    <a:pt x="536" y="8642"/>
                    <a:pt x="2024" y="12214"/>
                    <a:pt x="2024" y="12214"/>
                  </a:cubicBezTo>
                  <a:cubicBezTo>
                    <a:pt x="2024" y="12214"/>
                    <a:pt x="2965" y="10690"/>
                    <a:pt x="6085" y="10559"/>
                  </a:cubicBezTo>
                  <a:cubicBezTo>
                    <a:pt x="6692" y="10535"/>
                    <a:pt x="7323" y="10369"/>
                    <a:pt x="7763" y="9940"/>
                  </a:cubicBezTo>
                  <a:cubicBezTo>
                    <a:pt x="8216" y="9500"/>
                    <a:pt x="8394" y="8821"/>
                    <a:pt x="8394" y="8226"/>
                  </a:cubicBezTo>
                  <a:cubicBezTo>
                    <a:pt x="8406" y="7618"/>
                    <a:pt x="8240" y="7023"/>
                    <a:pt x="7978" y="6475"/>
                  </a:cubicBezTo>
                  <a:cubicBezTo>
                    <a:pt x="7906" y="6321"/>
                    <a:pt x="7823" y="6178"/>
                    <a:pt x="7847" y="6011"/>
                  </a:cubicBezTo>
                  <a:cubicBezTo>
                    <a:pt x="7859" y="5856"/>
                    <a:pt x="7930" y="5713"/>
                    <a:pt x="8025" y="5582"/>
                  </a:cubicBezTo>
                  <a:cubicBezTo>
                    <a:pt x="8752" y="4523"/>
                    <a:pt x="10085" y="3820"/>
                    <a:pt x="10537" y="2582"/>
                  </a:cubicBezTo>
                  <a:cubicBezTo>
                    <a:pt x="10680" y="2165"/>
                    <a:pt x="10704" y="1689"/>
                    <a:pt x="10597" y="1260"/>
                  </a:cubicBezTo>
                  <a:cubicBezTo>
                    <a:pt x="10490" y="832"/>
                    <a:pt x="10264" y="403"/>
                    <a:pt x="9895" y="177"/>
                  </a:cubicBezTo>
                  <a:cubicBezTo>
                    <a:pt x="9683" y="52"/>
                    <a:pt x="9447" y="1"/>
                    <a:pt x="9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9"/>
            <p:cNvSpPr/>
            <p:nvPr/>
          </p:nvSpPr>
          <p:spPr>
            <a:xfrm>
              <a:off x="671500" y="3556075"/>
              <a:ext cx="151825" cy="651550"/>
            </a:xfrm>
            <a:custGeom>
              <a:avLst/>
              <a:gdLst/>
              <a:ahLst/>
              <a:cxnLst/>
              <a:rect l="l" t="t" r="r" b="b"/>
              <a:pathLst>
                <a:path w="6073" h="26062" extrusionOk="0">
                  <a:moveTo>
                    <a:pt x="5838" y="0"/>
                  </a:moveTo>
                  <a:cubicBezTo>
                    <a:pt x="5792" y="0"/>
                    <a:pt x="5744" y="16"/>
                    <a:pt x="5704" y="46"/>
                  </a:cubicBezTo>
                  <a:cubicBezTo>
                    <a:pt x="5513" y="213"/>
                    <a:pt x="929" y="4047"/>
                    <a:pt x="465" y="8928"/>
                  </a:cubicBezTo>
                  <a:cubicBezTo>
                    <a:pt x="1" y="13750"/>
                    <a:pt x="143" y="15989"/>
                    <a:pt x="143" y="16001"/>
                  </a:cubicBezTo>
                  <a:lnTo>
                    <a:pt x="143" y="25859"/>
                  </a:lnTo>
                  <a:cubicBezTo>
                    <a:pt x="143" y="25978"/>
                    <a:pt x="227" y="26061"/>
                    <a:pt x="346" y="26061"/>
                  </a:cubicBezTo>
                  <a:cubicBezTo>
                    <a:pt x="465" y="26061"/>
                    <a:pt x="560" y="25978"/>
                    <a:pt x="572" y="25835"/>
                  </a:cubicBezTo>
                  <a:lnTo>
                    <a:pt x="572" y="15977"/>
                  </a:lnTo>
                  <a:cubicBezTo>
                    <a:pt x="560" y="15953"/>
                    <a:pt x="441" y="13739"/>
                    <a:pt x="882" y="8964"/>
                  </a:cubicBezTo>
                  <a:cubicBezTo>
                    <a:pt x="1334" y="4261"/>
                    <a:pt x="5930" y="415"/>
                    <a:pt x="5977" y="380"/>
                  </a:cubicBezTo>
                  <a:cubicBezTo>
                    <a:pt x="6061" y="296"/>
                    <a:pt x="6073" y="165"/>
                    <a:pt x="6001" y="82"/>
                  </a:cubicBezTo>
                  <a:cubicBezTo>
                    <a:pt x="5960" y="28"/>
                    <a:pt x="5900" y="0"/>
                    <a:pt x="5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9"/>
            <p:cNvSpPr/>
            <p:nvPr/>
          </p:nvSpPr>
          <p:spPr>
            <a:xfrm>
              <a:off x="717625" y="3642975"/>
              <a:ext cx="97375" cy="38100"/>
            </a:xfrm>
            <a:custGeom>
              <a:avLst/>
              <a:gdLst/>
              <a:ahLst/>
              <a:cxnLst/>
              <a:rect l="l" t="t" r="r" b="b"/>
              <a:pathLst>
                <a:path w="3895" h="1524" extrusionOk="0">
                  <a:moveTo>
                    <a:pt x="3664" y="1"/>
                  </a:moveTo>
                  <a:cubicBezTo>
                    <a:pt x="3643" y="1"/>
                    <a:pt x="3620" y="4"/>
                    <a:pt x="3597" y="11"/>
                  </a:cubicBezTo>
                  <a:lnTo>
                    <a:pt x="168" y="1107"/>
                  </a:lnTo>
                  <a:cubicBezTo>
                    <a:pt x="61" y="1154"/>
                    <a:pt x="1" y="1273"/>
                    <a:pt x="37" y="1381"/>
                  </a:cubicBezTo>
                  <a:cubicBezTo>
                    <a:pt x="61" y="1464"/>
                    <a:pt x="156" y="1523"/>
                    <a:pt x="239" y="1523"/>
                  </a:cubicBezTo>
                  <a:cubicBezTo>
                    <a:pt x="263" y="1523"/>
                    <a:pt x="287" y="1523"/>
                    <a:pt x="299" y="1511"/>
                  </a:cubicBezTo>
                  <a:lnTo>
                    <a:pt x="3728" y="416"/>
                  </a:lnTo>
                  <a:cubicBezTo>
                    <a:pt x="3823" y="368"/>
                    <a:pt x="3894" y="249"/>
                    <a:pt x="3859" y="142"/>
                  </a:cubicBezTo>
                  <a:cubicBezTo>
                    <a:pt x="3820" y="56"/>
                    <a:pt x="3751" y="1"/>
                    <a:pt x="3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9"/>
            <p:cNvSpPr/>
            <p:nvPr/>
          </p:nvSpPr>
          <p:spPr>
            <a:xfrm>
              <a:off x="668525" y="3653200"/>
              <a:ext cx="38425" cy="71625"/>
            </a:xfrm>
            <a:custGeom>
              <a:avLst/>
              <a:gdLst/>
              <a:ahLst/>
              <a:cxnLst/>
              <a:rect l="l" t="t" r="r" b="b"/>
              <a:pathLst>
                <a:path w="1537" h="2865" extrusionOk="0">
                  <a:moveTo>
                    <a:pt x="243" y="1"/>
                  </a:moveTo>
                  <a:cubicBezTo>
                    <a:pt x="213" y="1"/>
                    <a:pt x="183" y="6"/>
                    <a:pt x="155" y="19"/>
                  </a:cubicBezTo>
                  <a:cubicBezTo>
                    <a:pt x="48" y="67"/>
                    <a:pt x="0" y="198"/>
                    <a:pt x="48" y="305"/>
                  </a:cubicBezTo>
                  <a:lnTo>
                    <a:pt x="1096" y="2722"/>
                  </a:lnTo>
                  <a:cubicBezTo>
                    <a:pt x="1120" y="2817"/>
                    <a:pt x="1215" y="2865"/>
                    <a:pt x="1286" y="2865"/>
                  </a:cubicBezTo>
                  <a:cubicBezTo>
                    <a:pt x="1310" y="2865"/>
                    <a:pt x="1346" y="2841"/>
                    <a:pt x="1393" y="2829"/>
                  </a:cubicBezTo>
                  <a:cubicBezTo>
                    <a:pt x="1489" y="2781"/>
                    <a:pt x="1536" y="2650"/>
                    <a:pt x="1489" y="2543"/>
                  </a:cubicBezTo>
                  <a:lnTo>
                    <a:pt x="441" y="126"/>
                  </a:lnTo>
                  <a:cubicBezTo>
                    <a:pt x="406" y="47"/>
                    <a:pt x="326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9"/>
            <p:cNvSpPr/>
            <p:nvPr/>
          </p:nvSpPr>
          <p:spPr>
            <a:xfrm>
              <a:off x="440225" y="3865325"/>
              <a:ext cx="208375" cy="166675"/>
            </a:xfrm>
            <a:custGeom>
              <a:avLst/>
              <a:gdLst/>
              <a:ahLst/>
              <a:cxnLst/>
              <a:rect l="l" t="t" r="r" b="b"/>
              <a:pathLst>
                <a:path w="8335" h="6667" extrusionOk="0">
                  <a:moveTo>
                    <a:pt x="1194" y="0"/>
                  </a:moveTo>
                  <a:cubicBezTo>
                    <a:pt x="847" y="0"/>
                    <a:pt x="493" y="74"/>
                    <a:pt x="262" y="333"/>
                  </a:cubicBezTo>
                  <a:cubicBezTo>
                    <a:pt x="60" y="571"/>
                    <a:pt x="0" y="892"/>
                    <a:pt x="24" y="1202"/>
                  </a:cubicBezTo>
                  <a:cubicBezTo>
                    <a:pt x="60" y="1523"/>
                    <a:pt x="167" y="1833"/>
                    <a:pt x="358" y="2083"/>
                  </a:cubicBezTo>
                  <a:cubicBezTo>
                    <a:pt x="917" y="2797"/>
                    <a:pt x="1965" y="2976"/>
                    <a:pt x="2679" y="3524"/>
                  </a:cubicBezTo>
                  <a:cubicBezTo>
                    <a:pt x="2763" y="3583"/>
                    <a:pt x="2846" y="3666"/>
                    <a:pt x="2882" y="3762"/>
                  </a:cubicBezTo>
                  <a:cubicBezTo>
                    <a:pt x="2929" y="3881"/>
                    <a:pt x="2917" y="3988"/>
                    <a:pt x="2905" y="4107"/>
                  </a:cubicBezTo>
                  <a:cubicBezTo>
                    <a:pt x="2858" y="4536"/>
                    <a:pt x="2870" y="4976"/>
                    <a:pt x="3001" y="5369"/>
                  </a:cubicBezTo>
                  <a:cubicBezTo>
                    <a:pt x="3144" y="5774"/>
                    <a:pt x="3406" y="6191"/>
                    <a:pt x="3798" y="6381"/>
                  </a:cubicBezTo>
                  <a:cubicBezTo>
                    <a:pt x="4000" y="6488"/>
                    <a:pt x="4221" y="6532"/>
                    <a:pt x="4446" y="6532"/>
                  </a:cubicBezTo>
                  <a:cubicBezTo>
                    <a:pt x="4647" y="6532"/>
                    <a:pt x="4852" y="6497"/>
                    <a:pt x="5049" y="6441"/>
                  </a:cubicBezTo>
                  <a:cubicBezTo>
                    <a:pt x="5604" y="6290"/>
                    <a:pt x="6080" y="6234"/>
                    <a:pt x="6479" y="6234"/>
                  </a:cubicBezTo>
                  <a:cubicBezTo>
                    <a:pt x="7592" y="6234"/>
                    <a:pt x="8109" y="6667"/>
                    <a:pt x="8109" y="6667"/>
                  </a:cubicBezTo>
                  <a:cubicBezTo>
                    <a:pt x="8109" y="6667"/>
                    <a:pt x="8335" y="3964"/>
                    <a:pt x="8013" y="2142"/>
                  </a:cubicBezTo>
                  <a:cubicBezTo>
                    <a:pt x="7942" y="1642"/>
                    <a:pt x="7751" y="1011"/>
                    <a:pt x="7239" y="785"/>
                  </a:cubicBezTo>
                  <a:cubicBezTo>
                    <a:pt x="7128" y="734"/>
                    <a:pt x="7003" y="712"/>
                    <a:pt x="6876" y="712"/>
                  </a:cubicBezTo>
                  <a:cubicBezTo>
                    <a:pt x="6706" y="712"/>
                    <a:pt x="6532" y="753"/>
                    <a:pt x="6382" y="821"/>
                  </a:cubicBezTo>
                  <a:cubicBezTo>
                    <a:pt x="6108" y="928"/>
                    <a:pt x="5870" y="1119"/>
                    <a:pt x="5668" y="1321"/>
                  </a:cubicBezTo>
                  <a:cubicBezTo>
                    <a:pt x="5549" y="1428"/>
                    <a:pt x="5430" y="1547"/>
                    <a:pt x="5275" y="1607"/>
                  </a:cubicBezTo>
                  <a:cubicBezTo>
                    <a:pt x="5208" y="1633"/>
                    <a:pt x="5139" y="1645"/>
                    <a:pt x="5068" y="1645"/>
                  </a:cubicBezTo>
                  <a:cubicBezTo>
                    <a:pt x="4949" y="1645"/>
                    <a:pt x="4827" y="1611"/>
                    <a:pt x="4715" y="1559"/>
                  </a:cubicBezTo>
                  <a:cubicBezTo>
                    <a:pt x="4477" y="1440"/>
                    <a:pt x="4287" y="1249"/>
                    <a:pt x="4060" y="1107"/>
                  </a:cubicBezTo>
                  <a:cubicBezTo>
                    <a:pt x="3286" y="547"/>
                    <a:pt x="2382" y="118"/>
                    <a:pt x="1441" y="11"/>
                  </a:cubicBezTo>
                  <a:cubicBezTo>
                    <a:pt x="1360" y="4"/>
                    <a:pt x="1277" y="0"/>
                    <a:pt x="1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9"/>
            <p:cNvSpPr/>
            <p:nvPr/>
          </p:nvSpPr>
          <p:spPr>
            <a:xfrm>
              <a:off x="697400" y="3781125"/>
              <a:ext cx="214625" cy="164550"/>
            </a:xfrm>
            <a:custGeom>
              <a:avLst/>
              <a:gdLst/>
              <a:ahLst/>
              <a:cxnLst/>
              <a:rect l="l" t="t" r="r" b="b"/>
              <a:pathLst>
                <a:path w="8585" h="6582" extrusionOk="0">
                  <a:moveTo>
                    <a:pt x="7356" y="1"/>
                  </a:moveTo>
                  <a:cubicBezTo>
                    <a:pt x="7285" y="1"/>
                    <a:pt x="7214" y="4"/>
                    <a:pt x="7144" y="10"/>
                  </a:cubicBezTo>
                  <a:cubicBezTo>
                    <a:pt x="6168" y="81"/>
                    <a:pt x="5239" y="510"/>
                    <a:pt x="4441" y="1034"/>
                  </a:cubicBezTo>
                  <a:cubicBezTo>
                    <a:pt x="4227" y="1177"/>
                    <a:pt x="4013" y="1367"/>
                    <a:pt x="3763" y="1474"/>
                  </a:cubicBezTo>
                  <a:cubicBezTo>
                    <a:pt x="3657" y="1524"/>
                    <a:pt x="3534" y="1552"/>
                    <a:pt x="3414" y="1552"/>
                  </a:cubicBezTo>
                  <a:cubicBezTo>
                    <a:pt x="3332" y="1552"/>
                    <a:pt x="3252" y="1539"/>
                    <a:pt x="3179" y="1510"/>
                  </a:cubicBezTo>
                  <a:cubicBezTo>
                    <a:pt x="3036" y="1450"/>
                    <a:pt x="2917" y="1331"/>
                    <a:pt x="2798" y="1212"/>
                  </a:cubicBezTo>
                  <a:cubicBezTo>
                    <a:pt x="2584" y="998"/>
                    <a:pt x="2346" y="796"/>
                    <a:pt x="2084" y="677"/>
                  </a:cubicBezTo>
                  <a:cubicBezTo>
                    <a:pt x="1921" y="606"/>
                    <a:pt x="1740" y="560"/>
                    <a:pt x="1561" y="560"/>
                  </a:cubicBezTo>
                  <a:cubicBezTo>
                    <a:pt x="1439" y="560"/>
                    <a:pt x="1318" y="581"/>
                    <a:pt x="1203" y="629"/>
                  </a:cubicBezTo>
                  <a:cubicBezTo>
                    <a:pt x="679" y="843"/>
                    <a:pt x="477" y="1474"/>
                    <a:pt x="369" y="1986"/>
                  </a:cubicBezTo>
                  <a:cubicBezTo>
                    <a:pt x="0" y="3832"/>
                    <a:pt x="143" y="6582"/>
                    <a:pt x="143" y="6582"/>
                  </a:cubicBezTo>
                  <a:cubicBezTo>
                    <a:pt x="143" y="6582"/>
                    <a:pt x="640" y="6181"/>
                    <a:pt x="1697" y="6181"/>
                  </a:cubicBezTo>
                  <a:cubicBezTo>
                    <a:pt x="2131" y="6181"/>
                    <a:pt x="2659" y="6249"/>
                    <a:pt x="3286" y="6439"/>
                  </a:cubicBezTo>
                  <a:cubicBezTo>
                    <a:pt x="3495" y="6505"/>
                    <a:pt x="3715" y="6543"/>
                    <a:pt x="3932" y="6543"/>
                  </a:cubicBezTo>
                  <a:cubicBezTo>
                    <a:pt x="4150" y="6543"/>
                    <a:pt x="4364" y="6505"/>
                    <a:pt x="4560" y="6415"/>
                  </a:cubicBezTo>
                  <a:cubicBezTo>
                    <a:pt x="4965" y="6237"/>
                    <a:pt x="5251" y="5820"/>
                    <a:pt x="5394" y="5427"/>
                  </a:cubicBezTo>
                  <a:cubicBezTo>
                    <a:pt x="5549" y="5022"/>
                    <a:pt x="5572" y="4570"/>
                    <a:pt x="5549" y="4141"/>
                  </a:cubicBezTo>
                  <a:cubicBezTo>
                    <a:pt x="5537" y="4022"/>
                    <a:pt x="5513" y="3903"/>
                    <a:pt x="5561" y="3796"/>
                  </a:cubicBezTo>
                  <a:cubicBezTo>
                    <a:pt x="5608" y="3701"/>
                    <a:pt x="5692" y="3617"/>
                    <a:pt x="5787" y="3558"/>
                  </a:cubicBezTo>
                  <a:cubicBezTo>
                    <a:pt x="6525" y="3022"/>
                    <a:pt x="7597" y="2879"/>
                    <a:pt x="8192" y="2153"/>
                  </a:cubicBezTo>
                  <a:cubicBezTo>
                    <a:pt x="8406" y="1891"/>
                    <a:pt x="8525" y="1581"/>
                    <a:pt x="8549" y="1272"/>
                  </a:cubicBezTo>
                  <a:cubicBezTo>
                    <a:pt x="8585" y="962"/>
                    <a:pt x="8537" y="617"/>
                    <a:pt x="8335" y="367"/>
                  </a:cubicBezTo>
                  <a:cubicBezTo>
                    <a:pt x="8095" y="88"/>
                    <a:pt x="7723" y="1"/>
                    <a:pt x="7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9"/>
            <p:cNvSpPr/>
            <p:nvPr/>
          </p:nvSpPr>
          <p:spPr>
            <a:xfrm>
              <a:off x="675675" y="3840375"/>
              <a:ext cx="151525" cy="129425"/>
            </a:xfrm>
            <a:custGeom>
              <a:avLst/>
              <a:gdLst/>
              <a:ahLst/>
              <a:cxnLst/>
              <a:rect l="l" t="t" r="r" b="b"/>
              <a:pathLst>
                <a:path w="6061" h="5177" extrusionOk="0">
                  <a:moveTo>
                    <a:pt x="5823" y="0"/>
                  </a:moveTo>
                  <a:cubicBezTo>
                    <a:pt x="5783" y="0"/>
                    <a:pt x="5743" y="11"/>
                    <a:pt x="5703" y="33"/>
                  </a:cubicBezTo>
                  <a:cubicBezTo>
                    <a:pt x="5156" y="390"/>
                    <a:pt x="286" y="3617"/>
                    <a:pt x="36" y="4926"/>
                  </a:cubicBezTo>
                  <a:cubicBezTo>
                    <a:pt x="0" y="5045"/>
                    <a:pt x="72" y="5165"/>
                    <a:pt x="191" y="5176"/>
                  </a:cubicBezTo>
                  <a:lnTo>
                    <a:pt x="238" y="5176"/>
                  </a:lnTo>
                  <a:cubicBezTo>
                    <a:pt x="345" y="5176"/>
                    <a:pt x="429" y="5117"/>
                    <a:pt x="453" y="5022"/>
                  </a:cubicBezTo>
                  <a:cubicBezTo>
                    <a:pt x="631" y="4152"/>
                    <a:pt x="3822" y="1771"/>
                    <a:pt x="5941" y="390"/>
                  </a:cubicBezTo>
                  <a:cubicBezTo>
                    <a:pt x="6025" y="319"/>
                    <a:pt x="6060" y="200"/>
                    <a:pt x="6001" y="92"/>
                  </a:cubicBezTo>
                  <a:cubicBezTo>
                    <a:pt x="5956" y="32"/>
                    <a:pt x="5891" y="0"/>
                    <a:pt x="5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99"/>
            <p:cNvSpPr/>
            <p:nvPr/>
          </p:nvSpPr>
          <p:spPr>
            <a:xfrm>
              <a:off x="772700" y="3838475"/>
              <a:ext cx="13425" cy="42025"/>
            </a:xfrm>
            <a:custGeom>
              <a:avLst/>
              <a:gdLst/>
              <a:ahLst/>
              <a:cxnLst/>
              <a:rect l="l" t="t" r="r" b="b"/>
              <a:pathLst>
                <a:path w="537" h="1681" extrusionOk="0">
                  <a:moveTo>
                    <a:pt x="312" y="1"/>
                  </a:moveTo>
                  <a:cubicBezTo>
                    <a:pt x="203" y="1"/>
                    <a:pt x="119" y="81"/>
                    <a:pt x="108" y="192"/>
                  </a:cubicBezTo>
                  <a:lnTo>
                    <a:pt x="24" y="1466"/>
                  </a:lnTo>
                  <a:cubicBezTo>
                    <a:pt x="1" y="1585"/>
                    <a:pt x="96" y="1669"/>
                    <a:pt x="227" y="1681"/>
                  </a:cubicBezTo>
                  <a:cubicBezTo>
                    <a:pt x="334" y="1681"/>
                    <a:pt x="417" y="1597"/>
                    <a:pt x="441" y="1490"/>
                  </a:cubicBezTo>
                  <a:lnTo>
                    <a:pt x="525" y="228"/>
                  </a:lnTo>
                  <a:cubicBezTo>
                    <a:pt x="536" y="109"/>
                    <a:pt x="453" y="14"/>
                    <a:pt x="334" y="2"/>
                  </a:cubicBezTo>
                  <a:cubicBezTo>
                    <a:pt x="326" y="1"/>
                    <a:pt x="319" y="1"/>
                    <a:pt x="312" y="1"/>
                  </a:cubicBez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99"/>
            <p:cNvSpPr/>
            <p:nvPr/>
          </p:nvSpPr>
          <p:spPr>
            <a:xfrm>
              <a:off x="499450" y="3909375"/>
              <a:ext cx="187550" cy="232775"/>
            </a:xfrm>
            <a:custGeom>
              <a:avLst/>
              <a:gdLst/>
              <a:ahLst/>
              <a:cxnLst/>
              <a:rect l="l" t="t" r="r" b="b"/>
              <a:pathLst>
                <a:path w="7502" h="9311" extrusionOk="0">
                  <a:moveTo>
                    <a:pt x="234" y="1"/>
                  </a:moveTo>
                  <a:cubicBezTo>
                    <a:pt x="147" y="1"/>
                    <a:pt x="63" y="56"/>
                    <a:pt x="25" y="142"/>
                  </a:cubicBezTo>
                  <a:cubicBezTo>
                    <a:pt x="1" y="249"/>
                    <a:pt x="60" y="369"/>
                    <a:pt x="155" y="416"/>
                  </a:cubicBezTo>
                  <a:cubicBezTo>
                    <a:pt x="203" y="428"/>
                    <a:pt x="4120" y="1797"/>
                    <a:pt x="5513" y="4714"/>
                  </a:cubicBezTo>
                  <a:cubicBezTo>
                    <a:pt x="6918" y="7655"/>
                    <a:pt x="7061" y="9108"/>
                    <a:pt x="7061" y="9120"/>
                  </a:cubicBezTo>
                  <a:cubicBezTo>
                    <a:pt x="7085" y="9227"/>
                    <a:pt x="7168" y="9310"/>
                    <a:pt x="7275" y="9310"/>
                  </a:cubicBezTo>
                  <a:cubicBezTo>
                    <a:pt x="7275" y="9310"/>
                    <a:pt x="7287" y="9310"/>
                    <a:pt x="7287" y="9298"/>
                  </a:cubicBezTo>
                  <a:cubicBezTo>
                    <a:pt x="7406" y="9298"/>
                    <a:pt x="7502" y="9191"/>
                    <a:pt x="7478" y="9072"/>
                  </a:cubicBezTo>
                  <a:cubicBezTo>
                    <a:pt x="7478" y="9012"/>
                    <a:pt x="7335" y="7536"/>
                    <a:pt x="5894" y="4524"/>
                  </a:cubicBezTo>
                  <a:cubicBezTo>
                    <a:pt x="4430" y="1452"/>
                    <a:pt x="453" y="71"/>
                    <a:pt x="298" y="11"/>
                  </a:cubicBezTo>
                  <a:cubicBezTo>
                    <a:pt x="277" y="4"/>
                    <a:pt x="256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99"/>
            <p:cNvSpPr/>
            <p:nvPr/>
          </p:nvSpPr>
          <p:spPr>
            <a:xfrm>
              <a:off x="550950" y="3901800"/>
              <a:ext cx="26525" cy="50150"/>
            </a:xfrm>
            <a:custGeom>
              <a:avLst/>
              <a:gdLst/>
              <a:ahLst/>
              <a:cxnLst/>
              <a:rect l="l" t="t" r="r" b="b"/>
              <a:pathLst>
                <a:path w="1061" h="2006" extrusionOk="0">
                  <a:moveTo>
                    <a:pt x="245" y="0"/>
                  </a:moveTo>
                  <a:cubicBezTo>
                    <a:pt x="219" y="0"/>
                    <a:pt x="193" y="5"/>
                    <a:pt x="167" y="17"/>
                  </a:cubicBezTo>
                  <a:cubicBezTo>
                    <a:pt x="60" y="64"/>
                    <a:pt x="0" y="171"/>
                    <a:pt x="48" y="279"/>
                  </a:cubicBezTo>
                  <a:lnTo>
                    <a:pt x="632" y="1874"/>
                  </a:lnTo>
                  <a:cubicBezTo>
                    <a:pt x="655" y="1946"/>
                    <a:pt x="739" y="2005"/>
                    <a:pt x="822" y="2005"/>
                  </a:cubicBezTo>
                  <a:cubicBezTo>
                    <a:pt x="834" y="2005"/>
                    <a:pt x="870" y="2005"/>
                    <a:pt x="893" y="1993"/>
                  </a:cubicBezTo>
                  <a:cubicBezTo>
                    <a:pt x="1001" y="1946"/>
                    <a:pt x="1060" y="1826"/>
                    <a:pt x="1013" y="1731"/>
                  </a:cubicBezTo>
                  <a:lnTo>
                    <a:pt x="441" y="136"/>
                  </a:lnTo>
                  <a:cubicBezTo>
                    <a:pt x="405" y="54"/>
                    <a:pt x="32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99"/>
            <p:cNvSpPr/>
            <p:nvPr/>
          </p:nvSpPr>
          <p:spPr>
            <a:xfrm>
              <a:off x="613450" y="3938225"/>
              <a:ext cx="14325" cy="55975"/>
            </a:xfrm>
            <a:custGeom>
              <a:avLst/>
              <a:gdLst/>
              <a:ahLst/>
              <a:cxnLst/>
              <a:rect l="l" t="t" r="r" b="b"/>
              <a:pathLst>
                <a:path w="573" h="2239" extrusionOk="0">
                  <a:moveTo>
                    <a:pt x="358" y="0"/>
                  </a:moveTo>
                  <a:cubicBezTo>
                    <a:pt x="239" y="0"/>
                    <a:pt x="156" y="72"/>
                    <a:pt x="144" y="191"/>
                  </a:cubicBezTo>
                  <a:lnTo>
                    <a:pt x="25" y="2013"/>
                  </a:lnTo>
                  <a:cubicBezTo>
                    <a:pt x="1" y="2132"/>
                    <a:pt x="96" y="2215"/>
                    <a:pt x="227" y="2239"/>
                  </a:cubicBezTo>
                  <a:cubicBezTo>
                    <a:pt x="346" y="2239"/>
                    <a:pt x="441" y="2143"/>
                    <a:pt x="441" y="2036"/>
                  </a:cubicBezTo>
                  <a:lnTo>
                    <a:pt x="548" y="227"/>
                  </a:lnTo>
                  <a:cubicBezTo>
                    <a:pt x="572" y="108"/>
                    <a:pt x="477" y="12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99"/>
            <p:cNvSpPr/>
            <p:nvPr/>
          </p:nvSpPr>
          <p:spPr>
            <a:xfrm>
              <a:off x="702150" y="3966900"/>
              <a:ext cx="156000" cy="128500"/>
            </a:xfrm>
            <a:custGeom>
              <a:avLst/>
              <a:gdLst/>
              <a:ahLst/>
              <a:cxnLst/>
              <a:rect l="l" t="t" r="r" b="b"/>
              <a:pathLst>
                <a:path w="6240" h="5140" extrusionOk="0">
                  <a:moveTo>
                    <a:pt x="5384" y="0"/>
                  </a:moveTo>
                  <a:cubicBezTo>
                    <a:pt x="5299" y="0"/>
                    <a:pt x="5214" y="8"/>
                    <a:pt x="5132" y="20"/>
                  </a:cubicBezTo>
                  <a:cubicBezTo>
                    <a:pt x="4418" y="104"/>
                    <a:pt x="3751" y="449"/>
                    <a:pt x="3180" y="866"/>
                  </a:cubicBezTo>
                  <a:cubicBezTo>
                    <a:pt x="3025" y="985"/>
                    <a:pt x="2870" y="1127"/>
                    <a:pt x="2692" y="1223"/>
                  </a:cubicBezTo>
                  <a:cubicBezTo>
                    <a:pt x="2603" y="1263"/>
                    <a:pt x="2503" y="1287"/>
                    <a:pt x="2403" y="1287"/>
                  </a:cubicBezTo>
                  <a:cubicBezTo>
                    <a:pt x="2356" y="1287"/>
                    <a:pt x="2309" y="1282"/>
                    <a:pt x="2263" y="1270"/>
                  </a:cubicBezTo>
                  <a:cubicBezTo>
                    <a:pt x="2144" y="1223"/>
                    <a:pt x="2049" y="1127"/>
                    <a:pt x="1965" y="1056"/>
                  </a:cubicBezTo>
                  <a:cubicBezTo>
                    <a:pt x="1799" y="913"/>
                    <a:pt x="1620" y="758"/>
                    <a:pt x="1418" y="687"/>
                  </a:cubicBezTo>
                  <a:cubicBezTo>
                    <a:pt x="1304" y="636"/>
                    <a:pt x="1183" y="609"/>
                    <a:pt x="1065" y="609"/>
                  </a:cubicBezTo>
                  <a:cubicBezTo>
                    <a:pt x="961" y="609"/>
                    <a:pt x="858" y="630"/>
                    <a:pt x="763" y="675"/>
                  </a:cubicBezTo>
                  <a:cubicBezTo>
                    <a:pt x="370" y="854"/>
                    <a:pt x="251" y="1330"/>
                    <a:pt x="191" y="1699"/>
                  </a:cubicBezTo>
                  <a:cubicBezTo>
                    <a:pt x="1" y="3092"/>
                    <a:pt x="203" y="5140"/>
                    <a:pt x="203" y="5140"/>
                  </a:cubicBezTo>
                  <a:cubicBezTo>
                    <a:pt x="203" y="5140"/>
                    <a:pt x="600" y="4783"/>
                    <a:pt x="1480" y="4783"/>
                  </a:cubicBezTo>
                  <a:cubicBezTo>
                    <a:pt x="1771" y="4783"/>
                    <a:pt x="2114" y="4822"/>
                    <a:pt x="2513" y="4926"/>
                  </a:cubicBezTo>
                  <a:cubicBezTo>
                    <a:pt x="2655" y="4958"/>
                    <a:pt x="2805" y="4981"/>
                    <a:pt x="2953" y="4981"/>
                  </a:cubicBezTo>
                  <a:cubicBezTo>
                    <a:pt x="3127" y="4981"/>
                    <a:pt x="3299" y="4950"/>
                    <a:pt x="3454" y="4866"/>
                  </a:cubicBezTo>
                  <a:cubicBezTo>
                    <a:pt x="3739" y="4723"/>
                    <a:pt x="3942" y="4402"/>
                    <a:pt x="4037" y="4092"/>
                  </a:cubicBezTo>
                  <a:cubicBezTo>
                    <a:pt x="4132" y="3783"/>
                    <a:pt x="4132" y="3449"/>
                    <a:pt x="4097" y="3140"/>
                  </a:cubicBezTo>
                  <a:cubicBezTo>
                    <a:pt x="4073" y="3056"/>
                    <a:pt x="4061" y="2961"/>
                    <a:pt x="4097" y="2890"/>
                  </a:cubicBezTo>
                  <a:cubicBezTo>
                    <a:pt x="4120" y="2818"/>
                    <a:pt x="4180" y="2759"/>
                    <a:pt x="4251" y="2699"/>
                  </a:cubicBezTo>
                  <a:cubicBezTo>
                    <a:pt x="4787" y="2259"/>
                    <a:pt x="5561" y="2128"/>
                    <a:pt x="5978" y="1568"/>
                  </a:cubicBezTo>
                  <a:cubicBezTo>
                    <a:pt x="6133" y="1366"/>
                    <a:pt x="6204" y="1127"/>
                    <a:pt x="6216" y="889"/>
                  </a:cubicBezTo>
                  <a:cubicBezTo>
                    <a:pt x="6240" y="651"/>
                    <a:pt x="6192" y="401"/>
                    <a:pt x="6025" y="234"/>
                  </a:cubicBezTo>
                  <a:cubicBezTo>
                    <a:pt x="5859" y="59"/>
                    <a:pt x="5621" y="0"/>
                    <a:pt x="5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99"/>
            <p:cNvSpPr/>
            <p:nvPr/>
          </p:nvSpPr>
          <p:spPr>
            <a:xfrm>
              <a:off x="674175" y="4000025"/>
              <a:ext cx="141725" cy="180225"/>
            </a:xfrm>
            <a:custGeom>
              <a:avLst/>
              <a:gdLst/>
              <a:ahLst/>
              <a:cxnLst/>
              <a:rect l="l" t="t" r="r" b="b"/>
              <a:pathLst>
                <a:path w="5669" h="7209" extrusionOk="0">
                  <a:moveTo>
                    <a:pt x="5435" y="0"/>
                  </a:moveTo>
                  <a:cubicBezTo>
                    <a:pt x="5409" y="0"/>
                    <a:pt x="5384" y="6"/>
                    <a:pt x="5358" y="17"/>
                  </a:cubicBezTo>
                  <a:cubicBezTo>
                    <a:pt x="5228" y="64"/>
                    <a:pt x="2239" y="1160"/>
                    <a:pt x="1167" y="3517"/>
                  </a:cubicBezTo>
                  <a:cubicBezTo>
                    <a:pt x="108" y="5815"/>
                    <a:pt x="13" y="6934"/>
                    <a:pt x="13" y="6982"/>
                  </a:cubicBezTo>
                  <a:cubicBezTo>
                    <a:pt x="1" y="7101"/>
                    <a:pt x="96" y="7184"/>
                    <a:pt x="215" y="7208"/>
                  </a:cubicBezTo>
                  <a:lnTo>
                    <a:pt x="227" y="7208"/>
                  </a:lnTo>
                  <a:cubicBezTo>
                    <a:pt x="334" y="7208"/>
                    <a:pt x="429" y="7113"/>
                    <a:pt x="453" y="7006"/>
                  </a:cubicBezTo>
                  <a:cubicBezTo>
                    <a:pt x="453" y="7006"/>
                    <a:pt x="536" y="5910"/>
                    <a:pt x="1548" y="3696"/>
                  </a:cubicBezTo>
                  <a:cubicBezTo>
                    <a:pt x="2549" y="1505"/>
                    <a:pt x="5466" y="433"/>
                    <a:pt x="5489" y="422"/>
                  </a:cubicBezTo>
                  <a:cubicBezTo>
                    <a:pt x="5609" y="374"/>
                    <a:pt x="5668" y="255"/>
                    <a:pt x="5632" y="148"/>
                  </a:cubicBezTo>
                  <a:cubicBezTo>
                    <a:pt x="5596" y="57"/>
                    <a:pt x="5518" y="0"/>
                    <a:pt x="5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9"/>
            <p:cNvSpPr/>
            <p:nvPr/>
          </p:nvSpPr>
          <p:spPr>
            <a:xfrm>
              <a:off x="754250" y="3994650"/>
              <a:ext cx="21750" cy="40625"/>
            </a:xfrm>
            <a:custGeom>
              <a:avLst/>
              <a:gdLst/>
              <a:ahLst/>
              <a:cxnLst/>
              <a:rect l="l" t="t" r="r" b="b"/>
              <a:pathLst>
                <a:path w="870" h="1625" extrusionOk="0">
                  <a:moveTo>
                    <a:pt x="666" y="0"/>
                  </a:moveTo>
                  <a:cubicBezTo>
                    <a:pt x="574" y="0"/>
                    <a:pt x="481" y="55"/>
                    <a:pt x="441" y="137"/>
                  </a:cubicBezTo>
                  <a:lnTo>
                    <a:pt x="24" y="1351"/>
                  </a:lnTo>
                  <a:cubicBezTo>
                    <a:pt x="0" y="1446"/>
                    <a:pt x="60" y="1565"/>
                    <a:pt x="167" y="1613"/>
                  </a:cubicBezTo>
                  <a:cubicBezTo>
                    <a:pt x="191" y="1625"/>
                    <a:pt x="203" y="1625"/>
                    <a:pt x="239" y="1625"/>
                  </a:cubicBezTo>
                  <a:cubicBezTo>
                    <a:pt x="322" y="1625"/>
                    <a:pt x="405" y="1565"/>
                    <a:pt x="429" y="1482"/>
                  </a:cubicBezTo>
                  <a:lnTo>
                    <a:pt x="846" y="279"/>
                  </a:lnTo>
                  <a:cubicBezTo>
                    <a:pt x="870" y="172"/>
                    <a:pt x="822" y="53"/>
                    <a:pt x="715" y="6"/>
                  </a:cubicBezTo>
                  <a:cubicBezTo>
                    <a:pt x="699" y="2"/>
                    <a:pt x="683" y="0"/>
                    <a:pt x="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9"/>
            <p:cNvSpPr/>
            <p:nvPr/>
          </p:nvSpPr>
          <p:spPr>
            <a:xfrm>
              <a:off x="715850" y="4023025"/>
              <a:ext cx="14325" cy="44700"/>
            </a:xfrm>
            <a:custGeom>
              <a:avLst/>
              <a:gdLst/>
              <a:ahLst/>
              <a:cxnLst/>
              <a:rect l="l" t="t" r="r" b="b"/>
              <a:pathLst>
                <a:path w="573" h="1788" extrusionOk="0">
                  <a:moveTo>
                    <a:pt x="237" y="1"/>
                  </a:moveTo>
                  <a:cubicBezTo>
                    <a:pt x="230" y="1"/>
                    <a:pt x="222" y="1"/>
                    <a:pt x="215" y="2"/>
                  </a:cubicBezTo>
                  <a:cubicBezTo>
                    <a:pt x="96" y="2"/>
                    <a:pt x="1" y="109"/>
                    <a:pt x="12" y="228"/>
                  </a:cubicBezTo>
                  <a:lnTo>
                    <a:pt x="132" y="1597"/>
                  </a:lnTo>
                  <a:cubicBezTo>
                    <a:pt x="155" y="1704"/>
                    <a:pt x="239" y="1788"/>
                    <a:pt x="346" y="1788"/>
                  </a:cubicBezTo>
                  <a:lnTo>
                    <a:pt x="358" y="1788"/>
                  </a:lnTo>
                  <a:cubicBezTo>
                    <a:pt x="477" y="1788"/>
                    <a:pt x="572" y="1680"/>
                    <a:pt x="548" y="1561"/>
                  </a:cubicBezTo>
                  <a:lnTo>
                    <a:pt x="429" y="192"/>
                  </a:lnTo>
                  <a:cubicBezTo>
                    <a:pt x="429" y="81"/>
                    <a:pt x="346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9"/>
            <p:cNvSpPr/>
            <p:nvPr/>
          </p:nvSpPr>
          <p:spPr>
            <a:xfrm>
              <a:off x="528025" y="4440075"/>
              <a:ext cx="66100" cy="137525"/>
            </a:xfrm>
            <a:custGeom>
              <a:avLst/>
              <a:gdLst/>
              <a:ahLst/>
              <a:cxnLst/>
              <a:rect l="l" t="t" r="r" b="b"/>
              <a:pathLst>
                <a:path w="2644" h="5501" extrusionOk="0">
                  <a:moveTo>
                    <a:pt x="1" y="0"/>
                  </a:moveTo>
                  <a:lnTo>
                    <a:pt x="1" y="4787"/>
                  </a:lnTo>
                  <a:cubicBezTo>
                    <a:pt x="1" y="5179"/>
                    <a:pt x="322" y="5501"/>
                    <a:pt x="715" y="5501"/>
                  </a:cubicBezTo>
                  <a:cubicBezTo>
                    <a:pt x="1787" y="5501"/>
                    <a:pt x="2644" y="4632"/>
                    <a:pt x="2644" y="3560"/>
                  </a:cubicBezTo>
                  <a:lnTo>
                    <a:pt x="26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9"/>
            <p:cNvSpPr/>
            <p:nvPr/>
          </p:nvSpPr>
          <p:spPr>
            <a:xfrm>
              <a:off x="769425" y="4440075"/>
              <a:ext cx="66100" cy="137525"/>
            </a:xfrm>
            <a:custGeom>
              <a:avLst/>
              <a:gdLst/>
              <a:ahLst/>
              <a:cxnLst/>
              <a:rect l="l" t="t" r="r" b="b"/>
              <a:pathLst>
                <a:path w="2644" h="5501" extrusionOk="0">
                  <a:moveTo>
                    <a:pt x="1" y="0"/>
                  </a:moveTo>
                  <a:lnTo>
                    <a:pt x="1" y="3560"/>
                  </a:lnTo>
                  <a:cubicBezTo>
                    <a:pt x="1" y="4632"/>
                    <a:pt x="870" y="5501"/>
                    <a:pt x="1941" y="5501"/>
                  </a:cubicBezTo>
                  <a:cubicBezTo>
                    <a:pt x="2322" y="5501"/>
                    <a:pt x="2644" y="5179"/>
                    <a:pt x="2644" y="4787"/>
                  </a:cubicBezTo>
                  <a:lnTo>
                    <a:pt x="26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9"/>
            <p:cNvSpPr/>
            <p:nvPr/>
          </p:nvSpPr>
          <p:spPr>
            <a:xfrm>
              <a:off x="502725" y="4201650"/>
              <a:ext cx="359000" cy="333400"/>
            </a:xfrm>
            <a:custGeom>
              <a:avLst/>
              <a:gdLst/>
              <a:ahLst/>
              <a:cxnLst/>
              <a:rect l="l" t="t" r="r" b="b"/>
              <a:pathLst>
                <a:path w="14360" h="13336" extrusionOk="0">
                  <a:moveTo>
                    <a:pt x="1" y="0"/>
                  </a:moveTo>
                  <a:lnTo>
                    <a:pt x="251" y="5072"/>
                  </a:lnTo>
                  <a:lnTo>
                    <a:pt x="703" y="8751"/>
                  </a:lnTo>
                  <a:cubicBezTo>
                    <a:pt x="1025" y="11359"/>
                    <a:pt x="3477" y="13335"/>
                    <a:pt x="6418" y="13335"/>
                  </a:cubicBezTo>
                  <a:lnTo>
                    <a:pt x="7930" y="13335"/>
                  </a:lnTo>
                  <a:cubicBezTo>
                    <a:pt x="10859" y="13335"/>
                    <a:pt x="13324" y="11359"/>
                    <a:pt x="13645" y="8751"/>
                  </a:cubicBezTo>
                  <a:lnTo>
                    <a:pt x="14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9"/>
            <p:cNvSpPr/>
            <p:nvPr/>
          </p:nvSpPr>
          <p:spPr>
            <a:xfrm>
              <a:off x="490825" y="4163850"/>
              <a:ext cx="383700" cy="53000"/>
            </a:xfrm>
            <a:custGeom>
              <a:avLst/>
              <a:gdLst/>
              <a:ahLst/>
              <a:cxnLst/>
              <a:rect l="l" t="t" r="r" b="b"/>
              <a:pathLst>
                <a:path w="15348" h="2120" extrusionOk="0">
                  <a:moveTo>
                    <a:pt x="358" y="0"/>
                  </a:moveTo>
                  <a:cubicBezTo>
                    <a:pt x="167" y="0"/>
                    <a:pt x="0" y="155"/>
                    <a:pt x="0" y="357"/>
                  </a:cubicBezTo>
                  <a:lnTo>
                    <a:pt x="0" y="1762"/>
                  </a:lnTo>
                  <a:cubicBezTo>
                    <a:pt x="0" y="1965"/>
                    <a:pt x="167" y="2120"/>
                    <a:pt x="358" y="2120"/>
                  </a:cubicBezTo>
                  <a:lnTo>
                    <a:pt x="14990" y="2120"/>
                  </a:lnTo>
                  <a:cubicBezTo>
                    <a:pt x="15181" y="2120"/>
                    <a:pt x="15348" y="1965"/>
                    <a:pt x="15348" y="1762"/>
                  </a:cubicBezTo>
                  <a:lnTo>
                    <a:pt x="15348" y="357"/>
                  </a:lnTo>
                  <a:cubicBezTo>
                    <a:pt x="15348" y="155"/>
                    <a:pt x="15181" y="0"/>
                    <a:pt x="14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28" name="Google Shape;1828;p99"/>
          <p:cNvCxnSpPr/>
          <p:nvPr/>
        </p:nvCxnSpPr>
        <p:spPr>
          <a:xfrm rot="-5400000">
            <a:off x="4406075" y="1723375"/>
            <a:ext cx="648600" cy="3819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9" name="Google Shape;1829;p99"/>
          <p:cNvSpPr txBox="1"/>
          <p:nvPr/>
        </p:nvSpPr>
        <p:spPr>
          <a:xfrm>
            <a:off x="4241275" y="1272275"/>
            <a:ext cx="167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2"/>
                </a:solidFill>
                <a:latin typeface="+mn-ea"/>
                <a:ea typeface="+mn-ea"/>
                <a:cs typeface="RocknRoll One"/>
                <a:sym typeface="RocknRoll One"/>
              </a:rPr>
              <a:t>他是悅讀小樹木！</a:t>
            </a:r>
            <a:endParaRPr dirty="0">
              <a:solidFill>
                <a:schemeClr val="dk2"/>
              </a:solidFill>
              <a:latin typeface="+mn-ea"/>
              <a:ea typeface="+mn-ea"/>
              <a:cs typeface="RocknRoll One"/>
              <a:sym typeface="RocknRoll One"/>
            </a:endParaRPr>
          </a:p>
        </p:txBody>
      </p:sp>
      <p:grpSp>
        <p:nvGrpSpPr>
          <p:cNvPr id="1830" name="Google Shape;1830;p99"/>
          <p:cNvGrpSpPr/>
          <p:nvPr/>
        </p:nvGrpSpPr>
        <p:grpSpPr>
          <a:xfrm>
            <a:off x="3531037" y="2057583"/>
            <a:ext cx="443068" cy="400201"/>
            <a:chOff x="-47523400" y="3973950"/>
            <a:chExt cx="300100" cy="228425"/>
          </a:xfrm>
        </p:grpSpPr>
        <p:sp>
          <p:nvSpPr>
            <p:cNvPr id="1831" name="Google Shape;1831;p99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99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99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9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9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9" name="Google Shape;1839;p99"/>
          <p:cNvSpPr txBox="1"/>
          <p:nvPr/>
        </p:nvSpPr>
        <p:spPr>
          <a:xfrm>
            <a:off x="5989582" y="2665839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FF0000"/>
                </a:solidFill>
                <a:latin typeface="+mj-ea"/>
                <a:ea typeface="+mj-ea"/>
                <a:cs typeface="Stick"/>
                <a:sym typeface="Stick"/>
              </a:rPr>
              <a:t>每一期都附有學習單，未來兒童的學習單還有注音，同時也附有學習單的解答，老師們可以參考運用，也可以列入親子共讀的教材，可以安心閱讀，在家不耍廢❤</a:t>
            </a:r>
            <a:endParaRPr sz="1200" dirty="0">
              <a:solidFill>
                <a:srgbClr val="FF0000"/>
              </a:solidFill>
              <a:latin typeface="+mj-ea"/>
              <a:ea typeface="+mj-ea"/>
              <a:cs typeface="Stick"/>
              <a:sym typeface="Sti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u="sng" dirty="0">
                <a:solidFill>
                  <a:srgbClr val="FF0000"/>
                </a:solidFill>
                <a:latin typeface="+mj-ea"/>
                <a:ea typeface="+mj-ea"/>
                <a:cs typeface="Stick"/>
                <a:sym typeface="Stic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未來親子學習平台│前瞻教育學習第一品牌！與父母共同成長，關心下一代的未來</a:t>
            </a:r>
            <a:endParaRPr sz="1200" dirty="0">
              <a:solidFill>
                <a:srgbClr val="FF0000"/>
              </a:solidFill>
              <a:latin typeface="+mj-ea"/>
              <a:ea typeface="+mj-ea"/>
              <a:cs typeface="Stick"/>
              <a:sym typeface="Stick"/>
            </a:endParaRPr>
          </a:p>
        </p:txBody>
      </p:sp>
      <p:grpSp>
        <p:nvGrpSpPr>
          <p:cNvPr id="1840" name="Google Shape;1840;p99"/>
          <p:cNvGrpSpPr/>
          <p:nvPr/>
        </p:nvGrpSpPr>
        <p:grpSpPr>
          <a:xfrm>
            <a:off x="939711" y="3242059"/>
            <a:ext cx="190556" cy="256836"/>
            <a:chOff x="-32576675" y="3944600"/>
            <a:chExt cx="307200" cy="292025"/>
          </a:xfrm>
        </p:grpSpPr>
        <p:sp>
          <p:nvSpPr>
            <p:cNvPr id="1841" name="Google Shape;1841;p99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9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99"/>
          <p:cNvGrpSpPr/>
          <p:nvPr/>
        </p:nvGrpSpPr>
        <p:grpSpPr>
          <a:xfrm>
            <a:off x="5849951" y="3518422"/>
            <a:ext cx="190556" cy="256836"/>
            <a:chOff x="-32576675" y="3944600"/>
            <a:chExt cx="307200" cy="292025"/>
          </a:xfrm>
        </p:grpSpPr>
        <p:sp>
          <p:nvSpPr>
            <p:cNvPr id="1844" name="Google Shape;1844;p99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99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6" name="Google Shape;1846;p99">
            <a:hlinkClick r:id="rId3"/>
          </p:cNvPr>
          <p:cNvSpPr txBox="1"/>
          <p:nvPr/>
        </p:nvSpPr>
        <p:spPr>
          <a:xfrm>
            <a:off x="781672" y="3657744"/>
            <a:ext cx="3000000" cy="88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81818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dirty="0">
                <a:solidFill>
                  <a:srgbClr val="373737"/>
                </a:solidFill>
                <a:latin typeface="+mj-ea"/>
                <a:ea typeface="+mj-ea"/>
              </a:rPr>
              <a:t>其他補充：</a:t>
            </a:r>
            <a:endParaRPr dirty="0">
              <a:latin typeface="+mj-ea"/>
              <a:ea typeface="+mj-ea"/>
            </a:endParaRPr>
          </a:p>
        </p:txBody>
      </p:sp>
      <p:grpSp>
        <p:nvGrpSpPr>
          <p:cNvPr id="1847" name="Google Shape;1847;p99"/>
          <p:cNvGrpSpPr/>
          <p:nvPr/>
        </p:nvGrpSpPr>
        <p:grpSpPr>
          <a:xfrm>
            <a:off x="567100" y="4025779"/>
            <a:ext cx="190556" cy="256836"/>
            <a:chOff x="-32576675" y="3944600"/>
            <a:chExt cx="307200" cy="292025"/>
          </a:xfrm>
        </p:grpSpPr>
        <p:sp>
          <p:nvSpPr>
            <p:cNvPr id="1848" name="Google Shape;1848;p99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9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0" name="Google Shape;1850;p99"/>
          <p:cNvSpPr txBox="1"/>
          <p:nvPr/>
        </p:nvSpPr>
        <p:spPr>
          <a:xfrm>
            <a:off x="1683313" y="3654773"/>
            <a:ext cx="2234100" cy="88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81818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u="sng" dirty="0">
                <a:solidFill>
                  <a:schemeClr val="hlink"/>
                </a:solidFill>
                <a:latin typeface="+mj-ea"/>
                <a:ea typeface="+mj-ea"/>
                <a:hlinkClick r:id="rId5"/>
              </a:rPr>
              <a:t>兒童深耕閱讀教育網-&gt;</a:t>
            </a:r>
            <a:endParaRPr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1" name="Google Shape;1861;p100"/>
          <p:cNvGrpSpPr/>
          <p:nvPr/>
        </p:nvGrpSpPr>
        <p:grpSpPr>
          <a:xfrm>
            <a:off x="581002" y="1134260"/>
            <a:ext cx="2836536" cy="2626251"/>
            <a:chOff x="635281" y="1112195"/>
            <a:chExt cx="1963680" cy="1818104"/>
          </a:xfrm>
        </p:grpSpPr>
        <p:sp>
          <p:nvSpPr>
            <p:cNvPr id="1862" name="Google Shape;1862;p100"/>
            <p:cNvSpPr/>
            <p:nvPr/>
          </p:nvSpPr>
          <p:spPr>
            <a:xfrm>
              <a:off x="635281" y="1152846"/>
              <a:ext cx="1882359" cy="1777453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00"/>
            <p:cNvSpPr/>
            <p:nvPr/>
          </p:nvSpPr>
          <p:spPr>
            <a:xfrm>
              <a:off x="716602" y="1112195"/>
              <a:ext cx="1882359" cy="1777453"/>
            </a:xfrm>
            <a:custGeom>
              <a:avLst/>
              <a:gdLst/>
              <a:ahLst/>
              <a:cxnLst/>
              <a:rect l="l" t="t" r="r" b="b"/>
              <a:pathLst>
                <a:path w="70912" h="66960" extrusionOk="0">
                  <a:moveTo>
                    <a:pt x="33161" y="1"/>
                  </a:moveTo>
                  <a:cubicBezTo>
                    <a:pt x="29920" y="55"/>
                    <a:pt x="26788" y="703"/>
                    <a:pt x="23817" y="1945"/>
                  </a:cubicBezTo>
                  <a:cubicBezTo>
                    <a:pt x="20739" y="3187"/>
                    <a:pt x="18093" y="5131"/>
                    <a:pt x="15500" y="7130"/>
                  </a:cubicBezTo>
                  <a:cubicBezTo>
                    <a:pt x="10802" y="10910"/>
                    <a:pt x="6535" y="15231"/>
                    <a:pt x="3511" y="20469"/>
                  </a:cubicBezTo>
                  <a:cubicBezTo>
                    <a:pt x="1837" y="23332"/>
                    <a:pt x="865" y="26572"/>
                    <a:pt x="649" y="29920"/>
                  </a:cubicBezTo>
                  <a:cubicBezTo>
                    <a:pt x="108" y="32513"/>
                    <a:pt x="0" y="35213"/>
                    <a:pt x="271" y="37859"/>
                  </a:cubicBezTo>
                  <a:cubicBezTo>
                    <a:pt x="703" y="43530"/>
                    <a:pt x="2539" y="49309"/>
                    <a:pt x="6265" y="53791"/>
                  </a:cubicBezTo>
                  <a:cubicBezTo>
                    <a:pt x="10424" y="58706"/>
                    <a:pt x="15824" y="62432"/>
                    <a:pt x="21981" y="64593"/>
                  </a:cubicBezTo>
                  <a:cubicBezTo>
                    <a:pt x="26394" y="66166"/>
                    <a:pt x="31044" y="66960"/>
                    <a:pt x="35713" y="66960"/>
                  </a:cubicBezTo>
                  <a:cubicBezTo>
                    <a:pt x="38417" y="66960"/>
                    <a:pt x="41127" y="66694"/>
                    <a:pt x="43800" y="66159"/>
                  </a:cubicBezTo>
                  <a:cubicBezTo>
                    <a:pt x="49687" y="64917"/>
                    <a:pt x="55141" y="62216"/>
                    <a:pt x="59732" y="58328"/>
                  </a:cubicBezTo>
                  <a:cubicBezTo>
                    <a:pt x="64053" y="54709"/>
                    <a:pt x="67779" y="50011"/>
                    <a:pt x="69453" y="44502"/>
                  </a:cubicBezTo>
                  <a:cubicBezTo>
                    <a:pt x="70533" y="40992"/>
                    <a:pt x="70911" y="37319"/>
                    <a:pt x="70587" y="33647"/>
                  </a:cubicBezTo>
                  <a:cubicBezTo>
                    <a:pt x="69885" y="26788"/>
                    <a:pt x="67293" y="20253"/>
                    <a:pt x="63134" y="14799"/>
                  </a:cubicBezTo>
                  <a:cubicBezTo>
                    <a:pt x="59462" y="10100"/>
                    <a:pt x="54709" y="6373"/>
                    <a:pt x="49363" y="3835"/>
                  </a:cubicBezTo>
                  <a:cubicBezTo>
                    <a:pt x="44340" y="1297"/>
                    <a:pt x="38777" y="1"/>
                    <a:pt x="331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4" name="Google Shape;1864;p100"/>
          <p:cNvGrpSpPr/>
          <p:nvPr/>
        </p:nvGrpSpPr>
        <p:grpSpPr>
          <a:xfrm>
            <a:off x="674983" y="1477123"/>
            <a:ext cx="2648435" cy="2758122"/>
            <a:chOff x="6391550" y="1172925"/>
            <a:chExt cx="1342475" cy="1398075"/>
          </a:xfrm>
        </p:grpSpPr>
        <p:sp>
          <p:nvSpPr>
            <p:cNvPr id="1865" name="Google Shape;1865;p100"/>
            <p:cNvSpPr/>
            <p:nvPr/>
          </p:nvSpPr>
          <p:spPr>
            <a:xfrm>
              <a:off x="7458075" y="2288500"/>
              <a:ext cx="169675" cy="282500"/>
            </a:xfrm>
            <a:custGeom>
              <a:avLst/>
              <a:gdLst/>
              <a:ahLst/>
              <a:cxnLst/>
              <a:rect l="l" t="t" r="r" b="b"/>
              <a:pathLst>
                <a:path w="6787" h="11300" extrusionOk="0">
                  <a:moveTo>
                    <a:pt x="6406" y="1"/>
                  </a:moveTo>
                  <a:lnTo>
                    <a:pt x="0" y="1965"/>
                  </a:lnTo>
                  <a:lnTo>
                    <a:pt x="2560" y="11300"/>
                  </a:lnTo>
                  <a:lnTo>
                    <a:pt x="6787" y="11300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0"/>
            <p:cNvSpPr/>
            <p:nvPr/>
          </p:nvSpPr>
          <p:spPr>
            <a:xfrm>
              <a:off x="6563000" y="2359950"/>
              <a:ext cx="209875" cy="209575"/>
            </a:xfrm>
            <a:custGeom>
              <a:avLst/>
              <a:gdLst/>
              <a:ahLst/>
              <a:cxnLst/>
              <a:rect l="l" t="t" r="r" b="b"/>
              <a:pathLst>
                <a:path w="8395" h="8383" extrusionOk="0">
                  <a:moveTo>
                    <a:pt x="180" y="0"/>
                  </a:moveTo>
                  <a:cubicBezTo>
                    <a:pt x="180" y="0"/>
                    <a:pt x="1" y="1810"/>
                    <a:pt x="561" y="3691"/>
                  </a:cubicBezTo>
                  <a:cubicBezTo>
                    <a:pt x="1144" y="5584"/>
                    <a:pt x="1251" y="8382"/>
                    <a:pt x="1251" y="8382"/>
                  </a:cubicBezTo>
                  <a:lnTo>
                    <a:pt x="7240" y="8382"/>
                  </a:lnTo>
                  <a:lnTo>
                    <a:pt x="8395" y="232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0"/>
            <p:cNvSpPr/>
            <p:nvPr/>
          </p:nvSpPr>
          <p:spPr>
            <a:xfrm>
              <a:off x="6977350" y="1426925"/>
              <a:ext cx="192600" cy="425850"/>
            </a:xfrm>
            <a:custGeom>
              <a:avLst/>
              <a:gdLst/>
              <a:ahLst/>
              <a:cxnLst/>
              <a:rect l="l" t="t" r="r" b="b"/>
              <a:pathLst>
                <a:path w="7704" h="17034" extrusionOk="0">
                  <a:moveTo>
                    <a:pt x="7460" y="0"/>
                  </a:moveTo>
                  <a:cubicBezTo>
                    <a:pt x="6832" y="0"/>
                    <a:pt x="5111" y="115"/>
                    <a:pt x="3679" y="1269"/>
                  </a:cubicBezTo>
                  <a:cubicBezTo>
                    <a:pt x="1001" y="3400"/>
                    <a:pt x="0" y="13890"/>
                    <a:pt x="0" y="13890"/>
                  </a:cubicBezTo>
                  <a:lnTo>
                    <a:pt x="5763" y="17033"/>
                  </a:lnTo>
                  <a:lnTo>
                    <a:pt x="7704" y="7"/>
                  </a:lnTo>
                  <a:cubicBezTo>
                    <a:pt x="7704" y="7"/>
                    <a:pt x="7615" y="0"/>
                    <a:pt x="74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0"/>
            <p:cNvSpPr/>
            <p:nvPr/>
          </p:nvSpPr>
          <p:spPr>
            <a:xfrm>
              <a:off x="7024700" y="1421300"/>
              <a:ext cx="616150" cy="973325"/>
            </a:xfrm>
            <a:custGeom>
              <a:avLst/>
              <a:gdLst/>
              <a:ahLst/>
              <a:cxnLst/>
              <a:rect l="l" t="t" r="r" b="b"/>
              <a:pathLst>
                <a:path w="24646" h="38933" extrusionOk="0">
                  <a:moveTo>
                    <a:pt x="8534" y="0"/>
                  </a:moveTo>
                  <a:cubicBezTo>
                    <a:pt x="7045" y="0"/>
                    <a:pt x="5833" y="102"/>
                    <a:pt x="5167" y="220"/>
                  </a:cubicBezTo>
                  <a:cubicBezTo>
                    <a:pt x="2476" y="685"/>
                    <a:pt x="1202" y="3673"/>
                    <a:pt x="1202" y="3673"/>
                  </a:cubicBezTo>
                  <a:cubicBezTo>
                    <a:pt x="1" y="8858"/>
                    <a:pt x="2197" y="18758"/>
                    <a:pt x="2202" y="18758"/>
                  </a:cubicBezTo>
                  <a:cubicBezTo>
                    <a:pt x="2202" y="18758"/>
                    <a:pt x="2202" y="18758"/>
                    <a:pt x="2202" y="18758"/>
                  </a:cubicBezTo>
                  <a:lnTo>
                    <a:pt x="2202" y="18758"/>
                  </a:lnTo>
                  <a:lnTo>
                    <a:pt x="1976" y="36903"/>
                  </a:lnTo>
                  <a:cubicBezTo>
                    <a:pt x="1976" y="36903"/>
                    <a:pt x="4873" y="38932"/>
                    <a:pt x="11607" y="38932"/>
                  </a:cubicBezTo>
                  <a:cubicBezTo>
                    <a:pt x="12059" y="38932"/>
                    <a:pt x="12527" y="38923"/>
                    <a:pt x="13013" y="38904"/>
                  </a:cubicBezTo>
                  <a:cubicBezTo>
                    <a:pt x="20752" y="38582"/>
                    <a:pt x="24645" y="34451"/>
                    <a:pt x="24645" y="34451"/>
                  </a:cubicBezTo>
                  <a:lnTo>
                    <a:pt x="22836" y="22913"/>
                  </a:lnTo>
                  <a:cubicBezTo>
                    <a:pt x="22836" y="22913"/>
                    <a:pt x="23169" y="8912"/>
                    <a:pt x="22240" y="5233"/>
                  </a:cubicBezTo>
                  <a:cubicBezTo>
                    <a:pt x="20144" y="941"/>
                    <a:pt x="13059" y="0"/>
                    <a:pt x="8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0"/>
            <p:cNvSpPr/>
            <p:nvPr/>
          </p:nvSpPr>
          <p:spPr>
            <a:xfrm>
              <a:off x="7073800" y="2111400"/>
              <a:ext cx="178000" cy="232800"/>
            </a:xfrm>
            <a:custGeom>
              <a:avLst/>
              <a:gdLst/>
              <a:ahLst/>
              <a:cxnLst/>
              <a:rect l="l" t="t" r="r" b="b"/>
              <a:pathLst>
                <a:path w="7120" h="9312" extrusionOk="0">
                  <a:moveTo>
                    <a:pt x="95" y="1"/>
                  </a:moveTo>
                  <a:lnTo>
                    <a:pt x="0" y="9311"/>
                  </a:lnTo>
                  <a:cubicBezTo>
                    <a:pt x="12" y="9299"/>
                    <a:pt x="3691" y="7192"/>
                    <a:pt x="7120" y="4251"/>
                  </a:cubicBezTo>
                  <a:cubicBezTo>
                    <a:pt x="4298" y="3632"/>
                    <a:pt x="1655" y="2382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0"/>
            <p:cNvSpPr/>
            <p:nvPr/>
          </p:nvSpPr>
          <p:spPr>
            <a:xfrm>
              <a:off x="7049975" y="1694675"/>
              <a:ext cx="547725" cy="109475"/>
            </a:xfrm>
            <a:custGeom>
              <a:avLst/>
              <a:gdLst/>
              <a:ahLst/>
              <a:cxnLst/>
              <a:rect l="l" t="t" r="r" b="b"/>
              <a:pathLst>
                <a:path w="21909" h="4379" extrusionOk="0">
                  <a:moveTo>
                    <a:pt x="1" y="1"/>
                  </a:moveTo>
                  <a:lnTo>
                    <a:pt x="155" y="1668"/>
                  </a:lnTo>
                  <a:cubicBezTo>
                    <a:pt x="1001" y="2180"/>
                    <a:pt x="3441" y="3430"/>
                    <a:pt x="8311" y="4120"/>
                  </a:cubicBezTo>
                  <a:cubicBezTo>
                    <a:pt x="9648" y="4305"/>
                    <a:pt x="11058" y="4378"/>
                    <a:pt x="12447" y="4378"/>
                  </a:cubicBezTo>
                  <a:cubicBezTo>
                    <a:pt x="16602" y="4378"/>
                    <a:pt x="20579" y="3727"/>
                    <a:pt x="21908" y="3477"/>
                  </a:cubicBezTo>
                  <a:lnTo>
                    <a:pt x="21860" y="1965"/>
                  </a:lnTo>
                  <a:cubicBezTo>
                    <a:pt x="20457" y="2205"/>
                    <a:pt x="16555" y="2829"/>
                    <a:pt x="12474" y="2829"/>
                  </a:cubicBezTo>
                  <a:cubicBezTo>
                    <a:pt x="11085" y="2829"/>
                    <a:pt x="9674" y="2757"/>
                    <a:pt x="8335" y="2573"/>
                  </a:cubicBezTo>
                  <a:cubicBezTo>
                    <a:pt x="3037" y="1834"/>
                    <a:pt x="608" y="41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0"/>
            <p:cNvSpPr/>
            <p:nvPr/>
          </p:nvSpPr>
          <p:spPr>
            <a:xfrm>
              <a:off x="7045800" y="1653300"/>
              <a:ext cx="550100" cy="112125"/>
            </a:xfrm>
            <a:custGeom>
              <a:avLst/>
              <a:gdLst/>
              <a:ahLst/>
              <a:cxnLst/>
              <a:rect l="l" t="t" r="r" b="b"/>
              <a:pathLst>
                <a:path w="22004" h="4485" extrusionOk="0">
                  <a:moveTo>
                    <a:pt x="21968" y="2382"/>
                  </a:moveTo>
                  <a:lnTo>
                    <a:pt x="21968" y="2382"/>
                  </a:lnTo>
                  <a:lnTo>
                    <a:pt x="21968" y="2382"/>
                  </a:lnTo>
                  <a:cubicBezTo>
                    <a:pt x="21968" y="2382"/>
                    <a:pt x="21968" y="2382"/>
                    <a:pt x="21968" y="2382"/>
                  </a:cubicBezTo>
                  <a:close/>
                  <a:moveTo>
                    <a:pt x="1" y="1"/>
                  </a:moveTo>
                  <a:lnTo>
                    <a:pt x="156" y="1656"/>
                  </a:lnTo>
                  <a:cubicBezTo>
                    <a:pt x="775" y="2073"/>
                    <a:pt x="3204" y="3489"/>
                    <a:pt x="8490" y="4228"/>
                  </a:cubicBezTo>
                  <a:cubicBezTo>
                    <a:pt x="9825" y="4412"/>
                    <a:pt x="11231" y="4484"/>
                    <a:pt x="12617" y="4484"/>
                  </a:cubicBezTo>
                  <a:cubicBezTo>
                    <a:pt x="16695" y="4484"/>
                    <a:pt x="20600" y="3857"/>
                    <a:pt x="22004" y="3608"/>
                  </a:cubicBezTo>
                  <a:lnTo>
                    <a:pt x="21968" y="2382"/>
                  </a:lnTo>
                  <a:lnTo>
                    <a:pt x="21968" y="2382"/>
                  </a:lnTo>
                  <a:cubicBezTo>
                    <a:pt x="21950" y="2389"/>
                    <a:pt x="17264" y="3268"/>
                    <a:pt x="12617" y="3268"/>
                  </a:cubicBezTo>
                  <a:cubicBezTo>
                    <a:pt x="11210" y="3268"/>
                    <a:pt x="9807" y="3187"/>
                    <a:pt x="8538" y="2977"/>
                  </a:cubicBezTo>
                  <a:cubicBezTo>
                    <a:pt x="3037" y="207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0"/>
            <p:cNvSpPr/>
            <p:nvPr/>
          </p:nvSpPr>
          <p:spPr>
            <a:xfrm>
              <a:off x="7161300" y="1873350"/>
              <a:ext cx="196475" cy="36850"/>
            </a:xfrm>
            <a:custGeom>
              <a:avLst/>
              <a:gdLst/>
              <a:ahLst/>
              <a:cxnLst/>
              <a:rect l="l" t="t" r="r" b="b"/>
              <a:pathLst>
                <a:path w="7859" h="1474" extrusionOk="0">
                  <a:moveTo>
                    <a:pt x="132" y="0"/>
                  </a:moveTo>
                  <a:cubicBezTo>
                    <a:pt x="89" y="0"/>
                    <a:pt x="50" y="22"/>
                    <a:pt x="24" y="57"/>
                  </a:cubicBezTo>
                  <a:cubicBezTo>
                    <a:pt x="0" y="117"/>
                    <a:pt x="24" y="176"/>
                    <a:pt x="72" y="200"/>
                  </a:cubicBezTo>
                  <a:cubicBezTo>
                    <a:pt x="108" y="224"/>
                    <a:pt x="2310" y="1474"/>
                    <a:pt x="5775" y="1474"/>
                  </a:cubicBezTo>
                  <a:cubicBezTo>
                    <a:pt x="6394" y="1474"/>
                    <a:pt x="7073" y="1426"/>
                    <a:pt x="7751" y="1319"/>
                  </a:cubicBezTo>
                  <a:cubicBezTo>
                    <a:pt x="7811" y="1307"/>
                    <a:pt x="7859" y="1260"/>
                    <a:pt x="7847" y="1200"/>
                  </a:cubicBezTo>
                  <a:cubicBezTo>
                    <a:pt x="7823" y="1141"/>
                    <a:pt x="7787" y="1105"/>
                    <a:pt x="7728" y="1105"/>
                  </a:cubicBezTo>
                  <a:cubicBezTo>
                    <a:pt x="7027" y="1203"/>
                    <a:pt x="6362" y="1244"/>
                    <a:pt x="5739" y="1244"/>
                  </a:cubicBezTo>
                  <a:cubicBezTo>
                    <a:pt x="2351" y="1244"/>
                    <a:pt x="199" y="20"/>
                    <a:pt x="179" y="9"/>
                  </a:cubicBezTo>
                  <a:cubicBezTo>
                    <a:pt x="163" y="3"/>
                    <a:pt x="147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0"/>
            <p:cNvSpPr/>
            <p:nvPr/>
          </p:nvSpPr>
          <p:spPr>
            <a:xfrm>
              <a:off x="7174700" y="1902950"/>
              <a:ext cx="198250" cy="20350"/>
            </a:xfrm>
            <a:custGeom>
              <a:avLst/>
              <a:gdLst/>
              <a:ahLst/>
              <a:cxnLst/>
              <a:rect l="l" t="t" r="r" b="b"/>
              <a:pathLst>
                <a:path w="7930" h="814" extrusionOk="0">
                  <a:moveTo>
                    <a:pt x="108" y="0"/>
                  </a:moveTo>
                  <a:cubicBezTo>
                    <a:pt x="66" y="0"/>
                    <a:pt x="21" y="18"/>
                    <a:pt x="12" y="64"/>
                  </a:cubicBezTo>
                  <a:cubicBezTo>
                    <a:pt x="0" y="99"/>
                    <a:pt x="12" y="183"/>
                    <a:pt x="72" y="195"/>
                  </a:cubicBezTo>
                  <a:cubicBezTo>
                    <a:pt x="84" y="195"/>
                    <a:pt x="1620" y="814"/>
                    <a:pt x="4013" y="814"/>
                  </a:cubicBezTo>
                  <a:cubicBezTo>
                    <a:pt x="5120" y="814"/>
                    <a:pt x="6418" y="683"/>
                    <a:pt x="7846" y="314"/>
                  </a:cubicBezTo>
                  <a:cubicBezTo>
                    <a:pt x="7906" y="302"/>
                    <a:pt x="7930" y="242"/>
                    <a:pt x="7918" y="183"/>
                  </a:cubicBezTo>
                  <a:cubicBezTo>
                    <a:pt x="7909" y="136"/>
                    <a:pt x="7870" y="104"/>
                    <a:pt x="7825" y="104"/>
                  </a:cubicBezTo>
                  <a:cubicBezTo>
                    <a:pt x="7812" y="104"/>
                    <a:pt x="7800" y="106"/>
                    <a:pt x="7787" y="111"/>
                  </a:cubicBezTo>
                  <a:cubicBezTo>
                    <a:pt x="6394" y="492"/>
                    <a:pt x="5122" y="622"/>
                    <a:pt x="4031" y="622"/>
                  </a:cubicBezTo>
                  <a:cubicBezTo>
                    <a:pt x="1673" y="622"/>
                    <a:pt x="168" y="12"/>
                    <a:pt x="143" y="4"/>
                  </a:cubicBezTo>
                  <a:cubicBezTo>
                    <a:pt x="132" y="2"/>
                    <a:pt x="121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0"/>
            <p:cNvSpPr/>
            <p:nvPr/>
          </p:nvSpPr>
          <p:spPr>
            <a:xfrm>
              <a:off x="6391550" y="1215225"/>
              <a:ext cx="625700" cy="585650"/>
            </a:xfrm>
            <a:custGeom>
              <a:avLst/>
              <a:gdLst/>
              <a:ahLst/>
              <a:cxnLst/>
              <a:rect l="l" t="t" r="r" b="b"/>
              <a:pathLst>
                <a:path w="25028" h="23426" extrusionOk="0">
                  <a:moveTo>
                    <a:pt x="16855" y="1"/>
                  </a:moveTo>
                  <a:cubicBezTo>
                    <a:pt x="16256" y="1"/>
                    <a:pt x="15618" y="114"/>
                    <a:pt x="14955" y="391"/>
                  </a:cubicBezTo>
                  <a:cubicBezTo>
                    <a:pt x="11264" y="1939"/>
                    <a:pt x="11276" y="4415"/>
                    <a:pt x="9740" y="6094"/>
                  </a:cubicBezTo>
                  <a:cubicBezTo>
                    <a:pt x="8216" y="7761"/>
                    <a:pt x="6264" y="7404"/>
                    <a:pt x="5502" y="9797"/>
                  </a:cubicBezTo>
                  <a:cubicBezTo>
                    <a:pt x="4740" y="12202"/>
                    <a:pt x="5263" y="13369"/>
                    <a:pt x="4180" y="14143"/>
                  </a:cubicBezTo>
                  <a:cubicBezTo>
                    <a:pt x="3097" y="14916"/>
                    <a:pt x="1" y="16869"/>
                    <a:pt x="2085" y="21370"/>
                  </a:cubicBezTo>
                  <a:cubicBezTo>
                    <a:pt x="2789" y="22904"/>
                    <a:pt x="3973" y="23425"/>
                    <a:pt x="5332" y="23425"/>
                  </a:cubicBezTo>
                  <a:cubicBezTo>
                    <a:pt x="7949" y="23425"/>
                    <a:pt x="11215" y="21492"/>
                    <a:pt x="12955" y="21131"/>
                  </a:cubicBezTo>
                  <a:cubicBezTo>
                    <a:pt x="15610" y="20572"/>
                    <a:pt x="22123" y="19286"/>
                    <a:pt x="22528" y="17024"/>
                  </a:cubicBezTo>
                  <a:cubicBezTo>
                    <a:pt x="22706" y="15976"/>
                    <a:pt x="22397" y="15238"/>
                    <a:pt x="21932" y="14619"/>
                  </a:cubicBezTo>
                  <a:cubicBezTo>
                    <a:pt x="22992" y="14500"/>
                    <a:pt x="23992" y="13821"/>
                    <a:pt x="24444" y="12857"/>
                  </a:cubicBezTo>
                  <a:cubicBezTo>
                    <a:pt x="25028" y="11630"/>
                    <a:pt x="24718" y="10082"/>
                    <a:pt x="23754" y="9190"/>
                  </a:cubicBezTo>
                  <a:cubicBezTo>
                    <a:pt x="23373" y="8844"/>
                    <a:pt x="22932" y="8594"/>
                    <a:pt x="22516" y="8332"/>
                  </a:cubicBezTo>
                  <a:cubicBezTo>
                    <a:pt x="22385" y="8237"/>
                    <a:pt x="22242" y="8118"/>
                    <a:pt x="22099" y="7987"/>
                  </a:cubicBezTo>
                  <a:cubicBezTo>
                    <a:pt x="22158" y="7820"/>
                    <a:pt x="22206" y="7654"/>
                    <a:pt x="22230" y="7511"/>
                  </a:cubicBezTo>
                  <a:cubicBezTo>
                    <a:pt x="24361" y="7415"/>
                    <a:pt x="23897" y="2617"/>
                    <a:pt x="21349" y="2153"/>
                  </a:cubicBezTo>
                  <a:cubicBezTo>
                    <a:pt x="21349" y="2153"/>
                    <a:pt x="19473" y="1"/>
                    <a:pt x="16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0"/>
            <p:cNvSpPr/>
            <p:nvPr/>
          </p:nvSpPr>
          <p:spPr>
            <a:xfrm>
              <a:off x="6963050" y="1492575"/>
              <a:ext cx="384600" cy="718275"/>
            </a:xfrm>
            <a:custGeom>
              <a:avLst/>
              <a:gdLst/>
              <a:ahLst/>
              <a:cxnLst/>
              <a:rect l="l" t="t" r="r" b="b"/>
              <a:pathLst>
                <a:path w="15384" h="28731" extrusionOk="0">
                  <a:moveTo>
                    <a:pt x="1" y="1"/>
                  </a:moveTo>
                  <a:lnTo>
                    <a:pt x="2025" y="16503"/>
                  </a:lnTo>
                  <a:cubicBezTo>
                    <a:pt x="2025" y="16503"/>
                    <a:pt x="2596" y="20229"/>
                    <a:pt x="4644" y="22539"/>
                  </a:cubicBezTo>
                  <a:cubicBezTo>
                    <a:pt x="6692" y="24837"/>
                    <a:pt x="12455" y="28730"/>
                    <a:pt x="12455" y="28730"/>
                  </a:cubicBezTo>
                  <a:cubicBezTo>
                    <a:pt x="12455" y="28730"/>
                    <a:pt x="15217" y="26563"/>
                    <a:pt x="15384" y="26254"/>
                  </a:cubicBezTo>
                  <a:cubicBezTo>
                    <a:pt x="14288" y="23789"/>
                    <a:pt x="8097" y="17550"/>
                    <a:pt x="8097" y="17550"/>
                  </a:cubicBezTo>
                  <a:lnTo>
                    <a:pt x="7883" y="16717"/>
                  </a:lnTo>
                  <a:cubicBezTo>
                    <a:pt x="7883" y="16717"/>
                    <a:pt x="6156" y="6073"/>
                    <a:pt x="5002" y="3501"/>
                  </a:cubicBezTo>
                  <a:cubicBezTo>
                    <a:pt x="3597" y="39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0"/>
            <p:cNvSpPr/>
            <p:nvPr/>
          </p:nvSpPr>
          <p:spPr>
            <a:xfrm>
              <a:off x="7340500" y="2111400"/>
              <a:ext cx="105375" cy="284275"/>
            </a:xfrm>
            <a:custGeom>
              <a:avLst/>
              <a:gdLst/>
              <a:ahLst/>
              <a:cxnLst/>
              <a:rect l="l" t="t" r="r" b="b"/>
              <a:pathLst>
                <a:path w="4215" h="11371" extrusionOk="0">
                  <a:moveTo>
                    <a:pt x="1155" y="1"/>
                  </a:moveTo>
                  <a:cubicBezTo>
                    <a:pt x="1155" y="1"/>
                    <a:pt x="703" y="715"/>
                    <a:pt x="655" y="1596"/>
                  </a:cubicBezTo>
                  <a:cubicBezTo>
                    <a:pt x="595" y="2489"/>
                    <a:pt x="941" y="3846"/>
                    <a:pt x="1750" y="5085"/>
                  </a:cubicBezTo>
                  <a:cubicBezTo>
                    <a:pt x="2548" y="6323"/>
                    <a:pt x="0" y="9383"/>
                    <a:pt x="3084" y="11371"/>
                  </a:cubicBezTo>
                  <a:cubicBezTo>
                    <a:pt x="2643" y="10752"/>
                    <a:pt x="2310" y="9037"/>
                    <a:pt x="2869" y="8192"/>
                  </a:cubicBezTo>
                  <a:cubicBezTo>
                    <a:pt x="3441" y="7359"/>
                    <a:pt x="4215" y="5811"/>
                    <a:pt x="3786" y="3811"/>
                  </a:cubicBezTo>
                  <a:cubicBezTo>
                    <a:pt x="3346" y="1798"/>
                    <a:pt x="2393" y="655"/>
                    <a:pt x="2310" y="24"/>
                  </a:cubicBezTo>
                  <a:cubicBezTo>
                    <a:pt x="2104" y="33"/>
                    <a:pt x="1931" y="36"/>
                    <a:pt x="1788" y="36"/>
                  </a:cubicBezTo>
                  <a:cubicBezTo>
                    <a:pt x="1310" y="36"/>
                    <a:pt x="1155" y="1"/>
                    <a:pt x="1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0"/>
            <p:cNvSpPr/>
            <p:nvPr/>
          </p:nvSpPr>
          <p:spPr>
            <a:xfrm>
              <a:off x="7361025" y="2098600"/>
              <a:ext cx="46450" cy="23025"/>
            </a:xfrm>
            <a:custGeom>
              <a:avLst/>
              <a:gdLst/>
              <a:ahLst/>
              <a:cxnLst/>
              <a:rect l="l" t="t" r="r" b="b"/>
              <a:pathLst>
                <a:path w="1858" h="921" extrusionOk="0">
                  <a:moveTo>
                    <a:pt x="1667" y="1"/>
                  </a:moveTo>
                  <a:lnTo>
                    <a:pt x="12" y="108"/>
                  </a:lnTo>
                  <a:cubicBezTo>
                    <a:pt x="12" y="108"/>
                    <a:pt x="1" y="596"/>
                    <a:pt x="286" y="763"/>
                  </a:cubicBezTo>
                  <a:cubicBezTo>
                    <a:pt x="443" y="854"/>
                    <a:pt x="686" y="920"/>
                    <a:pt x="932" y="920"/>
                  </a:cubicBezTo>
                  <a:cubicBezTo>
                    <a:pt x="1135" y="920"/>
                    <a:pt x="1340" y="875"/>
                    <a:pt x="1501" y="763"/>
                  </a:cubicBezTo>
                  <a:cubicBezTo>
                    <a:pt x="1858" y="513"/>
                    <a:pt x="1667" y="1"/>
                    <a:pt x="1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0"/>
            <p:cNvSpPr/>
            <p:nvPr/>
          </p:nvSpPr>
          <p:spPr>
            <a:xfrm>
              <a:off x="6518650" y="1481550"/>
              <a:ext cx="589700" cy="996225"/>
            </a:xfrm>
            <a:custGeom>
              <a:avLst/>
              <a:gdLst/>
              <a:ahLst/>
              <a:cxnLst/>
              <a:rect l="l" t="t" r="r" b="b"/>
              <a:pathLst>
                <a:path w="23588" h="39849" extrusionOk="0">
                  <a:moveTo>
                    <a:pt x="15193" y="1"/>
                  </a:moveTo>
                  <a:cubicBezTo>
                    <a:pt x="12324" y="25"/>
                    <a:pt x="9478" y="775"/>
                    <a:pt x="6907" y="2085"/>
                  </a:cubicBezTo>
                  <a:cubicBezTo>
                    <a:pt x="4918" y="3097"/>
                    <a:pt x="3251" y="3906"/>
                    <a:pt x="1846" y="4775"/>
                  </a:cubicBezTo>
                  <a:cubicBezTo>
                    <a:pt x="1" y="6799"/>
                    <a:pt x="537" y="15932"/>
                    <a:pt x="2370" y="20027"/>
                  </a:cubicBezTo>
                  <a:cubicBezTo>
                    <a:pt x="1370" y="27052"/>
                    <a:pt x="1061" y="35434"/>
                    <a:pt x="1061" y="35434"/>
                  </a:cubicBezTo>
                  <a:cubicBezTo>
                    <a:pt x="1061" y="35434"/>
                    <a:pt x="7226" y="39849"/>
                    <a:pt x="13794" y="39849"/>
                  </a:cubicBezTo>
                  <a:cubicBezTo>
                    <a:pt x="13971" y="39849"/>
                    <a:pt x="14147" y="39846"/>
                    <a:pt x="14324" y="39839"/>
                  </a:cubicBezTo>
                  <a:cubicBezTo>
                    <a:pt x="21075" y="39565"/>
                    <a:pt x="22861" y="36910"/>
                    <a:pt x="22861" y="36910"/>
                  </a:cubicBezTo>
                  <a:cubicBezTo>
                    <a:pt x="22861" y="36910"/>
                    <a:pt x="23587" y="25218"/>
                    <a:pt x="22182" y="18610"/>
                  </a:cubicBezTo>
                  <a:cubicBezTo>
                    <a:pt x="23111" y="6347"/>
                    <a:pt x="19456" y="1787"/>
                    <a:pt x="17872" y="477"/>
                  </a:cubicBezTo>
                  <a:cubicBezTo>
                    <a:pt x="17444" y="120"/>
                    <a:pt x="16408" y="1"/>
                    <a:pt x="15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0"/>
            <p:cNvSpPr/>
            <p:nvPr/>
          </p:nvSpPr>
          <p:spPr>
            <a:xfrm>
              <a:off x="6737150" y="1494950"/>
              <a:ext cx="243800" cy="134300"/>
            </a:xfrm>
            <a:custGeom>
              <a:avLst/>
              <a:gdLst/>
              <a:ahLst/>
              <a:cxnLst/>
              <a:rect l="l" t="t" r="r" b="b"/>
              <a:pathLst>
                <a:path w="9752" h="5372" extrusionOk="0">
                  <a:moveTo>
                    <a:pt x="1846" y="1"/>
                  </a:moveTo>
                  <a:cubicBezTo>
                    <a:pt x="1846" y="1"/>
                    <a:pt x="0" y="1239"/>
                    <a:pt x="60" y="2775"/>
                  </a:cubicBezTo>
                  <a:cubicBezTo>
                    <a:pt x="110" y="4086"/>
                    <a:pt x="2079" y="5371"/>
                    <a:pt x="4572" y="5371"/>
                  </a:cubicBezTo>
                  <a:cubicBezTo>
                    <a:pt x="4999" y="5371"/>
                    <a:pt x="5442" y="5333"/>
                    <a:pt x="5894" y="5251"/>
                  </a:cubicBezTo>
                  <a:cubicBezTo>
                    <a:pt x="8977" y="4692"/>
                    <a:pt x="9751" y="3025"/>
                    <a:pt x="9573" y="2001"/>
                  </a:cubicBezTo>
                  <a:cubicBezTo>
                    <a:pt x="9370" y="977"/>
                    <a:pt x="8406" y="644"/>
                    <a:pt x="8406" y="644"/>
                  </a:cubicBezTo>
                  <a:lnTo>
                    <a:pt x="8096" y="1239"/>
                  </a:lnTo>
                  <a:cubicBezTo>
                    <a:pt x="8096" y="1239"/>
                    <a:pt x="8656" y="1584"/>
                    <a:pt x="8763" y="2001"/>
                  </a:cubicBezTo>
                  <a:cubicBezTo>
                    <a:pt x="8870" y="2418"/>
                    <a:pt x="8823" y="3406"/>
                    <a:pt x="6560" y="4144"/>
                  </a:cubicBezTo>
                  <a:cubicBezTo>
                    <a:pt x="6012" y="4326"/>
                    <a:pt x="5431" y="4406"/>
                    <a:pt x="4862" y="4406"/>
                  </a:cubicBezTo>
                  <a:cubicBezTo>
                    <a:pt x="3084" y="4406"/>
                    <a:pt x="1414" y="3623"/>
                    <a:pt x="1143" y="2703"/>
                  </a:cubicBezTo>
                  <a:cubicBezTo>
                    <a:pt x="786" y="1489"/>
                    <a:pt x="2084" y="668"/>
                    <a:pt x="2084" y="668"/>
                  </a:cubicBezTo>
                  <a:lnTo>
                    <a:pt x="18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0"/>
            <p:cNvSpPr/>
            <p:nvPr/>
          </p:nvSpPr>
          <p:spPr>
            <a:xfrm>
              <a:off x="6937175" y="1385750"/>
              <a:ext cx="46150" cy="80350"/>
            </a:xfrm>
            <a:custGeom>
              <a:avLst/>
              <a:gdLst/>
              <a:ahLst/>
              <a:cxnLst/>
              <a:rect l="l" t="t" r="r" b="b"/>
              <a:pathLst>
                <a:path w="1846" h="3214" extrusionOk="0">
                  <a:moveTo>
                    <a:pt x="889" y="1"/>
                  </a:moveTo>
                  <a:cubicBezTo>
                    <a:pt x="278" y="1"/>
                    <a:pt x="179" y="809"/>
                    <a:pt x="179" y="809"/>
                  </a:cubicBezTo>
                  <a:cubicBezTo>
                    <a:pt x="179" y="809"/>
                    <a:pt x="0" y="1654"/>
                    <a:pt x="345" y="3214"/>
                  </a:cubicBezTo>
                  <a:cubicBezTo>
                    <a:pt x="1822" y="2952"/>
                    <a:pt x="1846" y="190"/>
                    <a:pt x="1072" y="23"/>
                  </a:cubicBezTo>
                  <a:cubicBezTo>
                    <a:pt x="1006" y="8"/>
                    <a:pt x="945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0"/>
            <p:cNvSpPr/>
            <p:nvPr/>
          </p:nvSpPr>
          <p:spPr>
            <a:xfrm>
              <a:off x="6946100" y="1392700"/>
              <a:ext cx="22350" cy="56150"/>
            </a:xfrm>
            <a:custGeom>
              <a:avLst/>
              <a:gdLst/>
              <a:ahLst/>
              <a:cxnLst/>
              <a:rect l="l" t="t" r="r" b="b"/>
              <a:pathLst>
                <a:path w="894" h="2246" extrusionOk="0">
                  <a:moveTo>
                    <a:pt x="558" y="0"/>
                  </a:moveTo>
                  <a:cubicBezTo>
                    <a:pt x="530" y="0"/>
                    <a:pt x="502" y="3"/>
                    <a:pt x="477" y="7"/>
                  </a:cubicBezTo>
                  <a:cubicBezTo>
                    <a:pt x="262" y="31"/>
                    <a:pt x="60" y="233"/>
                    <a:pt x="36" y="471"/>
                  </a:cubicBezTo>
                  <a:cubicBezTo>
                    <a:pt x="0" y="709"/>
                    <a:pt x="131" y="948"/>
                    <a:pt x="346" y="1031"/>
                  </a:cubicBezTo>
                  <a:cubicBezTo>
                    <a:pt x="381" y="1055"/>
                    <a:pt x="417" y="1067"/>
                    <a:pt x="453" y="1078"/>
                  </a:cubicBezTo>
                  <a:cubicBezTo>
                    <a:pt x="536" y="1114"/>
                    <a:pt x="631" y="1138"/>
                    <a:pt x="655" y="1209"/>
                  </a:cubicBezTo>
                  <a:cubicBezTo>
                    <a:pt x="703" y="1293"/>
                    <a:pt x="655" y="1376"/>
                    <a:pt x="596" y="1436"/>
                  </a:cubicBezTo>
                  <a:cubicBezTo>
                    <a:pt x="560" y="1483"/>
                    <a:pt x="477" y="1531"/>
                    <a:pt x="417" y="1555"/>
                  </a:cubicBezTo>
                  <a:cubicBezTo>
                    <a:pt x="393" y="1567"/>
                    <a:pt x="357" y="1590"/>
                    <a:pt x="346" y="1602"/>
                  </a:cubicBezTo>
                  <a:cubicBezTo>
                    <a:pt x="226" y="1674"/>
                    <a:pt x="155" y="1769"/>
                    <a:pt x="119" y="1852"/>
                  </a:cubicBezTo>
                  <a:cubicBezTo>
                    <a:pt x="107" y="1924"/>
                    <a:pt x="119" y="2031"/>
                    <a:pt x="167" y="2102"/>
                  </a:cubicBezTo>
                  <a:cubicBezTo>
                    <a:pt x="215" y="2186"/>
                    <a:pt x="286" y="2221"/>
                    <a:pt x="381" y="2245"/>
                  </a:cubicBezTo>
                  <a:lnTo>
                    <a:pt x="405" y="2245"/>
                  </a:lnTo>
                  <a:cubicBezTo>
                    <a:pt x="477" y="2245"/>
                    <a:pt x="560" y="2198"/>
                    <a:pt x="631" y="2138"/>
                  </a:cubicBezTo>
                  <a:cubicBezTo>
                    <a:pt x="691" y="2079"/>
                    <a:pt x="715" y="1983"/>
                    <a:pt x="715" y="1900"/>
                  </a:cubicBezTo>
                  <a:cubicBezTo>
                    <a:pt x="715" y="1864"/>
                    <a:pt x="691" y="1852"/>
                    <a:pt x="655" y="1852"/>
                  </a:cubicBezTo>
                  <a:cubicBezTo>
                    <a:pt x="631" y="1852"/>
                    <a:pt x="619" y="1876"/>
                    <a:pt x="619" y="1912"/>
                  </a:cubicBezTo>
                  <a:cubicBezTo>
                    <a:pt x="631" y="1960"/>
                    <a:pt x="596" y="2019"/>
                    <a:pt x="560" y="2055"/>
                  </a:cubicBezTo>
                  <a:cubicBezTo>
                    <a:pt x="512" y="2102"/>
                    <a:pt x="453" y="2114"/>
                    <a:pt x="393" y="2114"/>
                  </a:cubicBezTo>
                  <a:cubicBezTo>
                    <a:pt x="346" y="2114"/>
                    <a:pt x="286" y="2079"/>
                    <a:pt x="262" y="2031"/>
                  </a:cubicBezTo>
                  <a:cubicBezTo>
                    <a:pt x="226" y="1983"/>
                    <a:pt x="215" y="1912"/>
                    <a:pt x="226" y="1864"/>
                  </a:cubicBezTo>
                  <a:cubicBezTo>
                    <a:pt x="238" y="1793"/>
                    <a:pt x="298" y="1733"/>
                    <a:pt x="405" y="1674"/>
                  </a:cubicBezTo>
                  <a:cubicBezTo>
                    <a:pt x="417" y="1674"/>
                    <a:pt x="453" y="1662"/>
                    <a:pt x="465" y="1638"/>
                  </a:cubicBezTo>
                  <a:cubicBezTo>
                    <a:pt x="536" y="1614"/>
                    <a:pt x="619" y="1567"/>
                    <a:pt x="679" y="1507"/>
                  </a:cubicBezTo>
                  <a:cubicBezTo>
                    <a:pt x="762" y="1424"/>
                    <a:pt x="822" y="1281"/>
                    <a:pt x="762" y="1162"/>
                  </a:cubicBezTo>
                  <a:cubicBezTo>
                    <a:pt x="715" y="1067"/>
                    <a:pt x="596" y="1019"/>
                    <a:pt x="500" y="983"/>
                  </a:cubicBezTo>
                  <a:cubicBezTo>
                    <a:pt x="453" y="983"/>
                    <a:pt x="417" y="971"/>
                    <a:pt x="393" y="959"/>
                  </a:cubicBezTo>
                  <a:cubicBezTo>
                    <a:pt x="226" y="864"/>
                    <a:pt x="107" y="674"/>
                    <a:pt x="143" y="495"/>
                  </a:cubicBezTo>
                  <a:cubicBezTo>
                    <a:pt x="155" y="316"/>
                    <a:pt x="322" y="150"/>
                    <a:pt x="500" y="126"/>
                  </a:cubicBezTo>
                  <a:cubicBezTo>
                    <a:pt x="515" y="124"/>
                    <a:pt x="530" y="123"/>
                    <a:pt x="546" y="123"/>
                  </a:cubicBezTo>
                  <a:cubicBezTo>
                    <a:pt x="637" y="123"/>
                    <a:pt x="747" y="154"/>
                    <a:pt x="798" y="245"/>
                  </a:cubicBezTo>
                  <a:cubicBezTo>
                    <a:pt x="806" y="253"/>
                    <a:pt x="821" y="262"/>
                    <a:pt x="841" y="262"/>
                  </a:cubicBezTo>
                  <a:cubicBezTo>
                    <a:pt x="850" y="262"/>
                    <a:pt x="859" y="260"/>
                    <a:pt x="869" y="257"/>
                  </a:cubicBezTo>
                  <a:cubicBezTo>
                    <a:pt x="881" y="245"/>
                    <a:pt x="893" y="209"/>
                    <a:pt x="881" y="186"/>
                  </a:cubicBezTo>
                  <a:cubicBezTo>
                    <a:pt x="823" y="49"/>
                    <a:pt x="684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0"/>
            <p:cNvSpPr/>
            <p:nvPr/>
          </p:nvSpPr>
          <p:spPr>
            <a:xfrm>
              <a:off x="6758275" y="1502700"/>
              <a:ext cx="212550" cy="113750"/>
            </a:xfrm>
            <a:custGeom>
              <a:avLst/>
              <a:gdLst/>
              <a:ahLst/>
              <a:cxnLst/>
              <a:rect l="l" t="t" r="r" b="b"/>
              <a:pathLst>
                <a:path w="8502" h="4550" extrusionOk="0">
                  <a:moveTo>
                    <a:pt x="1370" y="0"/>
                  </a:moveTo>
                  <a:cubicBezTo>
                    <a:pt x="1370" y="0"/>
                    <a:pt x="0" y="822"/>
                    <a:pt x="48" y="2108"/>
                  </a:cubicBezTo>
                  <a:cubicBezTo>
                    <a:pt x="82" y="3334"/>
                    <a:pt x="1210" y="4549"/>
                    <a:pt x="3775" y="4549"/>
                  </a:cubicBezTo>
                  <a:cubicBezTo>
                    <a:pt x="3924" y="4549"/>
                    <a:pt x="4079" y="4545"/>
                    <a:pt x="4239" y="4537"/>
                  </a:cubicBezTo>
                  <a:cubicBezTo>
                    <a:pt x="7144" y="4370"/>
                    <a:pt x="8501" y="2310"/>
                    <a:pt x="8251" y="1596"/>
                  </a:cubicBezTo>
                  <a:cubicBezTo>
                    <a:pt x="7990" y="881"/>
                    <a:pt x="7097" y="608"/>
                    <a:pt x="7097" y="608"/>
                  </a:cubicBezTo>
                  <a:lnTo>
                    <a:pt x="7097" y="608"/>
                  </a:lnTo>
                  <a:cubicBezTo>
                    <a:pt x="7097" y="608"/>
                    <a:pt x="7220" y="1748"/>
                    <a:pt x="5577" y="1748"/>
                  </a:cubicBezTo>
                  <a:cubicBezTo>
                    <a:pt x="5451" y="1748"/>
                    <a:pt x="5315" y="1741"/>
                    <a:pt x="5168" y="1727"/>
                  </a:cubicBezTo>
                  <a:cubicBezTo>
                    <a:pt x="3096" y="1501"/>
                    <a:pt x="1370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0"/>
            <p:cNvSpPr/>
            <p:nvPr/>
          </p:nvSpPr>
          <p:spPr>
            <a:xfrm>
              <a:off x="6895200" y="1546800"/>
              <a:ext cx="17875" cy="36875"/>
            </a:xfrm>
            <a:custGeom>
              <a:avLst/>
              <a:gdLst/>
              <a:ahLst/>
              <a:cxnLst/>
              <a:rect l="l" t="t" r="r" b="b"/>
              <a:pathLst>
                <a:path w="715" h="1475" extrusionOk="0">
                  <a:moveTo>
                    <a:pt x="134" y="0"/>
                  </a:moveTo>
                  <a:cubicBezTo>
                    <a:pt x="118" y="0"/>
                    <a:pt x="104" y="17"/>
                    <a:pt x="96" y="34"/>
                  </a:cubicBezTo>
                  <a:cubicBezTo>
                    <a:pt x="0" y="284"/>
                    <a:pt x="0" y="582"/>
                    <a:pt x="107" y="856"/>
                  </a:cubicBezTo>
                  <a:cubicBezTo>
                    <a:pt x="191" y="1118"/>
                    <a:pt x="405" y="1344"/>
                    <a:pt x="643" y="1475"/>
                  </a:cubicBezTo>
                  <a:lnTo>
                    <a:pt x="667" y="1475"/>
                  </a:lnTo>
                  <a:cubicBezTo>
                    <a:pt x="691" y="1475"/>
                    <a:pt x="703" y="1475"/>
                    <a:pt x="703" y="1463"/>
                  </a:cubicBezTo>
                  <a:cubicBezTo>
                    <a:pt x="715" y="1439"/>
                    <a:pt x="715" y="1403"/>
                    <a:pt x="691" y="1391"/>
                  </a:cubicBezTo>
                  <a:cubicBezTo>
                    <a:pt x="465" y="1272"/>
                    <a:pt x="286" y="1058"/>
                    <a:pt x="191" y="820"/>
                  </a:cubicBezTo>
                  <a:cubicBezTo>
                    <a:pt x="107" y="582"/>
                    <a:pt x="96" y="308"/>
                    <a:pt x="179" y="70"/>
                  </a:cubicBezTo>
                  <a:cubicBezTo>
                    <a:pt x="191" y="46"/>
                    <a:pt x="179" y="22"/>
                    <a:pt x="155" y="10"/>
                  </a:cubicBezTo>
                  <a:cubicBezTo>
                    <a:pt x="148" y="3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0"/>
            <p:cNvSpPr/>
            <p:nvPr/>
          </p:nvSpPr>
          <p:spPr>
            <a:xfrm>
              <a:off x="6771975" y="1511325"/>
              <a:ext cx="20850" cy="36050"/>
            </a:xfrm>
            <a:custGeom>
              <a:avLst/>
              <a:gdLst/>
              <a:ahLst/>
              <a:cxnLst/>
              <a:rect l="l" t="t" r="r" b="b"/>
              <a:pathLst>
                <a:path w="834" h="1442" extrusionOk="0">
                  <a:moveTo>
                    <a:pt x="798" y="1"/>
                  </a:moveTo>
                  <a:cubicBezTo>
                    <a:pt x="762" y="1"/>
                    <a:pt x="738" y="13"/>
                    <a:pt x="738" y="36"/>
                  </a:cubicBezTo>
                  <a:cubicBezTo>
                    <a:pt x="631" y="536"/>
                    <a:pt x="381" y="989"/>
                    <a:pt x="24" y="1346"/>
                  </a:cubicBezTo>
                  <a:cubicBezTo>
                    <a:pt x="0" y="1370"/>
                    <a:pt x="0" y="1406"/>
                    <a:pt x="24" y="1429"/>
                  </a:cubicBezTo>
                  <a:cubicBezTo>
                    <a:pt x="36" y="1441"/>
                    <a:pt x="48" y="1441"/>
                    <a:pt x="60" y="1441"/>
                  </a:cubicBezTo>
                  <a:cubicBezTo>
                    <a:pt x="83" y="1441"/>
                    <a:pt x="95" y="1441"/>
                    <a:pt x="95" y="1429"/>
                  </a:cubicBezTo>
                  <a:cubicBezTo>
                    <a:pt x="464" y="1048"/>
                    <a:pt x="738" y="572"/>
                    <a:pt x="834" y="60"/>
                  </a:cubicBezTo>
                  <a:cubicBezTo>
                    <a:pt x="834" y="24"/>
                    <a:pt x="822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0"/>
            <p:cNvSpPr/>
            <p:nvPr/>
          </p:nvSpPr>
          <p:spPr>
            <a:xfrm>
              <a:off x="6738625" y="1282425"/>
              <a:ext cx="230425" cy="294100"/>
            </a:xfrm>
            <a:custGeom>
              <a:avLst/>
              <a:gdLst/>
              <a:ahLst/>
              <a:cxnLst/>
              <a:rect l="l" t="t" r="r" b="b"/>
              <a:pathLst>
                <a:path w="9217" h="11764" extrusionOk="0">
                  <a:moveTo>
                    <a:pt x="4499" y="1"/>
                  </a:moveTo>
                  <a:cubicBezTo>
                    <a:pt x="4043" y="1"/>
                    <a:pt x="3545" y="92"/>
                    <a:pt x="3001" y="298"/>
                  </a:cubicBezTo>
                  <a:cubicBezTo>
                    <a:pt x="441" y="1263"/>
                    <a:pt x="1" y="3513"/>
                    <a:pt x="727" y="6359"/>
                  </a:cubicBezTo>
                  <a:cubicBezTo>
                    <a:pt x="1370" y="8856"/>
                    <a:pt x="3561" y="11764"/>
                    <a:pt x="5806" y="11764"/>
                  </a:cubicBezTo>
                  <a:cubicBezTo>
                    <a:pt x="6097" y="11764"/>
                    <a:pt x="6390" y="11715"/>
                    <a:pt x="6680" y="11609"/>
                  </a:cubicBezTo>
                  <a:cubicBezTo>
                    <a:pt x="9216" y="10704"/>
                    <a:pt x="9121" y="5799"/>
                    <a:pt x="8514" y="3882"/>
                  </a:cubicBezTo>
                  <a:cubicBezTo>
                    <a:pt x="8008" y="2285"/>
                    <a:pt x="6782" y="1"/>
                    <a:pt x="4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0"/>
            <p:cNvSpPr/>
            <p:nvPr/>
          </p:nvSpPr>
          <p:spPr>
            <a:xfrm>
              <a:off x="6715875" y="1420725"/>
              <a:ext cx="63550" cy="70350"/>
            </a:xfrm>
            <a:custGeom>
              <a:avLst/>
              <a:gdLst/>
              <a:ahLst/>
              <a:cxnLst/>
              <a:rect l="l" t="t" r="r" b="b"/>
              <a:pathLst>
                <a:path w="2542" h="2814" extrusionOk="0">
                  <a:moveTo>
                    <a:pt x="998" y="1"/>
                  </a:moveTo>
                  <a:cubicBezTo>
                    <a:pt x="875" y="1"/>
                    <a:pt x="741" y="42"/>
                    <a:pt x="601" y="148"/>
                  </a:cubicBezTo>
                  <a:cubicBezTo>
                    <a:pt x="1" y="593"/>
                    <a:pt x="948" y="2814"/>
                    <a:pt x="2259" y="2814"/>
                  </a:cubicBezTo>
                  <a:cubicBezTo>
                    <a:pt x="2352" y="2814"/>
                    <a:pt x="2446" y="2803"/>
                    <a:pt x="2542" y="2779"/>
                  </a:cubicBezTo>
                  <a:cubicBezTo>
                    <a:pt x="2232" y="1220"/>
                    <a:pt x="1732" y="505"/>
                    <a:pt x="1732" y="505"/>
                  </a:cubicBezTo>
                  <a:cubicBezTo>
                    <a:pt x="1732" y="505"/>
                    <a:pt x="1430" y="1"/>
                    <a:pt x="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0"/>
            <p:cNvSpPr/>
            <p:nvPr/>
          </p:nvSpPr>
          <p:spPr>
            <a:xfrm>
              <a:off x="6734450" y="1427350"/>
              <a:ext cx="43200" cy="51850"/>
            </a:xfrm>
            <a:custGeom>
              <a:avLst/>
              <a:gdLst/>
              <a:ahLst/>
              <a:cxnLst/>
              <a:rect l="l" t="t" r="r" b="b"/>
              <a:pathLst>
                <a:path w="1728" h="2074" extrusionOk="0">
                  <a:moveTo>
                    <a:pt x="614" y="1"/>
                  </a:moveTo>
                  <a:cubicBezTo>
                    <a:pt x="460" y="1"/>
                    <a:pt x="301" y="61"/>
                    <a:pt x="191" y="181"/>
                  </a:cubicBezTo>
                  <a:cubicBezTo>
                    <a:pt x="72" y="312"/>
                    <a:pt x="1" y="478"/>
                    <a:pt x="13" y="645"/>
                  </a:cubicBezTo>
                  <a:cubicBezTo>
                    <a:pt x="13" y="681"/>
                    <a:pt x="49" y="693"/>
                    <a:pt x="72" y="693"/>
                  </a:cubicBezTo>
                  <a:cubicBezTo>
                    <a:pt x="108" y="693"/>
                    <a:pt x="120" y="657"/>
                    <a:pt x="120" y="633"/>
                  </a:cubicBezTo>
                  <a:cubicBezTo>
                    <a:pt x="108" y="490"/>
                    <a:pt x="168" y="359"/>
                    <a:pt x="263" y="252"/>
                  </a:cubicBezTo>
                  <a:cubicBezTo>
                    <a:pt x="361" y="165"/>
                    <a:pt x="479" y="108"/>
                    <a:pt x="608" y="108"/>
                  </a:cubicBezTo>
                  <a:cubicBezTo>
                    <a:pt x="620" y="108"/>
                    <a:pt x="632" y="108"/>
                    <a:pt x="644" y="109"/>
                  </a:cubicBezTo>
                  <a:cubicBezTo>
                    <a:pt x="775" y="121"/>
                    <a:pt x="906" y="193"/>
                    <a:pt x="1001" y="312"/>
                  </a:cubicBezTo>
                  <a:cubicBezTo>
                    <a:pt x="1084" y="454"/>
                    <a:pt x="1120" y="585"/>
                    <a:pt x="1084" y="716"/>
                  </a:cubicBezTo>
                  <a:cubicBezTo>
                    <a:pt x="1072" y="752"/>
                    <a:pt x="1061" y="788"/>
                    <a:pt x="1037" y="835"/>
                  </a:cubicBezTo>
                  <a:cubicBezTo>
                    <a:pt x="1001" y="955"/>
                    <a:pt x="953" y="1074"/>
                    <a:pt x="1013" y="1193"/>
                  </a:cubicBezTo>
                  <a:cubicBezTo>
                    <a:pt x="1072" y="1312"/>
                    <a:pt x="1180" y="1359"/>
                    <a:pt x="1299" y="1407"/>
                  </a:cubicBezTo>
                  <a:cubicBezTo>
                    <a:pt x="1382" y="1431"/>
                    <a:pt x="1465" y="1467"/>
                    <a:pt x="1501" y="1514"/>
                  </a:cubicBezTo>
                  <a:cubicBezTo>
                    <a:pt x="1596" y="1597"/>
                    <a:pt x="1596" y="1764"/>
                    <a:pt x="1501" y="1871"/>
                  </a:cubicBezTo>
                  <a:cubicBezTo>
                    <a:pt x="1446" y="1935"/>
                    <a:pt x="1353" y="1972"/>
                    <a:pt x="1262" y="1972"/>
                  </a:cubicBezTo>
                  <a:cubicBezTo>
                    <a:pt x="1217" y="1972"/>
                    <a:pt x="1172" y="1963"/>
                    <a:pt x="1132" y="1943"/>
                  </a:cubicBezTo>
                  <a:cubicBezTo>
                    <a:pt x="1013" y="1883"/>
                    <a:pt x="918" y="1752"/>
                    <a:pt x="906" y="1597"/>
                  </a:cubicBezTo>
                  <a:cubicBezTo>
                    <a:pt x="906" y="1562"/>
                    <a:pt x="882" y="1550"/>
                    <a:pt x="846" y="1550"/>
                  </a:cubicBezTo>
                  <a:cubicBezTo>
                    <a:pt x="822" y="1550"/>
                    <a:pt x="811" y="1586"/>
                    <a:pt x="811" y="1609"/>
                  </a:cubicBezTo>
                  <a:cubicBezTo>
                    <a:pt x="822" y="1788"/>
                    <a:pt x="930" y="1955"/>
                    <a:pt x="1084" y="2026"/>
                  </a:cubicBezTo>
                  <a:cubicBezTo>
                    <a:pt x="1144" y="2062"/>
                    <a:pt x="1203" y="2074"/>
                    <a:pt x="1263" y="2074"/>
                  </a:cubicBezTo>
                  <a:cubicBezTo>
                    <a:pt x="1382" y="2074"/>
                    <a:pt x="1501" y="2026"/>
                    <a:pt x="1608" y="1955"/>
                  </a:cubicBezTo>
                  <a:cubicBezTo>
                    <a:pt x="1727" y="1812"/>
                    <a:pt x="1727" y="1586"/>
                    <a:pt x="1596" y="1455"/>
                  </a:cubicBezTo>
                  <a:cubicBezTo>
                    <a:pt x="1537" y="1383"/>
                    <a:pt x="1442" y="1347"/>
                    <a:pt x="1358" y="1312"/>
                  </a:cubicBezTo>
                  <a:cubicBezTo>
                    <a:pt x="1263" y="1276"/>
                    <a:pt x="1180" y="1228"/>
                    <a:pt x="1132" y="1145"/>
                  </a:cubicBezTo>
                  <a:cubicBezTo>
                    <a:pt x="1084" y="1074"/>
                    <a:pt x="1132" y="966"/>
                    <a:pt x="1156" y="871"/>
                  </a:cubicBezTo>
                  <a:lnTo>
                    <a:pt x="1203" y="728"/>
                  </a:lnTo>
                  <a:cubicBezTo>
                    <a:pt x="1239" y="585"/>
                    <a:pt x="1192" y="407"/>
                    <a:pt x="1084" y="252"/>
                  </a:cubicBezTo>
                  <a:cubicBezTo>
                    <a:pt x="965" y="109"/>
                    <a:pt x="822" y="14"/>
                    <a:pt x="656" y="2"/>
                  </a:cubicBezTo>
                  <a:cubicBezTo>
                    <a:pt x="642" y="1"/>
                    <a:pt x="628" y="1"/>
                    <a:pt x="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0"/>
            <p:cNvSpPr/>
            <p:nvPr/>
          </p:nvSpPr>
          <p:spPr>
            <a:xfrm>
              <a:off x="6731775" y="1278850"/>
              <a:ext cx="193200" cy="187850"/>
            </a:xfrm>
            <a:custGeom>
              <a:avLst/>
              <a:gdLst/>
              <a:ahLst/>
              <a:cxnLst/>
              <a:rect l="l" t="t" r="r" b="b"/>
              <a:pathLst>
                <a:path w="7728" h="7514" extrusionOk="0">
                  <a:moveTo>
                    <a:pt x="4842" y="1"/>
                  </a:moveTo>
                  <a:cubicBezTo>
                    <a:pt x="2864" y="1"/>
                    <a:pt x="1013" y="1482"/>
                    <a:pt x="596" y="3073"/>
                  </a:cubicBezTo>
                  <a:cubicBezTo>
                    <a:pt x="1" y="5299"/>
                    <a:pt x="1894" y="7514"/>
                    <a:pt x="1894" y="7514"/>
                  </a:cubicBezTo>
                  <a:lnTo>
                    <a:pt x="2418" y="7407"/>
                  </a:lnTo>
                  <a:cubicBezTo>
                    <a:pt x="2418" y="7407"/>
                    <a:pt x="2370" y="7097"/>
                    <a:pt x="2299" y="6823"/>
                  </a:cubicBezTo>
                  <a:lnTo>
                    <a:pt x="2299" y="6823"/>
                  </a:lnTo>
                  <a:cubicBezTo>
                    <a:pt x="2371" y="6874"/>
                    <a:pt x="2471" y="6897"/>
                    <a:pt x="2588" y="6897"/>
                  </a:cubicBezTo>
                  <a:cubicBezTo>
                    <a:pt x="3129" y="6897"/>
                    <a:pt x="4048" y="6404"/>
                    <a:pt x="4430" y="5847"/>
                  </a:cubicBezTo>
                  <a:cubicBezTo>
                    <a:pt x="4870" y="5156"/>
                    <a:pt x="5680" y="5621"/>
                    <a:pt x="6704" y="4132"/>
                  </a:cubicBezTo>
                  <a:cubicBezTo>
                    <a:pt x="7728" y="2644"/>
                    <a:pt x="7192" y="799"/>
                    <a:pt x="7192" y="799"/>
                  </a:cubicBezTo>
                  <a:cubicBezTo>
                    <a:pt x="6444" y="238"/>
                    <a:pt x="5633" y="1"/>
                    <a:pt x="4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0"/>
            <p:cNvSpPr/>
            <p:nvPr/>
          </p:nvSpPr>
          <p:spPr>
            <a:xfrm>
              <a:off x="6901150" y="1293450"/>
              <a:ext cx="64625" cy="119075"/>
            </a:xfrm>
            <a:custGeom>
              <a:avLst/>
              <a:gdLst/>
              <a:ahLst/>
              <a:cxnLst/>
              <a:rect l="l" t="t" r="r" b="b"/>
              <a:pathLst>
                <a:path w="2585" h="4763" extrusionOk="0">
                  <a:moveTo>
                    <a:pt x="0" y="0"/>
                  </a:moveTo>
                  <a:lnTo>
                    <a:pt x="12" y="1655"/>
                  </a:lnTo>
                  <a:cubicBezTo>
                    <a:pt x="12" y="1655"/>
                    <a:pt x="477" y="2786"/>
                    <a:pt x="1143" y="3143"/>
                  </a:cubicBezTo>
                  <a:lnTo>
                    <a:pt x="1834" y="3489"/>
                  </a:lnTo>
                  <a:lnTo>
                    <a:pt x="2286" y="4763"/>
                  </a:lnTo>
                  <a:lnTo>
                    <a:pt x="2525" y="4667"/>
                  </a:lnTo>
                  <a:cubicBezTo>
                    <a:pt x="2525" y="4667"/>
                    <a:pt x="2584" y="3251"/>
                    <a:pt x="2322" y="2131"/>
                  </a:cubicBezTo>
                  <a:cubicBezTo>
                    <a:pt x="2048" y="101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0"/>
            <p:cNvSpPr/>
            <p:nvPr/>
          </p:nvSpPr>
          <p:spPr>
            <a:xfrm>
              <a:off x="6902350" y="1424600"/>
              <a:ext cx="27400" cy="83175"/>
            </a:xfrm>
            <a:custGeom>
              <a:avLst/>
              <a:gdLst/>
              <a:ahLst/>
              <a:cxnLst/>
              <a:rect l="l" t="t" r="r" b="b"/>
              <a:pathLst>
                <a:path w="1096" h="3327" extrusionOk="0">
                  <a:moveTo>
                    <a:pt x="261" y="0"/>
                  </a:moveTo>
                  <a:cubicBezTo>
                    <a:pt x="238" y="0"/>
                    <a:pt x="220" y="14"/>
                    <a:pt x="202" y="41"/>
                  </a:cubicBezTo>
                  <a:cubicBezTo>
                    <a:pt x="191" y="53"/>
                    <a:pt x="0" y="564"/>
                    <a:pt x="179" y="1136"/>
                  </a:cubicBezTo>
                  <a:cubicBezTo>
                    <a:pt x="345" y="1672"/>
                    <a:pt x="893" y="2481"/>
                    <a:pt x="976" y="2612"/>
                  </a:cubicBezTo>
                  <a:cubicBezTo>
                    <a:pt x="964" y="2708"/>
                    <a:pt x="881" y="3101"/>
                    <a:pt x="405" y="3220"/>
                  </a:cubicBezTo>
                  <a:cubicBezTo>
                    <a:pt x="369" y="3220"/>
                    <a:pt x="357" y="3255"/>
                    <a:pt x="357" y="3279"/>
                  </a:cubicBezTo>
                  <a:cubicBezTo>
                    <a:pt x="357" y="3315"/>
                    <a:pt x="369" y="3327"/>
                    <a:pt x="405" y="3327"/>
                  </a:cubicBezTo>
                  <a:cubicBezTo>
                    <a:pt x="1012" y="3184"/>
                    <a:pt x="1072" y="2612"/>
                    <a:pt x="1095" y="2612"/>
                  </a:cubicBezTo>
                  <a:lnTo>
                    <a:pt x="1095" y="2600"/>
                  </a:lnTo>
                  <a:lnTo>
                    <a:pt x="1084" y="2589"/>
                  </a:lnTo>
                  <a:cubicBezTo>
                    <a:pt x="1072" y="2565"/>
                    <a:pt x="441" y="1696"/>
                    <a:pt x="286" y="1124"/>
                  </a:cubicBezTo>
                  <a:cubicBezTo>
                    <a:pt x="119" y="576"/>
                    <a:pt x="310" y="88"/>
                    <a:pt x="310" y="88"/>
                  </a:cubicBezTo>
                  <a:cubicBezTo>
                    <a:pt x="322" y="53"/>
                    <a:pt x="310" y="29"/>
                    <a:pt x="286" y="5"/>
                  </a:cubicBezTo>
                  <a:cubicBezTo>
                    <a:pt x="277" y="2"/>
                    <a:pt x="269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0"/>
            <p:cNvSpPr/>
            <p:nvPr/>
          </p:nvSpPr>
          <p:spPr>
            <a:xfrm>
              <a:off x="6864250" y="1453575"/>
              <a:ext cx="14000" cy="24550"/>
            </a:xfrm>
            <a:custGeom>
              <a:avLst/>
              <a:gdLst/>
              <a:ahLst/>
              <a:cxnLst/>
              <a:rect l="l" t="t" r="r" b="b"/>
              <a:pathLst>
                <a:path w="560" h="982" extrusionOk="0">
                  <a:moveTo>
                    <a:pt x="189" y="0"/>
                  </a:moveTo>
                  <a:cubicBezTo>
                    <a:pt x="186" y="0"/>
                    <a:pt x="182" y="0"/>
                    <a:pt x="179" y="1"/>
                  </a:cubicBezTo>
                  <a:cubicBezTo>
                    <a:pt x="60" y="25"/>
                    <a:pt x="0" y="263"/>
                    <a:pt x="60" y="537"/>
                  </a:cubicBezTo>
                  <a:cubicBezTo>
                    <a:pt x="115" y="779"/>
                    <a:pt x="241" y="981"/>
                    <a:pt x="354" y="981"/>
                  </a:cubicBezTo>
                  <a:cubicBezTo>
                    <a:pt x="363" y="981"/>
                    <a:pt x="372" y="980"/>
                    <a:pt x="381" y="977"/>
                  </a:cubicBezTo>
                  <a:cubicBezTo>
                    <a:pt x="500" y="953"/>
                    <a:pt x="560" y="715"/>
                    <a:pt x="500" y="441"/>
                  </a:cubicBezTo>
                  <a:cubicBezTo>
                    <a:pt x="442" y="187"/>
                    <a:pt x="306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0"/>
            <p:cNvSpPr/>
            <p:nvPr/>
          </p:nvSpPr>
          <p:spPr>
            <a:xfrm>
              <a:off x="6921675" y="1443750"/>
              <a:ext cx="13125" cy="24750"/>
            </a:xfrm>
            <a:custGeom>
              <a:avLst/>
              <a:gdLst/>
              <a:ahLst/>
              <a:cxnLst/>
              <a:rect l="l" t="t" r="r" b="b"/>
              <a:pathLst>
                <a:path w="525" h="990" extrusionOk="0">
                  <a:moveTo>
                    <a:pt x="189" y="0"/>
                  </a:moveTo>
                  <a:cubicBezTo>
                    <a:pt x="186" y="0"/>
                    <a:pt x="183" y="1"/>
                    <a:pt x="180" y="1"/>
                  </a:cubicBezTo>
                  <a:cubicBezTo>
                    <a:pt x="60" y="25"/>
                    <a:pt x="1" y="251"/>
                    <a:pt x="49" y="525"/>
                  </a:cubicBezTo>
                  <a:cubicBezTo>
                    <a:pt x="83" y="802"/>
                    <a:pt x="219" y="990"/>
                    <a:pt x="336" y="990"/>
                  </a:cubicBezTo>
                  <a:cubicBezTo>
                    <a:pt x="339" y="990"/>
                    <a:pt x="343" y="989"/>
                    <a:pt x="346" y="989"/>
                  </a:cubicBezTo>
                  <a:cubicBezTo>
                    <a:pt x="465" y="977"/>
                    <a:pt x="525" y="739"/>
                    <a:pt x="477" y="465"/>
                  </a:cubicBezTo>
                  <a:cubicBezTo>
                    <a:pt x="431" y="210"/>
                    <a:pt x="306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0"/>
            <p:cNvSpPr/>
            <p:nvPr/>
          </p:nvSpPr>
          <p:spPr>
            <a:xfrm>
              <a:off x="6858000" y="1516875"/>
              <a:ext cx="42875" cy="14725"/>
            </a:xfrm>
            <a:custGeom>
              <a:avLst/>
              <a:gdLst/>
              <a:ahLst/>
              <a:cxnLst/>
              <a:rect l="l" t="t" r="r" b="b"/>
              <a:pathLst>
                <a:path w="1715" h="589" extrusionOk="0">
                  <a:moveTo>
                    <a:pt x="53" y="0"/>
                  </a:moveTo>
                  <a:cubicBezTo>
                    <a:pt x="38" y="0"/>
                    <a:pt x="25" y="9"/>
                    <a:pt x="12" y="29"/>
                  </a:cubicBezTo>
                  <a:cubicBezTo>
                    <a:pt x="0" y="52"/>
                    <a:pt x="0" y="88"/>
                    <a:pt x="36" y="100"/>
                  </a:cubicBezTo>
                  <a:cubicBezTo>
                    <a:pt x="60" y="136"/>
                    <a:pt x="691" y="588"/>
                    <a:pt x="1369" y="588"/>
                  </a:cubicBezTo>
                  <a:cubicBezTo>
                    <a:pt x="1476" y="588"/>
                    <a:pt x="1584" y="576"/>
                    <a:pt x="1667" y="553"/>
                  </a:cubicBezTo>
                  <a:cubicBezTo>
                    <a:pt x="1703" y="553"/>
                    <a:pt x="1715" y="517"/>
                    <a:pt x="1715" y="493"/>
                  </a:cubicBezTo>
                  <a:cubicBezTo>
                    <a:pt x="1715" y="457"/>
                    <a:pt x="1679" y="445"/>
                    <a:pt x="1655" y="445"/>
                  </a:cubicBezTo>
                  <a:cubicBezTo>
                    <a:pt x="1557" y="468"/>
                    <a:pt x="1459" y="478"/>
                    <a:pt x="1362" y="478"/>
                  </a:cubicBezTo>
                  <a:cubicBezTo>
                    <a:pt x="704" y="478"/>
                    <a:pt x="106" y="17"/>
                    <a:pt x="95" y="17"/>
                  </a:cubicBezTo>
                  <a:cubicBezTo>
                    <a:pt x="79" y="6"/>
                    <a:pt x="66" y="0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00"/>
            <p:cNvSpPr/>
            <p:nvPr/>
          </p:nvSpPr>
          <p:spPr>
            <a:xfrm>
              <a:off x="6677300" y="2145650"/>
              <a:ext cx="465875" cy="424600"/>
            </a:xfrm>
            <a:custGeom>
              <a:avLst/>
              <a:gdLst/>
              <a:ahLst/>
              <a:cxnLst/>
              <a:rect l="l" t="t" r="r" b="b"/>
              <a:pathLst>
                <a:path w="18635" h="16984" extrusionOk="0">
                  <a:moveTo>
                    <a:pt x="11603" y="0"/>
                  </a:moveTo>
                  <a:cubicBezTo>
                    <a:pt x="11478" y="0"/>
                    <a:pt x="11354" y="4"/>
                    <a:pt x="11229" y="12"/>
                  </a:cubicBezTo>
                  <a:cubicBezTo>
                    <a:pt x="9716" y="131"/>
                    <a:pt x="7561" y="428"/>
                    <a:pt x="6454" y="1274"/>
                  </a:cubicBezTo>
                  <a:cubicBezTo>
                    <a:pt x="4656" y="2679"/>
                    <a:pt x="2085" y="4477"/>
                    <a:pt x="1608" y="6203"/>
                  </a:cubicBezTo>
                  <a:cubicBezTo>
                    <a:pt x="1108" y="7929"/>
                    <a:pt x="1" y="16978"/>
                    <a:pt x="1" y="16978"/>
                  </a:cubicBezTo>
                  <a:cubicBezTo>
                    <a:pt x="1" y="16978"/>
                    <a:pt x="1033" y="16983"/>
                    <a:pt x="3054" y="16983"/>
                  </a:cubicBezTo>
                  <a:cubicBezTo>
                    <a:pt x="4065" y="16983"/>
                    <a:pt x="5323" y="16982"/>
                    <a:pt x="6823" y="16978"/>
                  </a:cubicBezTo>
                  <a:cubicBezTo>
                    <a:pt x="8327" y="16974"/>
                    <a:pt x="9929" y="16973"/>
                    <a:pt x="11397" y="16973"/>
                  </a:cubicBezTo>
                  <a:cubicBezTo>
                    <a:pt x="14332" y="16973"/>
                    <a:pt x="16729" y="16978"/>
                    <a:pt x="16729" y="16978"/>
                  </a:cubicBezTo>
                  <a:lnTo>
                    <a:pt x="18539" y="16978"/>
                  </a:lnTo>
                  <a:cubicBezTo>
                    <a:pt x="18539" y="16978"/>
                    <a:pt x="18634" y="5524"/>
                    <a:pt x="17682" y="3631"/>
                  </a:cubicBezTo>
                  <a:cubicBezTo>
                    <a:pt x="17146" y="2548"/>
                    <a:pt x="15670" y="1500"/>
                    <a:pt x="14527" y="797"/>
                  </a:cubicBezTo>
                  <a:cubicBezTo>
                    <a:pt x="13644" y="266"/>
                    <a:pt x="12638" y="0"/>
                    <a:pt x="11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00"/>
            <p:cNvSpPr/>
            <p:nvPr/>
          </p:nvSpPr>
          <p:spPr>
            <a:xfrm>
              <a:off x="7077075" y="2133975"/>
              <a:ext cx="478650" cy="436275"/>
            </a:xfrm>
            <a:custGeom>
              <a:avLst/>
              <a:gdLst/>
              <a:ahLst/>
              <a:cxnLst/>
              <a:rect l="l" t="t" r="r" b="b"/>
              <a:pathLst>
                <a:path w="19146" h="17451" extrusionOk="0">
                  <a:moveTo>
                    <a:pt x="7746" y="1"/>
                  </a:moveTo>
                  <a:cubicBezTo>
                    <a:pt x="6599" y="1"/>
                    <a:pt x="5115" y="296"/>
                    <a:pt x="4215" y="836"/>
                  </a:cubicBezTo>
                  <a:cubicBezTo>
                    <a:pt x="3024" y="1550"/>
                    <a:pt x="1524" y="2622"/>
                    <a:pt x="976" y="3741"/>
                  </a:cubicBezTo>
                  <a:cubicBezTo>
                    <a:pt x="0" y="5670"/>
                    <a:pt x="95" y="17445"/>
                    <a:pt x="95" y="17445"/>
                  </a:cubicBezTo>
                  <a:lnTo>
                    <a:pt x="1953" y="17445"/>
                  </a:lnTo>
                  <a:cubicBezTo>
                    <a:pt x="1953" y="17445"/>
                    <a:pt x="4413" y="17440"/>
                    <a:pt x="7426" y="17440"/>
                  </a:cubicBezTo>
                  <a:cubicBezTo>
                    <a:pt x="8932" y="17440"/>
                    <a:pt x="10577" y="17441"/>
                    <a:pt x="12121" y="17445"/>
                  </a:cubicBezTo>
                  <a:cubicBezTo>
                    <a:pt x="13668" y="17449"/>
                    <a:pt x="14965" y="17450"/>
                    <a:pt x="16006" y="17450"/>
                  </a:cubicBezTo>
                  <a:cubicBezTo>
                    <a:pt x="18087" y="17450"/>
                    <a:pt x="19145" y="17445"/>
                    <a:pt x="19145" y="17445"/>
                  </a:cubicBezTo>
                  <a:cubicBezTo>
                    <a:pt x="19145" y="17445"/>
                    <a:pt x="18002" y="8146"/>
                    <a:pt x="17490" y="6372"/>
                  </a:cubicBezTo>
                  <a:cubicBezTo>
                    <a:pt x="16978" y="4598"/>
                    <a:pt x="14347" y="2741"/>
                    <a:pt x="12502" y="1312"/>
                  </a:cubicBezTo>
                  <a:cubicBezTo>
                    <a:pt x="11394" y="455"/>
                    <a:pt x="9751" y="121"/>
                    <a:pt x="8156" y="14"/>
                  </a:cubicBezTo>
                  <a:cubicBezTo>
                    <a:pt x="8026" y="5"/>
                    <a:pt x="7888" y="1"/>
                    <a:pt x="7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0"/>
            <p:cNvSpPr/>
            <p:nvPr/>
          </p:nvSpPr>
          <p:spPr>
            <a:xfrm>
              <a:off x="7165775" y="1434825"/>
              <a:ext cx="232175" cy="130925"/>
            </a:xfrm>
            <a:custGeom>
              <a:avLst/>
              <a:gdLst/>
              <a:ahLst/>
              <a:cxnLst/>
              <a:rect l="l" t="t" r="r" b="b"/>
              <a:pathLst>
                <a:path w="9287" h="5237" extrusionOk="0">
                  <a:moveTo>
                    <a:pt x="1988" y="1"/>
                  </a:moveTo>
                  <a:cubicBezTo>
                    <a:pt x="1988" y="1"/>
                    <a:pt x="893" y="775"/>
                    <a:pt x="679" y="1477"/>
                  </a:cubicBezTo>
                  <a:cubicBezTo>
                    <a:pt x="464" y="2180"/>
                    <a:pt x="0" y="4466"/>
                    <a:pt x="3739" y="5097"/>
                  </a:cubicBezTo>
                  <a:cubicBezTo>
                    <a:pt x="4297" y="5193"/>
                    <a:pt x="4798" y="5236"/>
                    <a:pt x="5248" y="5236"/>
                  </a:cubicBezTo>
                  <a:cubicBezTo>
                    <a:pt x="7802" y="5236"/>
                    <a:pt x="8704" y="3836"/>
                    <a:pt x="8977" y="2763"/>
                  </a:cubicBezTo>
                  <a:cubicBezTo>
                    <a:pt x="9287" y="1489"/>
                    <a:pt x="8275" y="846"/>
                    <a:pt x="8275" y="846"/>
                  </a:cubicBezTo>
                  <a:cubicBezTo>
                    <a:pt x="8275" y="846"/>
                    <a:pt x="8120" y="1013"/>
                    <a:pt x="7751" y="1346"/>
                  </a:cubicBezTo>
                  <a:cubicBezTo>
                    <a:pt x="8394" y="1941"/>
                    <a:pt x="8061" y="3680"/>
                    <a:pt x="6037" y="4216"/>
                  </a:cubicBezTo>
                  <a:cubicBezTo>
                    <a:pt x="5646" y="4319"/>
                    <a:pt x="5246" y="4367"/>
                    <a:pt x="4854" y="4367"/>
                  </a:cubicBezTo>
                  <a:cubicBezTo>
                    <a:pt x="3216" y="4367"/>
                    <a:pt x="1711" y="3530"/>
                    <a:pt x="1548" y="2406"/>
                  </a:cubicBezTo>
                  <a:cubicBezTo>
                    <a:pt x="1334" y="1001"/>
                    <a:pt x="2405" y="572"/>
                    <a:pt x="2405" y="572"/>
                  </a:cubicBezTo>
                  <a:lnTo>
                    <a:pt x="19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0"/>
            <p:cNvSpPr/>
            <p:nvPr/>
          </p:nvSpPr>
          <p:spPr>
            <a:xfrm>
              <a:off x="7192550" y="1436925"/>
              <a:ext cx="181600" cy="112750"/>
            </a:xfrm>
            <a:custGeom>
              <a:avLst/>
              <a:gdLst/>
              <a:ahLst/>
              <a:cxnLst/>
              <a:rect l="l" t="t" r="r" b="b"/>
              <a:pathLst>
                <a:path w="7264" h="4510" extrusionOk="0">
                  <a:moveTo>
                    <a:pt x="1382" y="0"/>
                  </a:moveTo>
                  <a:cubicBezTo>
                    <a:pt x="1382" y="0"/>
                    <a:pt x="596" y="202"/>
                    <a:pt x="298" y="1500"/>
                  </a:cubicBezTo>
                  <a:cubicBezTo>
                    <a:pt x="1" y="2786"/>
                    <a:pt x="596" y="4370"/>
                    <a:pt x="3596" y="4501"/>
                  </a:cubicBezTo>
                  <a:cubicBezTo>
                    <a:pt x="3717" y="4506"/>
                    <a:pt x="3834" y="4509"/>
                    <a:pt x="3948" y="4509"/>
                  </a:cubicBezTo>
                  <a:cubicBezTo>
                    <a:pt x="6657" y="4509"/>
                    <a:pt x="7229" y="2918"/>
                    <a:pt x="7252" y="2096"/>
                  </a:cubicBezTo>
                  <a:cubicBezTo>
                    <a:pt x="7263" y="1226"/>
                    <a:pt x="6370" y="964"/>
                    <a:pt x="6370" y="964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0"/>
            <p:cNvSpPr/>
            <p:nvPr/>
          </p:nvSpPr>
          <p:spPr>
            <a:xfrm>
              <a:off x="6838650" y="2146925"/>
              <a:ext cx="185750" cy="57475"/>
            </a:xfrm>
            <a:custGeom>
              <a:avLst/>
              <a:gdLst/>
              <a:ahLst/>
              <a:cxnLst/>
              <a:rect l="l" t="t" r="r" b="b"/>
              <a:pathLst>
                <a:path w="7430" h="2299" extrusionOk="0">
                  <a:moveTo>
                    <a:pt x="4938" y="0"/>
                  </a:moveTo>
                  <a:cubicBezTo>
                    <a:pt x="4629" y="0"/>
                    <a:pt x="4289" y="24"/>
                    <a:pt x="3917" y="80"/>
                  </a:cubicBezTo>
                  <a:cubicBezTo>
                    <a:pt x="1548" y="437"/>
                    <a:pt x="1238" y="592"/>
                    <a:pt x="1238" y="592"/>
                  </a:cubicBezTo>
                  <a:cubicBezTo>
                    <a:pt x="1238" y="592"/>
                    <a:pt x="0" y="1044"/>
                    <a:pt x="869" y="1604"/>
                  </a:cubicBezTo>
                  <a:cubicBezTo>
                    <a:pt x="1433" y="1964"/>
                    <a:pt x="2895" y="2299"/>
                    <a:pt x="4226" y="2299"/>
                  </a:cubicBezTo>
                  <a:cubicBezTo>
                    <a:pt x="4917" y="2299"/>
                    <a:pt x="5572" y="2209"/>
                    <a:pt x="6048" y="1985"/>
                  </a:cubicBezTo>
                  <a:cubicBezTo>
                    <a:pt x="7430" y="1330"/>
                    <a:pt x="7358" y="687"/>
                    <a:pt x="7358" y="687"/>
                  </a:cubicBezTo>
                  <a:cubicBezTo>
                    <a:pt x="7358" y="687"/>
                    <a:pt x="6604" y="0"/>
                    <a:pt x="4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0"/>
            <p:cNvSpPr/>
            <p:nvPr/>
          </p:nvSpPr>
          <p:spPr>
            <a:xfrm>
              <a:off x="7193150" y="2138500"/>
              <a:ext cx="182200" cy="70125"/>
            </a:xfrm>
            <a:custGeom>
              <a:avLst/>
              <a:gdLst/>
              <a:ahLst/>
              <a:cxnLst/>
              <a:rect l="l" t="t" r="r" b="b"/>
              <a:pathLst>
                <a:path w="7288" h="2805" extrusionOk="0">
                  <a:moveTo>
                    <a:pt x="2666" y="1"/>
                  </a:moveTo>
                  <a:cubicBezTo>
                    <a:pt x="2106" y="1"/>
                    <a:pt x="1348" y="105"/>
                    <a:pt x="858" y="595"/>
                  </a:cubicBezTo>
                  <a:cubicBezTo>
                    <a:pt x="0" y="1476"/>
                    <a:pt x="1048" y="2262"/>
                    <a:pt x="3037" y="2691"/>
                  </a:cubicBezTo>
                  <a:cubicBezTo>
                    <a:pt x="3390" y="2769"/>
                    <a:pt x="3739" y="2804"/>
                    <a:pt x="4074" y="2804"/>
                  </a:cubicBezTo>
                  <a:cubicBezTo>
                    <a:pt x="5622" y="2804"/>
                    <a:pt x="6885" y="2056"/>
                    <a:pt x="7061" y="1381"/>
                  </a:cubicBezTo>
                  <a:cubicBezTo>
                    <a:pt x="7287" y="572"/>
                    <a:pt x="3394" y="60"/>
                    <a:pt x="3394" y="60"/>
                  </a:cubicBezTo>
                  <a:cubicBezTo>
                    <a:pt x="3394" y="60"/>
                    <a:pt x="3085" y="1"/>
                    <a:pt x="2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0"/>
            <p:cNvSpPr/>
            <p:nvPr/>
          </p:nvSpPr>
          <p:spPr>
            <a:xfrm>
              <a:off x="7428000" y="1510425"/>
              <a:ext cx="306025" cy="712725"/>
            </a:xfrm>
            <a:custGeom>
              <a:avLst/>
              <a:gdLst/>
              <a:ahLst/>
              <a:cxnLst/>
              <a:rect l="l" t="t" r="r" b="b"/>
              <a:pathLst>
                <a:path w="12241" h="28509" extrusionOk="0">
                  <a:moveTo>
                    <a:pt x="4799" y="1"/>
                  </a:moveTo>
                  <a:cubicBezTo>
                    <a:pt x="2965" y="1108"/>
                    <a:pt x="3084" y="4299"/>
                    <a:pt x="2691" y="6966"/>
                  </a:cubicBezTo>
                  <a:cubicBezTo>
                    <a:pt x="2156" y="10669"/>
                    <a:pt x="5715" y="16289"/>
                    <a:pt x="5715" y="16289"/>
                  </a:cubicBezTo>
                  <a:cubicBezTo>
                    <a:pt x="5715" y="16289"/>
                    <a:pt x="5454" y="16705"/>
                    <a:pt x="5513" y="17182"/>
                  </a:cubicBezTo>
                  <a:cubicBezTo>
                    <a:pt x="4703" y="17872"/>
                    <a:pt x="1048" y="24873"/>
                    <a:pt x="1048" y="24873"/>
                  </a:cubicBezTo>
                  <a:cubicBezTo>
                    <a:pt x="1048" y="24873"/>
                    <a:pt x="0" y="25706"/>
                    <a:pt x="120" y="26314"/>
                  </a:cubicBezTo>
                  <a:cubicBezTo>
                    <a:pt x="786" y="26683"/>
                    <a:pt x="2429" y="27480"/>
                    <a:pt x="2715" y="28504"/>
                  </a:cubicBezTo>
                  <a:cubicBezTo>
                    <a:pt x="2736" y="28507"/>
                    <a:pt x="2758" y="28508"/>
                    <a:pt x="2782" y="28508"/>
                  </a:cubicBezTo>
                  <a:cubicBezTo>
                    <a:pt x="3372" y="28508"/>
                    <a:pt x="4728" y="27666"/>
                    <a:pt x="4751" y="27242"/>
                  </a:cubicBezTo>
                  <a:cubicBezTo>
                    <a:pt x="5525" y="27099"/>
                    <a:pt x="10490" y="21158"/>
                    <a:pt x="11252" y="19920"/>
                  </a:cubicBezTo>
                  <a:cubicBezTo>
                    <a:pt x="11430" y="19634"/>
                    <a:pt x="11561" y="19337"/>
                    <a:pt x="11681" y="19051"/>
                  </a:cubicBezTo>
                  <a:cubicBezTo>
                    <a:pt x="12181" y="17813"/>
                    <a:pt x="12240" y="16443"/>
                    <a:pt x="11907" y="15169"/>
                  </a:cubicBezTo>
                  <a:cubicBezTo>
                    <a:pt x="11026" y="11598"/>
                    <a:pt x="7954" y="489"/>
                    <a:pt x="4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0"/>
            <p:cNvSpPr/>
            <p:nvPr/>
          </p:nvSpPr>
          <p:spPr>
            <a:xfrm>
              <a:off x="6679100" y="2173900"/>
              <a:ext cx="164025" cy="131725"/>
            </a:xfrm>
            <a:custGeom>
              <a:avLst/>
              <a:gdLst/>
              <a:ahLst/>
              <a:cxnLst/>
              <a:rect l="l" t="t" r="r" b="b"/>
              <a:pathLst>
                <a:path w="6561" h="5269" extrusionOk="0">
                  <a:moveTo>
                    <a:pt x="2286" y="1"/>
                  </a:moveTo>
                  <a:cubicBezTo>
                    <a:pt x="917" y="310"/>
                    <a:pt x="227" y="775"/>
                    <a:pt x="0" y="1632"/>
                  </a:cubicBezTo>
                  <a:lnTo>
                    <a:pt x="381" y="2144"/>
                  </a:lnTo>
                  <a:cubicBezTo>
                    <a:pt x="381" y="2144"/>
                    <a:pt x="608" y="2942"/>
                    <a:pt x="1036" y="3382"/>
                  </a:cubicBezTo>
                  <a:cubicBezTo>
                    <a:pt x="1477" y="3811"/>
                    <a:pt x="2274" y="4359"/>
                    <a:pt x="2274" y="4359"/>
                  </a:cubicBezTo>
                  <a:lnTo>
                    <a:pt x="3298" y="5240"/>
                  </a:lnTo>
                  <a:cubicBezTo>
                    <a:pt x="3298" y="5240"/>
                    <a:pt x="3434" y="5268"/>
                    <a:pt x="3625" y="5268"/>
                  </a:cubicBezTo>
                  <a:cubicBezTo>
                    <a:pt x="3841" y="5268"/>
                    <a:pt x="4129" y="5231"/>
                    <a:pt x="4370" y="5073"/>
                  </a:cubicBezTo>
                  <a:cubicBezTo>
                    <a:pt x="4834" y="4775"/>
                    <a:pt x="5727" y="3882"/>
                    <a:pt x="6144" y="3763"/>
                  </a:cubicBezTo>
                  <a:cubicBezTo>
                    <a:pt x="6561" y="3644"/>
                    <a:pt x="6549" y="3192"/>
                    <a:pt x="6454" y="2942"/>
                  </a:cubicBezTo>
                  <a:cubicBezTo>
                    <a:pt x="6370" y="2692"/>
                    <a:pt x="5263" y="1846"/>
                    <a:pt x="5263" y="1846"/>
                  </a:cubicBezTo>
                  <a:cubicBezTo>
                    <a:pt x="5263" y="1846"/>
                    <a:pt x="3715" y="787"/>
                    <a:pt x="3346" y="560"/>
                  </a:cubicBezTo>
                  <a:cubicBezTo>
                    <a:pt x="2977" y="334"/>
                    <a:pt x="2691" y="310"/>
                    <a:pt x="2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0"/>
            <p:cNvSpPr/>
            <p:nvPr/>
          </p:nvSpPr>
          <p:spPr>
            <a:xfrm>
              <a:off x="6761250" y="2288800"/>
              <a:ext cx="56225" cy="79175"/>
            </a:xfrm>
            <a:custGeom>
              <a:avLst/>
              <a:gdLst/>
              <a:ahLst/>
              <a:cxnLst/>
              <a:rect l="l" t="t" r="r" b="b"/>
              <a:pathLst>
                <a:path w="2249" h="3167" extrusionOk="0">
                  <a:moveTo>
                    <a:pt x="1132" y="1"/>
                  </a:moveTo>
                  <a:lnTo>
                    <a:pt x="0" y="632"/>
                  </a:lnTo>
                  <a:cubicBezTo>
                    <a:pt x="0" y="632"/>
                    <a:pt x="762" y="1144"/>
                    <a:pt x="1191" y="1894"/>
                  </a:cubicBezTo>
                  <a:cubicBezTo>
                    <a:pt x="1346" y="2144"/>
                    <a:pt x="1548" y="3025"/>
                    <a:pt x="1822" y="3132"/>
                  </a:cubicBezTo>
                  <a:cubicBezTo>
                    <a:pt x="1874" y="3155"/>
                    <a:pt x="1922" y="3166"/>
                    <a:pt x="1965" y="3166"/>
                  </a:cubicBezTo>
                  <a:cubicBezTo>
                    <a:pt x="2143" y="3166"/>
                    <a:pt x="2248" y="2992"/>
                    <a:pt x="2239" y="2811"/>
                  </a:cubicBezTo>
                  <a:cubicBezTo>
                    <a:pt x="2215" y="2596"/>
                    <a:pt x="1858" y="1406"/>
                    <a:pt x="1715" y="1108"/>
                  </a:cubicBezTo>
                  <a:cubicBezTo>
                    <a:pt x="1560" y="810"/>
                    <a:pt x="1132" y="1"/>
                    <a:pt x="1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0"/>
            <p:cNvSpPr/>
            <p:nvPr/>
          </p:nvSpPr>
          <p:spPr>
            <a:xfrm>
              <a:off x="6779100" y="2272425"/>
              <a:ext cx="68600" cy="88525"/>
            </a:xfrm>
            <a:custGeom>
              <a:avLst/>
              <a:gdLst/>
              <a:ahLst/>
              <a:cxnLst/>
              <a:rect l="l" t="t" r="r" b="b"/>
              <a:pathLst>
                <a:path w="2744" h="3541" extrusionOk="0">
                  <a:moveTo>
                    <a:pt x="989" y="1"/>
                  </a:moveTo>
                  <a:lnTo>
                    <a:pt x="1" y="953"/>
                  </a:lnTo>
                  <a:cubicBezTo>
                    <a:pt x="1" y="953"/>
                    <a:pt x="870" y="1430"/>
                    <a:pt x="1465" y="2203"/>
                  </a:cubicBezTo>
                  <a:cubicBezTo>
                    <a:pt x="1668" y="2477"/>
                    <a:pt x="2073" y="3454"/>
                    <a:pt x="2358" y="3525"/>
                  </a:cubicBezTo>
                  <a:cubicBezTo>
                    <a:pt x="2394" y="3536"/>
                    <a:pt x="2426" y="3541"/>
                    <a:pt x="2457" y="3541"/>
                  </a:cubicBezTo>
                  <a:cubicBezTo>
                    <a:pt x="2660" y="3541"/>
                    <a:pt x="2744" y="3313"/>
                    <a:pt x="2692" y="3085"/>
                  </a:cubicBezTo>
                  <a:cubicBezTo>
                    <a:pt x="2632" y="2835"/>
                    <a:pt x="2013" y="1489"/>
                    <a:pt x="1799" y="1180"/>
                  </a:cubicBezTo>
                  <a:cubicBezTo>
                    <a:pt x="1596" y="858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0"/>
            <p:cNvSpPr/>
            <p:nvPr/>
          </p:nvSpPr>
          <p:spPr>
            <a:xfrm>
              <a:off x="6798750" y="2255475"/>
              <a:ext cx="68900" cy="88425"/>
            </a:xfrm>
            <a:custGeom>
              <a:avLst/>
              <a:gdLst/>
              <a:ahLst/>
              <a:cxnLst/>
              <a:rect l="l" t="t" r="r" b="b"/>
              <a:pathLst>
                <a:path w="2756" h="3537" extrusionOk="0">
                  <a:moveTo>
                    <a:pt x="989" y="0"/>
                  </a:moveTo>
                  <a:lnTo>
                    <a:pt x="1" y="953"/>
                  </a:lnTo>
                  <a:cubicBezTo>
                    <a:pt x="1" y="953"/>
                    <a:pt x="870" y="1429"/>
                    <a:pt x="1465" y="2203"/>
                  </a:cubicBezTo>
                  <a:cubicBezTo>
                    <a:pt x="1668" y="2465"/>
                    <a:pt x="2072" y="3441"/>
                    <a:pt x="2358" y="3524"/>
                  </a:cubicBezTo>
                  <a:cubicBezTo>
                    <a:pt x="2392" y="3533"/>
                    <a:pt x="2423" y="3537"/>
                    <a:pt x="2452" y="3537"/>
                  </a:cubicBezTo>
                  <a:cubicBezTo>
                    <a:pt x="2669" y="3537"/>
                    <a:pt x="2756" y="3314"/>
                    <a:pt x="2703" y="3072"/>
                  </a:cubicBezTo>
                  <a:cubicBezTo>
                    <a:pt x="2632" y="2822"/>
                    <a:pt x="2013" y="1488"/>
                    <a:pt x="1810" y="1167"/>
                  </a:cubicBezTo>
                  <a:cubicBezTo>
                    <a:pt x="1596" y="857"/>
                    <a:pt x="989" y="0"/>
                    <a:pt x="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0"/>
            <p:cNvSpPr/>
            <p:nvPr/>
          </p:nvSpPr>
          <p:spPr>
            <a:xfrm>
              <a:off x="6813350" y="2242375"/>
              <a:ext cx="76600" cy="82300"/>
            </a:xfrm>
            <a:custGeom>
              <a:avLst/>
              <a:gdLst/>
              <a:ahLst/>
              <a:cxnLst/>
              <a:rect l="l" t="t" r="r" b="b"/>
              <a:pathLst>
                <a:path w="3064" h="3292" extrusionOk="0">
                  <a:moveTo>
                    <a:pt x="822" y="0"/>
                  </a:moveTo>
                  <a:lnTo>
                    <a:pt x="0" y="1072"/>
                  </a:lnTo>
                  <a:cubicBezTo>
                    <a:pt x="0" y="1072"/>
                    <a:pt x="929" y="1417"/>
                    <a:pt x="1619" y="2096"/>
                  </a:cubicBezTo>
                  <a:cubicBezTo>
                    <a:pt x="1881" y="2334"/>
                    <a:pt x="2393" y="3239"/>
                    <a:pt x="2691" y="3286"/>
                  </a:cubicBezTo>
                  <a:cubicBezTo>
                    <a:pt x="2713" y="3290"/>
                    <a:pt x="2734" y="3292"/>
                    <a:pt x="2754" y="3292"/>
                  </a:cubicBezTo>
                  <a:cubicBezTo>
                    <a:pt x="3000" y="3292"/>
                    <a:pt x="3064" y="3030"/>
                    <a:pt x="2965" y="2798"/>
                  </a:cubicBezTo>
                  <a:cubicBezTo>
                    <a:pt x="2858" y="2548"/>
                    <a:pt x="2060" y="1322"/>
                    <a:pt x="1798" y="1036"/>
                  </a:cubicBezTo>
                  <a:cubicBezTo>
                    <a:pt x="1548" y="762"/>
                    <a:pt x="822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0"/>
            <p:cNvSpPr/>
            <p:nvPr/>
          </p:nvSpPr>
          <p:spPr>
            <a:xfrm>
              <a:off x="6781500" y="2203375"/>
              <a:ext cx="73250" cy="37225"/>
            </a:xfrm>
            <a:custGeom>
              <a:avLst/>
              <a:gdLst/>
              <a:ahLst/>
              <a:cxnLst/>
              <a:rect l="l" t="t" r="r" b="b"/>
              <a:pathLst>
                <a:path w="2930" h="1489" extrusionOk="0">
                  <a:moveTo>
                    <a:pt x="0" y="1"/>
                  </a:moveTo>
                  <a:cubicBezTo>
                    <a:pt x="0" y="1"/>
                    <a:pt x="715" y="751"/>
                    <a:pt x="1869" y="1489"/>
                  </a:cubicBezTo>
                  <a:cubicBezTo>
                    <a:pt x="2703" y="1394"/>
                    <a:pt x="2929" y="715"/>
                    <a:pt x="2762" y="620"/>
                  </a:cubicBezTo>
                  <a:cubicBezTo>
                    <a:pt x="2740" y="608"/>
                    <a:pt x="2711" y="604"/>
                    <a:pt x="2676" y="604"/>
                  </a:cubicBezTo>
                  <a:cubicBezTo>
                    <a:pt x="2485" y="604"/>
                    <a:pt x="2138" y="751"/>
                    <a:pt x="1955" y="751"/>
                  </a:cubicBezTo>
                  <a:cubicBezTo>
                    <a:pt x="1926" y="751"/>
                    <a:pt x="1901" y="747"/>
                    <a:pt x="1881" y="739"/>
                  </a:cubicBezTo>
                  <a:cubicBezTo>
                    <a:pt x="1727" y="667"/>
                    <a:pt x="1250" y="453"/>
                    <a:pt x="1072" y="358"/>
                  </a:cubicBezTo>
                  <a:cubicBezTo>
                    <a:pt x="893" y="25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0"/>
            <p:cNvSpPr/>
            <p:nvPr/>
          </p:nvSpPr>
          <p:spPr>
            <a:xfrm>
              <a:off x="6435025" y="1602100"/>
              <a:ext cx="314050" cy="623025"/>
            </a:xfrm>
            <a:custGeom>
              <a:avLst/>
              <a:gdLst/>
              <a:ahLst/>
              <a:cxnLst/>
              <a:rect l="l" t="t" r="r" b="b"/>
              <a:pathLst>
                <a:path w="12562" h="24921" extrusionOk="0">
                  <a:moveTo>
                    <a:pt x="5179" y="1"/>
                  </a:moveTo>
                  <a:cubicBezTo>
                    <a:pt x="5179" y="1"/>
                    <a:pt x="3751" y="1370"/>
                    <a:pt x="3239" y="2513"/>
                  </a:cubicBezTo>
                  <a:cubicBezTo>
                    <a:pt x="2739" y="3644"/>
                    <a:pt x="0" y="12550"/>
                    <a:pt x="238" y="14408"/>
                  </a:cubicBezTo>
                  <a:cubicBezTo>
                    <a:pt x="476" y="16253"/>
                    <a:pt x="1036" y="16813"/>
                    <a:pt x="1905" y="17658"/>
                  </a:cubicBezTo>
                  <a:cubicBezTo>
                    <a:pt x="2762" y="18491"/>
                    <a:pt x="6489" y="23706"/>
                    <a:pt x="8096" y="24028"/>
                  </a:cubicBezTo>
                  <a:cubicBezTo>
                    <a:pt x="8537" y="24385"/>
                    <a:pt x="9823" y="24921"/>
                    <a:pt x="9823" y="24921"/>
                  </a:cubicBezTo>
                  <a:cubicBezTo>
                    <a:pt x="9823" y="24921"/>
                    <a:pt x="10915" y="23064"/>
                    <a:pt x="12367" y="23064"/>
                  </a:cubicBezTo>
                  <a:cubicBezTo>
                    <a:pt x="12431" y="23064"/>
                    <a:pt x="12496" y="23068"/>
                    <a:pt x="12561" y="23075"/>
                  </a:cubicBezTo>
                  <a:cubicBezTo>
                    <a:pt x="12407" y="22361"/>
                    <a:pt x="11311" y="21623"/>
                    <a:pt x="11311" y="21623"/>
                  </a:cubicBezTo>
                  <a:cubicBezTo>
                    <a:pt x="11311" y="21623"/>
                    <a:pt x="11335" y="20551"/>
                    <a:pt x="10656" y="19861"/>
                  </a:cubicBezTo>
                  <a:cubicBezTo>
                    <a:pt x="9966" y="19182"/>
                    <a:pt x="6346" y="14765"/>
                    <a:pt x="6346" y="14765"/>
                  </a:cubicBezTo>
                  <a:cubicBezTo>
                    <a:pt x="6346" y="14765"/>
                    <a:pt x="6168" y="14217"/>
                    <a:pt x="5906" y="13919"/>
                  </a:cubicBezTo>
                  <a:cubicBezTo>
                    <a:pt x="6346" y="13276"/>
                    <a:pt x="8870" y="6347"/>
                    <a:pt x="8668" y="4490"/>
                  </a:cubicBezTo>
                  <a:cubicBezTo>
                    <a:pt x="8525" y="2620"/>
                    <a:pt x="7275" y="322"/>
                    <a:pt x="5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0"/>
            <p:cNvSpPr/>
            <p:nvPr/>
          </p:nvSpPr>
          <p:spPr>
            <a:xfrm>
              <a:off x="7335125" y="2157550"/>
              <a:ext cx="176550" cy="141475"/>
            </a:xfrm>
            <a:custGeom>
              <a:avLst/>
              <a:gdLst/>
              <a:ahLst/>
              <a:cxnLst/>
              <a:rect l="l" t="t" r="r" b="b"/>
              <a:pathLst>
                <a:path w="7062" h="5659" extrusionOk="0">
                  <a:moveTo>
                    <a:pt x="4597" y="0"/>
                  </a:moveTo>
                  <a:cubicBezTo>
                    <a:pt x="4168" y="321"/>
                    <a:pt x="3870" y="369"/>
                    <a:pt x="3465" y="607"/>
                  </a:cubicBezTo>
                  <a:cubicBezTo>
                    <a:pt x="3061" y="845"/>
                    <a:pt x="1382" y="1976"/>
                    <a:pt x="1382" y="1976"/>
                  </a:cubicBezTo>
                  <a:cubicBezTo>
                    <a:pt x="1382" y="1976"/>
                    <a:pt x="191" y="2881"/>
                    <a:pt x="96" y="3167"/>
                  </a:cubicBezTo>
                  <a:cubicBezTo>
                    <a:pt x="13" y="3441"/>
                    <a:pt x="1" y="3917"/>
                    <a:pt x="441" y="4048"/>
                  </a:cubicBezTo>
                  <a:cubicBezTo>
                    <a:pt x="894" y="4179"/>
                    <a:pt x="1858" y="5144"/>
                    <a:pt x="2346" y="5465"/>
                  </a:cubicBezTo>
                  <a:cubicBezTo>
                    <a:pt x="2590" y="5620"/>
                    <a:pt x="2882" y="5658"/>
                    <a:pt x="3113" y="5658"/>
                  </a:cubicBezTo>
                  <a:cubicBezTo>
                    <a:pt x="3343" y="5658"/>
                    <a:pt x="3513" y="5620"/>
                    <a:pt x="3513" y="5620"/>
                  </a:cubicBezTo>
                  <a:lnTo>
                    <a:pt x="4620" y="4691"/>
                  </a:lnTo>
                  <a:cubicBezTo>
                    <a:pt x="4620" y="4691"/>
                    <a:pt x="5490" y="4096"/>
                    <a:pt x="5954" y="3631"/>
                  </a:cubicBezTo>
                  <a:cubicBezTo>
                    <a:pt x="6406" y="3167"/>
                    <a:pt x="6644" y="2310"/>
                    <a:pt x="6644" y="2310"/>
                  </a:cubicBezTo>
                  <a:lnTo>
                    <a:pt x="7061" y="1750"/>
                  </a:lnTo>
                  <a:cubicBezTo>
                    <a:pt x="6823" y="822"/>
                    <a:pt x="6085" y="321"/>
                    <a:pt x="4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0"/>
            <p:cNvSpPr/>
            <p:nvPr/>
          </p:nvSpPr>
          <p:spPr>
            <a:xfrm>
              <a:off x="7362275" y="2281650"/>
              <a:ext cx="60700" cy="85425"/>
            </a:xfrm>
            <a:custGeom>
              <a:avLst/>
              <a:gdLst/>
              <a:ahLst/>
              <a:cxnLst/>
              <a:rect l="l" t="t" r="r" b="b"/>
              <a:pathLst>
                <a:path w="2428" h="3417" extrusionOk="0">
                  <a:moveTo>
                    <a:pt x="1189" y="1"/>
                  </a:moveTo>
                  <a:cubicBezTo>
                    <a:pt x="1189" y="1"/>
                    <a:pt x="724" y="882"/>
                    <a:pt x="558" y="1192"/>
                  </a:cubicBezTo>
                  <a:cubicBezTo>
                    <a:pt x="415" y="1501"/>
                    <a:pt x="22" y="2799"/>
                    <a:pt x="10" y="3037"/>
                  </a:cubicBezTo>
                  <a:cubicBezTo>
                    <a:pt x="1" y="3238"/>
                    <a:pt x="114" y="3416"/>
                    <a:pt x="308" y="3416"/>
                  </a:cubicBezTo>
                  <a:cubicBezTo>
                    <a:pt x="355" y="3416"/>
                    <a:pt x="407" y="3406"/>
                    <a:pt x="463" y="3382"/>
                  </a:cubicBezTo>
                  <a:cubicBezTo>
                    <a:pt x="736" y="3263"/>
                    <a:pt x="963" y="2323"/>
                    <a:pt x="1129" y="2049"/>
                  </a:cubicBezTo>
                  <a:cubicBezTo>
                    <a:pt x="1606" y="1239"/>
                    <a:pt x="2427" y="680"/>
                    <a:pt x="2427" y="680"/>
                  </a:cubicBezTo>
                  <a:lnTo>
                    <a:pt x="1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0"/>
            <p:cNvSpPr/>
            <p:nvPr/>
          </p:nvSpPr>
          <p:spPr>
            <a:xfrm>
              <a:off x="7329425" y="2264400"/>
              <a:ext cx="74200" cy="95150"/>
            </a:xfrm>
            <a:custGeom>
              <a:avLst/>
              <a:gdLst/>
              <a:ahLst/>
              <a:cxnLst/>
              <a:rect l="l" t="t" r="r" b="b"/>
              <a:pathLst>
                <a:path w="2968" h="3806" extrusionOk="0">
                  <a:moveTo>
                    <a:pt x="1908" y="0"/>
                  </a:moveTo>
                  <a:cubicBezTo>
                    <a:pt x="1908" y="0"/>
                    <a:pt x="1253" y="917"/>
                    <a:pt x="1026" y="1262"/>
                  </a:cubicBezTo>
                  <a:cubicBezTo>
                    <a:pt x="800" y="1584"/>
                    <a:pt x="122" y="3036"/>
                    <a:pt x="62" y="3310"/>
                  </a:cubicBezTo>
                  <a:cubicBezTo>
                    <a:pt x="0" y="3558"/>
                    <a:pt x="81" y="3805"/>
                    <a:pt x="305" y="3805"/>
                  </a:cubicBezTo>
                  <a:cubicBezTo>
                    <a:pt x="340" y="3805"/>
                    <a:pt x="378" y="3799"/>
                    <a:pt x="419" y="3787"/>
                  </a:cubicBezTo>
                  <a:cubicBezTo>
                    <a:pt x="729" y="3703"/>
                    <a:pt x="1157" y="2644"/>
                    <a:pt x="1384" y="2346"/>
                  </a:cubicBezTo>
                  <a:cubicBezTo>
                    <a:pt x="2027" y="1501"/>
                    <a:pt x="2967" y="989"/>
                    <a:pt x="2967" y="989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0"/>
            <p:cNvSpPr/>
            <p:nvPr/>
          </p:nvSpPr>
          <p:spPr>
            <a:xfrm>
              <a:off x="7308025" y="2245950"/>
              <a:ext cx="74150" cy="95425"/>
            </a:xfrm>
            <a:custGeom>
              <a:avLst/>
              <a:gdLst/>
              <a:ahLst/>
              <a:cxnLst/>
              <a:rect l="l" t="t" r="r" b="b"/>
              <a:pathLst>
                <a:path w="2966" h="3817" extrusionOk="0">
                  <a:moveTo>
                    <a:pt x="1918" y="0"/>
                  </a:moveTo>
                  <a:cubicBezTo>
                    <a:pt x="1918" y="0"/>
                    <a:pt x="1263" y="929"/>
                    <a:pt x="1037" y="1274"/>
                  </a:cubicBezTo>
                  <a:cubicBezTo>
                    <a:pt x="811" y="1596"/>
                    <a:pt x="132" y="3036"/>
                    <a:pt x="73" y="3322"/>
                  </a:cubicBezTo>
                  <a:cubicBezTo>
                    <a:pt x="1" y="3569"/>
                    <a:pt x="80" y="3817"/>
                    <a:pt x="312" y="3817"/>
                  </a:cubicBezTo>
                  <a:cubicBezTo>
                    <a:pt x="347" y="3817"/>
                    <a:pt x="387" y="3811"/>
                    <a:pt x="430" y="3798"/>
                  </a:cubicBezTo>
                  <a:cubicBezTo>
                    <a:pt x="739" y="3715"/>
                    <a:pt x="1168" y="2655"/>
                    <a:pt x="1394" y="2358"/>
                  </a:cubicBezTo>
                  <a:cubicBezTo>
                    <a:pt x="2037" y="1512"/>
                    <a:pt x="2966" y="1000"/>
                    <a:pt x="2966" y="1000"/>
                  </a:cubicBezTo>
                  <a:lnTo>
                    <a:pt x="19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0"/>
            <p:cNvSpPr/>
            <p:nvPr/>
          </p:nvSpPr>
          <p:spPr>
            <a:xfrm>
              <a:off x="7283850" y="2231650"/>
              <a:ext cx="82850" cy="88550"/>
            </a:xfrm>
            <a:custGeom>
              <a:avLst/>
              <a:gdLst/>
              <a:ahLst/>
              <a:cxnLst/>
              <a:rect l="l" t="t" r="r" b="b"/>
              <a:pathLst>
                <a:path w="3314" h="3542" extrusionOk="0">
                  <a:moveTo>
                    <a:pt x="2421" y="1"/>
                  </a:moveTo>
                  <a:cubicBezTo>
                    <a:pt x="2421" y="1"/>
                    <a:pt x="1635" y="834"/>
                    <a:pt x="1361" y="1132"/>
                  </a:cubicBezTo>
                  <a:cubicBezTo>
                    <a:pt x="1099" y="1429"/>
                    <a:pt x="218" y="2751"/>
                    <a:pt x="111" y="3013"/>
                  </a:cubicBezTo>
                  <a:cubicBezTo>
                    <a:pt x="0" y="3267"/>
                    <a:pt x="54" y="3542"/>
                    <a:pt x="329" y="3542"/>
                  </a:cubicBezTo>
                  <a:cubicBezTo>
                    <a:pt x="350" y="3542"/>
                    <a:pt x="373" y="3540"/>
                    <a:pt x="397" y="3537"/>
                  </a:cubicBezTo>
                  <a:cubicBezTo>
                    <a:pt x="706" y="3501"/>
                    <a:pt x="1290" y="2525"/>
                    <a:pt x="1552" y="2263"/>
                  </a:cubicBezTo>
                  <a:cubicBezTo>
                    <a:pt x="2314" y="1513"/>
                    <a:pt x="3314" y="1144"/>
                    <a:pt x="3314" y="1144"/>
                  </a:cubicBezTo>
                  <a:lnTo>
                    <a:pt x="24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0"/>
            <p:cNvSpPr/>
            <p:nvPr/>
          </p:nvSpPr>
          <p:spPr>
            <a:xfrm>
              <a:off x="7322325" y="2188800"/>
              <a:ext cx="78900" cy="40200"/>
            </a:xfrm>
            <a:custGeom>
              <a:avLst/>
              <a:gdLst/>
              <a:ahLst/>
              <a:cxnLst/>
              <a:rect l="l" t="t" r="r" b="b"/>
              <a:pathLst>
                <a:path w="3156" h="1608" extrusionOk="0">
                  <a:moveTo>
                    <a:pt x="3156" y="0"/>
                  </a:moveTo>
                  <a:cubicBezTo>
                    <a:pt x="3156" y="0"/>
                    <a:pt x="2203" y="262"/>
                    <a:pt x="2013" y="381"/>
                  </a:cubicBezTo>
                  <a:cubicBezTo>
                    <a:pt x="1822" y="500"/>
                    <a:pt x="1310" y="726"/>
                    <a:pt x="1132" y="798"/>
                  </a:cubicBezTo>
                  <a:cubicBezTo>
                    <a:pt x="1110" y="808"/>
                    <a:pt x="1081" y="813"/>
                    <a:pt x="1047" y="813"/>
                  </a:cubicBezTo>
                  <a:cubicBezTo>
                    <a:pt x="845" y="813"/>
                    <a:pt x="467" y="652"/>
                    <a:pt x="264" y="652"/>
                  </a:cubicBezTo>
                  <a:cubicBezTo>
                    <a:pt x="231" y="652"/>
                    <a:pt x="202" y="657"/>
                    <a:pt x="179" y="667"/>
                  </a:cubicBezTo>
                  <a:cubicBezTo>
                    <a:pt x="1" y="762"/>
                    <a:pt x="239" y="1500"/>
                    <a:pt x="1132" y="1608"/>
                  </a:cubicBezTo>
                  <a:cubicBezTo>
                    <a:pt x="2382" y="822"/>
                    <a:pt x="3156" y="0"/>
                    <a:pt x="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0"/>
            <p:cNvSpPr/>
            <p:nvPr/>
          </p:nvSpPr>
          <p:spPr>
            <a:xfrm>
              <a:off x="7386625" y="1350450"/>
              <a:ext cx="63875" cy="77325"/>
            </a:xfrm>
            <a:custGeom>
              <a:avLst/>
              <a:gdLst/>
              <a:ahLst/>
              <a:cxnLst/>
              <a:rect l="l" t="t" r="r" b="b"/>
              <a:pathLst>
                <a:path w="2555" h="3093" extrusionOk="0">
                  <a:moveTo>
                    <a:pt x="1497" y="0"/>
                  </a:moveTo>
                  <a:cubicBezTo>
                    <a:pt x="1002" y="0"/>
                    <a:pt x="703" y="613"/>
                    <a:pt x="703" y="613"/>
                  </a:cubicBezTo>
                  <a:cubicBezTo>
                    <a:pt x="703" y="613"/>
                    <a:pt x="167" y="1411"/>
                    <a:pt x="1" y="3078"/>
                  </a:cubicBezTo>
                  <a:cubicBezTo>
                    <a:pt x="66" y="3088"/>
                    <a:pt x="130" y="3093"/>
                    <a:pt x="193" y="3093"/>
                  </a:cubicBezTo>
                  <a:cubicBezTo>
                    <a:pt x="1653" y="3093"/>
                    <a:pt x="2555" y="547"/>
                    <a:pt x="1870" y="113"/>
                  </a:cubicBezTo>
                  <a:cubicBezTo>
                    <a:pt x="1736" y="33"/>
                    <a:pt x="1611" y="0"/>
                    <a:pt x="1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0"/>
            <p:cNvSpPr/>
            <p:nvPr/>
          </p:nvSpPr>
          <p:spPr>
            <a:xfrm>
              <a:off x="7394950" y="1361725"/>
              <a:ext cx="40825" cy="51100"/>
            </a:xfrm>
            <a:custGeom>
              <a:avLst/>
              <a:gdLst/>
              <a:ahLst/>
              <a:cxnLst/>
              <a:rect l="l" t="t" r="r" b="b"/>
              <a:pathLst>
                <a:path w="1633" h="2044" extrusionOk="0">
                  <a:moveTo>
                    <a:pt x="1109" y="0"/>
                  </a:moveTo>
                  <a:cubicBezTo>
                    <a:pt x="1012" y="0"/>
                    <a:pt x="918" y="21"/>
                    <a:pt x="834" y="67"/>
                  </a:cubicBezTo>
                  <a:cubicBezTo>
                    <a:pt x="703" y="139"/>
                    <a:pt x="608" y="282"/>
                    <a:pt x="584" y="436"/>
                  </a:cubicBezTo>
                  <a:cubicBezTo>
                    <a:pt x="560" y="603"/>
                    <a:pt x="596" y="758"/>
                    <a:pt x="680" y="877"/>
                  </a:cubicBezTo>
                  <a:lnTo>
                    <a:pt x="739" y="936"/>
                  </a:lnTo>
                  <a:cubicBezTo>
                    <a:pt x="775" y="984"/>
                    <a:pt x="822" y="1020"/>
                    <a:pt x="834" y="1079"/>
                  </a:cubicBezTo>
                  <a:cubicBezTo>
                    <a:pt x="846" y="1174"/>
                    <a:pt x="775" y="1258"/>
                    <a:pt x="680" y="1305"/>
                  </a:cubicBezTo>
                  <a:cubicBezTo>
                    <a:pt x="620" y="1341"/>
                    <a:pt x="549" y="1353"/>
                    <a:pt x="477" y="1365"/>
                  </a:cubicBezTo>
                  <a:cubicBezTo>
                    <a:pt x="430" y="1377"/>
                    <a:pt x="382" y="1377"/>
                    <a:pt x="346" y="1389"/>
                  </a:cubicBezTo>
                  <a:cubicBezTo>
                    <a:pt x="179" y="1436"/>
                    <a:pt x="60" y="1532"/>
                    <a:pt x="25" y="1651"/>
                  </a:cubicBezTo>
                  <a:cubicBezTo>
                    <a:pt x="1" y="1734"/>
                    <a:pt x="25" y="1841"/>
                    <a:pt x="84" y="1913"/>
                  </a:cubicBezTo>
                  <a:cubicBezTo>
                    <a:pt x="144" y="2008"/>
                    <a:pt x="251" y="2044"/>
                    <a:pt x="358" y="2044"/>
                  </a:cubicBezTo>
                  <a:lnTo>
                    <a:pt x="418" y="2044"/>
                  </a:lnTo>
                  <a:cubicBezTo>
                    <a:pt x="596" y="2032"/>
                    <a:pt x="775" y="1865"/>
                    <a:pt x="822" y="1663"/>
                  </a:cubicBezTo>
                  <a:cubicBezTo>
                    <a:pt x="822" y="1627"/>
                    <a:pt x="799" y="1591"/>
                    <a:pt x="775" y="1591"/>
                  </a:cubicBezTo>
                  <a:cubicBezTo>
                    <a:pt x="739" y="1591"/>
                    <a:pt x="703" y="1603"/>
                    <a:pt x="703" y="1627"/>
                  </a:cubicBezTo>
                  <a:cubicBezTo>
                    <a:pt x="656" y="1770"/>
                    <a:pt x="537" y="1913"/>
                    <a:pt x="382" y="1925"/>
                  </a:cubicBezTo>
                  <a:cubicBezTo>
                    <a:pt x="369" y="1929"/>
                    <a:pt x="356" y="1931"/>
                    <a:pt x="342" y="1931"/>
                  </a:cubicBezTo>
                  <a:cubicBezTo>
                    <a:pt x="282" y="1931"/>
                    <a:pt x="219" y="1890"/>
                    <a:pt x="179" y="1841"/>
                  </a:cubicBezTo>
                  <a:cubicBezTo>
                    <a:pt x="132" y="1794"/>
                    <a:pt x="120" y="1734"/>
                    <a:pt x="132" y="1675"/>
                  </a:cubicBezTo>
                  <a:cubicBezTo>
                    <a:pt x="179" y="1579"/>
                    <a:pt x="310" y="1520"/>
                    <a:pt x="370" y="1496"/>
                  </a:cubicBezTo>
                  <a:cubicBezTo>
                    <a:pt x="406" y="1484"/>
                    <a:pt x="441" y="1484"/>
                    <a:pt x="489" y="1472"/>
                  </a:cubicBezTo>
                  <a:cubicBezTo>
                    <a:pt x="560" y="1460"/>
                    <a:pt x="656" y="1425"/>
                    <a:pt x="727" y="1401"/>
                  </a:cubicBezTo>
                  <a:cubicBezTo>
                    <a:pt x="846" y="1341"/>
                    <a:pt x="965" y="1198"/>
                    <a:pt x="941" y="1055"/>
                  </a:cubicBezTo>
                  <a:cubicBezTo>
                    <a:pt x="918" y="984"/>
                    <a:pt x="858" y="924"/>
                    <a:pt x="822" y="853"/>
                  </a:cubicBezTo>
                  <a:cubicBezTo>
                    <a:pt x="799" y="841"/>
                    <a:pt x="787" y="817"/>
                    <a:pt x="775" y="793"/>
                  </a:cubicBezTo>
                  <a:cubicBezTo>
                    <a:pt x="703" y="710"/>
                    <a:pt x="668" y="591"/>
                    <a:pt x="703" y="460"/>
                  </a:cubicBezTo>
                  <a:cubicBezTo>
                    <a:pt x="727" y="317"/>
                    <a:pt x="787" y="222"/>
                    <a:pt x="894" y="162"/>
                  </a:cubicBezTo>
                  <a:cubicBezTo>
                    <a:pt x="962" y="125"/>
                    <a:pt x="1039" y="101"/>
                    <a:pt x="1117" y="101"/>
                  </a:cubicBezTo>
                  <a:cubicBezTo>
                    <a:pt x="1162" y="101"/>
                    <a:pt x="1207" y="109"/>
                    <a:pt x="1251" y="127"/>
                  </a:cubicBezTo>
                  <a:cubicBezTo>
                    <a:pt x="1370" y="162"/>
                    <a:pt x="1477" y="246"/>
                    <a:pt x="1513" y="353"/>
                  </a:cubicBezTo>
                  <a:cubicBezTo>
                    <a:pt x="1530" y="370"/>
                    <a:pt x="1547" y="387"/>
                    <a:pt x="1568" y="387"/>
                  </a:cubicBezTo>
                  <a:cubicBezTo>
                    <a:pt x="1576" y="387"/>
                    <a:pt x="1586" y="384"/>
                    <a:pt x="1596" y="377"/>
                  </a:cubicBezTo>
                  <a:cubicBezTo>
                    <a:pt x="1620" y="365"/>
                    <a:pt x="1632" y="341"/>
                    <a:pt x="1620" y="305"/>
                  </a:cubicBezTo>
                  <a:cubicBezTo>
                    <a:pt x="1561" y="174"/>
                    <a:pt x="1430" y="67"/>
                    <a:pt x="1275" y="20"/>
                  </a:cubicBezTo>
                  <a:cubicBezTo>
                    <a:pt x="1219" y="7"/>
                    <a:pt x="1164" y="0"/>
                    <a:pt x="1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0"/>
            <p:cNvSpPr/>
            <p:nvPr/>
          </p:nvSpPr>
          <p:spPr>
            <a:xfrm>
              <a:off x="7154150" y="1327075"/>
              <a:ext cx="52125" cy="83375"/>
            </a:xfrm>
            <a:custGeom>
              <a:avLst/>
              <a:gdLst/>
              <a:ahLst/>
              <a:cxnLst/>
              <a:rect l="l" t="t" r="r" b="b"/>
              <a:pathLst>
                <a:path w="2085" h="3335" extrusionOk="0">
                  <a:moveTo>
                    <a:pt x="1066" y="1"/>
                  </a:moveTo>
                  <a:cubicBezTo>
                    <a:pt x="985" y="1"/>
                    <a:pt x="896" y="15"/>
                    <a:pt x="798" y="48"/>
                  </a:cubicBezTo>
                  <a:cubicBezTo>
                    <a:pt x="1" y="310"/>
                    <a:pt x="310" y="3215"/>
                    <a:pt x="1894" y="3334"/>
                  </a:cubicBezTo>
                  <a:cubicBezTo>
                    <a:pt x="2084" y="1644"/>
                    <a:pt x="1834" y="775"/>
                    <a:pt x="1834" y="775"/>
                  </a:cubicBezTo>
                  <a:cubicBezTo>
                    <a:pt x="1834" y="775"/>
                    <a:pt x="1659" y="1"/>
                    <a:pt x="1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0"/>
            <p:cNvSpPr/>
            <p:nvPr/>
          </p:nvSpPr>
          <p:spPr>
            <a:xfrm>
              <a:off x="7169325" y="1340450"/>
              <a:ext cx="29800" cy="53925"/>
            </a:xfrm>
            <a:custGeom>
              <a:avLst/>
              <a:gdLst/>
              <a:ahLst/>
              <a:cxnLst/>
              <a:rect l="l" t="t" r="r" b="b"/>
              <a:pathLst>
                <a:path w="1192" h="2157" extrusionOk="0">
                  <a:moveTo>
                    <a:pt x="383" y="1"/>
                  </a:moveTo>
                  <a:cubicBezTo>
                    <a:pt x="212" y="1"/>
                    <a:pt x="47" y="128"/>
                    <a:pt x="1" y="299"/>
                  </a:cubicBezTo>
                  <a:cubicBezTo>
                    <a:pt x="1" y="323"/>
                    <a:pt x="13" y="359"/>
                    <a:pt x="49" y="359"/>
                  </a:cubicBezTo>
                  <a:cubicBezTo>
                    <a:pt x="84" y="359"/>
                    <a:pt x="108" y="347"/>
                    <a:pt x="108" y="311"/>
                  </a:cubicBezTo>
                  <a:cubicBezTo>
                    <a:pt x="140" y="203"/>
                    <a:pt x="251" y="105"/>
                    <a:pt x="369" y="105"/>
                  </a:cubicBezTo>
                  <a:cubicBezTo>
                    <a:pt x="381" y="105"/>
                    <a:pt x="393" y="106"/>
                    <a:pt x="406" y="109"/>
                  </a:cubicBezTo>
                  <a:cubicBezTo>
                    <a:pt x="525" y="109"/>
                    <a:pt x="656" y="192"/>
                    <a:pt x="715" y="323"/>
                  </a:cubicBezTo>
                  <a:cubicBezTo>
                    <a:pt x="775" y="442"/>
                    <a:pt x="775" y="597"/>
                    <a:pt x="715" y="740"/>
                  </a:cubicBezTo>
                  <a:lnTo>
                    <a:pt x="680" y="835"/>
                  </a:lnTo>
                  <a:cubicBezTo>
                    <a:pt x="608" y="954"/>
                    <a:pt x="549" y="1097"/>
                    <a:pt x="608" y="1240"/>
                  </a:cubicBezTo>
                  <a:cubicBezTo>
                    <a:pt x="656" y="1335"/>
                    <a:pt x="739" y="1383"/>
                    <a:pt x="822" y="1430"/>
                  </a:cubicBezTo>
                  <a:cubicBezTo>
                    <a:pt x="870" y="1442"/>
                    <a:pt x="906" y="1478"/>
                    <a:pt x="942" y="1502"/>
                  </a:cubicBezTo>
                  <a:cubicBezTo>
                    <a:pt x="1049" y="1597"/>
                    <a:pt x="1073" y="1775"/>
                    <a:pt x="1001" y="1895"/>
                  </a:cubicBezTo>
                  <a:cubicBezTo>
                    <a:pt x="946" y="1986"/>
                    <a:pt x="836" y="2042"/>
                    <a:pt x="728" y="2042"/>
                  </a:cubicBezTo>
                  <a:cubicBezTo>
                    <a:pt x="695" y="2042"/>
                    <a:pt x="663" y="2037"/>
                    <a:pt x="632" y="2025"/>
                  </a:cubicBezTo>
                  <a:cubicBezTo>
                    <a:pt x="501" y="1966"/>
                    <a:pt x="406" y="1811"/>
                    <a:pt x="441" y="1680"/>
                  </a:cubicBezTo>
                  <a:cubicBezTo>
                    <a:pt x="441" y="1644"/>
                    <a:pt x="418" y="1621"/>
                    <a:pt x="394" y="1621"/>
                  </a:cubicBezTo>
                  <a:cubicBezTo>
                    <a:pt x="358" y="1621"/>
                    <a:pt x="334" y="1633"/>
                    <a:pt x="334" y="1668"/>
                  </a:cubicBezTo>
                  <a:cubicBezTo>
                    <a:pt x="299" y="1859"/>
                    <a:pt x="418" y="2049"/>
                    <a:pt x="596" y="2133"/>
                  </a:cubicBezTo>
                  <a:cubicBezTo>
                    <a:pt x="644" y="2145"/>
                    <a:pt x="692" y="2156"/>
                    <a:pt x="739" y="2156"/>
                  </a:cubicBezTo>
                  <a:cubicBezTo>
                    <a:pt x="882" y="2156"/>
                    <a:pt x="1013" y="2085"/>
                    <a:pt x="1084" y="1966"/>
                  </a:cubicBezTo>
                  <a:cubicBezTo>
                    <a:pt x="1192" y="1799"/>
                    <a:pt x="1168" y="1573"/>
                    <a:pt x="1013" y="1442"/>
                  </a:cubicBezTo>
                  <a:cubicBezTo>
                    <a:pt x="989" y="1418"/>
                    <a:pt x="930" y="1383"/>
                    <a:pt x="882" y="1359"/>
                  </a:cubicBezTo>
                  <a:cubicBezTo>
                    <a:pt x="811" y="1323"/>
                    <a:pt x="751" y="1275"/>
                    <a:pt x="715" y="1216"/>
                  </a:cubicBezTo>
                  <a:cubicBezTo>
                    <a:pt x="680" y="1133"/>
                    <a:pt x="739" y="1025"/>
                    <a:pt x="775" y="906"/>
                  </a:cubicBezTo>
                  <a:cubicBezTo>
                    <a:pt x="787" y="859"/>
                    <a:pt x="811" y="835"/>
                    <a:pt x="822" y="799"/>
                  </a:cubicBezTo>
                  <a:cubicBezTo>
                    <a:pt x="894" y="621"/>
                    <a:pt x="894" y="442"/>
                    <a:pt x="822" y="299"/>
                  </a:cubicBezTo>
                  <a:cubicBezTo>
                    <a:pt x="751" y="120"/>
                    <a:pt x="572" y="13"/>
                    <a:pt x="406" y="1"/>
                  </a:cubicBezTo>
                  <a:cubicBezTo>
                    <a:pt x="398" y="1"/>
                    <a:pt x="391" y="1"/>
                    <a:pt x="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0"/>
            <p:cNvSpPr/>
            <p:nvPr/>
          </p:nvSpPr>
          <p:spPr>
            <a:xfrm>
              <a:off x="7185400" y="1215725"/>
              <a:ext cx="229225" cy="313275"/>
            </a:xfrm>
            <a:custGeom>
              <a:avLst/>
              <a:gdLst/>
              <a:ahLst/>
              <a:cxnLst/>
              <a:rect l="l" t="t" r="r" b="b"/>
              <a:pathLst>
                <a:path w="9169" h="12531" extrusionOk="0">
                  <a:moveTo>
                    <a:pt x="4633" y="1"/>
                  </a:moveTo>
                  <a:cubicBezTo>
                    <a:pt x="1977" y="1"/>
                    <a:pt x="838" y="2692"/>
                    <a:pt x="453" y="4502"/>
                  </a:cubicBezTo>
                  <a:cubicBezTo>
                    <a:pt x="1" y="6586"/>
                    <a:pt x="406" y="11729"/>
                    <a:pt x="3144" y="12444"/>
                  </a:cubicBezTo>
                  <a:cubicBezTo>
                    <a:pt x="3370" y="12502"/>
                    <a:pt x="3593" y="12530"/>
                    <a:pt x="3812" y="12530"/>
                  </a:cubicBezTo>
                  <a:cubicBezTo>
                    <a:pt x="6261" y="12530"/>
                    <a:pt x="8243" y="9050"/>
                    <a:pt x="8681" y="6252"/>
                  </a:cubicBezTo>
                  <a:cubicBezTo>
                    <a:pt x="9169" y="3204"/>
                    <a:pt x="8669" y="942"/>
                    <a:pt x="5883" y="180"/>
                  </a:cubicBezTo>
                  <a:cubicBezTo>
                    <a:pt x="5433" y="57"/>
                    <a:pt x="5017" y="1"/>
                    <a:pt x="4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0"/>
            <p:cNvSpPr/>
            <p:nvPr/>
          </p:nvSpPr>
          <p:spPr>
            <a:xfrm>
              <a:off x="7314900" y="1394625"/>
              <a:ext cx="13400" cy="26250"/>
            </a:xfrm>
            <a:custGeom>
              <a:avLst/>
              <a:gdLst/>
              <a:ahLst/>
              <a:cxnLst/>
              <a:rect l="l" t="t" r="r" b="b"/>
              <a:pathLst>
                <a:path w="536" h="1050" extrusionOk="0">
                  <a:moveTo>
                    <a:pt x="324" y="1"/>
                  </a:moveTo>
                  <a:cubicBezTo>
                    <a:pt x="207" y="1"/>
                    <a:pt x="71" y="223"/>
                    <a:pt x="36" y="501"/>
                  </a:cubicBezTo>
                  <a:cubicBezTo>
                    <a:pt x="0" y="775"/>
                    <a:pt x="60" y="1037"/>
                    <a:pt x="191" y="1049"/>
                  </a:cubicBezTo>
                  <a:cubicBezTo>
                    <a:pt x="194" y="1049"/>
                    <a:pt x="197" y="1050"/>
                    <a:pt x="200" y="1050"/>
                  </a:cubicBezTo>
                  <a:cubicBezTo>
                    <a:pt x="317" y="1050"/>
                    <a:pt x="453" y="828"/>
                    <a:pt x="488" y="561"/>
                  </a:cubicBezTo>
                  <a:cubicBezTo>
                    <a:pt x="536" y="275"/>
                    <a:pt x="464" y="25"/>
                    <a:pt x="333" y="1"/>
                  </a:cubicBezTo>
                  <a:cubicBezTo>
                    <a:pt x="330" y="1"/>
                    <a:pt x="327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0"/>
            <p:cNvSpPr/>
            <p:nvPr/>
          </p:nvSpPr>
          <p:spPr>
            <a:xfrm>
              <a:off x="7240175" y="1384775"/>
              <a:ext cx="13125" cy="25975"/>
            </a:xfrm>
            <a:custGeom>
              <a:avLst/>
              <a:gdLst/>
              <a:ahLst/>
              <a:cxnLst/>
              <a:rect l="l" t="t" r="r" b="b"/>
              <a:pathLst>
                <a:path w="525" h="1039" extrusionOk="0">
                  <a:moveTo>
                    <a:pt x="305" y="1"/>
                  </a:moveTo>
                  <a:cubicBezTo>
                    <a:pt x="191" y="1"/>
                    <a:pt x="70" y="219"/>
                    <a:pt x="24" y="491"/>
                  </a:cubicBezTo>
                  <a:cubicBezTo>
                    <a:pt x="1" y="776"/>
                    <a:pt x="60" y="1026"/>
                    <a:pt x="191" y="1038"/>
                  </a:cubicBezTo>
                  <a:cubicBezTo>
                    <a:pt x="194" y="1039"/>
                    <a:pt x="197" y="1039"/>
                    <a:pt x="201" y="1039"/>
                  </a:cubicBezTo>
                  <a:cubicBezTo>
                    <a:pt x="317" y="1039"/>
                    <a:pt x="442" y="828"/>
                    <a:pt x="489" y="550"/>
                  </a:cubicBezTo>
                  <a:cubicBezTo>
                    <a:pt x="525" y="264"/>
                    <a:pt x="441" y="14"/>
                    <a:pt x="322" y="2"/>
                  </a:cubicBezTo>
                  <a:cubicBezTo>
                    <a:pt x="316" y="1"/>
                    <a:pt x="311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0"/>
            <p:cNvSpPr/>
            <p:nvPr/>
          </p:nvSpPr>
          <p:spPr>
            <a:xfrm>
              <a:off x="7255650" y="1376400"/>
              <a:ext cx="23550" cy="78400"/>
            </a:xfrm>
            <a:custGeom>
              <a:avLst/>
              <a:gdLst/>
              <a:ahLst/>
              <a:cxnLst/>
              <a:rect l="l" t="t" r="r" b="b"/>
              <a:pathLst>
                <a:path w="942" h="3136" extrusionOk="0">
                  <a:moveTo>
                    <a:pt x="781" y="1"/>
                  </a:moveTo>
                  <a:cubicBezTo>
                    <a:pt x="775" y="1"/>
                    <a:pt x="769" y="2"/>
                    <a:pt x="763" y="4"/>
                  </a:cubicBezTo>
                  <a:cubicBezTo>
                    <a:pt x="751" y="16"/>
                    <a:pt x="715" y="52"/>
                    <a:pt x="727" y="76"/>
                  </a:cubicBezTo>
                  <a:cubicBezTo>
                    <a:pt x="727" y="76"/>
                    <a:pt x="822" y="397"/>
                    <a:pt x="763" y="957"/>
                  </a:cubicBezTo>
                  <a:cubicBezTo>
                    <a:pt x="727" y="1254"/>
                    <a:pt x="513" y="1600"/>
                    <a:pt x="310" y="1909"/>
                  </a:cubicBezTo>
                  <a:cubicBezTo>
                    <a:pt x="132" y="2195"/>
                    <a:pt x="1" y="2421"/>
                    <a:pt x="13" y="2564"/>
                  </a:cubicBezTo>
                  <a:cubicBezTo>
                    <a:pt x="60" y="2862"/>
                    <a:pt x="358" y="3100"/>
                    <a:pt x="382" y="3112"/>
                  </a:cubicBezTo>
                  <a:cubicBezTo>
                    <a:pt x="382" y="3135"/>
                    <a:pt x="394" y="3135"/>
                    <a:pt x="406" y="3135"/>
                  </a:cubicBezTo>
                  <a:cubicBezTo>
                    <a:pt x="417" y="3135"/>
                    <a:pt x="441" y="3112"/>
                    <a:pt x="453" y="3088"/>
                  </a:cubicBezTo>
                  <a:cubicBezTo>
                    <a:pt x="465" y="3064"/>
                    <a:pt x="465" y="3028"/>
                    <a:pt x="429" y="3004"/>
                  </a:cubicBezTo>
                  <a:cubicBezTo>
                    <a:pt x="429" y="3004"/>
                    <a:pt x="167" y="2790"/>
                    <a:pt x="120" y="2528"/>
                  </a:cubicBezTo>
                  <a:cubicBezTo>
                    <a:pt x="108" y="2409"/>
                    <a:pt x="263" y="2195"/>
                    <a:pt x="406" y="1957"/>
                  </a:cubicBezTo>
                  <a:cubicBezTo>
                    <a:pt x="596" y="1635"/>
                    <a:pt x="822" y="1278"/>
                    <a:pt x="870" y="957"/>
                  </a:cubicBezTo>
                  <a:cubicBezTo>
                    <a:pt x="941" y="373"/>
                    <a:pt x="834" y="52"/>
                    <a:pt x="834" y="40"/>
                  </a:cubicBezTo>
                  <a:cubicBezTo>
                    <a:pt x="824" y="20"/>
                    <a:pt x="807" y="1"/>
                    <a:pt x="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0"/>
            <p:cNvSpPr/>
            <p:nvPr/>
          </p:nvSpPr>
          <p:spPr>
            <a:xfrm>
              <a:off x="7267275" y="1459975"/>
              <a:ext cx="56275" cy="19525"/>
            </a:xfrm>
            <a:custGeom>
              <a:avLst/>
              <a:gdLst/>
              <a:ahLst/>
              <a:cxnLst/>
              <a:rect l="l" t="t" r="r" b="b"/>
              <a:pathLst>
                <a:path w="2251" h="781" extrusionOk="0">
                  <a:moveTo>
                    <a:pt x="2179" y="1"/>
                  </a:moveTo>
                  <a:cubicBezTo>
                    <a:pt x="2164" y="1"/>
                    <a:pt x="2149" y="7"/>
                    <a:pt x="2143" y="19"/>
                  </a:cubicBezTo>
                  <a:cubicBezTo>
                    <a:pt x="1672" y="546"/>
                    <a:pt x="1043" y="654"/>
                    <a:pt x="602" y="654"/>
                  </a:cubicBezTo>
                  <a:cubicBezTo>
                    <a:pt x="297" y="654"/>
                    <a:pt x="81" y="602"/>
                    <a:pt x="72" y="602"/>
                  </a:cubicBezTo>
                  <a:cubicBezTo>
                    <a:pt x="48" y="602"/>
                    <a:pt x="12" y="626"/>
                    <a:pt x="0" y="650"/>
                  </a:cubicBezTo>
                  <a:cubicBezTo>
                    <a:pt x="0" y="673"/>
                    <a:pt x="12" y="709"/>
                    <a:pt x="48" y="721"/>
                  </a:cubicBezTo>
                  <a:cubicBezTo>
                    <a:pt x="60" y="721"/>
                    <a:pt x="286" y="781"/>
                    <a:pt x="607" y="781"/>
                  </a:cubicBezTo>
                  <a:cubicBezTo>
                    <a:pt x="1072" y="781"/>
                    <a:pt x="1738" y="685"/>
                    <a:pt x="2215" y="102"/>
                  </a:cubicBezTo>
                  <a:cubicBezTo>
                    <a:pt x="2250" y="78"/>
                    <a:pt x="2250" y="42"/>
                    <a:pt x="2215" y="19"/>
                  </a:cubicBezTo>
                  <a:cubicBezTo>
                    <a:pt x="2209" y="7"/>
                    <a:pt x="2194" y="1"/>
                    <a:pt x="2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0"/>
            <p:cNvSpPr/>
            <p:nvPr/>
          </p:nvSpPr>
          <p:spPr>
            <a:xfrm>
              <a:off x="7186900" y="1172925"/>
              <a:ext cx="239625" cy="214900"/>
            </a:xfrm>
            <a:custGeom>
              <a:avLst/>
              <a:gdLst/>
              <a:ahLst/>
              <a:cxnLst/>
              <a:rect l="l" t="t" r="r" b="b"/>
              <a:pathLst>
                <a:path w="9585" h="8596" extrusionOk="0">
                  <a:moveTo>
                    <a:pt x="3877" y="0"/>
                  </a:moveTo>
                  <a:cubicBezTo>
                    <a:pt x="2581" y="0"/>
                    <a:pt x="1964" y="816"/>
                    <a:pt x="1548" y="1488"/>
                  </a:cubicBezTo>
                  <a:cubicBezTo>
                    <a:pt x="1530" y="1484"/>
                    <a:pt x="1512" y="1483"/>
                    <a:pt x="1494" y="1483"/>
                  </a:cubicBezTo>
                  <a:cubicBezTo>
                    <a:pt x="947" y="1483"/>
                    <a:pt x="164" y="2814"/>
                    <a:pt x="72" y="3666"/>
                  </a:cubicBezTo>
                  <a:cubicBezTo>
                    <a:pt x="0" y="4547"/>
                    <a:pt x="108" y="5690"/>
                    <a:pt x="108" y="5690"/>
                  </a:cubicBezTo>
                  <a:lnTo>
                    <a:pt x="108" y="7857"/>
                  </a:lnTo>
                  <a:cubicBezTo>
                    <a:pt x="149" y="7877"/>
                    <a:pt x="191" y="7886"/>
                    <a:pt x="232" y="7886"/>
                  </a:cubicBezTo>
                  <a:cubicBezTo>
                    <a:pt x="370" y="7886"/>
                    <a:pt x="494" y="7784"/>
                    <a:pt x="512" y="7619"/>
                  </a:cubicBezTo>
                  <a:cubicBezTo>
                    <a:pt x="608" y="7202"/>
                    <a:pt x="810" y="6548"/>
                    <a:pt x="1108" y="6369"/>
                  </a:cubicBezTo>
                  <a:cubicBezTo>
                    <a:pt x="1548" y="6107"/>
                    <a:pt x="1655" y="4976"/>
                    <a:pt x="1655" y="4976"/>
                  </a:cubicBezTo>
                  <a:cubicBezTo>
                    <a:pt x="1655" y="4976"/>
                    <a:pt x="2548" y="5752"/>
                    <a:pt x="4116" y="5752"/>
                  </a:cubicBezTo>
                  <a:cubicBezTo>
                    <a:pt x="4359" y="5752"/>
                    <a:pt x="4619" y="5734"/>
                    <a:pt x="4894" y="5690"/>
                  </a:cubicBezTo>
                  <a:cubicBezTo>
                    <a:pt x="5287" y="5623"/>
                    <a:pt x="5649" y="5598"/>
                    <a:pt x="5969" y="5598"/>
                  </a:cubicBezTo>
                  <a:cubicBezTo>
                    <a:pt x="6903" y="5598"/>
                    <a:pt x="7489" y="5809"/>
                    <a:pt x="7489" y="5809"/>
                  </a:cubicBezTo>
                  <a:cubicBezTo>
                    <a:pt x="7489" y="5809"/>
                    <a:pt x="7370" y="6190"/>
                    <a:pt x="7418" y="6857"/>
                  </a:cubicBezTo>
                  <a:cubicBezTo>
                    <a:pt x="7454" y="7536"/>
                    <a:pt x="8144" y="7238"/>
                    <a:pt x="8251" y="7595"/>
                  </a:cubicBezTo>
                  <a:cubicBezTo>
                    <a:pt x="8311" y="7786"/>
                    <a:pt x="8347" y="8048"/>
                    <a:pt x="8371" y="8250"/>
                  </a:cubicBezTo>
                  <a:cubicBezTo>
                    <a:pt x="8382" y="8417"/>
                    <a:pt x="8501" y="8548"/>
                    <a:pt x="8668" y="8596"/>
                  </a:cubicBezTo>
                  <a:cubicBezTo>
                    <a:pt x="8668" y="8596"/>
                    <a:pt x="9525" y="6810"/>
                    <a:pt x="9561" y="6119"/>
                  </a:cubicBezTo>
                  <a:cubicBezTo>
                    <a:pt x="9585" y="5440"/>
                    <a:pt x="9204" y="4845"/>
                    <a:pt x="9204" y="4845"/>
                  </a:cubicBezTo>
                  <a:cubicBezTo>
                    <a:pt x="9204" y="4845"/>
                    <a:pt x="9525" y="3988"/>
                    <a:pt x="9002" y="2714"/>
                  </a:cubicBezTo>
                  <a:cubicBezTo>
                    <a:pt x="8490" y="1428"/>
                    <a:pt x="6001" y="261"/>
                    <a:pt x="4358" y="35"/>
                  </a:cubicBezTo>
                  <a:cubicBezTo>
                    <a:pt x="4188" y="11"/>
                    <a:pt x="4028" y="0"/>
                    <a:pt x="3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0"/>
            <p:cNvSpPr/>
            <p:nvPr/>
          </p:nvSpPr>
          <p:spPr>
            <a:xfrm>
              <a:off x="7231850" y="2065275"/>
              <a:ext cx="116700" cy="124600"/>
            </a:xfrm>
            <a:custGeom>
              <a:avLst/>
              <a:gdLst/>
              <a:ahLst/>
              <a:cxnLst/>
              <a:rect l="l" t="t" r="r" b="b"/>
              <a:pathLst>
                <a:path w="4668" h="4984" extrusionOk="0">
                  <a:moveTo>
                    <a:pt x="3965" y="0"/>
                  </a:moveTo>
                  <a:lnTo>
                    <a:pt x="881" y="1548"/>
                  </a:lnTo>
                  <a:cubicBezTo>
                    <a:pt x="881" y="1548"/>
                    <a:pt x="1036" y="2215"/>
                    <a:pt x="798" y="2881"/>
                  </a:cubicBezTo>
                  <a:cubicBezTo>
                    <a:pt x="691" y="3179"/>
                    <a:pt x="512" y="3477"/>
                    <a:pt x="203" y="3715"/>
                  </a:cubicBezTo>
                  <a:cubicBezTo>
                    <a:pt x="24" y="3870"/>
                    <a:pt x="0" y="4132"/>
                    <a:pt x="179" y="4298"/>
                  </a:cubicBezTo>
                  <a:cubicBezTo>
                    <a:pt x="674" y="4746"/>
                    <a:pt x="1484" y="4984"/>
                    <a:pt x="2357" y="4984"/>
                  </a:cubicBezTo>
                  <a:cubicBezTo>
                    <a:pt x="3038" y="4984"/>
                    <a:pt x="3757" y="4839"/>
                    <a:pt x="4394" y="4536"/>
                  </a:cubicBezTo>
                  <a:cubicBezTo>
                    <a:pt x="4584" y="4465"/>
                    <a:pt x="4668" y="4227"/>
                    <a:pt x="4560" y="4048"/>
                  </a:cubicBezTo>
                  <a:cubicBezTo>
                    <a:pt x="4334" y="3631"/>
                    <a:pt x="4203" y="3060"/>
                    <a:pt x="4108" y="2500"/>
                  </a:cubicBezTo>
                  <a:cubicBezTo>
                    <a:pt x="3917" y="1262"/>
                    <a:pt x="3965" y="0"/>
                    <a:pt x="3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00"/>
            <p:cNvSpPr/>
            <p:nvPr/>
          </p:nvSpPr>
          <p:spPr>
            <a:xfrm>
              <a:off x="6873175" y="2069425"/>
              <a:ext cx="136350" cy="119900"/>
            </a:xfrm>
            <a:custGeom>
              <a:avLst/>
              <a:gdLst/>
              <a:ahLst/>
              <a:cxnLst/>
              <a:rect l="l" t="t" r="r" b="b"/>
              <a:pathLst>
                <a:path w="5454" h="4796" extrusionOk="0">
                  <a:moveTo>
                    <a:pt x="619" y="1"/>
                  </a:moveTo>
                  <a:lnTo>
                    <a:pt x="619" y="1"/>
                  </a:lnTo>
                  <a:cubicBezTo>
                    <a:pt x="619" y="1"/>
                    <a:pt x="893" y="620"/>
                    <a:pt x="917" y="1560"/>
                  </a:cubicBezTo>
                  <a:cubicBezTo>
                    <a:pt x="929" y="2501"/>
                    <a:pt x="0" y="3954"/>
                    <a:pt x="0" y="3954"/>
                  </a:cubicBezTo>
                  <a:cubicBezTo>
                    <a:pt x="0" y="3954"/>
                    <a:pt x="778" y="4796"/>
                    <a:pt x="2526" y="4796"/>
                  </a:cubicBezTo>
                  <a:cubicBezTo>
                    <a:pt x="2625" y="4796"/>
                    <a:pt x="2728" y="4793"/>
                    <a:pt x="2834" y="4787"/>
                  </a:cubicBezTo>
                  <a:cubicBezTo>
                    <a:pt x="4798" y="4680"/>
                    <a:pt x="5453" y="3835"/>
                    <a:pt x="5453" y="3835"/>
                  </a:cubicBezTo>
                  <a:cubicBezTo>
                    <a:pt x="5453" y="3835"/>
                    <a:pt x="4727" y="3168"/>
                    <a:pt x="4620" y="2596"/>
                  </a:cubicBezTo>
                  <a:cubicBezTo>
                    <a:pt x="4608" y="2501"/>
                    <a:pt x="4584" y="2382"/>
                    <a:pt x="4584" y="2263"/>
                  </a:cubicBezTo>
                  <a:cubicBezTo>
                    <a:pt x="4584" y="1763"/>
                    <a:pt x="4727" y="1227"/>
                    <a:pt x="4727" y="1227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00"/>
            <p:cNvSpPr/>
            <p:nvPr/>
          </p:nvSpPr>
          <p:spPr>
            <a:xfrm>
              <a:off x="6948775" y="1867625"/>
              <a:ext cx="61350" cy="57175"/>
            </a:xfrm>
            <a:custGeom>
              <a:avLst/>
              <a:gdLst/>
              <a:ahLst/>
              <a:cxnLst/>
              <a:rect l="l" t="t" r="r" b="b"/>
              <a:pathLst>
                <a:path w="2454" h="2287" extrusionOk="0">
                  <a:moveTo>
                    <a:pt x="1560" y="0"/>
                  </a:moveTo>
                  <a:lnTo>
                    <a:pt x="0" y="536"/>
                  </a:lnTo>
                  <a:cubicBezTo>
                    <a:pt x="0" y="536"/>
                    <a:pt x="465" y="1000"/>
                    <a:pt x="2453" y="2286"/>
                  </a:cubicBezTo>
                  <a:cubicBezTo>
                    <a:pt x="2275" y="1370"/>
                    <a:pt x="1560" y="0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00"/>
            <p:cNvSpPr/>
            <p:nvPr/>
          </p:nvSpPr>
          <p:spPr>
            <a:xfrm>
              <a:off x="6807375" y="1861600"/>
              <a:ext cx="236375" cy="256950"/>
            </a:xfrm>
            <a:custGeom>
              <a:avLst/>
              <a:gdLst/>
              <a:ahLst/>
              <a:cxnLst/>
              <a:rect l="l" t="t" r="r" b="b"/>
              <a:pathLst>
                <a:path w="9455" h="10278" extrusionOk="0">
                  <a:moveTo>
                    <a:pt x="4178" y="1"/>
                  </a:moveTo>
                  <a:cubicBezTo>
                    <a:pt x="3602" y="1"/>
                    <a:pt x="3008" y="144"/>
                    <a:pt x="2418" y="479"/>
                  </a:cubicBezTo>
                  <a:cubicBezTo>
                    <a:pt x="537" y="1539"/>
                    <a:pt x="1" y="3980"/>
                    <a:pt x="1323" y="6433"/>
                  </a:cubicBezTo>
                  <a:cubicBezTo>
                    <a:pt x="2454" y="8513"/>
                    <a:pt x="5179" y="10277"/>
                    <a:pt x="6975" y="10277"/>
                  </a:cubicBezTo>
                  <a:cubicBezTo>
                    <a:pt x="7296" y="10277"/>
                    <a:pt x="7588" y="10221"/>
                    <a:pt x="7835" y="10100"/>
                  </a:cubicBezTo>
                  <a:cubicBezTo>
                    <a:pt x="9455" y="9302"/>
                    <a:pt x="9359" y="5194"/>
                    <a:pt x="8633" y="3313"/>
                  </a:cubicBezTo>
                  <a:cubicBezTo>
                    <a:pt x="8075" y="1843"/>
                    <a:pt x="6243" y="1"/>
                    <a:pt x="4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00"/>
            <p:cNvSpPr/>
            <p:nvPr/>
          </p:nvSpPr>
          <p:spPr>
            <a:xfrm>
              <a:off x="6970800" y="1952925"/>
              <a:ext cx="34250" cy="62350"/>
            </a:xfrm>
            <a:custGeom>
              <a:avLst/>
              <a:gdLst/>
              <a:ahLst/>
              <a:cxnLst/>
              <a:rect l="l" t="t" r="r" b="b"/>
              <a:pathLst>
                <a:path w="1370" h="2494" extrusionOk="0">
                  <a:moveTo>
                    <a:pt x="144" y="1"/>
                  </a:moveTo>
                  <a:cubicBezTo>
                    <a:pt x="126" y="1"/>
                    <a:pt x="117" y="14"/>
                    <a:pt x="108" y="41"/>
                  </a:cubicBezTo>
                  <a:cubicBezTo>
                    <a:pt x="108" y="41"/>
                    <a:pt x="0" y="386"/>
                    <a:pt x="131" y="863"/>
                  </a:cubicBezTo>
                  <a:cubicBezTo>
                    <a:pt x="203" y="1125"/>
                    <a:pt x="536" y="1339"/>
                    <a:pt x="822" y="1529"/>
                  </a:cubicBezTo>
                  <a:cubicBezTo>
                    <a:pt x="1024" y="1660"/>
                    <a:pt x="1215" y="1791"/>
                    <a:pt x="1239" y="1899"/>
                  </a:cubicBezTo>
                  <a:cubicBezTo>
                    <a:pt x="1274" y="2149"/>
                    <a:pt x="1072" y="2387"/>
                    <a:pt x="1072" y="2387"/>
                  </a:cubicBezTo>
                  <a:cubicBezTo>
                    <a:pt x="1060" y="2422"/>
                    <a:pt x="1060" y="2446"/>
                    <a:pt x="1072" y="2470"/>
                  </a:cubicBezTo>
                  <a:cubicBezTo>
                    <a:pt x="1072" y="2482"/>
                    <a:pt x="1084" y="2482"/>
                    <a:pt x="1096" y="2482"/>
                  </a:cubicBezTo>
                  <a:cubicBezTo>
                    <a:pt x="1096" y="2482"/>
                    <a:pt x="1102" y="2479"/>
                    <a:pt x="1109" y="2479"/>
                  </a:cubicBezTo>
                  <a:cubicBezTo>
                    <a:pt x="1117" y="2479"/>
                    <a:pt x="1126" y="2482"/>
                    <a:pt x="1132" y="2494"/>
                  </a:cubicBezTo>
                  <a:cubicBezTo>
                    <a:pt x="1143" y="2482"/>
                    <a:pt x="1370" y="2208"/>
                    <a:pt x="1322" y="1910"/>
                  </a:cubicBezTo>
                  <a:cubicBezTo>
                    <a:pt x="1310" y="1768"/>
                    <a:pt x="1096" y="1637"/>
                    <a:pt x="858" y="1470"/>
                  </a:cubicBezTo>
                  <a:cubicBezTo>
                    <a:pt x="596" y="1291"/>
                    <a:pt x="298" y="1077"/>
                    <a:pt x="227" y="839"/>
                  </a:cubicBezTo>
                  <a:cubicBezTo>
                    <a:pt x="84" y="386"/>
                    <a:pt x="191" y="65"/>
                    <a:pt x="191" y="65"/>
                  </a:cubicBezTo>
                  <a:cubicBezTo>
                    <a:pt x="203" y="41"/>
                    <a:pt x="191" y="29"/>
                    <a:pt x="167" y="5"/>
                  </a:cubicBezTo>
                  <a:cubicBezTo>
                    <a:pt x="158" y="2"/>
                    <a:pt x="151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00"/>
            <p:cNvSpPr/>
            <p:nvPr/>
          </p:nvSpPr>
          <p:spPr>
            <a:xfrm>
              <a:off x="6936275" y="1966400"/>
              <a:ext cx="14300" cy="19950"/>
            </a:xfrm>
            <a:custGeom>
              <a:avLst/>
              <a:gdLst/>
              <a:ahLst/>
              <a:cxnLst/>
              <a:rect l="l" t="t" r="r" b="b"/>
              <a:pathLst>
                <a:path w="572" h="798" extrusionOk="0">
                  <a:moveTo>
                    <a:pt x="137" y="1"/>
                  </a:moveTo>
                  <a:cubicBezTo>
                    <a:pt x="118" y="1"/>
                    <a:pt x="100" y="5"/>
                    <a:pt x="84" y="14"/>
                  </a:cubicBezTo>
                  <a:cubicBezTo>
                    <a:pt x="0" y="62"/>
                    <a:pt x="0" y="276"/>
                    <a:pt x="96" y="490"/>
                  </a:cubicBezTo>
                  <a:cubicBezTo>
                    <a:pt x="189" y="666"/>
                    <a:pt x="327" y="797"/>
                    <a:pt x="432" y="797"/>
                  </a:cubicBezTo>
                  <a:cubicBezTo>
                    <a:pt x="448" y="797"/>
                    <a:pt x="463" y="794"/>
                    <a:pt x="477" y="788"/>
                  </a:cubicBezTo>
                  <a:cubicBezTo>
                    <a:pt x="572" y="740"/>
                    <a:pt x="560" y="526"/>
                    <a:pt x="453" y="312"/>
                  </a:cubicBezTo>
                  <a:cubicBezTo>
                    <a:pt x="372" y="131"/>
                    <a:pt x="241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00"/>
            <p:cNvSpPr/>
            <p:nvPr/>
          </p:nvSpPr>
          <p:spPr>
            <a:xfrm>
              <a:off x="6993725" y="1953925"/>
              <a:ext cx="14600" cy="20025"/>
            </a:xfrm>
            <a:custGeom>
              <a:avLst/>
              <a:gdLst/>
              <a:ahLst/>
              <a:cxnLst/>
              <a:rect l="l" t="t" r="r" b="b"/>
              <a:pathLst>
                <a:path w="584" h="801" extrusionOk="0">
                  <a:moveTo>
                    <a:pt x="146" y="0"/>
                  </a:moveTo>
                  <a:cubicBezTo>
                    <a:pt x="128" y="0"/>
                    <a:pt x="111" y="4"/>
                    <a:pt x="96" y="13"/>
                  </a:cubicBezTo>
                  <a:cubicBezTo>
                    <a:pt x="0" y="73"/>
                    <a:pt x="0" y="287"/>
                    <a:pt x="107" y="489"/>
                  </a:cubicBezTo>
                  <a:cubicBezTo>
                    <a:pt x="198" y="670"/>
                    <a:pt x="331" y="801"/>
                    <a:pt x="428" y="801"/>
                  </a:cubicBezTo>
                  <a:cubicBezTo>
                    <a:pt x="445" y="801"/>
                    <a:pt x="462" y="796"/>
                    <a:pt x="477" y="787"/>
                  </a:cubicBezTo>
                  <a:cubicBezTo>
                    <a:pt x="584" y="739"/>
                    <a:pt x="572" y="537"/>
                    <a:pt x="465" y="311"/>
                  </a:cubicBezTo>
                  <a:cubicBezTo>
                    <a:pt x="373" y="138"/>
                    <a:pt x="247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00"/>
            <p:cNvSpPr/>
            <p:nvPr/>
          </p:nvSpPr>
          <p:spPr>
            <a:xfrm>
              <a:off x="6771675" y="1805725"/>
              <a:ext cx="229200" cy="219975"/>
            </a:xfrm>
            <a:custGeom>
              <a:avLst/>
              <a:gdLst/>
              <a:ahLst/>
              <a:cxnLst/>
              <a:rect l="l" t="t" r="r" b="b"/>
              <a:pathLst>
                <a:path w="9168" h="8799" extrusionOk="0">
                  <a:moveTo>
                    <a:pt x="5954" y="0"/>
                  </a:moveTo>
                  <a:cubicBezTo>
                    <a:pt x="5692" y="0"/>
                    <a:pt x="5411" y="33"/>
                    <a:pt x="5108" y="107"/>
                  </a:cubicBezTo>
                  <a:cubicBezTo>
                    <a:pt x="4322" y="309"/>
                    <a:pt x="3644" y="821"/>
                    <a:pt x="3310" y="1571"/>
                  </a:cubicBezTo>
                  <a:cubicBezTo>
                    <a:pt x="2953" y="2369"/>
                    <a:pt x="2239" y="3476"/>
                    <a:pt x="846" y="4477"/>
                  </a:cubicBezTo>
                  <a:cubicBezTo>
                    <a:pt x="167" y="4965"/>
                    <a:pt x="0" y="6477"/>
                    <a:pt x="750" y="7834"/>
                  </a:cubicBezTo>
                  <a:cubicBezTo>
                    <a:pt x="1035" y="8350"/>
                    <a:pt x="1436" y="8510"/>
                    <a:pt x="1822" y="8510"/>
                  </a:cubicBezTo>
                  <a:cubicBezTo>
                    <a:pt x="2453" y="8510"/>
                    <a:pt x="3048" y="8084"/>
                    <a:pt x="3048" y="8084"/>
                  </a:cubicBezTo>
                  <a:lnTo>
                    <a:pt x="4048" y="8799"/>
                  </a:lnTo>
                  <a:lnTo>
                    <a:pt x="4227" y="8644"/>
                  </a:lnTo>
                  <a:lnTo>
                    <a:pt x="4120" y="7525"/>
                  </a:lnTo>
                  <a:cubicBezTo>
                    <a:pt x="4120" y="7525"/>
                    <a:pt x="4882" y="6274"/>
                    <a:pt x="4739" y="5453"/>
                  </a:cubicBezTo>
                  <a:cubicBezTo>
                    <a:pt x="4584" y="4619"/>
                    <a:pt x="4298" y="4238"/>
                    <a:pt x="5227" y="3727"/>
                  </a:cubicBezTo>
                  <a:cubicBezTo>
                    <a:pt x="6132" y="3238"/>
                    <a:pt x="8442" y="2893"/>
                    <a:pt x="8442" y="2893"/>
                  </a:cubicBezTo>
                  <a:cubicBezTo>
                    <a:pt x="8442" y="2893"/>
                    <a:pt x="9168" y="2345"/>
                    <a:pt x="8573" y="1512"/>
                  </a:cubicBezTo>
                  <a:cubicBezTo>
                    <a:pt x="8067" y="818"/>
                    <a:pt x="7256" y="0"/>
                    <a:pt x="5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00"/>
            <p:cNvSpPr/>
            <p:nvPr/>
          </p:nvSpPr>
          <p:spPr>
            <a:xfrm>
              <a:off x="7218450" y="1863525"/>
              <a:ext cx="252400" cy="243025"/>
            </a:xfrm>
            <a:custGeom>
              <a:avLst/>
              <a:gdLst/>
              <a:ahLst/>
              <a:cxnLst/>
              <a:rect l="l" t="t" r="r" b="b"/>
              <a:pathLst>
                <a:path w="10096" h="9721" extrusionOk="0">
                  <a:moveTo>
                    <a:pt x="3739" y="1"/>
                  </a:moveTo>
                  <a:cubicBezTo>
                    <a:pt x="2082" y="1"/>
                    <a:pt x="1000" y="1422"/>
                    <a:pt x="655" y="2569"/>
                  </a:cubicBezTo>
                  <a:cubicBezTo>
                    <a:pt x="0" y="3427"/>
                    <a:pt x="179" y="4701"/>
                    <a:pt x="179" y="4701"/>
                  </a:cubicBezTo>
                  <a:cubicBezTo>
                    <a:pt x="5799" y="4808"/>
                    <a:pt x="5215" y="9499"/>
                    <a:pt x="5215" y="9499"/>
                  </a:cubicBezTo>
                  <a:cubicBezTo>
                    <a:pt x="5215" y="9499"/>
                    <a:pt x="5658" y="9720"/>
                    <a:pt x="6365" y="9720"/>
                  </a:cubicBezTo>
                  <a:cubicBezTo>
                    <a:pt x="6818" y="9720"/>
                    <a:pt x="7379" y="9630"/>
                    <a:pt x="8001" y="9332"/>
                  </a:cubicBezTo>
                  <a:cubicBezTo>
                    <a:pt x="9585" y="8570"/>
                    <a:pt x="10037" y="7856"/>
                    <a:pt x="10061" y="5605"/>
                  </a:cubicBezTo>
                  <a:cubicBezTo>
                    <a:pt x="10095" y="3487"/>
                    <a:pt x="9190" y="685"/>
                    <a:pt x="6366" y="685"/>
                  </a:cubicBezTo>
                  <a:cubicBezTo>
                    <a:pt x="6207" y="685"/>
                    <a:pt x="6042" y="694"/>
                    <a:pt x="5870" y="712"/>
                  </a:cubicBezTo>
                  <a:cubicBezTo>
                    <a:pt x="5083" y="207"/>
                    <a:pt x="4369" y="1"/>
                    <a:pt x="3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00"/>
            <p:cNvSpPr/>
            <p:nvPr/>
          </p:nvSpPr>
          <p:spPr>
            <a:xfrm>
              <a:off x="7205950" y="1892100"/>
              <a:ext cx="240225" cy="239200"/>
            </a:xfrm>
            <a:custGeom>
              <a:avLst/>
              <a:gdLst/>
              <a:ahLst/>
              <a:cxnLst/>
              <a:rect l="l" t="t" r="r" b="b"/>
              <a:pathLst>
                <a:path w="9609" h="9568" extrusionOk="0">
                  <a:moveTo>
                    <a:pt x="5389" y="0"/>
                  </a:moveTo>
                  <a:cubicBezTo>
                    <a:pt x="3343" y="0"/>
                    <a:pt x="1462" y="1726"/>
                    <a:pt x="846" y="3141"/>
                  </a:cubicBezTo>
                  <a:cubicBezTo>
                    <a:pt x="12" y="5034"/>
                    <a:pt x="0" y="8356"/>
                    <a:pt x="1608" y="9249"/>
                  </a:cubicBezTo>
                  <a:cubicBezTo>
                    <a:pt x="1995" y="9464"/>
                    <a:pt x="2488" y="9568"/>
                    <a:pt x="3036" y="9568"/>
                  </a:cubicBezTo>
                  <a:cubicBezTo>
                    <a:pt x="4763" y="9568"/>
                    <a:pt x="7023" y="8533"/>
                    <a:pt x="8144" y="6689"/>
                  </a:cubicBezTo>
                  <a:cubicBezTo>
                    <a:pt x="9609" y="4260"/>
                    <a:pt x="9180" y="1748"/>
                    <a:pt x="7323" y="569"/>
                  </a:cubicBezTo>
                  <a:cubicBezTo>
                    <a:pt x="6684" y="169"/>
                    <a:pt x="6029" y="0"/>
                    <a:pt x="5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00"/>
            <p:cNvSpPr/>
            <p:nvPr/>
          </p:nvSpPr>
          <p:spPr>
            <a:xfrm>
              <a:off x="7252075" y="1976900"/>
              <a:ext cx="35750" cy="69625"/>
            </a:xfrm>
            <a:custGeom>
              <a:avLst/>
              <a:gdLst/>
              <a:ahLst/>
              <a:cxnLst/>
              <a:rect l="l" t="t" r="r" b="b"/>
              <a:pathLst>
                <a:path w="1430" h="2785" extrusionOk="0">
                  <a:moveTo>
                    <a:pt x="1232" y="1"/>
                  </a:moveTo>
                  <a:cubicBezTo>
                    <a:pt x="1223" y="1"/>
                    <a:pt x="1214" y="4"/>
                    <a:pt x="1203" y="11"/>
                  </a:cubicBezTo>
                  <a:cubicBezTo>
                    <a:pt x="1180" y="23"/>
                    <a:pt x="1156" y="47"/>
                    <a:pt x="1180" y="82"/>
                  </a:cubicBezTo>
                  <a:cubicBezTo>
                    <a:pt x="1180" y="94"/>
                    <a:pt x="1311" y="428"/>
                    <a:pt x="1192" y="928"/>
                  </a:cubicBezTo>
                  <a:cubicBezTo>
                    <a:pt x="1132" y="1201"/>
                    <a:pt x="799" y="1440"/>
                    <a:pt x="525" y="1642"/>
                  </a:cubicBezTo>
                  <a:cubicBezTo>
                    <a:pt x="287" y="1821"/>
                    <a:pt x="60" y="1987"/>
                    <a:pt x="49" y="2154"/>
                  </a:cubicBezTo>
                  <a:cubicBezTo>
                    <a:pt x="1" y="2487"/>
                    <a:pt x="263" y="2761"/>
                    <a:pt x="287" y="2773"/>
                  </a:cubicBezTo>
                  <a:cubicBezTo>
                    <a:pt x="287" y="2785"/>
                    <a:pt x="299" y="2785"/>
                    <a:pt x="310" y="2785"/>
                  </a:cubicBezTo>
                  <a:cubicBezTo>
                    <a:pt x="322" y="2785"/>
                    <a:pt x="346" y="2785"/>
                    <a:pt x="346" y="2761"/>
                  </a:cubicBezTo>
                  <a:cubicBezTo>
                    <a:pt x="358" y="2749"/>
                    <a:pt x="358" y="2702"/>
                    <a:pt x="346" y="2690"/>
                  </a:cubicBezTo>
                  <a:cubicBezTo>
                    <a:pt x="346" y="2690"/>
                    <a:pt x="108" y="2428"/>
                    <a:pt x="132" y="2154"/>
                  </a:cubicBezTo>
                  <a:cubicBezTo>
                    <a:pt x="144" y="2035"/>
                    <a:pt x="358" y="1880"/>
                    <a:pt x="584" y="1713"/>
                  </a:cubicBezTo>
                  <a:cubicBezTo>
                    <a:pt x="882" y="1511"/>
                    <a:pt x="1215" y="1261"/>
                    <a:pt x="1299" y="940"/>
                  </a:cubicBezTo>
                  <a:cubicBezTo>
                    <a:pt x="1430" y="404"/>
                    <a:pt x="1275" y="47"/>
                    <a:pt x="1275" y="35"/>
                  </a:cubicBezTo>
                  <a:cubicBezTo>
                    <a:pt x="1266" y="18"/>
                    <a:pt x="1252" y="1"/>
                    <a:pt x="1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00"/>
            <p:cNvSpPr/>
            <p:nvPr/>
          </p:nvSpPr>
          <p:spPr>
            <a:xfrm>
              <a:off x="7309225" y="1997950"/>
              <a:ext cx="14625" cy="20025"/>
            </a:xfrm>
            <a:custGeom>
              <a:avLst/>
              <a:gdLst/>
              <a:ahLst/>
              <a:cxnLst/>
              <a:rect l="l" t="t" r="r" b="b"/>
              <a:pathLst>
                <a:path w="585" h="801" extrusionOk="0">
                  <a:moveTo>
                    <a:pt x="447" y="1"/>
                  </a:moveTo>
                  <a:cubicBezTo>
                    <a:pt x="344" y="1"/>
                    <a:pt x="211" y="131"/>
                    <a:pt x="120" y="312"/>
                  </a:cubicBezTo>
                  <a:cubicBezTo>
                    <a:pt x="25" y="538"/>
                    <a:pt x="1" y="740"/>
                    <a:pt x="108" y="788"/>
                  </a:cubicBezTo>
                  <a:cubicBezTo>
                    <a:pt x="124" y="797"/>
                    <a:pt x="141" y="801"/>
                    <a:pt x="159" y="801"/>
                  </a:cubicBezTo>
                  <a:cubicBezTo>
                    <a:pt x="263" y="801"/>
                    <a:pt x="396" y="663"/>
                    <a:pt x="477" y="490"/>
                  </a:cubicBezTo>
                  <a:cubicBezTo>
                    <a:pt x="584" y="276"/>
                    <a:pt x="584" y="74"/>
                    <a:pt x="501" y="14"/>
                  </a:cubicBezTo>
                  <a:cubicBezTo>
                    <a:pt x="484" y="5"/>
                    <a:pt x="466" y="1"/>
                    <a:pt x="447" y="1"/>
                  </a:cubicBezTo>
                  <a:close/>
                </a:path>
              </a:pathLst>
            </a:custGeom>
            <a:solidFill>
              <a:srgbClr val="2A2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00"/>
            <p:cNvSpPr/>
            <p:nvPr/>
          </p:nvSpPr>
          <p:spPr>
            <a:xfrm>
              <a:off x="7249700" y="1981575"/>
              <a:ext cx="14625" cy="20050"/>
            </a:xfrm>
            <a:custGeom>
              <a:avLst/>
              <a:gdLst/>
              <a:ahLst/>
              <a:cxnLst/>
              <a:rect l="l" t="t" r="r" b="b"/>
              <a:pathLst>
                <a:path w="585" h="802" extrusionOk="0">
                  <a:moveTo>
                    <a:pt x="447" y="1"/>
                  </a:moveTo>
                  <a:cubicBezTo>
                    <a:pt x="343" y="1"/>
                    <a:pt x="210" y="131"/>
                    <a:pt x="120" y="312"/>
                  </a:cubicBezTo>
                  <a:cubicBezTo>
                    <a:pt x="24" y="538"/>
                    <a:pt x="1" y="741"/>
                    <a:pt x="108" y="788"/>
                  </a:cubicBezTo>
                  <a:cubicBezTo>
                    <a:pt x="124" y="797"/>
                    <a:pt x="141" y="801"/>
                    <a:pt x="159" y="801"/>
                  </a:cubicBezTo>
                  <a:cubicBezTo>
                    <a:pt x="263" y="801"/>
                    <a:pt x="396" y="663"/>
                    <a:pt x="477" y="491"/>
                  </a:cubicBezTo>
                  <a:cubicBezTo>
                    <a:pt x="584" y="276"/>
                    <a:pt x="584" y="74"/>
                    <a:pt x="501" y="14"/>
                  </a:cubicBezTo>
                  <a:cubicBezTo>
                    <a:pt x="484" y="5"/>
                    <a:pt x="466" y="1"/>
                    <a:pt x="447" y="1"/>
                  </a:cubicBezTo>
                  <a:close/>
                </a:path>
              </a:pathLst>
            </a:custGeom>
            <a:solidFill>
              <a:srgbClr val="2A2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00"/>
            <p:cNvSpPr/>
            <p:nvPr/>
          </p:nvSpPr>
          <p:spPr>
            <a:xfrm>
              <a:off x="7214575" y="1865700"/>
              <a:ext cx="231300" cy="205250"/>
            </a:xfrm>
            <a:custGeom>
              <a:avLst/>
              <a:gdLst/>
              <a:ahLst/>
              <a:cxnLst/>
              <a:rect l="l" t="t" r="r" b="b"/>
              <a:pathLst>
                <a:path w="9252" h="8210" extrusionOk="0">
                  <a:moveTo>
                    <a:pt x="3235" y="1"/>
                  </a:moveTo>
                  <a:cubicBezTo>
                    <a:pt x="2555" y="1"/>
                    <a:pt x="1815" y="226"/>
                    <a:pt x="1156" y="923"/>
                  </a:cubicBezTo>
                  <a:cubicBezTo>
                    <a:pt x="906" y="1197"/>
                    <a:pt x="275" y="2149"/>
                    <a:pt x="1" y="3054"/>
                  </a:cubicBezTo>
                  <a:cubicBezTo>
                    <a:pt x="1" y="3054"/>
                    <a:pt x="1858" y="3578"/>
                    <a:pt x="2239" y="3637"/>
                  </a:cubicBezTo>
                  <a:cubicBezTo>
                    <a:pt x="2346" y="3233"/>
                    <a:pt x="3287" y="2590"/>
                    <a:pt x="3287" y="2590"/>
                  </a:cubicBezTo>
                  <a:lnTo>
                    <a:pt x="3287" y="2590"/>
                  </a:lnTo>
                  <a:cubicBezTo>
                    <a:pt x="3287" y="2590"/>
                    <a:pt x="2882" y="3399"/>
                    <a:pt x="2894" y="3804"/>
                  </a:cubicBezTo>
                  <a:cubicBezTo>
                    <a:pt x="3061" y="3828"/>
                    <a:pt x="3334" y="3875"/>
                    <a:pt x="3334" y="3875"/>
                  </a:cubicBezTo>
                  <a:cubicBezTo>
                    <a:pt x="3334" y="3875"/>
                    <a:pt x="3727" y="2613"/>
                    <a:pt x="4501" y="2328"/>
                  </a:cubicBezTo>
                  <a:lnTo>
                    <a:pt x="4501" y="2328"/>
                  </a:lnTo>
                  <a:cubicBezTo>
                    <a:pt x="4239" y="3185"/>
                    <a:pt x="4299" y="3459"/>
                    <a:pt x="4299" y="3459"/>
                  </a:cubicBezTo>
                  <a:lnTo>
                    <a:pt x="4858" y="2280"/>
                  </a:lnTo>
                  <a:lnTo>
                    <a:pt x="4858" y="2280"/>
                  </a:lnTo>
                  <a:cubicBezTo>
                    <a:pt x="4858" y="2280"/>
                    <a:pt x="4894" y="3840"/>
                    <a:pt x="4525" y="4602"/>
                  </a:cubicBezTo>
                  <a:cubicBezTo>
                    <a:pt x="4954" y="4792"/>
                    <a:pt x="5478" y="5185"/>
                    <a:pt x="5478" y="5185"/>
                  </a:cubicBezTo>
                  <a:cubicBezTo>
                    <a:pt x="5478" y="5185"/>
                    <a:pt x="5870" y="4649"/>
                    <a:pt x="5930" y="3899"/>
                  </a:cubicBezTo>
                  <a:lnTo>
                    <a:pt x="5930" y="3899"/>
                  </a:lnTo>
                  <a:cubicBezTo>
                    <a:pt x="5954" y="4399"/>
                    <a:pt x="5906" y="4673"/>
                    <a:pt x="5906" y="4673"/>
                  </a:cubicBezTo>
                  <a:cubicBezTo>
                    <a:pt x="5906" y="4673"/>
                    <a:pt x="6132" y="4304"/>
                    <a:pt x="6168" y="3697"/>
                  </a:cubicBezTo>
                  <a:lnTo>
                    <a:pt x="6168" y="3697"/>
                  </a:lnTo>
                  <a:cubicBezTo>
                    <a:pt x="6228" y="4137"/>
                    <a:pt x="5990" y="5233"/>
                    <a:pt x="5990" y="5233"/>
                  </a:cubicBezTo>
                  <a:cubicBezTo>
                    <a:pt x="5990" y="5233"/>
                    <a:pt x="5692" y="6007"/>
                    <a:pt x="5978" y="6435"/>
                  </a:cubicBezTo>
                  <a:cubicBezTo>
                    <a:pt x="6263" y="6864"/>
                    <a:pt x="6525" y="7042"/>
                    <a:pt x="6525" y="7042"/>
                  </a:cubicBezTo>
                  <a:cubicBezTo>
                    <a:pt x="6525" y="7042"/>
                    <a:pt x="6573" y="7447"/>
                    <a:pt x="6490" y="7804"/>
                  </a:cubicBezTo>
                  <a:cubicBezTo>
                    <a:pt x="6394" y="8162"/>
                    <a:pt x="6513" y="8209"/>
                    <a:pt x="6513" y="8209"/>
                  </a:cubicBezTo>
                  <a:lnTo>
                    <a:pt x="6918" y="8031"/>
                  </a:lnTo>
                  <a:cubicBezTo>
                    <a:pt x="6918" y="8031"/>
                    <a:pt x="6906" y="7340"/>
                    <a:pt x="7275" y="7102"/>
                  </a:cubicBezTo>
                  <a:cubicBezTo>
                    <a:pt x="7645" y="6864"/>
                    <a:pt x="8811" y="6626"/>
                    <a:pt x="8811" y="6626"/>
                  </a:cubicBezTo>
                  <a:cubicBezTo>
                    <a:pt x="8811" y="6626"/>
                    <a:pt x="9252" y="4423"/>
                    <a:pt x="8645" y="2709"/>
                  </a:cubicBezTo>
                  <a:cubicBezTo>
                    <a:pt x="8049" y="1006"/>
                    <a:pt x="5513" y="744"/>
                    <a:pt x="5513" y="744"/>
                  </a:cubicBezTo>
                  <a:cubicBezTo>
                    <a:pt x="5513" y="744"/>
                    <a:pt x="4473" y="1"/>
                    <a:pt x="32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00"/>
            <p:cNvSpPr/>
            <p:nvPr/>
          </p:nvSpPr>
          <p:spPr>
            <a:xfrm>
              <a:off x="7312200" y="1983700"/>
              <a:ext cx="20275" cy="8675"/>
            </a:xfrm>
            <a:custGeom>
              <a:avLst/>
              <a:gdLst/>
              <a:ahLst/>
              <a:cxnLst/>
              <a:rect l="l" t="t" r="r" b="b"/>
              <a:pathLst>
                <a:path w="811" h="347" extrusionOk="0">
                  <a:moveTo>
                    <a:pt x="277" y="1"/>
                  </a:moveTo>
                  <a:cubicBezTo>
                    <a:pt x="174" y="1"/>
                    <a:pt x="78" y="39"/>
                    <a:pt x="1" y="120"/>
                  </a:cubicBezTo>
                  <a:cubicBezTo>
                    <a:pt x="1" y="120"/>
                    <a:pt x="64" y="107"/>
                    <a:pt x="161" y="107"/>
                  </a:cubicBezTo>
                  <a:cubicBezTo>
                    <a:pt x="324" y="107"/>
                    <a:pt x="586" y="144"/>
                    <a:pt x="811" y="346"/>
                  </a:cubicBezTo>
                  <a:cubicBezTo>
                    <a:pt x="665" y="124"/>
                    <a:pt x="461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00"/>
            <p:cNvSpPr/>
            <p:nvPr/>
          </p:nvSpPr>
          <p:spPr>
            <a:xfrm>
              <a:off x="7252675" y="1964350"/>
              <a:ext cx="20275" cy="8675"/>
            </a:xfrm>
            <a:custGeom>
              <a:avLst/>
              <a:gdLst/>
              <a:ahLst/>
              <a:cxnLst/>
              <a:rect l="l" t="t" r="r" b="b"/>
              <a:pathLst>
                <a:path w="811" h="347" extrusionOk="0">
                  <a:moveTo>
                    <a:pt x="276" y="1"/>
                  </a:moveTo>
                  <a:cubicBezTo>
                    <a:pt x="174" y="1"/>
                    <a:pt x="77" y="39"/>
                    <a:pt x="1" y="120"/>
                  </a:cubicBezTo>
                  <a:cubicBezTo>
                    <a:pt x="1" y="120"/>
                    <a:pt x="63" y="107"/>
                    <a:pt x="160" y="107"/>
                  </a:cubicBezTo>
                  <a:cubicBezTo>
                    <a:pt x="324" y="107"/>
                    <a:pt x="586" y="144"/>
                    <a:pt x="810" y="346"/>
                  </a:cubicBezTo>
                  <a:cubicBezTo>
                    <a:pt x="665" y="124"/>
                    <a:pt x="461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00"/>
            <p:cNvSpPr/>
            <p:nvPr/>
          </p:nvSpPr>
          <p:spPr>
            <a:xfrm>
              <a:off x="7403000" y="1949775"/>
              <a:ext cx="19375" cy="87225"/>
            </a:xfrm>
            <a:custGeom>
              <a:avLst/>
              <a:gdLst/>
              <a:ahLst/>
              <a:cxnLst/>
              <a:rect l="l" t="t" r="r" b="b"/>
              <a:pathLst>
                <a:path w="775" h="3489" extrusionOk="0">
                  <a:moveTo>
                    <a:pt x="0" y="0"/>
                  </a:moveTo>
                  <a:cubicBezTo>
                    <a:pt x="1" y="1"/>
                    <a:pt x="334" y="751"/>
                    <a:pt x="358" y="1596"/>
                  </a:cubicBezTo>
                  <a:cubicBezTo>
                    <a:pt x="393" y="2441"/>
                    <a:pt x="274" y="3489"/>
                    <a:pt x="274" y="3489"/>
                  </a:cubicBezTo>
                  <a:lnTo>
                    <a:pt x="381" y="3441"/>
                  </a:lnTo>
                  <a:cubicBezTo>
                    <a:pt x="381" y="3441"/>
                    <a:pt x="774" y="141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00"/>
            <p:cNvSpPr/>
            <p:nvPr/>
          </p:nvSpPr>
          <p:spPr>
            <a:xfrm>
              <a:off x="7241375" y="1886850"/>
              <a:ext cx="92300" cy="62950"/>
            </a:xfrm>
            <a:custGeom>
              <a:avLst/>
              <a:gdLst/>
              <a:ahLst/>
              <a:cxnLst/>
              <a:rect l="l" t="t" r="r" b="b"/>
              <a:pathLst>
                <a:path w="3692" h="2518" extrusionOk="0">
                  <a:moveTo>
                    <a:pt x="2632" y="1"/>
                  </a:moveTo>
                  <a:cubicBezTo>
                    <a:pt x="2324" y="1"/>
                    <a:pt x="1958" y="56"/>
                    <a:pt x="1548" y="220"/>
                  </a:cubicBezTo>
                  <a:cubicBezTo>
                    <a:pt x="250" y="720"/>
                    <a:pt x="0" y="2494"/>
                    <a:pt x="0" y="2494"/>
                  </a:cubicBezTo>
                  <a:lnTo>
                    <a:pt x="203" y="2517"/>
                  </a:lnTo>
                  <a:cubicBezTo>
                    <a:pt x="203" y="2517"/>
                    <a:pt x="393" y="839"/>
                    <a:pt x="1584" y="315"/>
                  </a:cubicBezTo>
                  <a:cubicBezTo>
                    <a:pt x="1929" y="173"/>
                    <a:pt x="2310" y="129"/>
                    <a:pt x="2651" y="129"/>
                  </a:cubicBezTo>
                  <a:cubicBezTo>
                    <a:pt x="3226" y="129"/>
                    <a:pt x="3691" y="255"/>
                    <a:pt x="3691" y="255"/>
                  </a:cubicBezTo>
                  <a:cubicBezTo>
                    <a:pt x="3691" y="255"/>
                    <a:pt x="3293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00"/>
            <p:cNvSpPr/>
            <p:nvPr/>
          </p:nvSpPr>
          <p:spPr>
            <a:xfrm>
              <a:off x="7337500" y="1900950"/>
              <a:ext cx="23850" cy="89925"/>
            </a:xfrm>
            <a:custGeom>
              <a:avLst/>
              <a:gdLst/>
              <a:ahLst/>
              <a:cxnLst/>
              <a:rect l="l" t="t" r="r" b="b"/>
              <a:pathLst>
                <a:path w="954" h="3597" extrusionOk="0">
                  <a:moveTo>
                    <a:pt x="584" y="1"/>
                  </a:moveTo>
                  <a:cubicBezTo>
                    <a:pt x="584" y="2"/>
                    <a:pt x="763" y="1954"/>
                    <a:pt x="1" y="3418"/>
                  </a:cubicBezTo>
                  <a:cubicBezTo>
                    <a:pt x="37" y="3430"/>
                    <a:pt x="275" y="3597"/>
                    <a:pt x="275" y="3597"/>
                  </a:cubicBezTo>
                  <a:cubicBezTo>
                    <a:pt x="275" y="3597"/>
                    <a:pt x="953" y="1870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00"/>
            <p:cNvSpPr/>
            <p:nvPr/>
          </p:nvSpPr>
          <p:spPr>
            <a:xfrm>
              <a:off x="7369950" y="1900950"/>
              <a:ext cx="55100" cy="49750"/>
            </a:xfrm>
            <a:custGeom>
              <a:avLst/>
              <a:gdLst/>
              <a:ahLst/>
              <a:cxnLst/>
              <a:rect l="l" t="t" r="r" b="b"/>
              <a:pathLst>
                <a:path w="2204" h="1990" extrusionOk="0">
                  <a:moveTo>
                    <a:pt x="1" y="1"/>
                  </a:moveTo>
                  <a:cubicBezTo>
                    <a:pt x="1" y="1"/>
                    <a:pt x="1703" y="465"/>
                    <a:pt x="2203" y="1989"/>
                  </a:cubicBezTo>
                  <a:cubicBezTo>
                    <a:pt x="2120" y="1418"/>
                    <a:pt x="1501" y="28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00"/>
            <p:cNvSpPr/>
            <p:nvPr/>
          </p:nvSpPr>
          <p:spPr>
            <a:xfrm>
              <a:off x="6806625" y="2005425"/>
              <a:ext cx="67450" cy="56175"/>
            </a:xfrm>
            <a:custGeom>
              <a:avLst/>
              <a:gdLst/>
              <a:ahLst/>
              <a:cxnLst/>
              <a:rect l="l" t="t" r="r" b="b"/>
              <a:pathLst>
                <a:path w="2698" h="2247" extrusionOk="0">
                  <a:moveTo>
                    <a:pt x="1041" y="1"/>
                  </a:moveTo>
                  <a:cubicBezTo>
                    <a:pt x="788" y="1"/>
                    <a:pt x="499" y="109"/>
                    <a:pt x="305" y="513"/>
                  </a:cubicBezTo>
                  <a:cubicBezTo>
                    <a:pt x="0" y="1157"/>
                    <a:pt x="974" y="2246"/>
                    <a:pt x="1846" y="2246"/>
                  </a:cubicBezTo>
                  <a:cubicBezTo>
                    <a:pt x="2167" y="2246"/>
                    <a:pt x="2474" y="2099"/>
                    <a:pt x="2698" y="1727"/>
                  </a:cubicBezTo>
                  <a:cubicBezTo>
                    <a:pt x="1734" y="144"/>
                    <a:pt x="1579" y="144"/>
                    <a:pt x="1579" y="144"/>
                  </a:cubicBezTo>
                  <a:cubicBezTo>
                    <a:pt x="1579" y="144"/>
                    <a:pt x="1333" y="1"/>
                    <a:pt x="1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00"/>
            <p:cNvSpPr/>
            <p:nvPr/>
          </p:nvSpPr>
          <p:spPr>
            <a:xfrm>
              <a:off x="7396150" y="1499225"/>
              <a:ext cx="124150" cy="46650"/>
            </a:xfrm>
            <a:custGeom>
              <a:avLst/>
              <a:gdLst/>
              <a:ahLst/>
              <a:cxnLst/>
              <a:rect l="l" t="t" r="r" b="b"/>
              <a:pathLst>
                <a:path w="4966" h="1866" extrusionOk="0">
                  <a:moveTo>
                    <a:pt x="100" y="1"/>
                  </a:moveTo>
                  <a:cubicBezTo>
                    <a:pt x="61" y="1"/>
                    <a:pt x="22" y="33"/>
                    <a:pt x="12" y="80"/>
                  </a:cubicBezTo>
                  <a:cubicBezTo>
                    <a:pt x="1" y="127"/>
                    <a:pt x="24" y="187"/>
                    <a:pt x="84" y="199"/>
                  </a:cubicBezTo>
                  <a:cubicBezTo>
                    <a:pt x="120" y="199"/>
                    <a:pt x="2822" y="794"/>
                    <a:pt x="4799" y="1854"/>
                  </a:cubicBezTo>
                  <a:cubicBezTo>
                    <a:pt x="4823" y="1866"/>
                    <a:pt x="4834" y="1866"/>
                    <a:pt x="4846" y="1866"/>
                  </a:cubicBezTo>
                  <a:cubicBezTo>
                    <a:pt x="4894" y="1866"/>
                    <a:pt x="4918" y="1830"/>
                    <a:pt x="4942" y="1830"/>
                  </a:cubicBezTo>
                  <a:cubicBezTo>
                    <a:pt x="4965" y="1770"/>
                    <a:pt x="4942" y="1711"/>
                    <a:pt x="4894" y="1687"/>
                  </a:cubicBezTo>
                  <a:cubicBezTo>
                    <a:pt x="2894" y="616"/>
                    <a:pt x="155" y="8"/>
                    <a:pt x="131" y="8"/>
                  </a:cubicBezTo>
                  <a:cubicBezTo>
                    <a:pt x="121" y="3"/>
                    <a:pt x="111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00"/>
            <p:cNvSpPr/>
            <p:nvPr/>
          </p:nvSpPr>
          <p:spPr>
            <a:xfrm>
              <a:off x="7477400" y="1524200"/>
              <a:ext cx="99750" cy="397325"/>
            </a:xfrm>
            <a:custGeom>
              <a:avLst/>
              <a:gdLst/>
              <a:ahLst/>
              <a:cxnLst/>
              <a:rect l="l" t="t" r="r" b="b"/>
              <a:pathLst>
                <a:path w="3990" h="15893" extrusionOk="0">
                  <a:moveTo>
                    <a:pt x="2647" y="1"/>
                  </a:moveTo>
                  <a:cubicBezTo>
                    <a:pt x="2613" y="1"/>
                    <a:pt x="2582" y="16"/>
                    <a:pt x="2561" y="45"/>
                  </a:cubicBezTo>
                  <a:cubicBezTo>
                    <a:pt x="2537" y="93"/>
                    <a:pt x="1" y="4236"/>
                    <a:pt x="561" y="8391"/>
                  </a:cubicBezTo>
                  <a:cubicBezTo>
                    <a:pt x="1120" y="12535"/>
                    <a:pt x="3775" y="15821"/>
                    <a:pt x="3799" y="15845"/>
                  </a:cubicBezTo>
                  <a:cubicBezTo>
                    <a:pt x="3811" y="15880"/>
                    <a:pt x="3847" y="15892"/>
                    <a:pt x="3870" y="15892"/>
                  </a:cubicBezTo>
                  <a:cubicBezTo>
                    <a:pt x="3906" y="15892"/>
                    <a:pt x="3930" y="15880"/>
                    <a:pt x="3954" y="15880"/>
                  </a:cubicBezTo>
                  <a:cubicBezTo>
                    <a:pt x="3990" y="15833"/>
                    <a:pt x="3990" y="15773"/>
                    <a:pt x="3966" y="15726"/>
                  </a:cubicBezTo>
                  <a:cubicBezTo>
                    <a:pt x="3930" y="15702"/>
                    <a:pt x="1311" y="12451"/>
                    <a:pt x="763" y="8380"/>
                  </a:cubicBezTo>
                  <a:cubicBezTo>
                    <a:pt x="215" y="4308"/>
                    <a:pt x="2716" y="212"/>
                    <a:pt x="2739" y="164"/>
                  </a:cubicBezTo>
                  <a:cubicBezTo>
                    <a:pt x="2775" y="105"/>
                    <a:pt x="2763" y="45"/>
                    <a:pt x="2716" y="21"/>
                  </a:cubicBezTo>
                  <a:cubicBezTo>
                    <a:pt x="2692" y="7"/>
                    <a:pt x="2669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00"/>
            <p:cNvSpPr/>
            <p:nvPr/>
          </p:nvSpPr>
          <p:spPr>
            <a:xfrm>
              <a:off x="7427700" y="1925000"/>
              <a:ext cx="150650" cy="236725"/>
            </a:xfrm>
            <a:custGeom>
              <a:avLst/>
              <a:gdLst/>
              <a:ahLst/>
              <a:cxnLst/>
              <a:rect l="l" t="t" r="r" b="b"/>
              <a:pathLst>
                <a:path w="6026" h="9469" extrusionOk="0">
                  <a:moveTo>
                    <a:pt x="5904" y="1"/>
                  </a:moveTo>
                  <a:cubicBezTo>
                    <a:pt x="5862" y="1"/>
                    <a:pt x="5825" y="29"/>
                    <a:pt x="5799" y="63"/>
                  </a:cubicBezTo>
                  <a:cubicBezTo>
                    <a:pt x="5799" y="75"/>
                    <a:pt x="5668" y="301"/>
                    <a:pt x="5680" y="801"/>
                  </a:cubicBezTo>
                  <a:cubicBezTo>
                    <a:pt x="5085" y="1468"/>
                    <a:pt x="1656" y="6933"/>
                    <a:pt x="1144" y="8123"/>
                  </a:cubicBezTo>
                  <a:cubicBezTo>
                    <a:pt x="477" y="8504"/>
                    <a:pt x="48" y="9266"/>
                    <a:pt x="24" y="9302"/>
                  </a:cubicBezTo>
                  <a:cubicBezTo>
                    <a:pt x="1" y="9362"/>
                    <a:pt x="24" y="9421"/>
                    <a:pt x="72" y="9445"/>
                  </a:cubicBezTo>
                  <a:cubicBezTo>
                    <a:pt x="84" y="9469"/>
                    <a:pt x="108" y="9469"/>
                    <a:pt x="120" y="9469"/>
                  </a:cubicBezTo>
                  <a:cubicBezTo>
                    <a:pt x="167" y="9469"/>
                    <a:pt x="191" y="9433"/>
                    <a:pt x="239" y="9409"/>
                  </a:cubicBezTo>
                  <a:cubicBezTo>
                    <a:pt x="239" y="9385"/>
                    <a:pt x="667" y="8635"/>
                    <a:pt x="1298" y="8290"/>
                  </a:cubicBezTo>
                  <a:lnTo>
                    <a:pt x="1322" y="8278"/>
                  </a:lnTo>
                  <a:lnTo>
                    <a:pt x="1334" y="8242"/>
                  </a:lnTo>
                  <a:cubicBezTo>
                    <a:pt x="1798" y="7111"/>
                    <a:pt x="5382" y="1408"/>
                    <a:pt x="5882" y="920"/>
                  </a:cubicBezTo>
                  <a:lnTo>
                    <a:pt x="5906" y="896"/>
                  </a:lnTo>
                  <a:lnTo>
                    <a:pt x="5906" y="849"/>
                  </a:lnTo>
                  <a:cubicBezTo>
                    <a:pt x="5894" y="372"/>
                    <a:pt x="6001" y="158"/>
                    <a:pt x="6001" y="158"/>
                  </a:cubicBezTo>
                  <a:cubicBezTo>
                    <a:pt x="6025" y="99"/>
                    <a:pt x="6001" y="39"/>
                    <a:pt x="5954" y="15"/>
                  </a:cubicBezTo>
                  <a:cubicBezTo>
                    <a:pt x="5937" y="5"/>
                    <a:pt x="5920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00"/>
            <p:cNvSpPr/>
            <p:nvPr/>
          </p:nvSpPr>
          <p:spPr>
            <a:xfrm>
              <a:off x="7483950" y="2123900"/>
              <a:ext cx="131900" cy="137975"/>
            </a:xfrm>
            <a:custGeom>
              <a:avLst/>
              <a:gdLst/>
              <a:ahLst/>
              <a:cxnLst/>
              <a:rect l="l" t="t" r="r" b="b"/>
              <a:pathLst>
                <a:path w="5276" h="5519" extrusionOk="0">
                  <a:moveTo>
                    <a:pt x="5275" y="1"/>
                  </a:moveTo>
                  <a:lnTo>
                    <a:pt x="2954" y="3013"/>
                  </a:lnTo>
                  <a:cubicBezTo>
                    <a:pt x="2954" y="3013"/>
                    <a:pt x="2656" y="3680"/>
                    <a:pt x="1965" y="3989"/>
                  </a:cubicBezTo>
                  <a:cubicBezTo>
                    <a:pt x="1713" y="4105"/>
                    <a:pt x="1469" y="4142"/>
                    <a:pt x="1261" y="4142"/>
                  </a:cubicBezTo>
                  <a:cubicBezTo>
                    <a:pt x="890" y="4142"/>
                    <a:pt x="632" y="4025"/>
                    <a:pt x="632" y="4025"/>
                  </a:cubicBezTo>
                  <a:lnTo>
                    <a:pt x="1" y="4977"/>
                  </a:lnTo>
                  <a:lnTo>
                    <a:pt x="572" y="5466"/>
                  </a:lnTo>
                  <a:cubicBezTo>
                    <a:pt x="572" y="5466"/>
                    <a:pt x="689" y="5519"/>
                    <a:pt x="962" y="5519"/>
                  </a:cubicBezTo>
                  <a:cubicBezTo>
                    <a:pt x="1189" y="5519"/>
                    <a:pt x="1524" y="5482"/>
                    <a:pt x="1989" y="5347"/>
                  </a:cubicBezTo>
                  <a:cubicBezTo>
                    <a:pt x="3013" y="5049"/>
                    <a:pt x="3882" y="3215"/>
                    <a:pt x="3882" y="3215"/>
                  </a:cubicBezTo>
                  <a:lnTo>
                    <a:pt x="5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00"/>
            <p:cNvSpPr/>
            <p:nvPr/>
          </p:nvSpPr>
          <p:spPr>
            <a:xfrm>
              <a:off x="6554075" y="2137000"/>
              <a:ext cx="175350" cy="179800"/>
            </a:xfrm>
            <a:custGeom>
              <a:avLst/>
              <a:gdLst/>
              <a:ahLst/>
              <a:cxnLst/>
              <a:rect l="l" t="t" r="r" b="b"/>
              <a:pathLst>
                <a:path w="7014" h="7192" extrusionOk="0">
                  <a:moveTo>
                    <a:pt x="251" y="0"/>
                  </a:moveTo>
                  <a:lnTo>
                    <a:pt x="1" y="2846"/>
                  </a:lnTo>
                  <a:cubicBezTo>
                    <a:pt x="1" y="2846"/>
                    <a:pt x="2132" y="3025"/>
                    <a:pt x="3513" y="3751"/>
                  </a:cubicBezTo>
                  <a:cubicBezTo>
                    <a:pt x="4894" y="4477"/>
                    <a:pt x="6192" y="6525"/>
                    <a:pt x="6418" y="7192"/>
                  </a:cubicBezTo>
                  <a:cubicBezTo>
                    <a:pt x="6430" y="6692"/>
                    <a:pt x="7014" y="5585"/>
                    <a:pt x="7014" y="5585"/>
                  </a:cubicBezTo>
                  <a:cubicBezTo>
                    <a:pt x="7014" y="5585"/>
                    <a:pt x="6966" y="5489"/>
                    <a:pt x="6502" y="5263"/>
                  </a:cubicBezTo>
                  <a:cubicBezTo>
                    <a:pt x="6037" y="5037"/>
                    <a:pt x="5728" y="4406"/>
                    <a:pt x="5620" y="4096"/>
                  </a:cubicBezTo>
                  <a:cubicBezTo>
                    <a:pt x="5501" y="3787"/>
                    <a:pt x="5168" y="3370"/>
                    <a:pt x="5168" y="3370"/>
                  </a:cubicBezTo>
                  <a:lnTo>
                    <a:pt x="5073" y="3513"/>
                  </a:lnTo>
                  <a:lnTo>
                    <a:pt x="4966" y="3489"/>
                  </a:lnTo>
                  <a:cubicBezTo>
                    <a:pt x="4966" y="3489"/>
                    <a:pt x="3799" y="2918"/>
                    <a:pt x="2823" y="2441"/>
                  </a:cubicBezTo>
                  <a:cubicBezTo>
                    <a:pt x="1870" y="1977"/>
                    <a:pt x="251" y="0"/>
                    <a:pt x="2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00"/>
            <p:cNvSpPr/>
            <p:nvPr/>
          </p:nvSpPr>
          <p:spPr>
            <a:xfrm>
              <a:off x="6582050" y="1771175"/>
              <a:ext cx="172975" cy="413775"/>
            </a:xfrm>
            <a:custGeom>
              <a:avLst/>
              <a:gdLst/>
              <a:ahLst/>
              <a:cxnLst/>
              <a:rect l="l" t="t" r="r" b="b"/>
              <a:pathLst>
                <a:path w="6919" h="16551" extrusionOk="0">
                  <a:moveTo>
                    <a:pt x="3073" y="1"/>
                  </a:moveTo>
                  <a:cubicBezTo>
                    <a:pt x="2882" y="620"/>
                    <a:pt x="2680" y="1215"/>
                    <a:pt x="2454" y="1763"/>
                  </a:cubicBezTo>
                  <a:cubicBezTo>
                    <a:pt x="2239" y="2358"/>
                    <a:pt x="2025" y="2953"/>
                    <a:pt x="1787" y="3549"/>
                  </a:cubicBezTo>
                  <a:cubicBezTo>
                    <a:pt x="1549" y="4144"/>
                    <a:pt x="1287" y="4728"/>
                    <a:pt x="1013" y="5287"/>
                  </a:cubicBezTo>
                  <a:cubicBezTo>
                    <a:pt x="727" y="5859"/>
                    <a:pt x="430" y="6418"/>
                    <a:pt x="60" y="6930"/>
                  </a:cubicBezTo>
                  <a:lnTo>
                    <a:pt x="1" y="7002"/>
                  </a:lnTo>
                  <a:lnTo>
                    <a:pt x="72" y="7061"/>
                  </a:lnTo>
                  <a:cubicBezTo>
                    <a:pt x="632" y="7585"/>
                    <a:pt x="1144" y="8192"/>
                    <a:pt x="1632" y="8799"/>
                  </a:cubicBezTo>
                  <a:cubicBezTo>
                    <a:pt x="2120" y="9407"/>
                    <a:pt x="2596" y="10038"/>
                    <a:pt x="3061" y="10681"/>
                  </a:cubicBezTo>
                  <a:cubicBezTo>
                    <a:pt x="3537" y="11300"/>
                    <a:pt x="3990" y="11955"/>
                    <a:pt x="4430" y="12598"/>
                  </a:cubicBezTo>
                  <a:lnTo>
                    <a:pt x="4775" y="13086"/>
                  </a:lnTo>
                  <a:cubicBezTo>
                    <a:pt x="4882" y="13252"/>
                    <a:pt x="5002" y="13419"/>
                    <a:pt x="5085" y="13574"/>
                  </a:cubicBezTo>
                  <a:cubicBezTo>
                    <a:pt x="5263" y="13919"/>
                    <a:pt x="5394" y="14312"/>
                    <a:pt x="5371" y="14681"/>
                  </a:cubicBezTo>
                  <a:lnTo>
                    <a:pt x="5371" y="14705"/>
                  </a:lnTo>
                  <a:lnTo>
                    <a:pt x="5394" y="14729"/>
                  </a:lnTo>
                  <a:cubicBezTo>
                    <a:pt x="5728" y="14979"/>
                    <a:pt x="6049" y="15229"/>
                    <a:pt x="6371" y="15515"/>
                  </a:cubicBezTo>
                  <a:cubicBezTo>
                    <a:pt x="6514" y="15657"/>
                    <a:pt x="6680" y="15800"/>
                    <a:pt x="6787" y="15979"/>
                  </a:cubicBezTo>
                  <a:cubicBezTo>
                    <a:pt x="6823" y="16062"/>
                    <a:pt x="6871" y="16157"/>
                    <a:pt x="6883" y="16253"/>
                  </a:cubicBezTo>
                  <a:cubicBezTo>
                    <a:pt x="6907" y="16360"/>
                    <a:pt x="6883" y="16467"/>
                    <a:pt x="6823" y="16550"/>
                  </a:cubicBezTo>
                  <a:cubicBezTo>
                    <a:pt x="6883" y="16479"/>
                    <a:pt x="6918" y="16360"/>
                    <a:pt x="6907" y="16253"/>
                  </a:cubicBezTo>
                  <a:cubicBezTo>
                    <a:pt x="6907" y="16157"/>
                    <a:pt x="6859" y="16050"/>
                    <a:pt x="6811" y="15955"/>
                  </a:cubicBezTo>
                  <a:cubicBezTo>
                    <a:pt x="6704" y="15776"/>
                    <a:pt x="6561" y="15634"/>
                    <a:pt x="6406" y="15479"/>
                  </a:cubicBezTo>
                  <a:cubicBezTo>
                    <a:pt x="6105" y="15189"/>
                    <a:pt x="5803" y="14933"/>
                    <a:pt x="5480" y="14667"/>
                  </a:cubicBezTo>
                  <a:lnTo>
                    <a:pt x="5480" y="14667"/>
                  </a:lnTo>
                  <a:cubicBezTo>
                    <a:pt x="5508" y="14271"/>
                    <a:pt x="5379" y="13888"/>
                    <a:pt x="5204" y="13538"/>
                  </a:cubicBezTo>
                  <a:cubicBezTo>
                    <a:pt x="5121" y="13360"/>
                    <a:pt x="5002" y="13193"/>
                    <a:pt x="4894" y="13026"/>
                  </a:cubicBezTo>
                  <a:lnTo>
                    <a:pt x="4561" y="12538"/>
                  </a:lnTo>
                  <a:cubicBezTo>
                    <a:pt x="4132" y="11871"/>
                    <a:pt x="3692" y="11228"/>
                    <a:pt x="3228" y="10585"/>
                  </a:cubicBezTo>
                  <a:cubicBezTo>
                    <a:pt x="2763" y="9942"/>
                    <a:pt x="2299" y="9323"/>
                    <a:pt x="1811" y="8692"/>
                  </a:cubicBezTo>
                  <a:cubicBezTo>
                    <a:pt x="1329" y="8107"/>
                    <a:pt x="836" y="7522"/>
                    <a:pt x="267" y="7000"/>
                  </a:cubicBezTo>
                  <a:lnTo>
                    <a:pt x="267" y="7000"/>
                  </a:lnTo>
                  <a:cubicBezTo>
                    <a:pt x="624" y="6497"/>
                    <a:pt x="907" y="5963"/>
                    <a:pt x="1168" y="5406"/>
                  </a:cubicBezTo>
                  <a:cubicBezTo>
                    <a:pt x="1453" y="4823"/>
                    <a:pt x="1692" y="4227"/>
                    <a:pt x="1918" y="3632"/>
                  </a:cubicBezTo>
                  <a:cubicBezTo>
                    <a:pt x="2144" y="3037"/>
                    <a:pt x="2346" y="2442"/>
                    <a:pt x="2537" y="1834"/>
                  </a:cubicBezTo>
                  <a:cubicBezTo>
                    <a:pt x="2739" y="1227"/>
                    <a:pt x="2918" y="620"/>
                    <a:pt x="3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00"/>
            <p:cNvSpPr/>
            <p:nvPr/>
          </p:nvSpPr>
          <p:spPr>
            <a:xfrm>
              <a:off x="6500200" y="1944725"/>
              <a:ext cx="87850" cy="6950"/>
            </a:xfrm>
            <a:custGeom>
              <a:avLst/>
              <a:gdLst/>
              <a:ahLst/>
              <a:cxnLst/>
              <a:rect l="l" t="t" r="r" b="b"/>
              <a:pathLst>
                <a:path w="3514" h="278" extrusionOk="0">
                  <a:moveTo>
                    <a:pt x="1" y="0"/>
                  </a:moveTo>
                  <a:cubicBezTo>
                    <a:pt x="1" y="0"/>
                    <a:pt x="783" y="278"/>
                    <a:pt x="1883" y="278"/>
                  </a:cubicBezTo>
                  <a:cubicBezTo>
                    <a:pt x="2376" y="278"/>
                    <a:pt x="2934" y="222"/>
                    <a:pt x="3513" y="6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00"/>
            <p:cNvSpPr/>
            <p:nvPr/>
          </p:nvSpPr>
          <p:spPr>
            <a:xfrm>
              <a:off x="6578500" y="1608850"/>
              <a:ext cx="83350" cy="124250"/>
            </a:xfrm>
            <a:custGeom>
              <a:avLst/>
              <a:gdLst/>
              <a:ahLst/>
              <a:cxnLst/>
              <a:rect l="l" t="t" r="r" b="b"/>
              <a:pathLst>
                <a:path w="3334" h="4970" extrusionOk="0">
                  <a:moveTo>
                    <a:pt x="191" y="0"/>
                  </a:moveTo>
                  <a:cubicBezTo>
                    <a:pt x="139" y="0"/>
                    <a:pt x="106" y="4"/>
                    <a:pt x="95" y="5"/>
                  </a:cubicBezTo>
                  <a:cubicBezTo>
                    <a:pt x="36" y="29"/>
                    <a:pt x="0" y="64"/>
                    <a:pt x="0" y="124"/>
                  </a:cubicBezTo>
                  <a:cubicBezTo>
                    <a:pt x="24" y="183"/>
                    <a:pt x="60" y="219"/>
                    <a:pt x="119" y="219"/>
                  </a:cubicBezTo>
                  <a:cubicBezTo>
                    <a:pt x="121" y="219"/>
                    <a:pt x="134" y="218"/>
                    <a:pt x="159" y="218"/>
                  </a:cubicBezTo>
                  <a:cubicBezTo>
                    <a:pt x="464" y="218"/>
                    <a:pt x="2457" y="382"/>
                    <a:pt x="3119" y="4874"/>
                  </a:cubicBezTo>
                  <a:cubicBezTo>
                    <a:pt x="3131" y="4922"/>
                    <a:pt x="3179" y="4970"/>
                    <a:pt x="3215" y="4970"/>
                  </a:cubicBezTo>
                  <a:lnTo>
                    <a:pt x="3239" y="4970"/>
                  </a:lnTo>
                  <a:cubicBezTo>
                    <a:pt x="3298" y="4946"/>
                    <a:pt x="3334" y="4910"/>
                    <a:pt x="3322" y="4839"/>
                  </a:cubicBezTo>
                  <a:cubicBezTo>
                    <a:pt x="2657" y="271"/>
                    <a:pt x="660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00"/>
            <p:cNvSpPr/>
            <p:nvPr/>
          </p:nvSpPr>
          <p:spPr>
            <a:xfrm>
              <a:off x="7050875" y="1621675"/>
              <a:ext cx="53600" cy="487975"/>
            </a:xfrm>
            <a:custGeom>
              <a:avLst/>
              <a:gdLst/>
              <a:ahLst/>
              <a:cxnLst/>
              <a:rect l="l" t="t" r="r" b="b"/>
              <a:pathLst>
                <a:path w="2144" h="19519" extrusionOk="0">
                  <a:moveTo>
                    <a:pt x="113" y="1"/>
                  </a:moveTo>
                  <a:cubicBezTo>
                    <a:pt x="103" y="1"/>
                    <a:pt x="94" y="2"/>
                    <a:pt x="84" y="4"/>
                  </a:cubicBezTo>
                  <a:cubicBezTo>
                    <a:pt x="24" y="16"/>
                    <a:pt x="0" y="75"/>
                    <a:pt x="12" y="135"/>
                  </a:cubicBezTo>
                  <a:cubicBezTo>
                    <a:pt x="36" y="194"/>
                    <a:pt x="1929" y="6028"/>
                    <a:pt x="1822" y="8743"/>
                  </a:cubicBezTo>
                  <a:cubicBezTo>
                    <a:pt x="1727" y="11458"/>
                    <a:pt x="1131" y="13172"/>
                    <a:pt x="1131" y="13184"/>
                  </a:cubicBezTo>
                  <a:lnTo>
                    <a:pt x="1131" y="13208"/>
                  </a:lnTo>
                  <a:lnTo>
                    <a:pt x="1512" y="19411"/>
                  </a:lnTo>
                  <a:cubicBezTo>
                    <a:pt x="1512" y="19470"/>
                    <a:pt x="1560" y="19518"/>
                    <a:pt x="1620" y="19518"/>
                  </a:cubicBezTo>
                  <a:cubicBezTo>
                    <a:pt x="1679" y="19518"/>
                    <a:pt x="1727" y="19459"/>
                    <a:pt x="1727" y="19375"/>
                  </a:cubicBezTo>
                  <a:lnTo>
                    <a:pt x="1334" y="13220"/>
                  </a:lnTo>
                  <a:cubicBezTo>
                    <a:pt x="1405" y="13029"/>
                    <a:pt x="1929" y="11327"/>
                    <a:pt x="2036" y="8743"/>
                  </a:cubicBezTo>
                  <a:cubicBezTo>
                    <a:pt x="2143" y="5993"/>
                    <a:pt x="298" y="313"/>
                    <a:pt x="215" y="75"/>
                  </a:cubicBezTo>
                  <a:cubicBezTo>
                    <a:pt x="205" y="26"/>
                    <a:pt x="162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00"/>
            <p:cNvSpPr/>
            <p:nvPr/>
          </p:nvSpPr>
          <p:spPr>
            <a:xfrm>
              <a:off x="7578325" y="1915550"/>
              <a:ext cx="90800" cy="14000"/>
            </a:xfrm>
            <a:custGeom>
              <a:avLst/>
              <a:gdLst/>
              <a:ahLst/>
              <a:cxnLst/>
              <a:rect l="l" t="t" r="r" b="b"/>
              <a:pathLst>
                <a:path w="3632" h="560" extrusionOk="0">
                  <a:moveTo>
                    <a:pt x="3503" y="1"/>
                  </a:moveTo>
                  <a:cubicBezTo>
                    <a:pt x="3485" y="1"/>
                    <a:pt x="3468" y="5"/>
                    <a:pt x="3453" y="12"/>
                  </a:cubicBezTo>
                  <a:cubicBezTo>
                    <a:pt x="2988" y="271"/>
                    <a:pt x="2349" y="348"/>
                    <a:pt x="1755" y="348"/>
                  </a:cubicBezTo>
                  <a:cubicBezTo>
                    <a:pt x="903" y="348"/>
                    <a:pt x="145" y="191"/>
                    <a:pt x="131" y="191"/>
                  </a:cubicBezTo>
                  <a:cubicBezTo>
                    <a:pt x="126" y="189"/>
                    <a:pt x="121" y="188"/>
                    <a:pt x="116" y="188"/>
                  </a:cubicBezTo>
                  <a:cubicBezTo>
                    <a:pt x="81" y="188"/>
                    <a:pt x="33" y="222"/>
                    <a:pt x="12" y="274"/>
                  </a:cubicBezTo>
                  <a:cubicBezTo>
                    <a:pt x="0" y="310"/>
                    <a:pt x="36" y="369"/>
                    <a:pt x="95" y="393"/>
                  </a:cubicBezTo>
                  <a:cubicBezTo>
                    <a:pt x="131" y="405"/>
                    <a:pt x="881" y="560"/>
                    <a:pt x="1727" y="560"/>
                  </a:cubicBezTo>
                  <a:cubicBezTo>
                    <a:pt x="2358" y="560"/>
                    <a:pt x="3036" y="477"/>
                    <a:pt x="3560" y="215"/>
                  </a:cubicBezTo>
                  <a:cubicBezTo>
                    <a:pt x="3620" y="179"/>
                    <a:pt x="3632" y="107"/>
                    <a:pt x="3608" y="60"/>
                  </a:cubicBezTo>
                  <a:cubicBezTo>
                    <a:pt x="3583" y="19"/>
                    <a:pt x="3542" y="1"/>
                    <a:pt x="3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00"/>
            <p:cNvSpPr/>
            <p:nvPr/>
          </p:nvSpPr>
          <p:spPr>
            <a:xfrm>
              <a:off x="7578025" y="1943425"/>
              <a:ext cx="71150" cy="21250"/>
            </a:xfrm>
            <a:custGeom>
              <a:avLst/>
              <a:gdLst/>
              <a:ahLst/>
              <a:cxnLst/>
              <a:rect l="l" t="t" r="r" b="b"/>
              <a:pathLst>
                <a:path w="2846" h="850" extrusionOk="0">
                  <a:moveTo>
                    <a:pt x="102" y="1"/>
                  </a:moveTo>
                  <a:cubicBezTo>
                    <a:pt x="82" y="1"/>
                    <a:pt x="63" y="6"/>
                    <a:pt x="48" y="16"/>
                  </a:cubicBezTo>
                  <a:cubicBezTo>
                    <a:pt x="0" y="64"/>
                    <a:pt x="0" y="124"/>
                    <a:pt x="24" y="171"/>
                  </a:cubicBezTo>
                  <a:cubicBezTo>
                    <a:pt x="48" y="195"/>
                    <a:pt x="584" y="850"/>
                    <a:pt x="2346" y="850"/>
                  </a:cubicBezTo>
                  <a:cubicBezTo>
                    <a:pt x="2465" y="850"/>
                    <a:pt x="2608" y="850"/>
                    <a:pt x="2739" y="838"/>
                  </a:cubicBezTo>
                  <a:cubicBezTo>
                    <a:pt x="2798" y="838"/>
                    <a:pt x="2846" y="790"/>
                    <a:pt x="2846" y="731"/>
                  </a:cubicBezTo>
                  <a:cubicBezTo>
                    <a:pt x="2846" y="671"/>
                    <a:pt x="2798" y="635"/>
                    <a:pt x="2739" y="635"/>
                  </a:cubicBezTo>
                  <a:cubicBezTo>
                    <a:pt x="2624" y="640"/>
                    <a:pt x="2514" y="643"/>
                    <a:pt x="2408" y="643"/>
                  </a:cubicBezTo>
                  <a:cubicBezTo>
                    <a:pt x="719" y="643"/>
                    <a:pt x="202" y="51"/>
                    <a:pt x="191" y="40"/>
                  </a:cubicBezTo>
                  <a:cubicBezTo>
                    <a:pt x="163" y="12"/>
                    <a:pt x="131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00"/>
            <p:cNvSpPr/>
            <p:nvPr/>
          </p:nvSpPr>
          <p:spPr>
            <a:xfrm>
              <a:off x="7175875" y="1469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5350" cap="rnd" cmpd="sng">
              <a:solidFill>
                <a:srgbClr val="00C9C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00"/>
            <p:cNvSpPr/>
            <p:nvPr/>
          </p:nvSpPr>
          <p:spPr>
            <a:xfrm>
              <a:off x="7108900" y="1459075"/>
              <a:ext cx="70275" cy="10900"/>
            </a:xfrm>
            <a:custGeom>
              <a:avLst/>
              <a:gdLst/>
              <a:ahLst/>
              <a:cxnLst/>
              <a:rect l="l" t="t" r="r" b="b"/>
              <a:pathLst>
                <a:path w="2811" h="436" extrusionOk="0">
                  <a:moveTo>
                    <a:pt x="100" y="1"/>
                  </a:moveTo>
                  <a:cubicBezTo>
                    <a:pt x="53" y="1"/>
                    <a:pt x="13" y="42"/>
                    <a:pt x="13" y="90"/>
                  </a:cubicBezTo>
                  <a:cubicBezTo>
                    <a:pt x="1" y="150"/>
                    <a:pt x="37" y="209"/>
                    <a:pt x="96" y="209"/>
                  </a:cubicBezTo>
                  <a:lnTo>
                    <a:pt x="2680" y="436"/>
                  </a:lnTo>
                  <a:cubicBezTo>
                    <a:pt x="2716" y="436"/>
                    <a:pt x="2763" y="388"/>
                    <a:pt x="2799" y="340"/>
                  </a:cubicBezTo>
                  <a:cubicBezTo>
                    <a:pt x="2811" y="281"/>
                    <a:pt x="2763" y="221"/>
                    <a:pt x="2704" y="221"/>
                  </a:cubicBezTo>
                  <a:lnTo>
                    <a:pt x="132" y="7"/>
                  </a:lnTo>
                  <a:cubicBezTo>
                    <a:pt x="121" y="3"/>
                    <a:pt x="110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00"/>
            <p:cNvSpPr/>
            <p:nvPr/>
          </p:nvSpPr>
          <p:spPr>
            <a:xfrm>
              <a:off x="7069625" y="1431550"/>
              <a:ext cx="58950" cy="120275"/>
            </a:xfrm>
            <a:custGeom>
              <a:avLst/>
              <a:gdLst/>
              <a:ahLst/>
              <a:cxnLst/>
              <a:rect l="l" t="t" r="r" b="b"/>
              <a:pathLst>
                <a:path w="2358" h="4811" extrusionOk="0">
                  <a:moveTo>
                    <a:pt x="2234" y="1"/>
                  </a:moveTo>
                  <a:cubicBezTo>
                    <a:pt x="2209" y="1"/>
                    <a:pt x="2185" y="13"/>
                    <a:pt x="2167" y="36"/>
                  </a:cubicBezTo>
                  <a:cubicBezTo>
                    <a:pt x="2143" y="48"/>
                    <a:pt x="0" y="2132"/>
                    <a:pt x="119" y="4704"/>
                  </a:cubicBezTo>
                  <a:cubicBezTo>
                    <a:pt x="119" y="4763"/>
                    <a:pt x="167" y="4811"/>
                    <a:pt x="227" y="4811"/>
                  </a:cubicBezTo>
                  <a:cubicBezTo>
                    <a:pt x="286" y="4799"/>
                    <a:pt x="334" y="4751"/>
                    <a:pt x="334" y="4692"/>
                  </a:cubicBezTo>
                  <a:cubicBezTo>
                    <a:pt x="215" y="2215"/>
                    <a:pt x="2298" y="191"/>
                    <a:pt x="2310" y="179"/>
                  </a:cubicBezTo>
                  <a:cubicBezTo>
                    <a:pt x="2358" y="132"/>
                    <a:pt x="2358" y="72"/>
                    <a:pt x="2310" y="36"/>
                  </a:cubicBezTo>
                  <a:cubicBezTo>
                    <a:pt x="2286" y="13"/>
                    <a:pt x="2260" y="1"/>
                    <a:pt x="2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00"/>
            <p:cNvSpPr/>
            <p:nvPr/>
          </p:nvSpPr>
          <p:spPr>
            <a:xfrm>
              <a:off x="7528000" y="1846500"/>
              <a:ext cx="46175" cy="150325"/>
            </a:xfrm>
            <a:custGeom>
              <a:avLst/>
              <a:gdLst/>
              <a:ahLst/>
              <a:cxnLst/>
              <a:rect l="l" t="t" r="r" b="b"/>
              <a:pathLst>
                <a:path w="1847" h="6013" extrusionOk="0">
                  <a:moveTo>
                    <a:pt x="1" y="0"/>
                  </a:moveTo>
                  <a:cubicBezTo>
                    <a:pt x="1" y="1"/>
                    <a:pt x="715" y="2036"/>
                    <a:pt x="882" y="2822"/>
                  </a:cubicBezTo>
                  <a:cubicBezTo>
                    <a:pt x="1049" y="3620"/>
                    <a:pt x="239" y="6013"/>
                    <a:pt x="239" y="6013"/>
                  </a:cubicBezTo>
                  <a:lnTo>
                    <a:pt x="1775" y="3989"/>
                  </a:lnTo>
                  <a:lnTo>
                    <a:pt x="1846" y="2834"/>
                  </a:lnTo>
                  <a:cubicBezTo>
                    <a:pt x="1835" y="2822"/>
                    <a:pt x="382" y="8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00"/>
            <p:cNvSpPr/>
            <p:nvPr/>
          </p:nvSpPr>
          <p:spPr>
            <a:xfrm>
              <a:off x="6586825" y="1873275"/>
              <a:ext cx="46150" cy="129800"/>
            </a:xfrm>
            <a:custGeom>
              <a:avLst/>
              <a:gdLst/>
              <a:ahLst/>
              <a:cxnLst/>
              <a:rect l="l" t="t" r="r" b="b"/>
              <a:pathLst>
                <a:path w="1846" h="5192" extrusionOk="0">
                  <a:moveTo>
                    <a:pt x="1513" y="1"/>
                  </a:moveTo>
                  <a:lnTo>
                    <a:pt x="0" y="2715"/>
                  </a:lnTo>
                  <a:cubicBezTo>
                    <a:pt x="0" y="2715"/>
                    <a:pt x="370" y="3251"/>
                    <a:pt x="1846" y="5192"/>
                  </a:cubicBezTo>
                  <a:cubicBezTo>
                    <a:pt x="1334" y="3894"/>
                    <a:pt x="1512" y="1"/>
                    <a:pt x="1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00"/>
            <p:cNvSpPr/>
            <p:nvPr/>
          </p:nvSpPr>
          <p:spPr>
            <a:xfrm>
              <a:off x="6785950" y="2392975"/>
              <a:ext cx="24725" cy="177150"/>
            </a:xfrm>
            <a:custGeom>
              <a:avLst/>
              <a:gdLst/>
              <a:ahLst/>
              <a:cxnLst/>
              <a:rect l="l" t="t" r="r" b="b"/>
              <a:pathLst>
                <a:path w="989" h="7086" extrusionOk="0">
                  <a:moveTo>
                    <a:pt x="906" y="1"/>
                  </a:moveTo>
                  <a:lnTo>
                    <a:pt x="13" y="5192"/>
                  </a:lnTo>
                  <a:lnTo>
                    <a:pt x="1" y="7085"/>
                  </a:lnTo>
                  <a:lnTo>
                    <a:pt x="989" y="7085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757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00"/>
            <p:cNvSpPr/>
            <p:nvPr/>
          </p:nvSpPr>
          <p:spPr>
            <a:xfrm>
              <a:off x="7425325" y="2387325"/>
              <a:ext cx="19375" cy="182200"/>
            </a:xfrm>
            <a:custGeom>
              <a:avLst/>
              <a:gdLst/>
              <a:ahLst/>
              <a:cxnLst/>
              <a:rect l="l" t="t" r="r" b="b"/>
              <a:pathLst>
                <a:path w="775" h="7288" extrusionOk="0">
                  <a:moveTo>
                    <a:pt x="107" y="1"/>
                  </a:moveTo>
                  <a:lnTo>
                    <a:pt x="0" y="7287"/>
                  </a:lnTo>
                  <a:lnTo>
                    <a:pt x="774" y="7287"/>
                  </a:lnTo>
                  <a:lnTo>
                    <a:pt x="774" y="4906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00"/>
            <p:cNvSpPr/>
            <p:nvPr/>
          </p:nvSpPr>
          <p:spPr>
            <a:xfrm>
              <a:off x="6637125" y="2137000"/>
              <a:ext cx="75925" cy="52125"/>
            </a:xfrm>
            <a:custGeom>
              <a:avLst/>
              <a:gdLst/>
              <a:ahLst/>
              <a:cxnLst/>
              <a:rect l="l" t="t" r="r" b="b"/>
              <a:pathLst>
                <a:path w="3037" h="2085" extrusionOk="0">
                  <a:moveTo>
                    <a:pt x="2918" y="0"/>
                  </a:moveTo>
                  <a:cubicBezTo>
                    <a:pt x="1025" y="227"/>
                    <a:pt x="72" y="1846"/>
                    <a:pt x="24" y="1917"/>
                  </a:cubicBezTo>
                  <a:cubicBezTo>
                    <a:pt x="1" y="1977"/>
                    <a:pt x="24" y="2036"/>
                    <a:pt x="72" y="2072"/>
                  </a:cubicBezTo>
                  <a:cubicBezTo>
                    <a:pt x="84" y="2084"/>
                    <a:pt x="96" y="2084"/>
                    <a:pt x="120" y="2084"/>
                  </a:cubicBezTo>
                  <a:cubicBezTo>
                    <a:pt x="155" y="2084"/>
                    <a:pt x="191" y="2060"/>
                    <a:pt x="203" y="2025"/>
                  </a:cubicBezTo>
                  <a:cubicBezTo>
                    <a:pt x="215" y="2013"/>
                    <a:pt x="1144" y="429"/>
                    <a:pt x="2941" y="215"/>
                  </a:cubicBezTo>
                  <a:cubicBezTo>
                    <a:pt x="3001" y="191"/>
                    <a:pt x="3037" y="155"/>
                    <a:pt x="3037" y="96"/>
                  </a:cubicBezTo>
                  <a:cubicBezTo>
                    <a:pt x="3013" y="36"/>
                    <a:pt x="2977" y="0"/>
                    <a:pt x="2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00"/>
            <p:cNvSpPr/>
            <p:nvPr/>
          </p:nvSpPr>
          <p:spPr>
            <a:xfrm>
              <a:off x="6635925" y="1573125"/>
              <a:ext cx="99450" cy="47775"/>
            </a:xfrm>
            <a:custGeom>
              <a:avLst/>
              <a:gdLst/>
              <a:ahLst/>
              <a:cxnLst/>
              <a:rect l="l" t="t" r="r" b="b"/>
              <a:pathLst>
                <a:path w="3978" h="1911" extrusionOk="0">
                  <a:moveTo>
                    <a:pt x="3862" y="1"/>
                  </a:moveTo>
                  <a:cubicBezTo>
                    <a:pt x="3850" y="1"/>
                    <a:pt x="3836" y="2"/>
                    <a:pt x="3823" y="5"/>
                  </a:cubicBezTo>
                  <a:cubicBezTo>
                    <a:pt x="2394" y="553"/>
                    <a:pt x="108" y="1708"/>
                    <a:pt x="72" y="1720"/>
                  </a:cubicBezTo>
                  <a:cubicBezTo>
                    <a:pt x="25" y="1731"/>
                    <a:pt x="1" y="1803"/>
                    <a:pt x="25" y="1851"/>
                  </a:cubicBezTo>
                  <a:cubicBezTo>
                    <a:pt x="49" y="1898"/>
                    <a:pt x="72" y="1910"/>
                    <a:pt x="120" y="1910"/>
                  </a:cubicBezTo>
                  <a:lnTo>
                    <a:pt x="168" y="1910"/>
                  </a:lnTo>
                  <a:cubicBezTo>
                    <a:pt x="191" y="1898"/>
                    <a:pt x="2489" y="755"/>
                    <a:pt x="3894" y="208"/>
                  </a:cubicBezTo>
                  <a:cubicBezTo>
                    <a:pt x="3954" y="184"/>
                    <a:pt x="3978" y="124"/>
                    <a:pt x="3954" y="65"/>
                  </a:cubicBezTo>
                  <a:cubicBezTo>
                    <a:pt x="3945" y="18"/>
                    <a:pt x="3907" y="1"/>
                    <a:pt x="3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00"/>
            <p:cNvSpPr/>
            <p:nvPr/>
          </p:nvSpPr>
          <p:spPr>
            <a:xfrm>
              <a:off x="6977050" y="1524725"/>
              <a:ext cx="74150" cy="13425"/>
            </a:xfrm>
            <a:custGeom>
              <a:avLst/>
              <a:gdLst/>
              <a:ahLst/>
              <a:cxnLst/>
              <a:rect l="l" t="t" r="r" b="b"/>
              <a:pathLst>
                <a:path w="2966" h="537" extrusionOk="0">
                  <a:moveTo>
                    <a:pt x="663" y="0"/>
                  </a:moveTo>
                  <a:cubicBezTo>
                    <a:pt x="350" y="0"/>
                    <a:pt x="131" y="12"/>
                    <a:pt x="108" y="12"/>
                  </a:cubicBezTo>
                  <a:cubicBezTo>
                    <a:pt x="48" y="12"/>
                    <a:pt x="1" y="60"/>
                    <a:pt x="1" y="119"/>
                  </a:cubicBezTo>
                  <a:cubicBezTo>
                    <a:pt x="1" y="179"/>
                    <a:pt x="48" y="215"/>
                    <a:pt x="108" y="215"/>
                  </a:cubicBezTo>
                  <a:cubicBezTo>
                    <a:pt x="115" y="211"/>
                    <a:pt x="316" y="199"/>
                    <a:pt x="611" y="199"/>
                  </a:cubicBezTo>
                  <a:cubicBezTo>
                    <a:pt x="1218" y="199"/>
                    <a:pt x="2226" y="248"/>
                    <a:pt x="2787" y="512"/>
                  </a:cubicBezTo>
                  <a:cubicBezTo>
                    <a:pt x="2798" y="536"/>
                    <a:pt x="2810" y="536"/>
                    <a:pt x="2834" y="536"/>
                  </a:cubicBezTo>
                  <a:cubicBezTo>
                    <a:pt x="2858" y="536"/>
                    <a:pt x="2906" y="512"/>
                    <a:pt x="2929" y="477"/>
                  </a:cubicBezTo>
                  <a:cubicBezTo>
                    <a:pt x="2965" y="429"/>
                    <a:pt x="2953" y="369"/>
                    <a:pt x="2894" y="334"/>
                  </a:cubicBezTo>
                  <a:cubicBezTo>
                    <a:pt x="2298" y="48"/>
                    <a:pt x="1290" y="0"/>
                    <a:pt x="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00"/>
            <p:cNvSpPr/>
            <p:nvPr/>
          </p:nvSpPr>
          <p:spPr>
            <a:xfrm>
              <a:off x="7530100" y="1559725"/>
              <a:ext cx="192300" cy="642200"/>
            </a:xfrm>
            <a:custGeom>
              <a:avLst/>
              <a:gdLst/>
              <a:ahLst/>
              <a:cxnLst/>
              <a:rect l="l" t="t" r="r" b="b"/>
              <a:pathLst>
                <a:path w="7692" h="25688" extrusionOk="0">
                  <a:moveTo>
                    <a:pt x="511" y="1"/>
                  </a:moveTo>
                  <a:cubicBezTo>
                    <a:pt x="488" y="1"/>
                    <a:pt x="471" y="14"/>
                    <a:pt x="453" y="41"/>
                  </a:cubicBezTo>
                  <a:cubicBezTo>
                    <a:pt x="441" y="65"/>
                    <a:pt x="453" y="101"/>
                    <a:pt x="488" y="112"/>
                  </a:cubicBezTo>
                  <a:cubicBezTo>
                    <a:pt x="500" y="124"/>
                    <a:pt x="2060" y="851"/>
                    <a:pt x="2524" y="1791"/>
                  </a:cubicBezTo>
                  <a:cubicBezTo>
                    <a:pt x="3001" y="2744"/>
                    <a:pt x="3417" y="4006"/>
                    <a:pt x="3417" y="4006"/>
                  </a:cubicBezTo>
                  <a:cubicBezTo>
                    <a:pt x="3429" y="4113"/>
                    <a:pt x="3596" y="5042"/>
                    <a:pt x="3810" y="5244"/>
                  </a:cubicBezTo>
                  <a:cubicBezTo>
                    <a:pt x="3989" y="5411"/>
                    <a:pt x="4168" y="5530"/>
                    <a:pt x="4239" y="5577"/>
                  </a:cubicBezTo>
                  <a:lnTo>
                    <a:pt x="4203" y="6077"/>
                  </a:lnTo>
                  <a:lnTo>
                    <a:pt x="4227" y="6089"/>
                  </a:lnTo>
                  <a:cubicBezTo>
                    <a:pt x="4239" y="6137"/>
                    <a:pt x="6192" y="9328"/>
                    <a:pt x="6787" y="11828"/>
                  </a:cubicBezTo>
                  <a:cubicBezTo>
                    <a:pt x="7382" y="14376"/>
                    <a:pt x="7585" y="15781"/>
                    <a:pt x="7096" y="16853"/>
                  </a:cubicBezTo>
                  <a:cubicBezTo>
                    <a:pt x="6608" y="17924"/>
                    <a:pt x="84" y="25520"/>
                    <a:pt x="24" y="25592"/>
                  </a:cubicBezTo>
                  <a:cubicBezTo>
                    <a:pt x="0" y="25616"/>
                    <a:pt x="12" y="25651"/>
                    <a:pt x="24" y="25663"/>
                  </a:cubicBezTo>
                  <a:cubicBezTo>
                    <a:pt x="24" y="25687"/>
                    <a:pt x="36" y="25687"/>
                    <a:pt x="60" y="25687"/>
                  </a:cubicBezTo>
                  <a:cubicBezTo>
                    <a:pt x="72" y="25687"/>
                    <a:pt x="84" y="25687"/>
                    <a:pt x="96" y="25639"/>
                  </a:cubicBezTo>
                  <a:cubicBezTo>
                    <a:pt x="369" y="25318"/>
                    <a:pt x="6692" y="17972"/>
                    <a:pt x="7180" y="16865"/>
                  </a:cubicBezTo>
                  <a:cubicBezTo>
                    <a:pt x="7692" y="15769"/>
                    <a:pt x="7477" y="14352"/>
                    <a:pt x="6870" y="11781"/>
                  </a:cubicBezTo>
                  <a:cubicBezTo>
                    <a:pt x="6311" y="9340"/>
                    <a:pt x="4465" y="6268"/>
                    <a:pt x="4310" y="6030"/>
                  </a:cubicBezTo>
                  <a:lnTo>
                    <a:pt x="4346" y="5494"/>
                  </a:lnTo>
                  <a:lnTo>
                    <a:pt x="4310" y="5482"/>
                  </a:lnTo>
                  <a:cubicBezTo>
                    <a:pt x="4310" y="5482"/>
                    <a:pt x="4084" y="5363"/>
                    <a:pt x="3882" y="5161"/>
                  </a:cubicBezTo>
                  <a:cubicBezTo>
                    <a:pt x="3715" y="4994"/>
                    <a:pt x="3572" y="4244"/>
                    <a:pt x="3525" y="3970"/>
                  </a:cubicBezTo>
                  <a:cubicBezTo>
                    <a:pt x="3525" y="3946"/>
                    <a:pt x="3096" y="2696"/>
                    <a:pt x="2632" y="1732"/>
                  </a:cubicBezTo>
                  <a:cubicBezTo>
                    <a:pt x="2155" y="767"/>
                    <a:pt x="596" y="41"/>
                    <a:pt x="536" y="5"/>
                  </a:cubicBezTo>
                  <a:cubicBezTo>
                    <a:pt x="527" y="2"/>
                    <a:pt x="519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00"/>
            <p:cNvSpPr/>
            <p:nvPr/>
          </p:nvSpPr>
          <p:spPr>
            <a:xfrm>
              <a:off x="7119325" y="2328700"/>
              <a:ext cx="16700" cy="242300"/>
            </a:xfrm>
            <a:custGeom>
              <a:avLst/>
              <a:gdLst/>
              <a:ahLst/>
              <a:cxnLst/>
              <a:rect l="l" t="t" r="r" b="b"/>
              <a:pathLst>
                <a:path w="668" h="9692" extrusionOk="0">
                  <a:moveTo>
                    <a:pt x="72" y="0"/>
                  </a:moveTo>
                  <a:lnTo>
                    <a:pt x="310" y="2488"/>
                  </a:lnTo>
                  <a:lnTo>
                    <a:pt x="1" y="9585"/>
                  </a:lnTo>
                  <a:lnTo>
                    <a:pt x="417" y="9692"/>
                  </a:lnTo>
                  <a:lnTo>
                    <a:pt x="667" y="26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00"/>
            <p:cNvSpPr/>
            <p:nvPr/>
          </p:nvSpPr>
          <p:spPr>
            <a:xfrm>
              <a:off x="7382150" y="2017625"/>
              <a:ext cx="74375" cy="67425"/>
            </a:xfrm>
            <a:custGeom>
              <a:avLst/>
              <a:gdLst/>
              <a:ahLst/>
              <a:cxnLst/>
              <a:rect l="l" t="t" r="r" b="b"/>
              <a:pathLst>
                <a:path w="2975" h="2697" extrusionOk="0">
                  <a:moveTo>
                    <a:pt x="1933" y="1"/>
                  </a:moveTo>
                  <a:cubicBezTo>
                    <a:pt x="1322" y="1"/>
                    <a:pt x="751" y="1073"/>
                    <a:pt x="751" y="1073"/>
                  </a:cubicBezTo>
                  <a:cubicBezTo>
                    <a:pt x="751" y="1073"/>
                    <a:pt x="525" y="1501"/>
                    <a:pt x="1" y="2692"/>
                  </a:cubicBezTo>
                  <a:cubicBezTo>
                    <a:pt x="64" y="2695"/>
                    <a:pt x="125" y="2697"/>
                    <a:pt x="186" y="2697"/>
                  </a:cubicBezTo>
                  <a:cubicBezTo>
                    <a:pt x="2149" y="2697"/>
                    <a:pt x="2974" y="1051"/>
                    <a:pt x="2477" y="346"/>
                  </a:cubicBezTo>
                  <a:cubicBezTo>
                    <a:pt x="2302" y="97"/>
                    <a:pt x="2116" y="1"/>
                    <a:pt x="1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00"/>
            <p:cNvSpPr/>
            <p:nvPr/>
          </p:nvSpPr>
          <p:spPr>
            <a:xfrm>
              <a:off x="7393775" y="2025025"/>
              <a:ext cx="46750" cy="48300"/>
            </a:xfrm>
            <a:custGeom>
              <a:avLst/>
              <a:gdLst/>
              <a:ahLst/>
              <a:cxnLst/>
              <a:rect l="l" t="t" r="r" b="b"/>
              <a:pathLst>
                <a:path w="1870" h="1932" extrusionOk="0">
                  <a:moveTo>
                    <a:pt x="1430" y="1"/>
                  </a:moveTo>
                  <a:cubicBezTo>
                    <a:pt x="1280" y="1"/>
                    <a:pt x="1121" y="43"/>
                    <a:pt x="953" y="169"/>
                  </a:cubicBezTo>
                  <a:cubicBezTo>
                    <a:pt x="738" y="300"/>
                    <a:pt x="643" y="467"/>
                    <a:pt x="655" y="622"/>
                  </a:cubicBezTo>
                  <a:cubicBezTo>
                    <a:pt x="655" y="681"/>
                    <a:pt x="691" y="741"/>
                    <a:pt x="703" y="800"/>
                  </a:cubicBezTo>
                  <a:cubicBezTo>
                    <a:pt x="715" y="884"/>
                    <a:pt x="738" y="943"/>
                    <a:pt x="727" y="1003"/>
                  </a:cubicBezTo>
                  <a:cubicBezTo>
                    <a:pt x="715" y="1086"/>
                    <a:pt x="631" y="1158"/>
                    <a:pt x="465" y="1205"/>
                  </a:cubicBezTo>
                  <a:lnTo>
                    <a:pt x="453" y="1205"/>
                  </a:lnTo>
                  <a:cubicBezTo>
                    <a:pt x="310" y="1253"/>
                    <a:pt x="167" y="1301"/>
                    <a:pt x="96" y="1431"/>
                  </a:cubicBezTo>
                  <a:cubicBezTo>
                    <a:pt x="0" y="1598"/>
                    <a:pt x="96" y="1789"/>
                    <a:pt x="226" y="1872"/>
                  </a:cubicBezTo>
                  <a:cubicBezTo>
                    <a:pt x="286" y="1920"/>
                    <a:pt x="369" y="1932"/>
                    <a:pt x="465" y="1932"/>
                  </a:cubicBezTo>
                  <a:cubicBezTo>
                    <a:pt x="524" y="1932"/>
                    <a:pt x="596" y="1920"/>
                    <a:pt x="691" y="1872"/>
                  </a:cubicBezTo>
                  <a:cubicBezTo>
                    <a:pt x="834" y="1812"/>
                    <a:pt x="953" y="1729"/>
                    <a:pt x="1072" y="1634"/>
                  </a:cubicBezTo>
                  <a:cubicBezTo>
                    <a:pt x="1096" y="1622"/>
                    <a:pt x="1096" y="1574"/>
                    <a:pt x="1084" y="1562"/>
                  </a:cubicBezTo>
                  <a:cubicBezTo>
                    <a:pt x="1077" y="1549"/>
                    <a:pt x="1058" y="1543"/>
                    <a:pt x="1040" y="1543"/>
                  </a:cubicBezTo>
                  <a:cubicBezTo>
                    <a:pt x="1028" y="1543"/>
                    <a:pt x="1017" y="1546"/>
                    <a:pt x="1012" y="1551"/>
                  </a:cubicBezTo>
                  <a:cubicBezTo>
                    <a:pt x="893" y="1634"/>
                    <a:pt x="786" y="1729"/>
                    <a:pt x="655" y="1777"/>
                  </a:cubicBezTo>
                  <a:cubicBezTo>
                    <a:pt x="598" y="1792"/>
                    <a:pt x="539" y="1801"/>
                    <a:pt x="482" y="1801"/>
                  </a:cubicBezTo>
                  <a:cubicBezTo>
                    <a:pt x="408" y="1801"/>
                    <a:pt x="340" y="1787"/>
                    <a:pt x="286" y="1753"/>
                  </a:cubicBezTo>
                  <a:cubicBezTo>
                    <a:pt x="179" y="1693"/>
                    <a:pt x="119" y="1551"/>
                    <a:pt x="179" y="1443"/>
                  </a:cubicBezTo>
                  <a:cubicBezTo>
                    <a:pt x="226" y="1348"/>
                    <a:pt x="357" y="1312"/>
                    <a:pt x="477" y="1277"/>
                  </a:cubicBezTo>
                  <a:lnTo>
                    <a:pt x="488" y="1277"/>
                  </a:lnTo>
                  <a:cubicBezTo>
                    <a:pt x="703" y="1217"/>
                    <a:pt x="798" y="1122"/>
                    <a:pt x="834" y="991"/>
                  </a:cubicBezTo>
                  <a:cubicBezTo>
                    <a:pt x="846" y="908"/>
                    <a:pt x="822" y="824"/>
                    <a:pt x="786" y="741"/>
                  </a:cubicBezTo>
                  <a:cubicBezTo>
                    <a:pt x="762" y="693"/>
                    <a:pt x="738" y="646"/>
                    <a:pt x="738" y="598"/>
                  </a:cubicBezTo>
                  <a:cubicBezTo>
                    <a:pt x="727" y="431"/>
                    <a:pt x="893" y="300"/>
                    <a:pt x="1000" y="241"/>
                  </a:cubicBezTo>
                  <a:cubicBezTo>
                    <a:pt x="1161" y="134"/>
                    <a:pt x="1303" y="84"/>
                    <a:pt x="1434" y="84"/>
                  </a:cubicBezTo>
                  <a:cubicBezTo>
                    <a:pt x="1448" y="84"/>
                    <a:pt x="1462" y="85"/>
                    <a:pt x="1477" y="86"/>
                  </a:cubicBezTo>
                  <a:cubicBezTo>
                    <a:pt x="1620" y="110"/>
                    <a:pt x="1774" y="229"/>
                    <a:pt x="1774" y="384"/>
                  </a:cubicBezTo>
                  <a:cubicBezTo>
                    <a:pt x="1774" y="419"/>
                    <a:pt x="1786" y="443"/>
                    <a:pt x="1810" y="443"/>
                  </a:cubicBezTo>
                  <a:cubicBezTo>
                    <a:pt x="1846" y="443"/>
                    <a:pt x="1870" y="431"/>
                    <a:pt x="1870" y="396"/>
                  </a:cubicBezTo>
                  <a:cubicBezTo>
                    <a:pt x="1870" y="193"/>
                    <a:pt x="1679" y="27"/>
                    <a:pt x="1489" y="3"/>
                  </a:cubicBezTo>
                  <a:cubicBezTo>
                    <a:pt x="1469" y="1"/>
                    <a:pt x="1450" y="1"/>
                    <a:pt x="1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00"/>
            <p:cNvSpPr/>
            <p:nvPr/>
          </p:nvSpPr>
          <p:spPr>
            <a:xfrm>
              <a:off x="7262200" y="2058875"/>
              <a:ext cx="53000" cy="28750"/>
            </a:xfrm>
            <a:custGeom>
              <a:avLst/>
              <a:gdLst/>
              <a:ahLst/>
              <a:cxnLst/>
              <a:rect l="l" t="t" r="r" b="b"/>
              <a:pathLst>
                <a:path w="2120" h="1150" extrusionOk="0">
                  <a:moveTo>
                    <a:pt x="1891" y="0"/>
                  </a:moveTo>
                  <a:cubicBezTo>
                    <a:pt x="1863" y="0"/>
                    <a:pt x="1835" y="6"/>
                    <a:pt x="1810" y="18"/>
                  </a:cubicBezTo>
                  <a:cubicBezTo>
                    <a:pt x="1607" y="94"/>
                    <a:pt x="1174" y="225"/>
                    <a:pt x="657" y="225"/>
                  </a:cubicBezTo>
                  <a:cubicBezTo>
                    <a:pt x="449" y="225"/>
                    <a:pt x="227" y="204"/>
                    <a:pt x="1" y="149"/>
                  </a:cubicBezTo>
                  <a:lnTo>
                    <a:pt x="1" y="149"/>
                  </a:lnTo>
                  <a:cubicBezTo>
                    <a:pt x="1" y="149"/>
                    <a:pt x="203" y="685"/>
                    <a:pt x="155" y="1149"/>
                  </a:cubicBezTo>
                  <a:cubicBezTo>
                    <a:pt x="434" y="947"/>
                    <a:pt x="799" y="846"/>
                    <a:pt x="1173" y="846"/>
                  </a:cubicBezTo>
                  <a:cubicBezTo>
                    <a:pt x="1262" y="846"/>
                    <a:pt x="1352" y="852"/>
                    <a:pt x="1441" y="863"/>
                  </a:cubicBezTo>
                  <a:cubicBezTo>
                    <a:pt x="1691" y="697"/>
                    <a:pt x="1918" y="506"/>
                    <a:pt x="2084" y="244"/>
                  </a:cubicBezTo>
                  <a:cubicBezTo>
                    <a:pt x="2120" y="185"/>
                    <a:pt x="2096" y="89"/>
                    <a:pt x="2037" y="42"/>
                  </a:cubicBezTo>
                  <a:cubicBezTo>
                    <a:pt x="1998" y="19"/>
                    <a:pt x="1944" y="0"/>
                    <a:pt x="1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00"/>
            <p:cNvSpPr/>
            <p:nvPr/>
          </p:nvSpPr>
          <p:spPr>
            <a:xfrm>
              <a:off x="7265475" y="2079950"/>
              <a:ext cx="32775" cy="12125"/>
            </a:xfrm>
            <a:custGeom>
              <a:avLst/>
              <a:gdLst/>
              <a:ahLst/>
              <a:cxnLst/>
              <a:rect l="l" t="t" r="r" b="b"/>
              <a:pathLst>
                <a:path w="1311" h="485" extrusionOk="0">
                  <a:moveTo>
                    <a:pt x="1009" y="1"/>
                  </a:moveTo>
                  <a:cubicBezTo>
                    <a:pt x="647" y="1"/>
                    <a:pt x="300" y="89"/>
                    <a:pt x="48" y="294"/>
                  </a:cubicBezTo>
                  <a:cubicBezTo>
                    <a:pt x="48" y="366"/>
                    <a:pt x="24" y="425"/>
                    <a:pt x="1" y="485"/>
                  </a:cubicBezTo>
                  <a:cubicBezTo>
                    <a:pt x="417" y="437"/>
                    <a:pt x="906" y="294"/>
                    <a:pt x="1310" y="20"/>
                  </a:cubicBezTo>
                  <a:cubicBezTo>
                    <a:pt x="1210" y="7"/>
                    <a:pt x="1109" y="1"/>
                    <a:pt x="1009" y="1"/>
                  </a:cubicBezTo>
                  <a:close/>
                </a:path>
              </a:pathLst>
            </a:custGeom>
            <a:solidFill>
              <a:srgbClr val="FA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00"/>
            <p:cNvSpPr/>
            <p:nvPr/>
          </p:nvSpPr>
          <p:spPr>
            <a:xfrm>
              <a:off x="7234825" y="1249400"/>
              <a:ext cx="164625" cy="47650"/>
            </a:xfrm>
            <a:custGeom>
              <a:avLst/>
              <a:gdLst/>
              <a:ahLst/>
              <a:cxnLst/>
              <a:rect l="l" t="t" r="r" b="b"/>
              <a:pathLst>
                <a:path w="6585" h="1906" extrusionOk="0">
                  <a:moveTo>
                    <a:pt x="0" y="0"/>
                  </a:moveTo>
                  <a:cubicBezTo>
                    <a:pt x="155" y="262"/>
                    <a:pt x="358" y="488"/>
                    <a:pt x="584" y="691"/>
                  </a:cubicBezTo>
                  <a:cubicBezTo>
                    <a:pt x="834" y="869"/>
                    <a:pt x="1108" y="1024"/>
                    <a:pt x="1405" y="1131"/>
                  </a:cubicBezTo>
                  <a:cubicBezTo>
                    <a:pt x="1673" y="1217"/>
                    <a:pt x="1950" y="1264"/>
                    <a:pt x="2228" y="1264"/>
                  </a:cubicBezTo>
                  <a:cubicBezTo>
                    <a:pt x="2260" y="1264"/>
                    <a:pt x="2291" y="1263"/>
                    <a:pt x="2322" y="1262"/>
                  </a:cubicBezTo>
                  <a:cubicBezTo>
                    <a:pt x="2644" y="1262"/>
                    <a:pt x="2941" y="1167"/>
                    <a:pt x="3239" y="1095"/>
                  </a:cubicBezTo>
                  <a:cubicBezTo>
                    <a:pt x="3536" y="1024"/>
                    <a:pt x="3834" y="953"/>
                    <a:pt x="4132" y="929"/>
                  </a:cubicBezTo>
                  <a:cubicBezTo>
                    <a:pt x="4170" y="927"/>
                    <a:pt x="4207" y="927"/>
                    <a:pt x="4245" y="927"/>
                  </a:cubicBezTo>
                  <a:cubicBezTo>
                    <a:pt x="4505" y="927"/>
                    <a:pt x="4765" y="962"/>
                    <a:pt x="5025" y="1024"/>
                  </a:cubicBezTo>
                  <a:cubicBezTo>
                    <a:pt x="5620" y="1155"/>
                    <a:pt x="6156" y="1465"/>
                    <a:pt x="6584" y="1905"/>
                  </a:cubicBezTo>
                  <a:cubicBezTo>
                    <a:pt x="6192" y="1429"/>
                    <a:pt x="5644" y="1095"/>
                    <a:pt x="5049" y="929"/>
                  </a:cubicBezTo>
                  <a:cubicBezTo>
                    <a:pt x="4812" y="862"/>
                    <a:pt x="4567" y="826"/>
                    <a:pt x="4321" y="826"/>
                  </a:cubicBezTo>
                  <a:cubicBezTo>
                    <a:pt x="4258" y="826"/>
                    <a:pt x="4195" y="829"/>
                    <a:pt x="4132" y="834"/>
                  </a:cubicBezTo>
                  <a:cubicBezTo>
                    <a:pt x="3810" y="845"/>
                    <a:pt x="3513" y="917"/>
                    <a:pt x="3215" y="988"/>
                  </a:cubicBezTo>
                  <a:cubicBezTo>
                    <a:pt x="2941" y="1072"/>
                    <a:pt x="2644" y="1143"/>
                    <a:pt x="2346" y="1155"/>
                  </a:cubicBezTo>
                  <a:cubicBezTo>
                    <a:pt x="2306" y="1156"/>
                    <a:pt x="2267" y="1157"/>
                    <a:pt x="2228" y="1157"/>
                  </a:cubicBezTo>
                  <a:cubicBezTo>
                    <a:pt x="1951" y="1157"/>
                    <a:pt x="1693" y="1119"/>
                    <a:pt x="1453" y="1036"/>
                  </a:cubicBezTo>
                  <a:cubicBezTo>
                    <a:pt x="869" y="857"/>
                    <a:pt x="346" y="50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00"/>
            <p:cNvSpPr/>
            <p:nvPr/>
          </p:nvSpPr>
          <p:spPr>
            <a:xfrm>
              <a:off x="7238700" y="1207225"/>
              <a:ext cx="144975" cy="44275"/>
            </a:xfrm>
            <a:custGeom>
              <a:avLst/>
              <a:gdLst/>
              <a:ahLst/>
              <a:cxnLst/>
              <a:rect l="l" t="t" r="r" b="b"/>
              <a:pathLst>
                <a:path w="5799" h="1771" extrusionOk="0">
                  <a:moveTo>
                    <a:pt x="0" y="556"/>
                  </a:moveTo>
                  <a:cubicBezTo>
                    <a:pt x="25" y="580"/>
                    <a:pt x="53" y="601"/>
                    <a:pt x="81" y="618"/>
                  </a:cubicBezTo>
                  <a:lnTo>
                    <a:pt x="81" y="618"/>
                  </a:lnTo>
                  <a:cubicBezTo>
                    <a:pt x="53" y="600"/>
                    <a:pt x="26" y="579"/>
                    <a:pt x="0" y="556"/>
                  </a:cubicBezTo>
                  <a:close/>
                  <a:moveTo>
                    <a:pt x="2891" y="0"/>
                  </a:moveTo>
                  <a:cubicBezTo>
                    <a:pt x="2407" y="0"/>
                    <a:pt x="1937" y="89"/>
                    <a:pt x="1500" y="282"/>
                  </a:cubicBezTo>
                  <a:cubicBezTo>
                    <a:pt x="1238" y="389"/>
                    <a:pt x="1012" y="556"/>
                    <a:pt x="762" y="639"/>
                  </a:cubicBezTo>
                  <a:cubicBezTo>
                    <a:pt x="658" y="681"/>
                    <a:pt x="539" y="707"/>
                    <a:pt x="420" y="707"/>
                  </a:cubicBezTo>
                  <a:cubicBezTo>
                    <a:pt x="301" y="707"/>
                    <a:pt x="182" y="681"/>
                    <a:pt x="81" y="618"/>
                  </a:cubicBezTo>
                  <a:lnTo>
                    <a:pt x="81" y="618"/>
                  </a:lnTo>
                  <a:cubicBezTo>
                    <a:pt x="170" y="677"/>
                    <a:pt x="270" y="711"/>
                    <a:pt x="369" y="711"/>
                  </a:cubicBezTo>
                  <a:cubicBezTo>
                    <a:pt x="415" y="723"/>
                    <a:pt x="463" y="728"/>
                    <a:pt x="513" y="728"/>
                  </a:cubicBezTo>
                  <a:cubicBezTo>
                    <a:pt x="605" y="728"/>
                    <a:pt x="701" y="710"/>
                    <a:pt x="786" y="687"/>
                  </a:cubicBezTo>
                  <a:cubicBezTo>
                    <a:pt x="1060" y="604"/>
                    <a:pt x="1286" y="449"/>
                    <a:pt x="1548" y="354"/>
                  </a:cubicBezTo>
                  <a:cubicBezTo>
                    <a:pt x="1956" y="188"/>
                    <a:pt x="2404" y="102"/>
                    <a:pt x="2847" y="102"/>
                  </a:cubicBezTo>
                  <a:cubicBezTo>
                    <a:pt x="2946" y="102"/>
                    <a:pt x="3045" y="107"/>
                    <a:pt x="3143" y="116"/>
                  </a:cubicBezTo>
                  <a:cubicBezTo>
                    <a:pt x="3679" y="163"/>
                    <a:pt x="4191" y="342"/>
                    <a:pt x="4655" y="627"/>
                  </a:cubicBezTo>
                  <a:cubicBezTo>
                    <a:pt x="5120" y="901"/>
                    <a:pt x="5501" y="1306"/>
                    <a:pt x="5798" y="1770"/>
                  </a:cubicBezTo>
                  <a:cubicBezTo>
                    <a:pt x="5667" y="1532"/>
                    <a:pt x="5501" y="1306"/>
                    <a:pt x="5322" y="1104"/>
                  </a:cubicBezTo>
                  <a:cubicBezTo>
                    <a:pt x="5144" y="901"/>
                    <a:pt x="4941" y="711"/>
                    <a:pt x="4703" y="568"/>
                  </a:cubicBezTo>
                  <a:cubicBezTo>
                    <a:pt x="4239" y="246"/>
                    <a:pt x="3691" y="56"/>
                    <a:pt x="3143" y="8"/>
                  </a:cubicBezTo>
                  <a:cubicBezTo>
                    <a:pt x="3059" y="3"/>
                    <a:pt x="2975" y="0"/>
                    <a:pt x="2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00"/>
            <p:cNvSpPr/>
            <p:nvPr/>
          </p:nvSpPr>
          <p:spPr>
            <a:xfrm>
              <a:off x="7201475" y="1239875"/>
              <a:ext cx="27125" cy="89025"/>
            </a:xfrm>
            <a:custGeom>
              <a:avLst/>
              <a:gdLst/>
              <a:ahLst/>
              <a:cxnLst/>
              <a:rect l="l" t="t" r="r" b="b"/>
              <a:pathLst>
                <a:path w="1085" h="3561" extrusionOk="0">
                  <a:moveTo>
                    <a:pt x="977" y="0"/>
                  </a:moveTo>
                  <a:cubicBezTo>
                    <a:pt x="1037" y="333"/>
                    <a:pt x="1013" y="643"/>
                    <a:pt x="906" y="953"/>
                  </a:cubicBezTo>
                  <a:cubicBezTo>
                    <a:pt x="822" y="1250"/>
                    <a:pt x="656" y="1524"/>
                    <a:pt x="465" y="1786"/>
                  </a:cubicBezTo>
                  <a:cubicBezTo>
                    <a:pt x="287" y="2060"/>
                    <a:pt x="108" y="2346"/>
                    <a:pt x="25" y="2667"/>
                  </a:cubicBezTo>
                  <a:cubicBezTo>
                    <a:pt x="1" y="2834"/>
                    <a:pt x="1" y="3000"/>
                    <a:pt x="48" y="3155"/>
                  </a:cubicBezTo>
                  <a:cubicBezTo>
                    <a:pt x="84" y="3322"/>
                    <a:pt x="179" y="3477"/>
                    <a:pt x="310" y="3560"/>
                  </a:cubicBezTo>
                  <a:cubicBezTo>
                    <a:pt x="203" y="3441"/>
                    <a:pt x="132" y="3298"/>
                    <a:pt x="96" y="3143"/>
                  </a:cubicBezTo>
                  <a:cubicBezTo>
                    <a:pt x="72" y="3000"/>
                    <a:pt x="72" y="2834"/>
                    <a:pt x="120" y="2679"/>
                  </a:cubicBezTo>
                  <a:cubicBezTo>
                    <a:pt x="203" y="2369"/>
                    <a:pt x="382" y="2119"/>
                    <a:pt x="560" y="1846"/>
                  </a:cubicBezTo>
                  <a:cubicBezTo>
                    <a:pt x="739" y="1584"/>
                    <a:pt x="918" y="1298"/>
                    <a:pt x="989" y="976"/>
                  </a:cubicBezTo>
                  <a:cubicBezTo>
                    <a:pt x="1084" y="643"/>
                    <a:pt x="1072" y="322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00"/>
            <p:cNvSpPr/>
            <p:nvPr/>
          </p:nvSpPr>
          <p:spPr>
            <a:xfrm>
              <a:off x="7200600" y="1233925"/>
              <a:ext cx="21750" cy="50625"/>
            </a:xfrm>
            <a:custGeom>
              <a:avLst/>
              <a:gdLst/>
              <a:ahLst/>
              <a:cxnLst/>
              <a:rect l="l" t="t" r="r" b="b"/>
              <a:pathLst>
                <a:path w="870" h="2025" extrusionOk="0">
                  <a:moveTo>
                    <a:pt x="869" y="0"/>
                  </a:moveTo>
                  <a:cubicBezTo>
                    <a:pt x="703" y="107"/>
                    <a:pt x="560" y="238"/>
                    <a:pt x="441" y="393"/>
                  </a:cubicBezTo>
                  <a:cubicBezTo>
                    <a:pt x="322" y="536"/>
                    <a:pt x="226" y="714"/>
                    <a:pt x="155" y="893"/>
                  </a:cubicBezTo>
                  <a:cubicBezTo>
                    <a:pt x="83" y="1072"/>
                    <a:pt x="36" y="1274"/>
                    <a:pt x="24" y="1464"/>
                  </a:cubicBezTo>
                  <a:cubicBezTo>
                    <a:pt x="0" y="1655"/>
                    <a:pt x="24" y="1845"/>
                    <a:pt x="83" y="2024"/>
                  </a:cubicBezTo>
                  <a:cubicBezTo>
                    <a:pt x="60" y="1834"/>
                    <a:pt x="60" y="1655"/>
                    <a:pt x="107" y="1464"/>
                  </a:cubicBezTo>
                  <a:cubicBezTo>
                    <a:pt x="143" y="1286"/>
                    <a:pt x="179" y="1107"/>
                    <a:pt x="262" y="929"/>
                  </a:cubicBezTo>
                  <a:cubicBezTo>
                    <a:pt x="322" y="750"/>
                    <a:pt x="405" y="583"/>
                    <a:pt x="512" y="441"/>
                  </a:cubicBezTo>
                  <a:cubicBezTo>
                    <a:pt x="619" y="286"/>
                    <a:pt x="738" y="143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00"/>
            <p:cNvSpPr/>
            <p:nvPr/>
          </p:nvSpPr>
          <p:spPr>
            <a:xfrm>
              <a:off x="7252675" y="1189500"/>
              <a:ext cx="134575" cy="39975"/>
            </a:xfrm>
            <a:custGeom>
              <a:avLst/>
              <a:gdLst/>
              <a:ahLst/>
              <a:cxnLst/>
              <a:rect l="l" t="t" r="r" b="b"/>
              <a:pathLst>
                <a:path w="5383" h="1599" extrusionOk="0">
                  <a:moveTo>
                    <a:pt x="1890" y="1"/>
                  </a:moveTo>
                  <a:cubicBezTo>
                    <a:pt x="1263" y="1"/>
                    <a:pt x="636" y="112"/>
                    <a:pt x="48" y="336"/>
                  </a:cubicBezTo>
                  <a:cubicBezTo>
                    <a:pt x="25" y="348"/>
                    <a:pt x="1" y="384"/>
                    <a:pt x="25" y="408"/>
                  </a:cubicBezTo>
                  <a:cubicBezTo>
                    <a:pt x="33" y="435"/>
                    <a:pt x="49" y="448"/>
                    <a:pt x="71" y="448"/>
                  </a:cubicBezTo>
                  <a:cubicBezTo>
                    <a:pt x="79" y="448"/>
                    <a:pt x="87" y="446"/>
                    <a:pt x="96" y="444"/>
                  </a:cubicBezTo>
                  <a:cubicBezTo>
                    <a:pt x="672" y="220"/>
                    <a:pt x="1285" y="111"/>
                    <a:pt x="1897" y="111"/>
                  </a:cubicBezTo>
                  <a:cubicBezTo>
                    <a:pt x="2752" y="111"/>
                    <a:pt x="3604" y="325"/>
                    <a:pt x="4346" y="741"/>
                  </a:cubicBezTo>
                  <a:cubicBezTo>
                    <a:pt x="4799" y="991"/>
                    <a:pt x="5097" y="1265"/>
                    <a:pt x="5275" y="1575"/>
                  </a:cubicBezTo>
                  <a:cubicBezTo>
                    <a:pt x="5275" y="1587"/>
                    <a:pt x="5299" y="1598"/>
                    <a:pt x="5323" y="1598"/>
                  </a:cubicBezTo>
                  <a:lnTo>
                    <a:pt x="5347" y="1598"/>
                  </a:lnTo>
                  <a:cubicBezTo>
                    <a:pt x="5359" y="1587"/>
                    <a:pt x="5382" y="1563"/>
                    <a:pt x="5359" y="1527"/>
                  </a:cubicBezTo>
                  <a:cubicBezTo>
                    <a:pt x="5180" y="1206"/>
                    <a:pt x="4870" y="920"/>
                    <a:pt x="4394" y="646"/>
                  </a:cubicBezTo>
                  <a:cubicBezTo>
                    <a:pt x="3632" y="216"/>
                    <a:pt x="2762" y="1"/>
                    <a:pt x="1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00"/>
            <p:cNvSpPr/>
            <p:nvPr/>
          </p:nvSpPr>
          <p:spPr>
            <a:xfrm>
              <a:off x="7282450" y="1245525"/>
              <a:ext cx="83075" cy="11625"/>
            </a:xfrm>
            <a:custGeom>
              <a:avLst/>
              <a:gdLst/>
              <a:ahLst/>
              <a:cxnLst/>
              <a:rect l="l" t="t" r="r" b="b"/>
              <a:pathLst>
                <a:path w="3323" h="465" extrusionOk="0">
                  <a:moveTo>
                    <a:pt x="0" y="0"/>
                  </a:moveTo>
                  <a:lnTo>
                    <a:pt x="0" y="0"/>
                  </a:lnTo>
                  <a:cubicBezTo>
                    <a:pt x="238" y="167"/>
                    <a:pt x="536" y="227"/>
                    <a:pt x="810" y="238"/>
                  </a:cubicBezTo>
                  <a:cubicBezTo>
                    <a:pt x="936" y="249"/>
                    <a:pt x="1057" y="252"/>
                    <a:pt x="1177" y="252"/>
                  </a:cubicBezTo>
                  <a:cubicBezTo>
                    <a:pt x="1341" y="252"/>
                    <a:pt x="1502" y="245"/>
                    <a:pt x="1667" y="238"/>
                  </a:cubicBezTo>
                  <a:cubicBezTo>
                    <a:pt x="1810" y="233"/>
                    <a:pt x="1953" y="230"/>
                    <a:pt x="2094" y="230"/>
                  </a:cubicBezTo>
                  <a:cubicBezTo>
                    <a:pt x="2236" y="230"/>
                    <a:pt x="2376" y="233"/>
                    <a:pt x="2513" y="238"/>
                  </a:cubicBezTo>
                  <a:cubicBezTo>
                    <a:pt x="2798" y="262"/>
                    <a:pt x="3072" y="322"/>
                    <a:pt x="3322" y="465"/>
                  </a:cubicBezTo>
                  <a:cubicBezTo>
                    <a:pt x="3096" y="286"/>
                    <a:pt x="2822" y="191"/>
                    <a:pt x="2536" y="143"/>
                  </a:cubicBezTo>
                  <a:cubicBezTo>
                    <a:pt x="2362" y="129"/>
                    <a:pt x="2192" y="123"/>
                    <a:pt x="2023" y="123"/>
                  </a:cubicBezTo>
                  <a:cubicBezTo>
                    <a:pt x="1904" y="123"/>
                    <a:pt x="1786" y="126"/>
                    <a:pt x="1667" y="131"/>
                  </a:cubicBezTo>
                  <a:cubicBezTo>
                    <a:pt x="1462" y="158"/>
                    <a:pt x="1250" y="171"/>
                    <a:pt x="1036" y="171"/>
                  </a:cubicBezTo>
                  <a:cubicBezTo>
                    <a:pt x="965" y="171"/>
                    <a:pt x="893" y="170"/>
                    <a:pt x="822" y="167"/>
                  </a:cubicBezTo>
                  <a:cubicBezTo>
                    <a:pt x="536" y="167"/>
                    <a:pt x="274" y="11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00"/>
            <p:cNvSpPr/>
            <p:nvPr/>
          </p:nvSpPr>
          <p:spPr>
            <a:xfrm>
              <a:off x="6770475" y="1292550"/>
              <a:ext cx="127125" cy="130400"/>
            </a:xfrm>
            <a:custGeom>
              <a:avLst/>
              <a:gdLst/>
              <a:ahLst/>
              <a:cxnLst/>
              <a:rect l="l" t="t" r="r" b="b"/>
              <a:pathLst>
                <a:path w="5085" h="5216" extrusionOk="0">
                  <a:moveTo>
                    <a:pt x="5025" y="1"/>
                  </a:moveTo>
                  <a:lnTo>
                    <a:pt x="5025" y="1"/>
                  </a:lnTo>
                  <a:cubicBezTo>
                    <a:pt x="5037" y="322"/>
                    <a:pt x="4906" y="632"/>
                    <a:pt x="4680" y="893"/>
                  </a:cubicBezTo>
                  <a:cubicBezTo>
                    <a:pt x="4489" y="1144"/>
                    <a:pt x="4203" y="1310"/>
                    <a:pt x="3906" y="1441"/>
                  </a:cubicBezTo>
                  <a:cubicBezTo>
                    <a:pt x="3311" y="1691"/>
                    <a:pt x="2644" y="1751"/>
                    <a:pt x="2001" y="1977"/>
                  </a:cubicBezTo>
                  <a:cubicBezTo>
                    <a:pt x="1346" y="2203"/>
                    <a:pt x="763" y="2656"/>
                    <a:pt x="441" y="3251"/>
                  </a:cubicBezTo>
                  <a:cubicBezTo>
                    <a:pt x="96" y="3846"/>
                    <a:pt x="1" y="4584"/>
                    <a:pt x="167" y="5215"/>
                  </a:cubicBezTo>
                  <a:cubicBezTo>
                    <a:pt x="96" y="4561"/>
                    <a:pt x="239" y="3894"/>
                    <a:pt x="584" y="3346"/>
                  </a:cubicBezTo>
                  <a:cubicBezTo>
                    <a:pt x="929" y="2810"/>
                    <a:pt x="1465" y="2394"/>
                    <a:pt x="2072" y="2179"/>
                  </a:cubicBezTo>
                  <a:cubicBezTo>
                    <a:pt x="2679" y="1977"/>
                    <a:pt x="3358" y="1906"/>
                    <a:pt x="3977" y="1608"/>
                  </a:cubicBezTo>
                  <a:cubicBezTo>
                    <a:pt x="4275" y="1453"/>
                    <a:pt x="4573" y="1239"/>
                    <a:pt x="4763" y="965"/>
                  </a:cubicBezTo>
                  <a:cubicBezTo>
                    <a:pt x="4965" y="679"/>
                    <a:pt x="5085" y="322"/>
                    <a:pt x="5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00"/>
            <p:cNvSpPr/>
            <p:nvPr/>
          </p:nvSpPr>
          <p:spPr>
            <a:xfrm>
              <a:off x="6757975" y="1268750"/>
              <a:ext cx="110750" cy="78900"/>
            </a:xfrm>
            <a:custGeom>
              <a:avLst/>
              <a:gdLst/>
              <a:ahLst/>
              <a:cxnLst/>
              <a:rect l="l" t="t" r="r" b="b"/>
              <a:pathLst>
                <a:path w="4430" h="3156" extrusionOk="0">
                  <a:moveTo>
                    <a:pt x="4430" y="0"/>
                  </a:moveTo>
                  <a:lnTo>
                    <a:pt x="4430" y="0"/>
                  </a:lnTo>
                  <a:cubicBezTo>
                    <a:pt x="4370" y="250"/>
                    <a:pt x="4168" y="393"/>
                    <a:pt x="3941" y="500"/>
                  </a:cubicBezTo>
                  <a:cubicBezTo>
                    <a:pt x="3715" y="595"/>
                    <a:pt x="3477" y="619"/>
                    <a:pt x="3239" y="655"/>
                  </a:cubicBezTo>
                  <a:cubicBezTo>
                    <a:pt x="2763" y="691"/>
                    <a:pt x="2263" y="691"/>
                    <a:pt x="1775" y="869"/>
                  </a:cubicBezTo>
                  <a:cubicBezTo>
                    <a:pt x="1274" y="1048"/>
                    <a:pt x="858" y="1369"/>
                    <a:pt x="548" y="1762"/>
                  </a:cubicBezTo>
                  <a:cubicBezTo>
                    <a:pt x="239" y="2167"/>
                    <a:pt x="48" y="2655"/>
                    <a:pt x="1" y="3155"/>
                  </a:cubicBezTo>
                  <a:cubicBezTo>
                    <a:pt x="120" y="2655"/>
                    <a:pt x="358" y="2226"/>
                    <a:pt x="667" y="1869"/>
                  </a:cubicBezTo>
                  <a:cubicBezTo>
                    <a:pt x="977" y="1512"/>
                    <a:pt x="1382" y="1226"/>
                    <a:pt x="1834" y="1072"/>
                  </a:cubicBezTo>
                  <a:cubicBezTo>
                    <a:pt x="2275" y="893"/>
                    <a:pt x="2763" y="893"/>
                    <a:pt x="3251" y="798"/>
                  </a:cubicBezTo>
                  <a:cubicBezTo>
                    <a:pt x="3513" y="750"/>
                    <a:pt x="3763" y="691"/>
                    <a:pt x="3989" y="572"/>
                  </a:cubicBezTo>
                  <a:cubicBezTo>
                    <a:pt x="4096" y="512"/>
                    <a:pt x="4192" y="441"/>
                    <a:pt x="4287" y="333"/>
                  </a:cubicBezTo>
                  <a:cubicBezTo>
                    <a:pt x="4370" y="250"/>
                    <a:pt x="4418" y="119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00"/>
            <p:cNvSpPr/>
            <p:nvPr/>
          </p:nvSpPr>
          <p:spPr>
            <a:xfrm>
              <a:off x="6736250" y="1245600"/>
              <a:ext cx="128600" cy="50850"/>
            </a:xfrm>
            <a:custGeom>
              <a:avLst/>
              <a:gdLst/>
              <a:ahLst/>
              <a:cxnLst/>
              <a:rect l="l" t="t" r="r" b="b"/>
              <a:pathLst>
                <a:path w="5144" h="2034" extrusionOk="0">
                  <a:moveTo>
                    <a:pt x="3353" y="1"/>
                  </a:moveTo>
                  <a:cubicBezTo>
                    <a:pt x="2962" y="1"/>
                    <a:pt x="2570" y="36"/>
                    <a:pt x="2191" y="128"/>
                  </a:cubicBezTo>
                  <a:cubicBezTo>
                    <a:pt x="1703" y="259"/>
                    <a:pt x="1239" y="485"/>
                    <a:pt x="858" y="819"/>
                  </a:cubicBezTo>
                  <a:cubicBezTo>
                    <a:pt x="465" y="1140"/>
                    <a:pt x="155" y="1557"/>
                    <a:pt x="0" y="2033"/>
                  </a:cubicBezTo>
                  <a:cubicBezTo>
                    <a:pt x="215" y="1605"/>
                    <a:pt x="560" y="1236"/>
                    <a:pt x="941" y="950"/>
                  </a:cubicBezTo>
                  <a:cubicBezTo>
                    <a:pt x="1334" y="664"/>
                    <a:pt x="1774" y="462"/>
                    <a:pt x="2239" y="343"/>
                  </a:cubicBezTo>
                  <a:cubicBezTo>
                    <a:pt x="2715" y="224"/>
                    <a:pt x="3191" y="188"/>
                    <a:pt x="3679" y="188"/>
                  </a:cubicBezTo>
                  <a:cubicBezTo>
                    <a:pt x="4156" y="188"/>
                    <a:pt x="4644" y="247"/>
                    <a:pt x="5144" y="331"/>
                  </a:cubicBezTo>
                  <a:cubicBezTo>
                    <a:pt x="4668" y="176"/>
                    <a:pt x="4191" y="57"/>
                    <a:pt x="3691" y="9"/>
                  </a:cubicBezTo>
                  <a:cubicBezTo>
                    <a:pt x="3579" y="4"/>
                    <a:pt x="3466" y="1"/>
                    <a:pt x="3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00"/>
            <p:cNvSpPr/>
            <p:nvPr/>
          </p:nvSpPr>
          <p:spPr>
            <a:xfrm>
              <a:off x="6565700" y="1344650"/>
              <a:ext cx="141700" cy="175025"/>
            </a:xfrm>
            <a:custGeom>
              <a:avLst/>
              <a:gdLst/>
              <a:ahLst/>
              <a:cxnLst/>
              <a:rect l="l" t="t" r="r" b="b"/>
              <a:pathLst>
                <a:path w="5668" h="7001" extrusionOk="0">
                  <a:moveTo>
                    <a:pt x="5620" y="0"/>
                  </a:moveTo>
                  <a:cubicBezTo>
                    <a:pt x="5608" y="203"/>
                    <a:pt x="5596" y="393"/>
                    <a:pt x="5536" y="572"/>
                  </a:cubicBezTo>
                  <a:cubicBezTo>
                    <a:pt x="5489" y="774"/>
                    <a:pt x="5429" y="965"/>
                    <a:pt x="5358" y="1143"/>
                  </a:cubicBezTo>
                  <a:cubicBezTo>
                    <a:pt x="5191" y="1512"/>
                    <a:pt x="4965" y="1846"/>
                    <a:pt x="4679" y="2108"/>
                  </a:cubicBezTo>
                  <a:cubicBezTo>
                    <a:pt x="4405" y="2381"/>
                    <a:pt x="4072" y="2584"/>
                    <a:pt x="3703" y="2715"/>
                  </a:cubicBezTo>
                  <a:cubicBezTo>
                    <a:pt x="3346" y="2870"/>
                    <a:pt x="2941" y="2953"/>
                    <a:pt x="2572" y="3131"/>
                  </a:cubicBezTo>
                  <a:cubicBezTo>
                    <a:pt x="1822" y="3477"/>
                    <a:pt x="1167" y="4024"/>
                    <a:pt x="726" y="4715"/>
                  </a:cubicBezTo>
                  <a:cubicBezTo>
                    <a:pt x="500" y="5060"/>
                    <a:pt x="322" y="5429"/>
                    <a:pt x="191" y="5810"/>
                  </a:cubicBezTo>
                  <a:cubicBezTo>
                    <a:pt x="72" y="6203"/>
                    <a:pt x="0" y="6608"/>
                    <a:pt x="0" y="7001"/>
                  </a:cubicBezTo>
                  <a:cubicBezTo>
                    <a:pt x="36" y="6608"/>
                    <a:pt x="143" y="6215"/>
                    <a:pt x="298" y="5846"/>
                  </a:cubicBezTo>
                  <a:cubicBezTo>
                    <a:pt x="429" y="5477"/>
                    <a:pt x="619" y="5120"/>
                    <a:pt x="857" y="4798"/>
                  </a:cubicBezTo>
                  <a:cubicBezTo>
                    <a:pt x="1322" y="4179"/>
                    <a:pt x="1941" y="3643"/>
                    <a:pt x="2655" y="3334"/>
                  </a:cubicBezTo>
                  <a:cubicBezTo>
                    <a:pt x="3012" y="3167"/>
                    <a:pt x="3417" y="3060"/>
                    <a:pt x="3786" y="2917"/>
                  </a:cubicBezTo>
                  <a:cubicBezTo>
                    <a:pt x="4179" y="2762"/>
                    <a:pt x="4536" y="2524"/>
                    <a:pt x="4822" y="2227"/>
                  </a:cubicBezTo>
                  <a:cubicBezTo>
                    <a:pt x="5120" y="1929"/>
                    <a:pt x="5322" y="1572"/>
                    <a:pt x="5477" y="1191"/>
                  </a:cubicBezTo>
                  <a:cubicBezTo>
                    <a:pt x="5608" y="810"/>
                    <a:pt x="5667" y="393"/>
                    <a:pt x="5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00"/>
            <p:cNvSpPr/>
            <p:nvPr/>
          </p:nvSpPr>
          <p:spPr>
            <a:xfrm>
              <a:off x="6612725" y="1441675"/>
              <a:ext cx="92600" cy="105400"/>
            </a:xfrm>
            <a:custGeom>
              <a:avLst/>
              <a:gdLst/>
              <a:ahLst/>
              <a:cxnLst/>
              <a:rect l="l" t="t" r="r" b="b"/>
              <a:pathLst>
                <a:path w="3704" h="4216" extrusionOk="0">
                  <a:moveTo>
                    <a:pt x="3632" y="1"/>
                  </a:moveTo>
                  <a:lnTo>
                    <a:pt x="3632" y="1"/>
                  </a:lnTo>
                  <a:cubicBezTo>
                    <a:pt x="3644" y="251"/>
                    <a:pt x="3548" y="489"/>
                    <a:pt x="3382" y="667"/>
                  </a:cubicBezTo>
                  <a:cubicBezTo>
                    <a:pt x="3215" y="846"/>
                    <a:pt x="3013" y="977"/>
                    <a:pt x="2786" y="1072"/>
                  </a:cubicBezTo>
                  <a:cubicBezTo>
                    <a:pt x="2334" y="1251"/>
                    <a:pt x="1822" y="1310"/>
                    <a:pt x="1358" y="1596"/>
                  </a:cubicBezTo>
                  <a:cubicBezTo>
                    <a:pt x="917" y="1858"/>
                    <a:pt x="536" y="2263"/>
                    <a:pt x="322" y="2727"/>
                  </a:cubicBezTo>
                  <a:cubicBezTo>
                    <a:pt x="96" y="3180"/>
                    <a:pt x="0" y="3703"/>
                    <a:pt x="84" y="4215"/>
                  </a:cubicBezTo>
                  <a:cubicBezTo>
                    <a:pt x="84" y="3703"/>
                    <a:pt x="226" y="3215"/>
                    <a:pt x="477" y="2799"/>
                  </a:cubicBezTo>
                  <a:cubicBezTo>
                    <a:pt x="715" y="2382"/>
                    <a:pt x="1060" y="2013"/>
                    <a:pt x="1477" y="1775"/>
                  </a:cubicBezTo>
                  <a:cubicBezTo>
                    <a:pt x="1881" y="1513"/>
                    <a:pt x="2382" y="1441"/>
                    <a:pt x="2858" y="1215"/>
                  </a:cubicBezTo>
                  <a:cubicBezTo>
                    <a:pt x="3096" y="1096"/>
                    <a:pt x="3322" y="941"/>
                    <a:pt x="3477" y="727"/>
                  </a:cubicBezTo>
                  <a:cubicBezTo>
                    <a:pt x="3620" y="524"/>
                    <a:pt x="3703" y="251"/>
                    <a:pt x="3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00"/>
            <p:cNvSpPr/>
            <p:nvPr/>
          </p:nvSpPr>
          <p:spPr>
            <a:xfrm>
              <a:off x="6465375" y="1578300"/>
              <a:ext cx="74150" cy="125050"/>
            </a:xfrm>
            <a:custGeom>
              <a:avLst/>
              <a:gdLst/>
              <a:ahLst/>
              <a:cxnLst/>
              <a:rect l="l" t="t" r="r" b="b"/>
              <a:pathLst>
                <a:path w="2966" h="5002" extrusionOk="0">
                  <a:moveTo>
                    <a:pt x="2953" y="1"/>
                  </a:moveTo>
                  <a:lnTo>
                    <a:pt x="2953" y="1"/>
                  </a:lnTo>
                  <a:cubicBezTo>
                    <a:pt x="2918" y="262"/>
                    <a:pt x="2775" y="477"/>
                    <a:pt x="2584" y="655"/>
                  </a:cubicBezTo>
                  <a:cubicBezTo>
                    <a:pt x="2406" y="810"/>
                    <a:pt x="2168" y="917"/>
                    <a:pt x="1941" y="1036"/>
                  </a:cubicBezTo>
                  <a:cubicBezTo>
                    <a:pt x="1715" y="1143"/>
                    <a:pt x="1477" y="1274"/>
                    <a:pt x="1275" y="1441"/>
                  </a:cubicBezTo>
                  <a:cubicBezTo>
                    <a:pt x="1060" y="1608"/>
                    <a:pt x="870" y="1798"/>
                    <a:pt x="703" y="2001"/>
                  </a:cubicBezTo>
                  <a:cubicBezTo>
                    <a:pt x="382" y="2417"/>
                    <a:pt x="155" y="2929"/>
                    <a:pt x="84" y="3453"/>
                  </a:cubicBezTo>
                  <a:cubicBezTo>
                    <a:pt x="1" y="3965"/>
                    <a:pt x="48" y="4525"/>
                    <a:pt x="239" y="5001"/>
                  </a:cubicBezTo>
                  <a:cubicBezTo>
                    <a:pt x="144" y="4489"/>
                    <a:pt x="144" y="3965"/>
                    <a:pt x="239" y="3477"/>
                  </a:cubicBezTo>
                  <a:cubicBezTo>
                    <a:pt x="346" y="2989"/>
                    <a:pt x="560" y="2513"/>
                    <a:pt x="870" y="2120"/>
                  </a:cubicBezTo>
                  <a:cubicBezTo>
                    <a:pt x="1167" y="1727"/>
                    <a:pt x="1572" y="1405"/>
                    <a:pt x="2013" y="1167"/>
                  </a:cubicBezTo>
                  <a:cubicBezTo>
                    <a:pt x="2239" y="1048"/>
                    <a:pt x="2477" y="905"/>
                    <a:pt x="2656" y="715"/>
                  </a:cubicBezTo>
                  <a:cubicBezTo>
                    <a:pt x="2834" y="512"/>
                    <a:pt x="2965" y="262"/>
                    <a:pt x="2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00"/>
            <p:cNvSpPr/>
            <p:nvPr/>
          </p:nvSpPr>
          <p:spPr>
            <a:xfrm>
              <a:off x="7306250" y="1371275"/>
              <a:ext cx="36650" cy="13575"/>
            </a:xfrm>
            <a:custGeom>
              <a:avLst/>
              <a:gdLst/>
              <a:ahLst/>
              <a:cxnLst/>
              <a:rect l="l" t="t" r="r" b="b"/>
              <a:pathLst>
                <a:path w="1466" h="543" extrusionOk="0">
                  <a:moveTo>
                    <a:pt x="697" y="1"/>
                  </a:moveTo>
                  <a:cubicBezTo>
                    <a:pt x="418" y="1"/>
                    <a:pt x="150" y="156"/>
                    <a:pt x="1" y="388"/>
                  </a:cubicBezTo>
                  <a:cubicBezTo>
                    <a:pt x="1" y="388"/>
                    <a:pt x="355" y="236"/>
                    <a:pt x="740" y="236"/>
                  </a:cubicBezTo>
                  <a:cubicBezTo>
                    <a:pt x="1001" y="236"/>
                    <a:pt x="1277" y="306"/>
                    <a:pt x="1465" y="542"/>
                  </a:cubicBezTo>
                  <a:cubicBezTo>
                    <a:pt x="1269" y="156"/>
                    <a:pt x="977" y="1"/>
                    <a:pt x="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00"/>
            <p:cNvSpPr/>
            <p:nvPr/>
          </p:nvSpPr>
          <p:spPr>
            <a:xfrm>
              <a:off x="7224100" y="1358800"/>
              <a:ext cx="36050" cy="15025"/>
            </a:xfrm>
            <a:custGeom>
              <a:avLst/>
              <a:gdLst/>
              <a:ahLst/>
              <a:cxnLst/>
              <a:rect l="l" t="t" r="r" b="b"/>
              <a:pathLst>
                <a:path w="1442" h="601" extrusionOk="0">
                  <a:moveTo>
                    <a:pt x="668" y="1"/>
                  </a:moveTo>
                  <a:cubicBezTo>
                    <a:pt x="453" y="1"/>
                    <a:pt x="220" y="92"/>
                    <a:pt x="1" y="315"/>
                  </a:cubicBezTo>
                  <a:cubicBezTo>
                    <a:pt x="138" y="223"/>
                    <a:pt x="288" y="188"/>
                    <a:pt x="436" y="188"/>
                  </a:cubicBezTo>
                  <a:cubicBezTo>
                    <a:pt x="943" y="188"/>
                    <a:pt x="1441" y="601"/>
                    <a:pt x="1441" y="601"/>
                  </a:cubicBezTo>
                  <a:cubicBezTo>
                    <a:pt x="1351" y="270"/>
                    <a:pt x="1037" y="1"/>
                    <a:pt x="6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00"/>
            <p:cNvSpPr/>
            <p:nvPr/>
          </p:nvSpPr>
          <p:spPr>
            <a:xfrm>
              <a:off x="6913350" y="1415075"/>
              <a:ext cx="30100" cy="10550"/>
            </a:xfrm>
            <a:custGeom>
              <a:avLst/>
              <a:gdLst/>
              <a:ahLst/>
              <a:cxnLst/>
              <a:rect l="l" t="t" r="r" b="b"/>
              <a:pathLst>
                <a:path w="1204" h="422" extrusionOk="0">
                  <a:moveTo>
                    <a:pt x="661" y="1"/>
                  </a:moveTo>
                  <a:cubicBezTo>
                    <a:pt x="409" y="1"/>
                    <a:pt x="152" y="158"/>
                    <a:pt x="1" y="422"/>
                  </a:cubicBezTo>
                  <a:cubicBezTo>
                    <a:pt x="1" y="422"/>
                    <a:pt x="376" y="204"/>
                    <a:pt x="759" y="204"/>
                  </a:cubicBezTo>
                  <a:cubicBezTo>
                    <a:pt x="914" y="204"/>
                    <a:pt x="1070" y="239"/>
                    <a:pt x="1203" y="338"/>
                  </a:cubicBezTo>
                  <a:cubicBezTo>
                    <a:pt x="1065" y="104"/>
                    <a:pt x="864" y="1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00"/>
            <p:cNvSpPr/>
            <p:nvPr/>
          </p:nvSpPr>
          <p:spPr>
            <a:xfrm>
              <a:off x="6855000" y="1422600"/>
              <a:ext cx="29800" cy="11075"/>
            </a:xfrm>
            <a:custGeom>
              <a:avLst/>
              <a:gdLst/>
              <a:ahLst/>
              <a:cxnLst/>
              <a:rect l="l" t="t" r="r" b="b"/>
              <a:pathLst>
                <a:path w="1192" h="443" extrusionOk="0">
                  <a:moveTo>
                    <a:pt x="581" y="1"/>
                  </a:moveTo>
                  <a:cubicBezTo>
                    <a:pt x="330" y="1"/>
                    <a:pt x="97" y="140"/>
                    <a:pt x="1" y="442"/>
                  </a:cubicBezTo>
                  <a:cubicBezTo>
                    <a:pt x="173" y="254"/>
                    <a:pt x="424" y="201"/>
                    <a:pt x="651" y="201"/>
                  </a:cubicBezTo>
                  <a:cubicBezTo>
                    <a:pt x="941" y="201"/>
                    <a:pt x="1192" y="287"/>
                    <a:pt x="1192" y="287"/>
                  </a:cubicBezTo>
                  <a:cubicBezTo>
                    <a:pt x="1022" y="101"/>
                    <a:pt x="794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00"/>
            <p:cNvSpPr/>
            <p:nvPr/>
          </p:nvSpPr>
          <p:spPr>
            <a:xfrm>
              <a:off x="6963650" y="2030150"/>
              <a:ext cx="38725" cy="11100"/>
            </a:xfrm>
            <a:custGeom>
              <a:avLst/>
              <a:gdLst/>
              <a:ahLst/>
              <a:cxnLst/>
              <a:rect l="l" t="t" r="r" b="b"/>
              <a:pathLst>
                <a:path w="1549" h="444" extrusionOk="0">
                  <a:moveTo>
                    <a:pt x="1549" y="0"/>
                  </a:moveTo>
                  <a:lnTo>
                    <a:pt x="1549" y="0"/>
                  </a:lnTo>
                  <a:cubicBezTo>
                    <a:pt x="1232" y="95"/>
                    <a:pt x="729" y="209"/>
                    <a:pt x="205" y="209"/>
                  </a:cubicBezTo>
                  <a:cubicBezTo>
                    <a:pt x="137" y="209"/>
                    <a:pt x="69" y="207"/>
                    <a:pt x="1" y="203"/>
                  </a:cubicBezTo>
                  <a:lnTo>
                    <a:pt x="1" y="203"/>
                  </a:lnTo>
                  <a:cubicBezTo>
                    <a:pt x="238" y="354"/>
                    <a:pt x="527" y="444"/>
                    <a:pt x="795" y="444"/>
                  </a:cubicBezTo>
                  <a:cubicBezTo>
                    <a:pt x="1118" y="444"/>
                    <a:pt x="1412" y="313"/>
                    <a:pt x="1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00"/>
            <p:cNvSpPr/>
            <p:nvPr/>
          </p:nvSpPr>
          <p:spPr>
            <a:xfrm>
              <a:off x="6951450" y="2026575"/>
              <a:ext cx="60150" cy="26800"/>
            </a:xfrm>
            <a:custGeom>
              <a:avLst/>
              <a:gdLst/>
              <a:ahLst/>
              <a:cxnLst/>
              <a:rect l="l" t="t" r="r" b="b"/>
              <a:pathLst>
                <a:path w="2406" h="1072" extrusionOk="0">
                  <a:moveTo>
                    <a:pt x="2406" y="0"/>
                  </a:moveTo>
                  <a:lnTo>
                    <a:pt x="2406" y="0"/>
                  </a:lnTo>
                  <a:cubicBezTo>
                    <a:pt x="2406" y="0"/>
                    <a:pt x="2275" y="72"/>
                    <a:pt x="2037" y="143"/>
                  </a:cubicBezTo>
                  <a:cubicBezTo>
                    <a:pt x="1899" y="459"/>
                    <a:pt x="1601" y="596"/>
                    <a:pt x="1274" y="596"/>
                  </a:cubicBezTo>
                  <a:cubicBezTo>
                    <a:pt x="1008" y="596"/>
                    <a:pt x="723" y="506"/>
                    <a:pt x="489" y="346"/>
                  </a:cubicBezTo>
                  <a:cubicBezTo>
                    <a:pt x="322" y="322"/>
                    <a:pt x="167" y="310"/>
                    <a:pt x="1" y="262"/>
                  </a:cubicBezTo>
                  <a:lnTo>
                    <a:pt x="1" y="262"/>
                  </a:lnTo>
                  <a:cubicBezTo>
                    <a:pt x="1" y="262"/>
                    <a:pt x="191" y="727"/>
                    <a:pt x="644" y="1072"/>
                  </a:cubicBezTo>
                  <a:cubicBezTo>
                    <a:pt x="925" y="854"/>
                    <a:pt x="1302" y="740"/>
                    <a:pt x="1677" y="740"/>
                  </a:cubicBezTo>
                  <a:cubicBezTo>
                    <a:pt x="1794" y="740"/>
                    <a:pt x="1911" y="751"/>
                    <a:pt x="2025" y="774"/>
                  </a:cubicBezTo>
                  <a:cubicBezTo>
                    <a:pt x="2179" y="369"/>
                    <a:pt x="2406" y="0"/>
                    <a:pt x="2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00"/>
            <p:cNvSpPr/>
            <p:nvPr/>
          </p:nvSpPr>
          <p:spPr>
            <a:xfrm>
              <a:off x="6967525" y="2045250"/>
              <a:ext cx="34850" cy="16300"/>
            </a:xfrm>
            <a:custGeom>
              <a:avLst/>
              <a:gdLst/>
              <a:ahLst/>
              <a:cxnLst/>
              <a:rect l="l" t="t" r="r" b="b"/>
              <a:pathLst>
                <a:path w="1394" h="652" extrusionOk="0">
                  <a:moveTo>
                    <a:pt x="1036" y="0"/>
                  </a:moveTo>
                  <a:cubicBezTo>
                    <a:pt x="664" y="0"/>
                    <a:pt x="288" y="121"/>
                    <a:pt x="1" y="337"/>
                  </a:cubicBezTo>
                  <a:cubicBezTo>
                    <a:pt x="191" y="480"/>
                    <a:pt x="441" y="622"/>
                    <a:pt x="739" y="646"/>
                  </a:cubicBezTo>
                  <a:cubicBezTo>
                    <a:pt x="761" y="650"/>
                    <a:pt x="784" y="651"/>
                    <a:pt x="806" y="651"/>
                  </a:cubicBezTo>
                  <a:cubicBezTo>
                    <a:pt x="1031" y="651"/>
                    <a:pt x="1234" y="494"/>
                    <a:pt x="1310" y="277"/>
                  </a:cubicBezTo>
                  <a:cubicBezTo>
                    <a:pt x="1334" y="206"/>
                    <a:pt x="1370" y="111"/>
                    <a:pt x="1394" y="39"/>
                  </a:cubicBezTo>
                  <a:cubicBezTo>
                    <a:pt x="1277" y="13"/>
                    <a:pt x="1157" y="0"/>
                    <a:pt x="1036" y="0"/>
                  </a:cubicBezTo>
                  <a:close/>
                </a:path>
              </a:pathLst>
            </a:custGeom>
            <a:solidFill>
              <a:srgbClr val="FF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00"/>
            <p:cNvSpPr/>
            <p:nvPr/>
          </p:nvSpPr>
          <p:spPr>
            <a:xfrm>
              <a:off x="6921675" y="1944925"/>
              <a:ext cx="25625" cy="12325"/>
            </a:xfrm>
            <a:custGeom>
              <a:avLst/>
              <a:gdLst/>
              <a:ahLst/>
              <a:cxnLst/>
              <a:rect l="l" t="t" r="r" b="b"/>
              <a:pathLst>
                <a:path w="1025" h="493" extrusionOk="0">
                  <a:moveTo>
                    <a:pt x="517" y="1"/>
                  </a:moveTo>
                  <a:cubicBezTo>
                    <a:pt x="204" y="1"/>
                    <a:pt x="1" y="274"/>
                    <a:pt x="1" y="492"/>
                  </a:cubicBezTo>
                  <a:cubicBezTo>
                    <a:pt x="1" y="492"/>
                    <a:pt x="396" y="196"/>
                    <a:pt x="828" y="196"/>
                  </a:cubicBezTo>
                  <a:cubicBezTo>
                    <a:pt x="893" y="196"/>
                    <a:pt x="959" y="203"/>
                    <a:pt x="1025" y="218"/>
                  </a:cubicBezTo>
                  <a:cubicBezTo>
                    <a:pt x="838" y="62"/>
                    <a:pt x="665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00"/>
            <p:cNvSpPr/>
            <p:nvPr/>
          </p:nvSpPr>
          <p:spPr>
            <a:xfrm>
              <a:off x="6983300" y="1935675"/>
              <a:ext cx="25925" cy="12350"/>
            </a:xfrm>
            <a:custGeom>
              <a:avLst/>
              <a:gdLst/>
              <a:ahLst/>
              <a:cxnLst/>
              <a:rect l="l" t="t" r="r" b="b"/>
              <a:pathLst>
                <a:path w="1037" h="494" extrusionOk="0">
                  <a:moveTo>
                    <a:pt x="537" y="0"/>
                  </a:moveTo>
                  <a:cubicBezTo>
                    <a:pt x="214" y="0"/>
                    <a:pt x="1" y="280"/>
                    <a:pt x="1" y="493"/>
                  </a:cubicBezTo>
                  <a:cubicBezTo>
                    <a:pt x="1" y="493"/>
                    <a:pt x="399" y="185"/>
                    <a:pt x="840" y="185"/>
                  </a:cubicBezTo>
                  <a:cubicBezTo>
                    <a:pt x="905" y="185"/>
                    <a:pt x="971" y="192"/>
                    <a:pt x="1036" y="207"/>
                  </a:cubicBezTo>
                  <a:cubicBezTo>
                    <a:pt x="854" y="58"/>
                    <a:pt x="684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3" name="Google Shape;1993;p100"/>
          <p:cNvSpPr txBox="1">
            <a:spLocks noGrp="1"/>
          </p:cNvSpPr>
          <p:nvPr>
            <p:ph type="title"/>
          </p:nvPr>
        </p:nvSpPr>
        <p:spPr>
          <a:xfrm>
            <a:off x="3766075" y="2024700"/>
            <a:ext cx="4517700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zh-TW" b="1" dirty="0">
                <a:latin typeface="+mn-ea"/>
                <a:ea typeface="+mn-ea"/>
                <a:cs typeface="Potta One"/>
                <a:sym typeface="Potta One"/>
              </a:rPr>
              <a:t>聆聽音樂心靈享宴</a:t>
            </a:r>
            <a:endParaRPr b="1"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1994" name="Google Shape;1994;p100"/>
          <p:cNvSpPr txBox="1">
            <a:spLocks noGrp="1"/>
          </p:cNvSpPr>
          <p:nvPr>
            <p:ph type="title" idx="2"/>
          </p:nvPr>
        </p:nvSpPr>
        <p:spPr>
          <a:xfrm>
            <a:off x="5080891" y="956052"/>
            <a:ext cx="1414800" cy="11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03</a:t>
            </a:r>
            <a:endParaRPr dirty="0"/>
          </a:p>
        </p:txBody>
      </p:sp>
      <p:sp>
        <p:nvSpPr>
          <p:cNvPr id="1995" name="Google Shape;1995;p100"/>
          <p:cNvSpPr txBox="1">
            <a:spLocks noGrp="1"/>
          </p:cNvSpPr>
          <p:nvPr>
            <p:ph type="subTitle" idx="1"/>
          </p:nvPr>
        </p:nvSpPr>
        <p:spPr>
          <a:xfrm>
            <a:off x="4013425" y="2873668"/>
            <a:ext cx="4017392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+mn-ea"/>
                <a:cs typeface="Stick"/>
                <a:sym typeface="Stick"/>
              </a:rPr>
              <a:t>讓孩子聽聽他喜歡的音樂 ， 如果孩子有焦急浮躁不安情形時，也可以聽</a:t>
            </a:r>
            <a:br>
              <a:rPr lang="zh-TW" dirty="0">
                <a:latin typeface="+mn-ea"/>
                <a:cs typeface="Stick"/>
                <a:sym typeface="Stick"/>
              </a:rPr>
            </a:br>
            <a:r>
              <a:rPr lang="zh-TW" dirty="0">
                <a:latin typeface="+mn-ea"/>
                <a:cs typeface="Stick"/>
                <a:sym typeface="Stick"/>
              </a:rPr>
              <a:t>輕柔放鬆的音樂，提供幾個網頁參考</a:t>
            </a:r>
            <a:endParaRPr dirty="0">
              <a:latin typeface="+mn-ea"/>
              <a:cs typeface="Stick"/>
              <a:sym typeface="Stick"/>
            </a:endParaRPr>
          </a:p>
        </p:txBody>
      </p:sp>
      <p:grpSp>
        <p:nvGrpSpPr>
          <p:cNvPr id="1996" name="Google Shape;1996;p100"/>
          <p:cNvGrpSpPr/>
          <p:nvPr/>
        </p:nvGrpSpPr>
        <p:grpSpPr>
          <a:xfrm>
            <a:off x="3046825" y="1490926"/>
            <a:ext cx="543124" cy="540694"/>
            <a:chOff x="-9089725" y="3180200"/>
            <a:chExt cx="353550" cy="351900"/>
          </a:xfrm>
        </p:grpSpPr>
        <p:sp>
          <p:nvSpPr>
            <p:cNvPr id="1997" name="Google Shape;1997;p100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00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00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00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9" name="Google Shape;1999;p100"/>
          <p:cNvGrpSpPr/>
          <p:nvPr/>
        </p:nvGrpSpPr>
        <p:grpSpPr>
          <a:xfrm>
            <a:off x="336675" y="1134251"/>
            <a:ext cx="543124" cy="540694"/>
            <a:chOff x="-9089725" y="3180200"/>
            <a:chExt cx="353550" cy="351900"/>
          </a:xfrm>
        </p:grpSpPr>
        <p:sp>
          <p:nvSpPr>
            <p:cNvPr id="2000" name="Google Shape;2000;p100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00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6" name="Google Shape;2006;p101"/>
          <p:cNvGrpSpPr/>
          <p:nvPr/>
        </p:nvGrpSpPr>
        <p:grpSpPr>
          <a:xfrm>
            <a:off x="4793305" y="3186302"/>
            <a:ext cx="3391941" cy="1499326"/>
            <a:chOff x="4793300" y="3217440"/>
            <a:chExt cx="2543256" cy="138505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07" name="Google Shape;2007;p101"/>
            <p:cNvSpPr/>
            <p:nvPr/>
          </p:nvSpPr>
          <p:spPr>
            <a:xfrm>
              <a:off x="4793300" y="3217440"/>
              <a:ext cx="2528193" cy="1314281"/>
            </a:xfrm>
            <a:custGeom>
              <a:avLst/>
              <a:gdLst/>
              <a:ahLst/>
              <a:cxnLst/>
              <a:rect l="l" t="t" r="r" b="b"/>
              <a:pathLst>
                <a:path w="138096" h="88953" extrusionOk="0">
                  <a:moveTo>
                    <a:pt x="81889" y="1"/>
                  </a:moveTo>
                  <a:cubicBezTo>
                    <a:pt x="80837" y="1"/>
                    <a:pt x="79787" y="13"/>
                    <a:pt x="78742" y="49"/>
                  </a:cubicBezTo>
                  <a:cubicBezTo>
                    <a:pt x="77284" y="157"/>
                    <a:pt x="75772" y="157"/>
                    <a:pt x="74314" y="157"/>
                  </a:cubicBezTo>
                  <a:cubicBezTo>
                    <a:pt x="74008" y="169"/>
                    <a:pt x="73705" y="173"/>
                    <a:pt x="73403" y="173"/>
                  </a:cubicBezTo>
                  <a:cubicBezTo>
                    <a:pt x="72865" y="173"/>
                    <a:pt x="72332" y="160"/>
                    <a:pt x="71797" y="160"/>
                  </a:cubicBezTo>
                  <a:cubicBezTo>
                    <a:pt x="71308" y="160"/>
                    <a:pt x="70816" y="171"/>
                    <a:pt x="70317" y="211"/>
                  </a:cubicBezTo>
                  <a:cubicBezTo>
                    <a:pt x="68751" y="373"/>
                    <a:pt x="67185" y="265"/>
                    <a:pt x="65619" y="373"/>
                  </a:cubicBezTo>
                  <a:cubicBezTo>
                    <a:pt x="64350" y="481"/>
                    <a:pt x="63094" y="481"/>
                    <a:pt x="61845" y="481"/>
                  </a:cubicBezTo>
                  <a:cubicBezTo>
                    <a:pt x="60596" y="481"/>
                    <a:pt x="59354" y="481"/>
                    <a:pt x="58112" y="589"/>
                  </a:cubicBezTo>
                  <a:cubicBezTo>
                    <a:pt x="57491" y="643"/>
                    <a:pt x="56870" y="643"/>
                    <a:pt x="56255" y="643"/>
                  </a:cubicBezTo>
                  <a:cubicBezTo>
                    <a:pt x="55641" y="643"/>
                    <a:pt x="55033" y="643"/>
                    <a:pt x="54439" y="697"/>
                  </a:cubicBezTo>
                  <a:cubicBezTo>
                    <a:pt x="46770" y="1075"/>
                    <a:pt x="39047" y="1453"/>
                    <a:pt x="31432" y="2479"/>
                  </a:cubicBezTo>
                  <a:cubicBezTo>
                    <a:pt x="28300" y="2857"/>
                    <a:pt x="25276" y="3505"/>
                    <a:pt x="22089" y="3721"/>
                  </a:cubicBezTo>
                  <a:cubicBezTo>
                    <a:pt x="20091" y="3883"/>
                    <a:pt x="18093" y="4261"/>
                    <a:pt x="16095" y="4855"/>
                  </a:cubicBezTo>
                  <a:cubicBezTo>
                    <a:pt x="14420" y="5233"/>
                    <a:pt x="13124" y="6151"/>
                    <a:pt x="11666" y="6854"/>
                  </a:cubicBezTo>
                  <a:cubicBezTo>
                    <a:pt x="9992" y="7826"/>
                    <a:pt x="8480" y="9014"/>
                    <a:pt x="7183" y="10364"/>
                  </a:cubicBezTo>
                  <a:cubicBezTo>
                    <a:pt x="5725" y="11822"/>
                    <a:pt x="4591" y="13550"/>
                    <a:pt x="3781" y="15387"/>
                  </a:cubicBezTo>
                  <a:cubicBezTo>
                    <a:pt x="2485" y="18357"/>
                    <a:pt x="1567" y="21489"/>
                    <a:pt x="1081" y="24676"/>
                  </a:cubicBezTo>
                  <a:cubicBezTo>
                    <a:pt x="649" y="28132"/>
                    <a:pt x="1" y="31535"/>
                    <a:pt x="163" y="34991"/>
                  </a:cubicBezTo>
                  <a:cubicBezTo>
                    <a:pt x="163" y="37475"/>
                    <a:pt x="433" y="40014"/>
                    <a:pt x="325" y="42552"/>
                  </a:cubicBezTo>
                  <a:cubicBezTo>
                    <a:pt x="379" y="45846"/>
                    <a:pt x="433" y="49195"/>
                    <a:pt x="433" y="52543"/>
                  </a:cubicBezTo>
                  <a:cubicBezTo>
                    <a:pt x="379" y="53839"/>
                    <a:pt x="649" y="55136"/>
                    <a:pt x="595" y="56432"/>
                  </a:cubicBezTo>
                  <a:cubicBezTo>
                    <a:pt x="811" y="59996"/>
                    <a:pt x="1243" y="63561"/>
                    <a:pt x="1675" y="67125"/>
                  </a:cubicBezTo>
                  <a:cubicBezTo>
                    <a:pt x="1891" y="68799"/>
                    <a:pt x="2323" y="70419"/>
                    <a:pt x="2917" y="71986"/>
                  </a:cubicBezTo>
                  <a:cubicBezTo>
                    <a:pt x="3943" y="75766"/>
                    <a:pt x="5941" y="79169"/>
                    <a:pt x="8804" y="81923"/>
                  </a:cubicBezTo>
                  <a:cubicBezTo>
                    <a:pt x="9830" y="82949"/>
                    <a:pt x="11018" y="83867"/>
                    <a:pt x="12260" y="84623"/>
                  </a:cubicBezTo>
                  <a:cubicBezTo>
                    <a:pt x="14528" y="85919"/>
                    <a:pt x="17067" y="86783"/>
                    <a:pt x="19659" y="87161"/>
                  </a:cubicBezTo>
                  <a:cubicBezTo>
                    <a:pt x="21981" y="87594"/>
                    <a:pt x="24358" y="87864"/>
                    <a:pt x="26734" y="87918"/>
                  </a:cubicBezTo>
                  <a:cubicBezTo>
                    <a:pt x="29596" y="88242"/>
                    <a:pt x="32459" y="88350"/>
                    <a:pt x="35375" y="88350"/>
                  </a:cubicBezTo>
                  <a:cubicBezTo>
                    <a:pt x="38777" y="88512"/>
                    <a:pt x="42234" y="88458"/>
                    <a:pt x="45636" y="88512"/>
                  </a:cubicBezTo>
                  <a:cubicBezTo>
                    <a:pt x="47391" y="88647"/>
                    <a:pt x="49160" y="88647"/>
                    <a:pt x="50929" y="88647"/>
                  </a:cubicBezTo>
                  <a:cubicBezTo>
                    <a:pt x="52698" y="88647"/>
                    <a:pt x="54466" y="88647"/>
                    <a:pt x="56222" y="88782"/>
                  </a:cubicBezTo>
                  <a:cubicBezTo>
                    <a:pt x="56762" y="88809"/>
                    <a:pt x="57302" y="88809"/>
                    <a:pt x="57842" y="88809"/>
                  </a:cubicBezTo>
                  <a:cubicBezTo>
                    <a:pt x="58382" y="88809"/>
                    <a:pt x="58922" y="88809"/>
                    <a:pt x="59462" y="88836"/>
                  </a:cubicBezTo>
                  <a:cubicBezTo>
                    <a:pt x="60629" y="88933"/>
                    <a:pt x="61815" y="88952"/>
                    <a:pt x="63020" y="88952"/>
                  </a:cubicBezTo>
                  <a:cubicBezTo>
                    <a:pt x="63824" y="88952"/>
                    <a:pt x="64636" y="88944"/>
                    <a:pt x="65457" y="88944"/>
                  </a:cubicBezTo>
                  <a:cubicBezTo>
                    <a:pt x="70155" y="88782"/>
                    <a:pt x="74908" y="88620"/>
                    <a:pt x="79607" y="88350"/>
                  </a:cubicBezTo>
                  <a:cubicBezTo>
                    <a:pt x="85547" y="88188"/>
                    <a:pt x="91380" y="87594"/>
                    <a:pt x="97267" y="87270"/>
                  </a:cubicBezTo>
                  <a:cubicBezTo>
                    <a:pt x="102883" y="86999"/>
                    <a:pt x="108554" y="86783"/>
                    <a:pt x="114009" y="85811"/>
                  </a:cubicBezTo>
                  <a:cubicBezTo>
                    <a:pt x="117843" y="85163"/>
                    <a:pt x="121516" y="83975"/>
                    <a:pt x="124972" y="82301"/>
                  </a:cubicBezTo>
                  <a:cubicBezTo>
                    <a:pt x="127187" y="81221"/>
                    <a:pt x="129185" y="79655"/>
                    <a:pt x="130751" y="77764"/>
                  </a:cubicBezTo>
                  <a:cubicBezTo>
                    <a:pt x="132857" y="75064"/>
                    <a:pt x="133991" y="71986"/>
                    <a:pt x="134802" y="68907"/>
                  </a:cubicBezTo>
                  <a:cubicBezTo>
                    <a:pt x="135720" y="64857"/>
                    <a:pt x="136368" y="60698"/>
                    <a:pt x="136692" y="56540"/>
                  </a:cubicBezTo>
                  <a:cubicBezTo>
                    <a:pt x="136908" y="54595"/>
                    <a:pt x="137178" y="52597"/>
                    <a:pt x="137178" y="50599"/>
                  </a:cubicBezTo>
                  <a:cubicBezTo>
                    <a:pt x="137394" y="48385"/>
                    <a:pt x="137232" y="46116"/>
                    <a:pt x="137502" y="43848"/>
                  </a:cubicBezTo>
                  <a:cubicBezTo>
                    <a:pt x="137556" y="41634"/>
                    <a:pt x="137772" y="39474"/>
                    <a:pt x="137772" y="37259"/>
                  </a:cubicBezTo>
                  <a:cubicBezTo>
                    <a:pt x="137718" y="35693"/>
                    <a:pt x="138042" y="34181"/>
                    <a:pt x="137988" y="32615"/>
                  </a:cubicBezTo>
                  <a:cubicBezTo>
                    <a:pt x="138096" y="28996"/>
                    <a:pt x="137880" y="25378"/>
                    <a:pt x="137286" y="21813"/>
                  </a:cubicBezTo>
                  <a:cubicBezTo>
                    <a:pt x="136962" y="19167"/>
                    <a:pt x="136314" y="16629"/>
                    <a:pt x="135450" y="14144"/>
                  </a:cubicBezTo>
                  <a:cubicBezTo>
                    <a:pt x="134477" y="11444"/>
                    <a:pt x="132803" y="9068"/>
                    <a:pt x="130535" y="7340"/>
                  </a:cubicBezTo>
                  <a:cubicBezTo>
                    <a:pt x="129293" y="6422"/>
                    <a:pt x="127997" y="5665"/>
                    <a:pt x="126646" y="4909"/>
                  </a:cubicBezTo>
                  <a:cubicBezTo>
                    <a:pt x="125296" y="4207"/>
                    <a:pt x="123838" y="3667"/>
                    <a:pt x="122326" y="3289"/>
                  </a:cubicBezTo>
                  <a:cubicBezTo>
                    <a:pt x="120328" y="2695"/>
                    <a:pt x="118329" y="2263"/>
                    <a:pt x="116277" y="1939"/>
                  </a:cubicBezTo>
                  <a:cubicBezTo>
                    <a:pt x="111363" y="1075"/>
                    <a:pt x="106448" y="589"/>
                    <a:pt x="101479" y="481"/>
                  </a:cubicBezTo>
                  <a:cubicBezTo>
                    <a:pt x="98617" y="319"/>
                    <a:pt x="95809" y="157"/>
                    <a:pt x="92946" y="157"/>
                  </a:cubicBezTo>
                  <a:cubicBezTo>
                    <a:pt x="92722" y="164"/>
                    <a:pt x="92499" y="168"/>
                    <a:pt x="92275" y="168"/>
                  </a:cubicBezTo>
                  <a:cubicBezTo>
                    <a:pt x="90931" y="168"/>
                    <a:pt x="89582" y="49"/>
                    <a:pt x="88194" y="49"/>
                  </a:cubicBezTo>
                  <a:cubicBezTo>
                    <a:pt x="86105" y="49"/>
                    <a:pt x="83993" y="1"/>
                    <a:pt x="81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01"/>
            <p:cNvSpPr/>
            <p:nvPr/>
          </p:nvSpPr>
          <p:spPr>
            <a:xfrm>
              <a:off x="4808364" y="3288218"/>
              <a:ext cx="2528193" cy="1314281"/>
            </a:xfrm>
            <a:custGeom>
              <a:avLst/>
              <a:gdLst/>
              <a:ahLst/>
              <a:cxnLst/>
              <a:rect l="l" t="t" r="r" b="b"/>
              <a:pathLst>
                <a:path w="138096" h="88953" extrusionOk="0">
                  <a:moveTo>
                    <a:pt x="81889" y="1"/>
                  </a:moveTo>
                  <a:cubicBezTo>
                    <a:pt x="80837" y="1"/>
                    <a:pt x="79787" y="13"/>
                    <a:pt x="78742" y="49"/>
                  </a:cubicBezTo>
                  <a:cubicBezTo>
                    <a:pt x="77284" y="157"/>
                    <a:pt x="75772" y="157"/>
                    <a:pt x="74314" y="157"/>
                  </a:cubicBezTo>
                  <a:cubicBezTo>
                    <a:pt x="74008" y="169"/>
                    <a:pt x="73705" y="173"/>
                    <a:pt x="73403" y="173"/>
                  </a:cubicBezTo>
                  <a:cubicBezTo>
                    <a:pt x="72865" y="173"/>
                    <a:pt x="72332" y="160"/>
                    <a:pt x="71797" y="160"/>
                  </a:cubicBezTo>
                  <a:cubicBezTo>
                    <a:pt x="71308" y="160"/>
                    <a:pt x="70816" y="171"/>
                    <a:pt x="70317" y="211"/>
                  </a:cubicBezTo>
                  <a:cubicBezTo>
                    <a:pt x="68751" y="373"/>
                    <a:pt x="67185" y="265"/>
                    <a:pt x="65619" y="373"/>
                  </a:cubicBezTo>
                  <a:cubicBezTo>
                    <a:pt x="64350" y="481"/>
                    <a:pt x="63094" y="481"/>
                    <a:pt x="61845" y="481"/>
                  </a:cubicBezTo>
                  <a:cubicBezTo>
                    <a:pt x="60596" y="481"/>
                    <a:pt x="59354" y="481"/>
                    <a:pt x="58112" y="589"/>
                  </a:cubicBezTo>
                  <a:cubicBezTo>
                    <a:pt x="57491" y="643"/>
                    <a:pt x="56870" y="643"/>
                    <a:pt x="56255" y="643"/>
                  </a:cubicBezTo>
                  <a:cubicBezTo>
                    <a:pt x="55641" y="643"/>
                    <a:pt x="55033" y="643"/>
                    <a:pt x="54439" y="697"/>
                  </a:cubicBezTo>
                  <a:cubicBezTo>
                    <a:pt x="46770" y="1075"/>
                    <a:pt x="39047" y="1453"/>
                    <a:pt x="31432" y="2479"/>
                  </a:cubicBezTo>
                  <a:cubicBezTo>
                    <a:pt x="28300" y="2857"/>
                    <a:pt x="25276" y="3505"/>
                    <a:pt x="22089" y="3721"/>
                  </a:cubicBezTo>
                  <a:cubicBezTo>
                    <a:pt x="20091" y="3883"/>
                    <a:pt x="18093" y="4261"/>
                    <a:pt x="16095" y="4855"/>
                  </a:cubicBezTo>
                  <a:cubicBezTo>
                    <a:pt x="14420" y="5233"/>
                    <a:pt x="13124" y="6151"/>
                    <a:pt x="11666" y="6854"/>
                  </a:cubicBezTo>
                  <a:cubicBezTo>
                    <a:pt x="9992" y="7826"/>
                    <a:pt x="8480" y="9014"/>
                    <a:pt x="7183" y="10364"/>
                  </a:cubicBezTo>
                  <a:cubicBezTo>
                    <a:pt x="5725" y="11822"/>
                    <a:pt x="4591" y="13550"/>
                    <a:pt x="3781" y="15387"/>
                  </a:cubicBezTo>
                  <a:cubicBezTo>
                    <a:pt x="2485" y="18357"/>
                    <a:pt x="1567" y="21489"/>
                    <a:pt x="1081" y="24676"/>
                  </a:cubicBezTo>
                  <a:cubicBezTo>
                    <a:pt x="649" y="28132"/>
                    <a:pt x="1" y="31535"/>
                    <a:pt x="163" y="34991"/>
                  </a:cubicBezTo>
                  <a:cubicBezTo>
                    <a:pt x="163" y="37475"/>
                    <a:pt x="433" y="40014"/>
                    <a:pt x="325" y="42552"/>
                  </a:cubicBezTo>
                  <a:cubicBezTo>
                    <a:pt x="379" y="45846"/>
                    <a:pt x="433" y="49195"/>
                    <a:pt x="433" y="52543"/>
                  </a:cubicBezTo>
                  <a:cubicBezTo>
                    <a:pt x="379" y="53839"/>
                    <a:pt x="649" y="55136"/>
                    <a:pt x="595" y="56432"/>
                  </a:cubicBezTo>
                  <a:cubicBezTo>
                    <a:pt x="811" y="59996"/>
                    <a:pt x="1243" y="63561"/>
                    <a:pt x="1675" y="67125"/>
                  </a:cubicBezTo>
                  <a:cubicBezTo>
                    <a:pt x="1891" y="68799"/>
                    <a:pt x="2323" y="70419"/>
                    <a:pt x="2917" y="71986"/>
                  </a:cubicBezTo>
                  <a:cubicBezTo>
                    <a:pt x="3943" y="75766"/>
                    <a:pt x="5941" y="79169"/>
                    <a:pt x="8804" y="81923"/>
                  </a:cubicBezTo>
                  <a:cubicBezTo>
                    <a:pt x="9830" y="82949"/>
                    <a:pt x="11018" y="83867"/>
                    <a:pt x="12260" y="84623"/>
                  </a:cubicBezTo>
                  <a:cubicBezTo>
                    <a:pt x="14528" y="85919"/>
                    <a:pt x="17067" y="86783"/>
                    <a:pt x="19659" y="87161"/>
                  </a:cubicBezTo>
                  <a:cubicBezTo>
                    <a:pt x="21981" y="87594"/>
                    <a:pt x="24358" y="87864"/>
                    <a:pt x="26734" y="87918"/>
                  </a:cubicBezTo>
                  <a:cubicBezTo>
                    <a:pt x="29596" y="88242"/>
                    <a:pt x="32459" y="88350"/>
                    <a:pt x="35375" y="88350"/>
                  </a:cubicBezTo>
                  <a:cubicBezTo>
                    <a:pt x="38777" y="88512"/>
                    <a:pt x="42234" y="88458"/>
                    <a:pt x="45636" y="88512"/>
                  </a:cubicBezTo>
                  <a:cubicBezTo>
                    <a:pt x="47391" y="88647"/>
                    <a:pt x="49160" y="88647"/>
                    <a:pt x="50929" y="88647"/>
                  </a:cubicBezTo>
                  <a:cubicBezTo>
                    <a:pt x="52698" y="88647"/>
                    <a:pt x="54466" y="88647"/>
                    <a:pt x="56222" y="88782"/>
                  </a:cubicBezTo>
                  <a:cubicBezTo>
                    <a:pt x="56762" y="88809"/>
                    <a:pt x="57302" y="88809"/>
                    <a:pt x="57842" y="88809"/>
                  </a:cubicBezTo>
                  <a:cubicBezTo>
                    <a:pt x="58382" y="88809"/>
                    <a:pt x="58922" y="88809"/>
                    <a:pt x="59462" y="88836"/>
                  </a:cubicBezTo>
                  <a:cubicBezTo>
                    <a:pt x="60629" y="88933"/>
                    <a:pt x="61815" y="88952"/>
                    <a:pt x="63020" y="88952"/>
                  </a:cubicBezTo>
                  <a:cubicBezTo>
                    <a:pt x="63824" y="88952"/>
                    <a:pt x="64636" y="88944"/>
                    <a:pt x="65457" y="88944"/>
                  </a:cubicBezTo>
                  <a:cubicBezTo>
                    <a:pt x="70155" y="88782"/>
                    <a:pt x="74908" y="88620"/>
                    <a:pt x="79607" y="88350"/>
                  </a:cubicBezTo>
                  <a:cubicBezTo>
                    <a:pt x="85547" y="88188"/>
                    <a:pt x="91380" y="87594"/>
                    <a:pt x="97267" y="87270"/>
                  </a:cubicBezTo>
                  <a:cubicBezTo>
                    <a:pt x="102883" y="86999"/>
                    <a:pt x="108554" y="86783"/>
                    <a:pt x="114009" y="85811"/>
                  </a:cubicBezTo>
                  <a:cubicBezTo>
                    <a:pt x="117843" y="85163"/>
                    <a:pt x="121516" y="83975"/>
                    <a:pt x="124972" y="82301"/>
                  </a:cubicBezTo>
                  <a:cubicBezTo>
                    <a:pt x="127187" y="81221"/>
                    <a:pt x="129185" y="79655"/>
                    <a:pt x="130751" y="77764"/>
                  </a:cubicBezTo>
                  <a:cubicBezTo>
                    <a:pt x="132857" y="75064"/>
                    <a:pt x="133991" y="71986"/>
                    <a:pt x="134802" y="68907"/>
                  </a:cubicBezTo>
                  <a:cubicBezTo>
                    <a:pt x="135720" y="64857"/>
                    <a:pt x="136368" y="60698"/>
                    <a:pt x="136692" y="56540"/>
                  </a:cubicBezTo>
                  <a:cubicBezTo>
                    <a:pt x="136908" y="54595"/>
                    <a:pt x="137178" y="52597"/>
                    <a:pt x="137178" y="50599"/>
                  </a:cubicBezTo>
                  <a:cubicBezTo>
                    <a:pt x="137394" y="48385"/>
                    <a:pt x="137232" y="46116"/>
                    <a:pt x="137502" y="43848"/>
                  </a:cubicBezTo>
                  <a:cubicBezTo>
                    <a:pt x="137556" y="41634"/>
                    <a:pt x="137772" y="39474"/>
                    <a:pt x="137772" y="37259"/>
                  </a:cubicBezTo>
                  <a:cubicBezTo>
                    <a:pt x="137718" y="35693"/>
                    <a:pt x="138042" y="34181"/>
                    <a:pt x="137988" y="32615"/>
                  </a:cubicBezTo>
                  <a:cubicBezTo>
                    <a:pt x="138096" y="28996"/>
                    <a:pt x="137880" y="25378"/>
                    <a:pt x="137286" y="21813"/>
                  </a:cubicBezTo>
                  <a:cubicBezTo>
                    <a:pt x="136962" y="19167"/>
                    <a:pt x="136314" y="16629"/>
                    <a:pt x="135450" y="14144"/>
                  </a:cubicBezTo>
                  <a:cubicBezTo>
                    <a:pt x="134477" y="11444"/>
                    <a:pt x="132803" y="9068"/>
                    <a:pt x="130535" y="7340"/>
                  </a:cubicBezTo>
                  <a:cubicBezTo>
                    <a:pt x="129293" y="6422"/>
                    <a:pt x="127997" y="5665"/>
                    <a:pt x="126646" y="4909"/>
                  </a:cubicBezTo>
                  <a:cubicBezTo>
                    <a:pt x="125296" y="4207"/>
                    <a:pt x="123838" y="3667"/>
                    <a:pt x="122326" y="3289"/>
                  </a:cubicBezTo>
                  <a:cubicBezTo>
                    <a:pt x="120328" y="2695"/>
                    <a:pt x="118329" y="2263"/>
                    <a:pt x="116277" y="1939"/>
                  </a:cubicBezTo>
                  <a:cubicBezTo>
                    <a:pt x="111363" y="1075"/>
                    <a:pt x="106448" y="589"/>
                    <a:pt x="101479" y="481"/>
                  </a:cubicBezTo>
                  <a:cubicBezTo>
                    <a:pt x="98617" y="319"/>
                    <a:pt x="95809" y="157"/>
                    <a:pt x="92946" y="157"/>
                  </a:cubicBezTo>
                  <a:cubicBezTo>
                    <a:pt x="92722" y="164"/>
                    <a:pt x="92499" y="168"/>
                    <a:pt x="92275" y="168"/>
                  </a:cubicBezTo>
                  <a:cubicBezTo>
                    <a:pt x="90931" y="168"/>
                    <a:pt x="89582" y="49"/>
                    <a:pt x="88194" y="49"/>
                  </a:cubicBezTo>
                  <a:cubicBezTo>
                    <a:pt x="86105" y="49"/>
                    <a:pt x="83993" y="1"/>
                    <a:pt x="81889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9" name="Google Shape;2009;p101"/>
          <p:cNvGrpSpPr/>
          <p:nvPr/>
        </p:nvGrpSpPr>
        <p:grpSpPr>
          <a:xfrm>
            <a:off x="866504" y="3102975"/>
            <a:ext cx="3485144" cy="1499325"/>
            <a:chOff x="1713900" y="3217417"/>
            <a:chExt cx="2637663" cy="138505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10" name="Google Shape;2010;p101"/>
            <p:cNvSpPr/>
            <p:nvPr/>
          </p:nvSpPr>
          <p:spPr>
            <a:xfrm>
              <a:off x="1732220" y="3217417"/>
              <a:ext cx="2619343" cy="1314281"/>
            </a:xfrm>
            <a:custGeom>
              <a:avLst/>
              <a:gdLst/>
              <a:ahLst/>
              <a:cxnLst/>
              <a:rect l="l" t="t" r="r" b="b"/>
              <a:pathLst>
                <a:path w="138151" h="88953" extrusionOk="0">
                  <a:moveTo>
                    <a:pt x="56274" y="1"/>
                  </a:moveTo>
                  <a:cubicBezTo>
                    <a:pt x="54182" y="1"/>
                    <a:pt x="52082" y="49"/>
                    <a:pt x="49957" y="49"/>
                  </a:cubicBezTo>
                  <a:cubicBezTo>
                    <a:pt x="48615" y="49"/>
                    <a:pt x="47272" y="168"/>
                    <a:pt x="45930" y="168"/>
                  </a:cubicBezTo>
                  <a:cubicBezTo>
                    <a:pt x="45706" y="168"/>
                    <a:pt x="45482" y="164"/>
                    <a:pt x="45259" y="157"/>
                  </a:cubicBezTo>
                  <a:cubicBezTo>
                    <a:pt x="42396" y="157"/>
                    <a:pt x="39534" y="319"/>
                    <a:pt x="36672" y="481"/>
                  </a:cubicBezTo>
                  <a:cubicBezTo>
                    <a:pt x="31703" y="589"/>
                    <a:pt x="26788" y="1075"/>
                    <a:pt x="21928" y="1939"/>
                  </a:cubicBezTo>
                  <a:cubicBezTo>
                    <a:pt x="19821" y="2263"/>
                    <a:pt x="17823" y="2695"/>
                    <a:pt x="15825" y="3289"/>
                  </a:cubicBezTo>
                  <a:cubicBezTo>
                    <a:pt x="14313" y="3667"/>
                    <a:pt x="12855" y="4207"/>
                    <a:pt x="11504" y="4909"/>
                  </a:cubicBezTo>
                  <a:cubicBezTo>
                    <a:pt x="10154" y="5665"/>
                    <a:pt x="8858" y="6422"/>
                    <a:pt x="7616" y="7286"/>
                  </a:cubicBezTo>
                  <a:cubicBezTo>
                    <a:pt x="5348" y="9068"/>
                    <a:pt x="3619" y="11444"/>
                    <a:pt x="2701" y="14144"/>
                  </a:cubicBezTo>
                  <a:cubicBezTo>
                    <a:pt x="1783" y="16575"/>
                    <a:pt x="1189" y="19167"/>
                    <a:pt x="865" y="21759"/>
                  </a:cubicBezTo>
                  <a:cubicBezTo>
                    <a:pt x="217" y="25324"/>
                    <a:pt x="1" y="28942"/>
                    <a:pt x="163" y="32561"/>
                  </a:cubicBezTo>
                  <a:cubicBezTo>
                    <a:pt x="109" y="34127"/>
                    <a:pt x="433" y="35693"/>
                    <a:pt x="379" y="37259"/>
                  </a:cubicBezTo>
                  <a:cubicBezTo>
                    <a:pt x="379" y="39474"/>
                    <a:pt x="595" y="41634"/>
                    <a:pt x="595" y="43848"/>
                  </a:cubicBezTo>
                  <a:cubicBezTo>
                    <a:pt x="865" y="46062"/>
                    <a:pt x="757" y="48331"/>
                    <a:pt x="973" y="50599"/>
                  </a:cubicBezTo>
                  <a:cubicBezTo>
                    <a:pt x="973" y="52597"/>
                    <a:pt x="1189" y="54541"/>
                    <a:pt x="1405" y="56540"/>
                  </a:cubicBezTo>
                  <a:cubicBezTo>
                    <a:pt x="1729" y="60698"/>
                    <a:pt x="2377" y="64857"/>
                    <a:pt x="3349" y="68907"/>
                  </a:cubicBezTo>
                  <a:cubicBezTo>
                    <a:pt x="4160" y="71986"/>
                    <a:pt x="5294" y="75064"/>
                    <a:pt x="7454" y="77710"/>
                  </a:cubicBezTo>
                  <a:cubicBezTo>
                    <a:pt x="9020" y="79655"/>
                    <a:pt x="10964" y="81221"/>
                    <a:pt x="13179" y="82247"/>
                  </a:cubicBezTo>
                  <a:cubicBezTo>
                    <a:pt x="16635" y="83975"/>
                    <a:pt x="20362" y="85163"/>
                    <a:pt x="24142" y="85811"/>
                  </a:cubicBezTo>
                  <a:cubicBezTo>
                    <a:pt x="29597" y="86783"/>
                    <a:pt x="35267" y="86999"/>
                    <a:pt x="40884" y="87270"/>
                  </a:cubicBezTo>
                  <a:cubicBezTo>
                    <a:pt x="46771" y="87594"/>
                    <a:pt x="52658" y="88188"/>
                    <a:pt x="58544" y="88350"/>
                  </a:cubicBezTo>
                  <a:cubicBezTo>
                    <a:pt x="63243" y="88620"/>
                    <a:pt x="67996" y="88728"/>
                    <a:pt x="72694" y="88944"/>
                  </a:cubicBezTo>
                  <a:cubicBezTo>
                    <a:pt x="73515" y="88944"/>
                    <a:pt x="74327" y="88952"/>
                    <a:pt x="75134" y="88952"/>
                  </a:cubicBezTo>
                  <a:cubicBezTo>
                    <a:pt x="76345" y="88952"/>
                    <a:pt x="77544" y="88933"/>
                    <a:pt x="78743" y="88836"/>
                  </a:cubicBezTo>
                  <a:cubicBezTo>
                    <a:pt x="79283" y="88809"/>
                    <a:pt x="79823" y="88809"/>
                    <a:pt x="80356" y="88809"/>
                  </a:cubicBezTo>
                  <a:cubicBezTo>
                    <a:pt x="80890" y="88809"/>
                    <a:pt x="81416" y="88809"/>
                    <a:pt x="81929" y="88782"/>
                  </a:cubicBezTo>
                  <a:cubicBezTo>
                    <a:pt x="83387" y="88647"/>
                    <a:pt x="84854" y="88624"/>
                    <a:pt x="86323" y="88624"/>
                  </a:cubicBezTo>
                  <a:cubicBezTo>
                    <a:pt x="87076" y="88624"/>
                    <a:pt x="87830" y="88630"/>
                    <a:pt x="88583" y="88630"/>
                  </a:cubicBezTo>
                  <a:cubicBezTo>
                    <a:pt x="89897" y="88630"/>
                    <a:pt x="91210" y="88612"/>
                    <a:pt x="92515" y="88512"/>
                  </a:cubicBezTo>
                  <a:cubicBezTo>
                    <a:pt x="95917" y="88458"/>
                    <a:pt x="99374" y="88512"/>
                    <a:pt x="102830" y="88350"/>
                  </a:cubicBezTo>
                  <a:cubicBezTo>
                    <a:pt x="105692" y="88350"/>
                    <a:pt x="108555" y="88188"/>
                    <a:pt x="111417" y="87864"/>
                  </a:cubicBezTo>
                  <a:cubicBezTo>
                    <a:pt x="113793" y="87810"/>
                    <a:pt x="116170" y="87594"/>
                    <a:pt x="118546" y="87161"/>
                  </a:cubicBezTo>
                  <a:cubicBezTo>
                    <a:pt x="121138" y="86783"/>
                    <a:pt x="123623" y="85919"/>
                    <a:pt x="125891" y="84569"/>
                  </a:cubicBezTo>
                  <a:cubicBezTo>
                    <a:pt x="127187" y="83867"/>
                    <a:pt x="128375" y="82949"/>
                    <a:pt x="129401" y="81869"/>
                  </a:cubicBezTo>
                  <a:cubicBezTo>
                    <a:pt x="132210" y="79169"/>
                    <a:pt x="134208" y="75712"/>
                    <a:pt x="135234" y="71932"/>
                  </a:cubicBezTo>
                  <a:cubicBezTo>
                    <a:pt x="135828" y="70365"/>
                    <a:pt x="136206" y="68745"/>
                    <a:pt x="136476" y="67125"/>
                  </a:cubicBezTo>
                  <a:cubicBezTo>
                    <a:pt x="136908" y="63561"/>
                    <a:pt x="137340" y="59996"/>
                    <a:pt x="137556" y="56432"/>
                  </a:cubicBezTo>
                  <a:cubicBezTo>
                    <a:pt x="137502" y="55082"/>
                    <a:pt x="137772" y="53785"/>
                    <a:pt x="137718" y="52489"/>
                  </a:cubicBezTo>
                  <a:cubicBezTo>
                    <a:pt x="137718" y="49195"/>
                    <a:pt x="137772" y="45846"/>
                    <a:pt x="137826" y="42552"/>
                  </a:cubicBezTo>
                  <a:cubicBezTo>
                    <a:pt x="137718" y="40014"/>
                    <a:pt x="137988" y="37475"/>
                    <a:pt x="137988" y="34991"/>
                  </a:cubicBezTo>
                  <a:cubicBezTo>
                    <a:pt x="138150" y="31535"/>
                    <a:pt x="137448" y="28078"/>
                    <a:pt x="137070" y="24676"/>
                  </a:cubicBezTo>
                  <a:cubicBezTo>
                    <a:pt x="136584" y="21489"/>
                    <a:pt x="135666" y="18357"/>
                    <a:pt x="134370" y="15387"/>
                  </a:cubicBezTo>
                  <a:cubicBezTo>
                    <a:pt x="133560" y="13496"/>
                    <a:pt x="132372" y="11822"/>
                    <a:pt x="130967" y="10364"/>
                  </a:cubicBezTo>
                  <a:cubicBezTo>
                    <a:pt x="129617" y="9014"/>
                    <a:pt x="128105" y="7772"/>
                    <a:pt x="126431" y="6800"/>
                  </a:cubicBezTo>
                  <a:cubicBezTo>
                    <a:pt x="125027" y="6151"/>
                    <a:pt x="123677" y="5233"/>
                    <a:pt x="122002" y="4855"/>
                  </a:cubicBezTo>
                  <a:cubicBezTo>
                    <a:pt x="120058" y="4261"/>
                    <a:pt x="118006" y="3883"/>
                    <a:pt x="116008" y="3721"/>
                  </a:cubicBezTo>
                  <a:cubicBezTo>
                    <a:pt x="112875" y="3505"/>
                    <a:pt x="109797" y="2857"/>
                    <a:pt x="106664" y="2479"/>
                  </a:cubicBezTo>
                  <a:cubicBezTo>
                    <a:pt x="99103" y="1453"/>
                    <a:pt x="91380" y="1075"/>
                    <a:pt x="83658" y="697"/>
                  </a:cubicBezTo>
                  <a:cubicBezTo>
                    <a:pt x="83063" y="643"/>
                    <a:pt x="82456" y="643"/>
                    <a:pt x="81848" y="643"/>
                  </a:cubicBezTo>
                  <a:cubicBezTo>
                    <a:pt x="81241" y="643"/>
                    <a:pt x="80633" y="643"/>
                    <a:pt x="80039" y="589"/>
                  </a:cubicBezTo>
                  <a:cubicBezTo>
                    <a:pt x="78770" y="481"/>
                    <a:pt x="77514" y="481"/>
                    <a:pt x="76265" y="481"/>
                  </a:cubicBezTo>
                  <a:cubicBezTo>
                    <a:pt x="75016" y="481"/>
                    <a:pt x="73774" y="481"/>
                    <a:pt x="72532" y="373"/>
                  </a:cubicBezTo>
                  <a:cubicBezTo>
                    <a:pt x="70912" y="265"/>
                    <a:pt x="69346" y="373"/>
                    <a:pt x="67780" y="211"/>
                  </a:cubicBezTo>
                  <a:cubicBezTo>
                    <a:pt x="67301" y="171"/>
                    <a:pt x="66822" y="160"/>
                    <a:pt x="66343" y="160"/>
                  </a:cubicBezTo>
                  <a:cubicBezTo>
                    <a:pt x="65819" y="160"/>
                    <a:pt x="65296" y="173"/>
                    <a:pt x="64772" y="173"/>
                  </a:cubicBezTo>
                  <a:cubicBezTo>
                    <a:pt x="64478" y="173"/>
                    <a:pt x="64185" y="169"/>
                    <a:pt x="63891" y="157"/>
                  </a:cubicBezTo>
                  <a:cubicBezTo>
                    <a:pt x="62379" y="157"/>
                    <a:pt x="60921" y="157"/>
                    <a:pt x="59408" y="49"/>
                  </a:cubicBezTo>
                  <a:cubicBezTo>
                    <a:pt x="58364" y="13"/>
                    <a:pt x="57320" y="1"/>
                    <a:pt x="56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01"/>
            <p:cNvSpPr/>
            <p:nvPr/>
          </p:nvSpPr>
          <p:spPr>
            <a:xfrm>
              <a:off x="1713900" y="3288194"/>
              <a:ext cx="2619343" cy="1314281"/>
            </a:xfrm>
            <a:custGeom>
              <a:avLst/>
              <a:gdLst/>
              <a:ahLst/>
              <a:cxnLst/>
              <a:rect l="l" t="t" r="r" b="b"/>
              <a:pathLst>
                <a:path w="138151" h="88953" extrusionOk="0">
                  <a:moveTo>
                    <a:pt x="56274" y="1"/>
                  </a:moveTo>
                  <a:cubicBezTo>
                    <a:pt x="54182" y="1"/>
                    <a:pt x="52082" y="49"/>
                    <a:pt x="49957" y="49"/>
                  </a:cubicBezTo>
                  <a:cubicBezTo>
                    <a:pt x="48615" y="49"/>
                    <a:pt x="47272" y="168"/>
                    <a:pt x="45930" y="168"/>
                  </a:cubicBezTo>
                  <a:cubicBezTo>
                    <a:pt x="45706" y="168"/>
                    <a:pt x="45482" y="164"/>
                    <a:pt x="45259" y="157"/>
                  </a:cubicBezTo>
                  <a:cubicBezTo>
                    <a:pt x="42396" y="157"/>
                    <a:pt x="39534" y="319"/>
                    <a:pt x="36672" y="481"/>
                  </a:cubicBezTo>
                  <a:cubicBezTo>
                    <a:pt x="31703" y="589"/>
                    <a:pt x="26788" y="1075"/>
                    <a:pt x="21928" y="1939"/>
                  </a:cubicBezTo>
                  <a:cubicBezTo>
                    <a:pt x="19821" y="2263"/>
                    <a:pt x="17823" y="2695"/>
                    <a:pt x="15825" y="3289"/>
                  </a:cubicBezTo>
                  <a:cubicBezTo>
                    <a:pt x="14313" y="3667"/>
                    <a:pt x="12855" y="4207"/>
                    <a:pt x="11504" y="4909"/>
                  </a:cubicBezTo>
                  <a:cubicBezTo>
                    <a:pt x="10154" y="5665"/>
                    <a:pt x="8858" y="6422"/>
                    <a:pt x="7616" y="7286"/>
                  </a:cubicBezTo>
                  <a:cubicBezTo>
                    <a:pt x="5348" y="9068"/>
                    <a:pt x="3619" y="11444"/>
                    <a:pt x="2701" y="14144"/>
                  </a:cubicBezTo>
                  <a:cubicBezTo>
                    <a:pt x="1783" y="16575"/>
                    <a:pt x="1189" y="19167"/>
                    <a:pt x="865" y="21759"/>
                  </a:cubicBezTo>
                  <a:cubicBezTo>
                    <a:pt x="217" y="25324"/>
                    <a:pt x="1" y="28942"/>
                    <a:pt x="163" y="32561"/>
                  </a:cubicBezTo>
                  <a:cubicBezTo>
                    <a:pt x="109" y="34127"/>
                    <a:pt x="433" y="35693"/>
                    <a:pt x="379" y="37259"/>
                  </a:cubicBezTo>
                  <a:cubicBezTo>
                    <a:pt x="379" y="39474"/>
                    <a:pt x="595" y="41634"/>
                    <a:pt x="595" y="43848"/>
                  </a:cubicBezTo>
                  <a:cubicBezTo>
                    <a:pt x="865" y="46062"/>
                    <a:pt x="757" y="48331"/>
                    <a:pt x="973" y="50599"/>
                  </a:cubicBezTo>
                  <a:cubicBezTo>
                    <a:pt x="973" y="52597"/>
                    <a:pt x="1189" y="54541"/>
                    <a:pt x="1405" y="56540"/>
                  </a:cubicBezTo>
                  <a:cubicBezTo>
                    <a:pt x="1729" y="60698"/>
                    <a:pt x="2377" y="64857"/>
                    <a:pt x="3349" y="68907"/>
                  </a:cubicBezTo>
                  <a:cubicBezTo>
                    <a:pt x="4160" y="71986"/>
                    <a:pt x="5294" y="75064"/>
                    <a:pt x="7454" y="77710"/>
                  </a:cubicBezTo>
                  <a:cubicBezTo>
                    <a:pt x="9020" y="79655"/>
                    <a:pt x="10964" y="81221"/>
                    <a:pt x="13179" y="82247"/>
                  </a:cubicBezTo>
                  <a:cubicBezTo>
                    <a:pt x="16635" y="83975"/>
                    <a:pt x="20362" y="85163"/>
                    <a:pt x="24142" y="85811"/>
                  </a:cubicBezTo>
                  <a:cubicBezTo>
                    <a:pt x="29597" y="86783"/>
                    <a:pt x="35267" y="86999"/>
                    <a:pt x="40884" y="87270"/>
                  </a:cubicBezTo>
                  <a:cubicBezTo>
                    <a:pt x="46771" y="87594"/>
                    <a:pt x="52658" y="88188"/>
                    <a:pt x="58544" y="88350"/>
                  </a:cubicBezTo>
                  <a:cubicBezTo>
                    <a:pt x="63243" y="88620"/>
                    <a:pt x="67996" y="88728"/>
                    <a:pt x="72694" y="88944"/>
                  </a:cubicBezTo>
                  <a:cubicBezTo>
                    <a:pt x="73515" y="88944"/>
                    <a:pt x="74327" y="88952"/>
                    <a:pt x="75134" y="88952"/>
                  </a:cubicBezTo>
                  <a:cubicBezTo>
                    <a:pt x="76345" y="88952"/>
                    <a:pt x="77544" y="88933"/>
                    <a:pt x="78743" y="88836"/>
                  </a:cubicBezTo>
                  <a:cubicBezTo>
                    <a:pt x="79283" y="88809"/>
                    <a:pt x="79823" y="88809"/>
                    <a:pt x="80356" y="88809"/>
                  </a:cubicBezTo>
                  <a:cubicBezTo>
                    <a:pt x="80890" y="88809"/>
                    <a:pt x="81416" y="88809"/>
                    <a:pt x="81929" y="88782"/>
                  </a:cubicBezTo>
                  <a:cubicBezTo>
                    <a:pt x="83387" y="88647"/>
                    <a:pt x="84854" y="88624"/>
                    <a:pt x="86323" y="88624"/>
                  </a:cubicBezTo>
                  <a:cubicBezTo>
                    <a:pt x="87076" y="88624"/>
                    <a:pt x="87830" y="88630"/>
                    <a:pt x="88583" y="88630"/>
                  </a:cubicBezTo>
                  <a:cubicBezTo>
                    <a:pt x="89897" y="88630"/>
                    <a:pt x="91210" y="88612"/>
                    <a:pt x="92515" y="88512"/>
                  </a:cubicBezTo>
                  <a:cubicBezTo>
                    <a:pt x="95917" y="88458"/>
                    <a:pt x="99374" y="88512"/>
                    <a:pt x="102830" y="88350"/>
                  </a:cubicBezTo>
                  <a:cubicBezTo>
                    <a:pt x="105692" y="88350"/>
                    <a:pt x="108555" y="88188"/>
                    <a:pt x="111417" y="87864"/>
                  </a:cubicBezTo>
                  <a:cubicBezTo>
                    <a:pt x="113793" y="87810"/>
                    <a:pt x="116170" y="87594"/>
                    <a:pt x="118546" y="87161"/>
                  </a:cubicBezTo>
                  <a:cubicBezTo>
                    <a:pt x="121138" y="86783"/>
                    <a:pt x="123623" y="85919"/>
                    <a:pt x="125891" y="84569"/>
                  </a:cubicBezTo>
                  <a:cubicBezTo>
                    <a:pt x="127187" y="83867"/>
                    <a:pt x="128375" y="82949"/>
                    <a:pt x="129401" y="81869"/>
                  </a:cubicBezTo>
                  <a:cubicBezTo>
                    <a:pt x="132210" y="79169"/>
                    <a:pt x="134208" y="75712"/>
                    <a:pt x="135234" y="71932"/>
                  </a:cubicBezTo>
                  <a:cubicBezTo>
                    <a:pt x="135828" y="70365"/>
                    <a:pt x="136206" y="68745"/>
                    <a:pt x="136476" y="67125"/>
                  </a:cubicBezTo>
                  <a:cubicBezTo>
                    <a:pt x="136908" y="63561"/>
                    <a:pt x="137340" y="59996"/>
                    <a:pt x="137556" y="56432"/>
                  </a:cubicBezTo>
                  <a:cubicBezTo>
                    <a:pt x="137502" y="55082"/>
                    <a:pt x="137772" y="53785"/>
                    <a:pt x="137718" y="52489"/>
                  </a:cubicBezTo>
                  <a:cubicBezTo>
                    <a:pt x="137718" y="49195"/>
                    <a:pt x="137772" y="45846"/>
                    <a:pt x="137826" y="42552"/>
                  </a:cubicBezTo>
                  <a:cubicBezTo>
                    <a:pt x="137718" y="40014"/>
                    <a:pt x="137988" y="37475"/>
                    <a:pt x="137988" y="34991"/>
                  </a:cubicBezTo>
                  <a:cubicBezTo>
                    <a:pt x="138150" y="31535"/>
                    <a:pt x="137448" y="28078"/>
                    <a:pt x="137070" y="24676"/>
                  </a:cubicBezTo>
                  <a:cubicBezTo>
                    <a:pt x="136584" y="21489"/>
                    <a:pt x="135666" y="18357"/>
                    <a:pt x="134370" y="15387"/>
                  </a:cubicBezTo>
                  <a:cubicBezTo>
                    <a:pt x="133560" y="13496"/>
                    <a:pt x="132372" y="11822"/>
                    <a:pt x="130967" y="10364"/>
                  </a:cubicBezTo>
                  <a:cubicBezTo>
                    <a:pt x="129617" y="9014"/>
                    <a:pt x="128105" y="7772"/>
                    <a:pt x="126431" y="6800"/>
                  </a:cubicBezTo>
                  <a:cubicBezTo>
                    <a:pt x="125027" y="6151"/>
                    <a:pt x="123677" y="5233"/>
                    <a:pt x="122002" y="4855"/>
                  </a:cubicBezTo>
                  <a:cubicBezTo>
                    <a:pt x="120058" y="4261"/>
                    <a:pt x="118006" y="3883"/>
                    <a:pt x="116008" y="3721"/>
                  </a:cubicBezTo>
                  <a:cubicBezTo>
                    <a:pt x="112875" y="3505"/>
                    <a:pt x="109797" y="2857"/>
                    <a:pt x="106664" y="2479"/>
                  </a:cubicBezTo>
                  <a:cubicBezTo>
                    <a:pt x="99103" y="1453"/>
                    <a:pt x="91380" y="1075"/>
                    <a:pt x="83658" y="697"/>
                  </a:cubicBezTo>
                  <a:cubicBezTo>
                    <a:pt x="83063" y="643"/>
                    <a:pt x="82456" y="643"/>
                    <a:pt x="81848" y="643"/>
                  </a:cubicBezTo>
                  <a:cubicBezTo>
                    <a:pt x="81241" y="643"/>
                    <a:pt x="80633" y="643"/>
                    <a:pt x="80039" y="589"/>
                  </a:cubicBezTo>
                  <a:cubicBezTo>
                    <a:pt x="78770" y="481"/>
                    <a:pt x="77514" y="481"/>
                    <a:pt x="76265" y="481"/>
                  </a:cubicBezTo>
                  <a:cubicBezTo>
                    <a:pt x="75016" y="481"/>
                    <a:pt x="73774" y="481"/>
                    <a:pt x="72532" y="373"/>
                  </a:cubicBezTo>
                  <a:cubicBezTo>
                    <a:pt x="70912" y="265"/>
                    <a:pt x="69346" y="373"/>
                    <a:pt x="67780" y="211"/>
                  </a:cubicBezTo>
                  <a:cubicBezTo>
                    <a:pt x="67301" y="171"/>
                    <a:pt x="66822" y="160"/>
                    <a:pt x="66343" y="160"/>
                  </a:cubicBezTo>
                  <a:cubicBezTo>
                    <a:pt x="65819" y="160"/>
                    <a:pt x="65296" y="173"/>
                    <a:pt x="64772" y="173"/>
                  </a:cubicBezTo>
                  <a:cubicBezTo>
                    <a:pt x="64478" y="173"/>
                    <a:pt x="64185" y="169"/>
                    <a:pt x="63891" y="157"/>
                  </a:cubicBezTo>
                  <a:cubicBezTo>
                    <a:pt x="62379" y="157"/>
                    <a:pt x="60921" y="157"/>
                    <a:pt x="59408" y="49"/>
                  </a:cubicBezTo>
                  <a:cubicBezTo>
                    <a:pt x="58364" y="13"/>
                    <a:pt x="57320" y="1"/>
                    <a:pt x="5627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2" name="Google Shape;2012;p101"/>
          <p:cNvGrpSpPr/>
          <p:nvPr/>
        </p:nvGrpSpPr>
        <p:grpSpPr>
          <a:xfrm>
            <a:off x="4793743" y="1346815"/>
            <a:ext cx="3391941" cy="1668407"/>
            <a:chOff x="4793300" y="1624676"/>
            <a:chExt cx="2543256" cy="139045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13" name="Google Shape;2013;p101"/>
            <p:cNvSpPr/>
            <p:nvPr/>
          </p:nvSpPr>
          <p:spPr>
            <a:xfrm>
              <a:off x="4793300" y="1701205"/>
              <a:ext cx="2528193" cy="1313926"/>
            </a:xfrm>
            <a:custGeom>
              <a:avLst/>
              <a:gdLst/>
              <a:ahLst/>
              <a:cxnLst/>
              <a:rect l="l" t="t" r="r" b="b"/>
              <a:pathLst>
                <a:path w="138096" h="88929" extrusionOk="0">
                  <a:moveTo>
                    <a:pt x="62989" y="0"/>
                  </a:moveTo>
                  <a:cubicBezTo>
                    <a:pt x="61780" y="0"/>
                    <a:pt x="60575" y="20"/>
                    <a:pt x="59408" y="117"/>
                  </a:cubicBezTo>
                  <a:cubicBezTo>
                    <a:pt x="58328" y="171"/>
                    <a:pt x="57248" y="117"/>
                    <a:pt x="56168" y="225"/>
                  </a:cubicBezTo>
                  <a:cubicBezTo>
                    <a:pt x="54412" y="360"/>
                    <a:pt x="52657" y="360"/>
                    <a:pt x="50902" y="360"/>
                  </a:cubicBezTo>
                  <a:cubicBezTo>
                    <a:pt x="49147" y="360"/>
                    <a:pt x="47391" y="360"/>
                    <a:pt x="45636" y="495"/>
                  </a:cubicBezTo>
                  <a:cubicBezTo>
                    <a:pt x="42180" y="495"/>
                    <a:pt x="38777" y="495"/>
                    <a:pt x="35321" y="603"/>
                  </a:cubicBezTo>
                  <a:cubicBezTo>
                    <a:pt x="32459" y="603"/>
                    <a:pt x="29596" y="765"/>
                    <a:pt x="26734" y="1089"/>
                  </a:cubicBezTo>
                  <a:cubicBezTo>
                    <a:pt x="24358" y="1143"/>
                    <a:pt x="21927" y="1359"/>
                    <a:pt x="19605" y="1791"/>
                  </a:cubicBezTo>
                  <a:cubicBezTo>
                    <a:pt x="17013" y="2169"/>
                    <a:pt x="14528" y="3033"/>
                    <a:pt x="12260" y="4384"/>
                  </a:cubicBezTo>
                  <a:cubicBezTo>
                    <a:pt x="10964" y="5086"/>
                    <a:pt x="9776" y="6004"/>
                    <a:pt x="8750" y="7084"/>
                  </a:cubicBezTo>
                  <a:cubicBezTo>
                    <a:pt x="5941" y="9784"/>
                    <a:pt x="3943" y="13241"/>
                    <a:pt x="2917" y="17021"/>
                  </a:cubicBezTo>
                  <a:cubicBezTo>
                    <a:pt x="2323" y="18533"/>
                    <a:pt x="1891" y="20153"/>
                    <a:pt x="1675" y="21828"/>
                  </a:cubicBezTo>
                  <a:cubicBezTo>
                    <a:pt x="1243" y="25392"/>
                    <a:pt x="811" y="28957"/>
                    <a:pt x="595" y="32521"/>
                  </a:cubicBezTo>
                  <a:cubicBezTo>
                    <a:pt x="649" y="33817"/>
                    <a:pt x="379" y="35113"/>
                    <a:pt x="433" y="36410"/>
                  </a:cubicBezTo>
                  <a:cubicBezTo>
                    <a:pt x="433" y="39758"/>
                    <a:pt x="379" y="43106"/>
                    <a:pt x="325" y="46401"/>
                  </a:cubicBezTo>
                  <a:cubicBezTo>
                    <a:pt x="433" y="48939"/>
                    <a:pt x="163" y="51423"/>
                    <a:pt x="163" y="53962"/>
                  </a:cubicBezTo>
                  <a:cubicBezTo>
                    <a:pt x="1" y="57418"/>
                    <a:pt x="649" y="60821"/>
                    <a:pt x="1081" y="64277"/>
                  </a:cubicBezTo>
                  <a:cubicBezTo>
                    <a:pt x="1567" y="67463"/>
                    <a:pt x="2485" y="70596"/>
                    <a:pt x="3781" y="73566"/>
                  </a:cubicBezTo>
                  <a:cubicBezTo>
                    <a:pt x="4591" y="75402"/>
                    <a:pt x="5725" y="77131"/>
                    <a:pt x="7183" y="78589"/>
                  </a:cubicBezTo>
                  <a:cubicBezTo>
                    <a:pt x="8480" y="79939"/>
                    <a:pt x="9992" y="81127"/>
                    <a:pt x="11666" y="82099"/>
                  </a:cubicBezTo>
                  <a:cubicBezTo>
                    <a:pt x="13124" y="82801"/>
                    <a:pt x="14420" y="83719"/>
                    <a:pt x="16095" y="84097"/>
                  </a:cubicBezTo>
                  <a:cubicBezTo>
                    <a:pt x="18093" y="84691"/>
                    <a:pt x="20091" y="85070"/>
                    <a:pt x="22089" y="85232"/>
                  </a:cubicBezTo>
                  <a:cubicBezTo>
                    <a:pt x="25276" y="85448"/>
                    <a:pt x="28300" y="86096"/>
                    <a:pt x="31432" y="86474"/>
                  </a:cubicBezTo>
                  <a:cubicBezTo>
                    <a:pt x="39047" y="87500"/>
                    <a:pt x="46770" y="87878"/>
                    <a:pt x="54439" y="88256"/>
                  </a:cubicBezTo>
                  <a:cubicBezTo>
                    <a:pt x="55628" y="88364"/>
                    <a:pt x="56870" y="88310"/>
                    <a:pt x="58112" y="88364"/>
                  </a:cubicBezTo>
                  <a:cubicBezTo>
                    <a:pt x="60596" y="88580"/>
                    <a:pt x="63080" y="88418"/>
                    <a:pt x="65619" y="88580"/>
                  </a:cubicBezTo>
                  <a:cubicBezTo>
                    <a:pt x="66402" y="88634"/>
                    <a:pt x="67185" y="88634"/>
                    <a:pt x="67968" y="88634"/>
                  </a:cubicBezTo>
                  <a:cubicBezTo>
                    <a:pt x="68751" y="88634"/>
                    <a:pt x="69534" y="88634"/>
                    <a:pt x="70317" y="88688"/>
                  </a:cubicBezTo>
                  <a:cubicBezTo>
                    <a:pt x="70992" y="88769"/>
                    <a:pt x="71654" y="88782"/>
                    <a:pt x="72316" y="88782"/>
                  </a:cubicBezTo>
                  <a:cubicBezTo>
                    <a:pt x="72646" y="88782"/>
                    <a:pt x="72977" y="88779"/>
                    <a:pt x="73310" y="88779"/>
                  </a:cubicBezTo>
                  <a:cubicBezTo>
                    <a:pt x="73642" y="88779"/>
                    <a:pt x="73976" y="88782"/>
                    <a:pt x="74314" y="88796"/>
                  </a:cubicBezTo>
                  <a:cubicBezTo>
                    <a:pt x="75772" y="88796"/>
                    <a:pt x="77284" y="88796"/>
                    <a:pt x="78742" y="88904"/>
                  </a:cubicBezTo>
                  <a:cubicBezTo>
                    <a:pt x="79787" y="88922"/>
                    <a:pt x="80837" y="88928"/>
                    <a:pt x="81889" y="88928"/>
                  </a:cubicBezTo>
                  <a:cubicBezTo>
                    <a:pt x="83993" y="88928"/>
                    <a:pt x="86105" y="88904"/>
                    <a:pt x="88194" y="88904"/>
                  </a:cubicBezTo>
                  <a:cubicBezTo>
                    <a:pt x="89582" y="88904"/>
                    <a:pt x="90931" y="88785"/>
                    <a:pt x="92275" y="88785"/>
                  </a:cubicBezTo>
                  <a:cubicBezTo>
                    <a:pt x="92499" y="88785"/>
                    <a:pt x="92722" y="88788"/>
                    <a:pt x="92946" y="88796"/>
                  </a:cubicBezTo>
                  <a:cubicBezTo>
                    <a:pt x="95809" y="88796"/>
                    <a:pt x="98617" y="88634"/>
                    <a:pt x="101479" y="88472"/>
                  </a:cubicBezTo>
                  <a:cubicBezTo>
                    <a:pt x="106448" y="88364"/>
                    <a:pt x="111363" y="87878"/>
                    <a:pt x="116277" y="87014"/>
                  </a:cubicBezTo>
                  <a:cubicBezTo>
                    <a:pt x="118329" y="86690"/>
                    <a:pt x="120382" y="86204"/>
                    <a:pt x="122326" y="85610"/>
                  </a:cubicBezTo>
                  <a:cubicBezTo>
                    <a:pt x="123838" y="85286"/>
                    <a:pt x="125296" y="84745"/>
                    <a:pt x="126646" y="84043"/>
                  </a:cubicBezTo>
                  <a:cubicBezTo>
                    <a:pt x="127997" y="83287"/>
                    <a:pt x="129293" y="82477"/>
                    <a:pt x="130535" y="81613"/>
                  </a:cubicBezTo>
                  <a:cubicBezTo>
                    <a:pt x="132803" y="79885"/>
                    <a:pt x="134477" y="77509"/>
                    <a:pt x="135450" y="74808"/>
                  </a:cubicBezTo>
                  <a:cubicBezTo>
                    <a:pt x="136314" y="72324"/>
                    <a:pt x="136962" y="69786"/>
                    <a:pt x="137286" y="67139"/>
                  </a:cubicBezTo>
                  <a:cubicBezTo>
                    <a:pt x="137880" y="63575"/>
                    <a:pt x="138096" y="59956"/>
                    <a:pt x="137988" y="56338"/>
                  </a:cubicBezTo>
                  <a:cubicBezTo>
                    <a:pt x="138042" y="54772"/>
                    <a:pt x="137718" y="53260"/>
                    <a:pt x="137772" y="51693"/>
                  </a:cubicBezTo>
                  <a:cubicBezTo>
                    <a:pt x="137772" y="49479"/>
                    <a:pt x="137556" y="47319"/>
                    <a:pt x="137502" y="45105"/>
                  </a:cubicBezTo>
                  <a:cubicBezTo>
                    <a:pt x="137232" y="42836"/>
                    <a:pt x="137394" y="40568"/>
                    <a:pt x="137178" y="38354"/>
                  </a:cubicBezTo>
                  <a:cubicBezTo>
                    <a:pt x="137178" y="36356"/>
                    <a:pt x="136908" y="34357"/>
                    <a:pt x="136692" y="32413"/>
                  </a:cubicBezTo>
                  <a:cubicBezTo>
                    <a:pt x="136368" y="28254"/>
                    <a:pt x="135720" y="24096"/>
                    <a:pt x="134802" y="20045"/>
                  </a:cubicBezTo>
                  <a:cubicBezTo>
                    <a:pt x="133991" y="16967"/>
                    <a:pt x="132857" y="13889"/>
                    <a:pt x="130751" y="11188"/>
                  </a:cubicBezTo>
                  <a:cubicBezTo>
                    <a:pt x="129185" y="9298"/>
                    <a:pt x="127187" y="7732"/>
                    <a:pt x="124972" y="6652"/>
                  </a:cubicBezTo>
                  <a:cubicBezTo>
                    <a:pt x="121516" y="4978"/>
                    <a:pt x="117789" y="3789"/>
                    <a:pt x="114009" y="3195"/>
                  </a:cubicBezTo>
                  <a:cubicBezTo>
                    <a:pt x="108500" y="2169"/>
                    <a:pt x="102829" y="1953"/>
                    <a:pt x="97267" y="1737"/>
                  </a:cubicBezTo>
                  <a:cubicBezTo>
                    <a:pt x="91380" y="1359"/>
                    <a:pt x="85493" y="765"/>
                    <a:pt x="79607" y="657"/>
                  </a:cubicBezTo>
                  <a:cubicBezTo>
                    <a:pt x="74854" y="387"/>
                    <a:pt x="70155" y="225"/>
                    <a:pt x="65403" y="9"/>
                  </a:cubicBezTo>
                  <a:cubicBezTo>
                    <a:pt x="64603" y="9"/>
                    <a:pt x="63796" y="0"/>
                    <a:pt x="6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01"/>
            <p:cNvSpPr/>
            <p:nvPr/>
          </p:nvSpPr>
          <p:spPr>
            <a:xfrm>
              <a:off x="4808364" y="1624676"/>
              <a:ext cx="2528193" cy="1313926"/>
            </a:xfrm>
            <a:custGeom>
              <a:avLst/>
              <a:gdLst/>
              <a:ahLst/>
              <a:cxnLst/>
              <a:rect l="l" t="t" r="r" b="b"/>
              <a:pathLst>
                <a:path w="138096" h="88929" extrusionOk="0">
                  <a:moveTo>
                    <a:pt x="62989" y="0"/>
                  </a:moveTo>
                  <a:cubicBezTo>
                    <a:pt x="61780" y="0"/>
                    <a:pt x="60575" y="20"/>
                    <a:pt x="59408" y="117"/>
                  </a:cubicBezTo>
                  <a:cubicBezTo>
                    <a:pt x="58328" y="171"/>
                    <a:pt x="57248" y="117"/>
                    <a:pt x="56168" y="225"/>
                  </a:cubicBezTo>
                  <a:cubicBezTo>
                    <a:pt x="54412" y="360"/>
                    <a:pt x="52657" y="360"/>
                    <a:pt x="50902" y="360"/>
                  </a:cubicBezTo>
                  <a:cubicBezTo>
                    <a:pt x="49147" y="360"/>
                    <a:pt x="47391" y="360"/>
                    <a:pt x="45636" y="495"/>
                  </a:cubicBezTo>
                  <a:cubicBezTo>
                    <a:pt x="42180" y="495"/>
                    <a:pt x="38777" y="495"/>
                    <a:pt x="35321" y="603"/>
                  </a:cubicBezTo>
                  <a:cubicBezTo>
                    <a:pt x="32459" y="603"/>
                    <a:pt x="29596" y="765"/>
                    <a:pt x="26734" y="1089"/>
                  </a:cubicBezTo>
                  <a:cubicBezTo>
                    <a:pt x="24358" y="1143"/>
                    <a:pt x="21927" y="1359"/>
                    <a:pt x="19605" y="1791"/>
                  </a:cubicBezTo>
                  <a:cubicBezTo>
                    <a:pt x="17013" y="2169"/>
                    <a:pt x="14528" y="3033"/>
                    <a:pt x="12260" y="4384"/>
                  </a:cubicBezTo>
                  <a:cubicBezTo>
                    <a:pt x="10964" y="5086"/>
                    <a:pt x="9776" y="6004"/>
                    <a:pt x="8750" y="7084"/>
                  </a:cubicBezTo>
                  <a:cubicBezTo>
                    <a:pt x="5941" y="9784"/>
                    <a:pt x="3943" y="13241"/>
                    <a:pt x="2917" y="17021"/>
                  </a:cubicBezTo>
                  <a:cubicBezTo>
                    <a:pt x="2323" y="18533"/>
                    <a:pt x="1891" y="20153"/>
                    <a:pt x="1675" y="21828"/>
                  </a:cubicBezTo>
                  <a:cubicBezTo>
                    <a:pt x="1243" y="25392"/>
                    <a:pt x="811" y="28957"/>
                    <a:pt x="595" y="32521"/>
                  </a:cubicBezTo>
                  <a:cubicBezTo>
                    <a:pt x="649" y="33817"/>
                    <a:pt x="379" y="35113"/>
                    <a:pt x="433" y="36410"/>
                  </a:cubicBezTo>
                  <a:cubicBezTo>
                    <a:pt x="433" y="39758"/>
                    <a:pt x="379" y="43106"/>
                    <a:pt x="325" y="46401"/>
                  </a:cubicBezTo>
                  <a:cubicBezTo>
                    <a:pt x="433" y="48939"/>
                    <a:pt x="163" y="51423"/>
                    <a:pt x="163" y="53962"/>
                  </a:cubicBezTo>
                  <a:cubicBezTo>
                    <a:pt x="1" y="57418"/>
                    <a:pt x="649" y="60821"/>
                    <a:pt x="1081" y="64277"/>
                  </a:cubicBezTo>
                  <a:cubicBezTo>
                    <a:pt x="1567" y="67463"/>
                    <a:pt x="2485" y="70596"/>
                    <a:pt x="3781" y="73566"/>
                  </a:cubicBezTo>
                  <a:cubicBezTo>
                    <a:pt x="4591" y="75402"/>
                    <a:pt x="5725" y="77131"/>
                    <a:pt x="7183" y="78589"/>
                  </a:cubicBezTo>
                  <a:cubicBezTo>
                    <a:pt x="8480" y="79939"/>
                    <a:pt x="9992" y="81127"/>
                    <a:pt x="11666" y="82099"/>
                  </a:cubicBezTo>
                  <a:cubicBezTo>
                    <a:pt x="13124" y="82801"/>
                    <a:pt x="14420" y="83719"/>
                    <a:pt x="16095" y="84097"/>
                  </a:cubicBezTo>
                  <a:cubicBezTo>
                    <a:pt x="18093" y="84691"/>
                    <a:pt x="20091" y="85070"/>
                    <a:pt x="22089" y="85232"/>
                  </a:cubicBezTo>
                  <a:cubicBezTo>
                    <a:pt x="25276" y="85448"/>
                    <a:pt x="28300" y="86096"/>
                    <a:pt x="31432" y="86474"/>
                  </a:cubicBezTo>
                  <a:cubicBezTo>
                    <a:pt x="39047" y="87500"/>
                    <a:pt x="46770" y="87878"/>
                    <a:pt x="54439" y="88256"/>
                  </a:cubicBezTo>
                  <a:cubicBezTo>
                    <a:pt x="55628" y="88364"/>
                    <a:pt x="56870" y="88310"/>
                    <a:pt x="58112" y="88364"/>
                  </a:cubicBezTo>
                  <a:cubicBezTo>
                    <a:pt x="60596" y="88580"/>
                    <a:pt x="63080" y="88418"/>
                    <a:pt x="65619" y="88580"/>
                  </a:cubicBezTo>
                  <a:cubicBezTo>
                    <a:pt x="66402" y="88634"/>
                    <a:pt x="67185" y="88634"/>
                    <a:pt x="67968" y="88634"/>
                  </a:cubicBezTo>
                  <a:cubicBezTo>
                    <a:pt x="68751" y="88634"/>
                    <a:pt x="69534" y="88634"/>
                    <a:pt x="70317" y="88688"/>
                  </a:cubicBezTo>
                  <a:cubicBezTo>
                    <a:pt x="70992" y="88769"/>
                    <a:pt x="71654" y="88782"/>
                    <a:pt x="72316" y="88782"/>
                  </a:cubicBezTo>
                  <a:cubicBezTo>
                    <a:pt x="72646" y="88782"/>
                    <a:pt x="72977" y="88779"/>
                    <a:pt x="73310" y="88779"/>
                  </a:cubicBezTo>
                  <a:cubicBezTo>
                    <a:pt x="73642" y="88779"/>
                    <a:pt x="73976" y="88782"/>
                    <a:pt x="74314" y="88796"/>
                  </a:cubicBezTo>
                  <a:cubicBezTo>
                    <a:pt x="75772" y="88796"/>
                    <a:pt x="77284" y="88796"/>
                    <a:pt x="78742" y="88904"/>
                  </a:cubicBezTo>
                  <a:cubicBezTo>
                    <a:pt x="79787" y="88922"/>
                    <a:pt x="80837" y="88928"/>
                    <a:pt x="81889" y="88928"/>
                  </a:cubicBezTo>
                  <a:cubicBezTo>
                    <a:pt x="83993" y="88928"/>
                    <a:pt x="86105" y="88904"/>
                    <a:pt x="88194" y="88904"/>
                  </a:cubicBezTo>
                  <a:cubicBezTo>
                    <a:pt x="89582" y="88904"/>
                    <a:pt x="90931" y="88785"/>
                    <a:pt x="92275" y="88785"/>
                  </a:cubicBezTo>
                  <a:cubicBezTo>
                    <a:pt x="92499" y="88785"/>
                    <a:pt x="92722" y="88788"/>
                    <a:pt x="92946" y="88796"/>
                  </a:cubicBezTo>
                  <a:cubicBezTo>
                    <a:pt x="95809" y="88796"/>
                    <a:pt x="98617" y="88634"/>
                    <a:pt x="101479" y="88472"/>
                  </a:cubicBezTo>
                  <a:cubicBezTo>
                    <a:pt x="106448" y="88364"/>
                    <a:pt x="111363" y="87878"/>
                    <a:pt x="116277" y="87014"/>
                  </a:cubicBezTo>
                  <a:cubicBezTo>
                    <a:pt x="118329" y="86690"/>
                    <a:pt x="120382" y="86204"/>
                    <a:pt x="122326" y="85610"/>
                  </a:cubicBezTo>
                  <a:cubicBezTo>
                    <a:pt x="123838" y="85286"/>
                    <a:pt x="125296" y="84745"/>
                    <a:pt x="126646" y="84043"/>
                  </a:cubicBezTo>
                  <a:cubicBezTo>
                    <a:pt x="127997" y="83287"/>
                    <a:pt x="129293" y="82477"/>
                    <a:pt x="130535" y="81613"/>
                  </a:cubicBezTo>
                  <a:cubicBezTo>
                    <a:pt x="132803" y="79885"/>
                    <a:pt x="134477" y="77509"/>
                    <a:pt x="135450" y="74808"/>
                  </a:cubicBezTo>
                  <a:cubicBezTo>
                    <a:pt x="136314" y="72324"/>
                    <a:pt x="136962" y="69786"/>
                    <a:pt x="137286" y="67139"/>
                  </a:cubicBezTo>
                  <a:cubicBezTo>
                    <a:pt x="137880" y="63575"/>
                    <a:pt x="138096" y="59956"/>
                    <a:pt x="137988" y="56338"/>
                  </a:cubicBezTo>
                  <a:cubicBezTo>
                    <a:pt x="138042" y="54772"/>
                    <a:pt x="137718" y="53260"/>
                    <a:pt x="137772" y="51693"/>
                  </a:cubicBezTo>
                  <a:cubicBezTo>
                    <a:pt x="137772" y="49479"/>
                    <a:pt x="137556" y="47319"/>
                    <a:pt x="137502" y="45105"/>
                  </a:cubicBezTo>
                  <a:cubicBezTo>
                    <a:pt x="137232" y="42836"/>
                    <a:pt x="137394" y="40568"/>
                    <a:pt x="137178" y="38354"/>
                  </a:cubicBezTo>
                  <a:cubicBezTo>
                    <a:pt x="137178" y="36356"/>
                    <a:pt x="136908" y="34357"/>
                    <a:pt x="136692" y="32413"/>
                  </a:cubicBezTo>
                  <a:cubicBezTo>
                    <a:pt x="136368" y="28254"/>
                    <a:pt x="135720" y="24096"/>
                    <a:pt x="134802" y="20045"/>
                  </a:cubicBezTo>
                  <a:cubicBezTo>
                    <a:pt x="133991" y="16967"/>
                    <a:pt x="132857" y="13889"/>
                    <a:pt x="130751" y="11188"/>
                  </a:cubicBezTo>
                  <a:cubicBezTo>
                    <a:pt x="129185" y="9298"/>
                    <a:pt x="127187" y="7732"/>
                    <a:pt x="124972" y="6652"/>
                  </a:cubicBezTo>
                  <a:cubicBezTo>
                    <a:pt x="121516" y="4978"/>
                    <a:pt x="117789" y="3789"/>
                    <a:pt x="114009" y="3195"/>
                  </a:cubicBezTo>
                  <a:cubicBezTo>
                    <a:pt x="108500" y="2169"/>
                    <a:pt x="102829" y="1953"/>
                    <a:pt x="97267" y="1737"/>
                  </a:cubicBezTo>
                  <a:cubicBezTo>
                    <a:pt x="91380" y="1359"/>
                    <a:pt x="85493" y="765"/>
                    <a:pt x="79607" y="657"/>
                  </a:cubicBezTo>
                  <a:cubicBezTo>
                    <a:pt x="74854" y="387"/>
                    <a:pt x="70155" y="225"/>
                    <a:pt x="65403" y="9"/>
                  </a:cubicBezTo>
                  <a:cubicBezTo>
                    <a:pt x="64603" y="9"/>
                    <a:pt x="63796" y="0"/>
                    <a:pt x="6298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101"/>
          <p:cNvGrpSpPr/>
          <p:nvPr/>
        </p:nvGrpSpPr>
        <p:grpSpPr>
          <a:xfrm>
            <a:off x="811163" y="1401129"/>
            <a:ext cx="3540271" cy="1613900"/>
            <a:chOff x="1713900" y="1624675"/>
            <a:chExt cx="2637663" cy="139045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16" name="Google Shape;2016;p101"/>
            <p:cNvSpPr/>
            <p:nvPr/>
          </p:nvSpPr>
          <p:spPr>
            <a:xfrm>
              <a:off x="1732220" y="1701203"/>
              <a:ext cx="2619343" cy="1313926"/>
            </a:xfrm>
            <a:custGeom>
              <a:avLst/>
              <a:gdLst/>
              <a:ahLst/>
              <a:cxnLst/>
              <a:rect l="l" t="t" r="r" b="b"/>
              <a:pathLst>
                <a:path w="138151" h="88929" extrusionOk="0">
                  <a:moveTo>
                    <a:pt x="75162" y="0"/>
                  </a:moveTo>
                  <a:cubicBezTo>
                    <a:pt x="74355" y="0"/>
                    <a:pt x="73547" y="9"/>
                    <a:pt x="72748" y="9"/>
                  </a:cubicBezTo>
                  <a:cubicBezTo>
                    <a:pt x="67996" y="225"/>
                    <a:pt x="63297" y="387"/>
                    <a:pt x="58544" y="657"/>
                  </a:cubicBezTo>
                  <a:cubicBezTo>
                    <a:pt x="52658" y="765"/>
                    <a:pt x="46825" y="1359"/>
                    <a:pt x="40938" y="1737"/>
                  </a:cubicBezTo>
                  <a:cubicBezTo>
                    <a:pt x="35321" y="1953"/>
                    <a:pt x="29651" y="2169"/>
                    <a:pt x="24196" y="3195"/>
                  </a:cubicBezTo>
                  <a:cubicBezTo>
                    <a:pt x="20362" y="3789"/>
                    <a:pt x="16689" y="4978"/>
                    <a:pt x="13233" y="6706"/>
                  </a:cubicBezTo>
                  <a:cubicBezTo>
                    <a:pt x="11018" y="7786"/>
                    <a:pt x="9020" y="9298"/>
                    <a:pt x="7454" y="11242"/>
                  </a:cubicBezTo>
                  <a:cubicBezTo>
                    <a:pt x="5294" y="13943"/>
                    <a:pt x="4214" y="17021"/>
                    <a:pt x="3403" y="20045"/>
                  </a:cubicBezTo>
                  <a:cubicBezTo>
                    <a:pt x="2431" y="24096"/>
                    <a:pt x="1783" y="28254"/>
                    <a:pt x="1405" y="32413"/>
                  </a:cubicBezTo>
                  <a:cubicBezTo>
                    <a:pt x="1189" y="34411"/>
                    <a:pt x="973" y="36356"/>
                    <a:pt x="973" y="38354"/>
                  </a:cubicBezTo>
                  <a:cubicBezTo>
                    <a:pt x="757" y="40622"/>
                    <a:pt x="865" y="42890"/>
                    <a:pt x="595" y="45105"/>
                  </a:cubicBezTo>
                  <a:cubicBezTo>
                    <a:pt x="595" y="47319"/>
                    <a:pt x="379" y="49479"/>
                    <a:pt x="379" y="51693"/>
                  </a:cubicBezTo>
                  <a:cubicBezTo>
                    <a:pt x="433" y="53260"/>
                    <a:pt x="109" y="54826"/>
                    <a:pt x="163" y="56392"/>
                  </a:cubicBezTo>
                  <a:cubicBezTo>
                    <a:pt x="1" y="60010"/>
                    <a:pt x="217" y="63629"/>
                    <a:pt x="865" y="67193"/>
                  </a:cubicBezTo>
                  <a:cubicBezTo>
                    <a:pt x="1189" y="69786"/>
                    <a:pt x="1783" y="72378"/>
                    <a:pt x="2701" y="74808"/>
                  </a:cubicBezTo>
                  <a:cubicBezTo>
                    <a:pt x="3619" y="77509"/>
                    <a:pt x="5348" y="79885"/>
                    <a:pt x="7616" y="81667"/>
                  </a:cubicBezTo>
                  <a:cubicBezTo>
                    <a:pt x="8858" y="82531"/>
                    <a:pt x="10154" y="83287"/>
                    <a:pt x="11504" y="84043"/>
                  </a:cubicBezTo>
                  <a:cubicBezTo>
                    <a:pt x="12855" y="84745"/>
                    <a:pt x="14313" y="85286"/>
                    <a:pt x="15825" y="85610"/>
                  </a:cubicBezTo>
                  <a:cubicBezTo>
                    <a:pt x="17823" y="86204"/>
                    <a:pt x="19821" y="86690"/>
                    <a:pt x="21928" y="87014"/>
                  </a:cubicBezTo>
                  <a:cubicBezTo>
                    <a:pt x="26788" y="87878"/>
                    <a:pt x="31703" y="88364"/>
                    <a:pt x="36672" y="88472"/>
                  </a:cubicBezTo>
                  <a:cubicBezTo>
                    <a:pt x="39534" y="88634"/>
                    <a:pt x="42396" y="88796"/>
                    <a:pt x="45259" y="88796"/>
                  </a:cubicBezTo>
                  <a:cubicBezTo>
                    <a:pt x="45482" y="88788"/>
                    <a:pt x="45706" y="88785"/>
                    <a:pt x="45930" y="88785"/>
                  </a:cubicBezTo>
                  <a:cubicBezTo>
                    <a:pt x="47272" y="88785"/>
                    <a:pt x="48615" y="88904"/>
                    <a:pt x="49957" y="88904"/>
                  </a:cubicBezTo>
                  <a:cubicBezTo>
                    <a:pt x="52082" y="88904"/>
                    <a:pt x="54182" y="88928"/>
                    <a:pt x="56274" y="88928"/>
                  </a:cubicBezTo>
                  <a:cubicBezTo>
                    <a:pt x="57320" y="88928"/>
                    <a:pt x="58364" y="88922"/>
                    <a:pt x="59408" y="88904"/>
                  </a:cubicBezTo>
                  <a:cubicBezTo>
                    <a:pt x="60921" y="88796"/>
                    <a:pt x="62379" y="88796"/>
                    <a:pt x="63891" y="88796"/>
                  </a:cubicBezTo>
                  <a:cubicBezTo>
                    <a:pt x="64215" y="88782"/>
                    <a:pt x="64539" y="88779"/>
                    <a:pt x="64864" y="88779"/>
                  </a:cubicBezTo>
                  <a:cubicBezTo>
                    <a:pt x="65189" y="88779"/>
                    <a:pt x="65515" y="88782"/>
                    <a:pt x="65842" y="88782"/>
                  </a:cubicBezTo>
                  <a:cubicBezTo>
                    <a:pt x="66497" y="88782"/>
                    <a:pt x="67158" y="88769"/>
                    <a:pt x="67834" y="88688"/>
                  </a:cubicBezTo>
                  <a:cubicBezTo>
                    <a:pt x="68617" y="88634"/>
                    <a:pt x="69400" y="88634"/>
                    <a:pt x="70183" y="88634"/>
                  </a:cubicBezTo>
                  <a:cubicBezTo>
                    <a:pt x="70966" y="88634"/>
                    <a:pt x="71749" y="88634"/>
                    <a:pt x="72532" y="88580"/>
                  </a:cubicBezTo>
                  <a:cubicBezTo>
                    <a:pt x="75070" y="88418"/>
                    <a:pt x="77555" y="88580"/>
                    <a:pt x="80039" y="88364"/>
                  </a:cubicBezTo>
                  <a:cubicBezTo>
                    <a:pt x="81281" y="88310"/>
                    <a:pt x="82523" y="88364"/>
                    <a:pt x="83712" y="88256"/>
                  </a:cubicBezTo>
                  <a:cubicBezTo>
                    <a:pt x="91435" y="87878"/>
                    <a:pt x="99103" y="87500"/>
                    <a:pt x="106718" y="86474"/>
                  </a:cubicBezTo>
                  <a:cubicBezTo>
                    <a:pt x="109851" y="86096"/>
                    <a:pt x="112875" y="85448"/>
                    <a:pt x="116062" y="85232"/>
                  </a:cubicBezTo>
                  <a:cubicBezTo>
                    <a:pt x="118060" y="85070"/>
                    <a:pt x="120058" y="84691"/>
                    <a:pt x="122056" y="84097"/>
                  </a:cubicBezTo>
                  <a:cubicBezTo>
                    <a:pt x="123731" y="83719"/>
                    <a:pt x="125027" y="82801"/>
                    <a:pt x="126485" y="82099"/>
                  </a:cubicBezTo>
                  <a:cubicBezTo>
                    <a:pt x="128159" y="81127"/>
                    <a:pt x="129671" y="79939"/>
                    <a:pt x="130967" y="78589"/>
                  </a:cubicBezTo>
                  <a:cubicBezTo>
                    <a:pt x="132426" y="77131"/>
                    <a:pt x="133560" y="75402"/>
                    <a:pt x="134370" y="73566"/>
                  </a:cubicBezTo>
                  <a:cubicBezTo>
                    <a:pt x="135720" y="70596"/>
                    <a:pt x="136584" y="67463"/>
                    <a:pt x="137070" y="64277"/>
                  </a:cubicBezTo>
                  <a:cubicBezTo>
                    <a:pt x="137502" y="60821"/>
                    <a:pt x="138150" y="57418"/>
                    <a:pt x="138042" y="53962"/>
                  </a:cubicBezTo>
                  <a:cubicBezTo>
                    <a:pt x="138042" y="51423"/>
                    <a:pt x="137772" y="48939"/>
                    <a:pt x="137826" y="46401"/>
                  </a:cubicBezTo>
                  <a:cubicBezTo>
                    <a:pt x="137772" y="43106"/>
                    <a:pt x="137772" y="39758"/>
                    <a:pt x="137772" y="36410"/>
                  </a:cubicBezTo>
                  <a:cubicBezTo>
                    <a:pt x="137772" y="35113"/>
                    <a:pt x="137556" y="33817"/>
                    <a:pt x="137556" y="32521"/>
                  </a:cubicBezTo>
                  <a:cubicBezTo>
                    <a:pt x="137394" y="28957"/>
                    <a:pt x="136908" y="25392"/>
                    <a:pt x="136530" y="21828"/>
                  </a:cubicBezTo>
                  <a:cubicBezTo>
                    <a:pt x="136260" y="20153"/>
                    <a:pt x="135828" y="18587"/>
                    <a:pt x="135288" y="17021"/>
                  </a:cubicBezTo>
                  <a:cubicBezTo>
                    <a:pt x="134262" y="13241"/>
                    <a:pt x="132264" y="9784"/>
                    <a:pt x="129455" y="7084"/>
                  </a:cubicBezTo>
                  <a:cubicBezTo>
                    <a:pt x="128375" y="6004"/>
                    <a:pt x="127187" y="5086"/>
                    <a:pt x="125945" y="4384"/>
                  </a:cubicBezTo>
                  <a:cubicBezTo>
                    <a:pt x="123677" y="3033"/>
                    <a:pt x="121192" y="2169"/>
                    <a:pt x="118600" y="1791"/>
                  </a:cubicBezTo>
                  <a:cubicBezTo>
                    <a:pt x="116224" y="1359"/>
                    <a:pt x="113847" y="1143"/>
                    <a:pt x="111471" y="1089"/>
                  </a:cubicBezTo>
                  <a:cubicBezTo>
                    <a:pt x="108609" y="765"/>
                    <a:pt x="105746" y="603"/>
                    <a:pt x="102830" y="603"/>
                  </a:cubicBezTo>
                  <a:cubicBezTo>
                    <a:pt x="99428" y="495"/>
                    <a:pt x="95971" y="495"/>
                    <a:pt x="92515" y="495"/>
                  </a:cubicBezTo>
                  <a:cubicBezTo>
                    <a:pt x="90759" y="360"/>
                    <a:pt x="89004" y="360"/>
                    <a:pt x="87249" y="360"/>
                  </a:cubicBezTo>
                  <a:cubicBezTo>
                    <a:pt x="85494" y="360"/>
                    <a:pt x="83739" y="360"/>
                    <a:pt x="81983" y="225"/>
                  </a:cubicBezTo>
                  <a:cubicBezTo>
                    <a:pt x="80903" y="117"/>
                    <a:pt x="79823" y="171"/>
                    <a:pt x="78743" y="117"/>
                  </a:cubicBezTo>
                  <a:cubicBezTo>
                    <a:pt x="77576" y="20"/>
                    <a:pt x="76371" y="0"/>
                    <a:pt x="751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17" name="Google Shape;2017;p101"/>
            <p:cNvSpPr/>
            <p:nvPr/>
          </p:nvSpPr>
          <p:spPr>
            <a:xfrm>
              <a:off x="1713900" y="1624675"/>
              <a:ext cx="2619343" cy="1313926"/>
            </a:xfrm>
            <a:custGeom>
              <a:avLst/>
              <a:gdLst/>
              <a:ahLst/>
              <a:cxnLst/>
              <a:rect l="l" t="t" r="r" b="b"/>
              <a:pathLst>
                <a:path w="138151" h="88929" extrusionOk="0">
                  <a:moveTo>
                    <a:pt x="75162" y="0"/>
                  </a:moveTo>
                  <a:cubicBezTo>
                    <a:pt x="74355" y="0"/>
                    <a:pt x="73547" y="9"/>
                    <a:pt x="72748" y="9"/>
                  </a:cubicBezTo>
                  <a:cubicBezTo>
                    <a:pt x="67996" y="225"/>
                    <a:pt x="63297" y="387"/>
                    <a:pt x="58544" y="657"/>
                  </a:cubicBezTo>
                  <a:cubicBezTo>
                    <a:pt x="52658" y="765"/>
                    <a:pt x="46825" y="1359"/>
                    <a:pt x="40938" y="1737"/>
                  </a:cubicBezTo>
                  <a:cubicBezTo>
                    <a:pt x="35321" y="1953"/>
                    <a:pt x="29651" y="2169"/>
                    <a:pt x="24196" y="3195"/>
                  </a:cubicBezTo>
                  <a:cubicBezTo>
                    <a:pt x="20362" y="3789"/>
                    <a:pt x="16689" y="4978"/>
                    <a:pt x="13233" y="6706"/>
                  </a:cubicBezTo>
                  <a:cubicBezTo>
                    <a:pt x="11018" y="7786"/>
                    <a:pt x="9020" y="9298"/>
                    <a:pt x="7454" y="11242"/>
                  </a:cubicBezTo>
                  <a:cubicBezTo>
                    <a:pt x="5294" y="13943"/>
                    <a:pt x="4214" y="17021"/>
                    <a:pt x="3403" y="20045"/>
                  </a:cubicBezTo>
                  <a:cubicBezTo>
                    <a:pt x="2431" y="24096"/>
                    <a:pt x="1783" y="28254"/>
                    <a:pt x="1405" y="32413"/>
                  </a:cubicBezTo>
                  <a:cubicBezTo>
                    <a:pt x="1189" y="34411"/>
                    <a:pt x="973" y="36356"/>
                    <a:pt x="973" y="38354"/>
                  </a:cubicBezTo>
                  <a:cubicBezTo>
                    <a:pt x="757" y="40622"/>
                    <a:pt x="865" y="42890"/>
                    <a:pt x="595" y="45105"/>
                  </a:cubicBezTo>
                  <a:cubicBezTo>
                    <a:pt x="595" y="47319"/>
                    <a:pt x="379" y="49479"/>
                    <a:pt x="379" y="51693"/>
                  </a:cubicBezTo>
                  <a:cubicBezTo>
                    <a:pt x="433" y="53260"/>
                    <a:pt x="109" y="54826"/>
                    <a:pt x="163" y="56392"/>
                  </a:cubicBezTo>
                  <a:cubicBezTo>
                    <a:pt x="1" y="60010"/>
                    <a:pt x="217" y="63629"/>
                    <a:pt x="865" y="67193"/>
                  </a:cubicBezTo>
                  <a:cubicBezTo>
                    <a:pt x="1189" y="69786"/>
                    <a:pt x="1783" y="72378"/>
                    <a:pt x="2701" y="74808"/>
                  </a:cubicBezTo>
                  <a:cubicBezTo>
                    <a:pt x="3619" y="77509"/>
                    <a:pt x="5348" y="79885"/>
                    <a:pt x="7616" y="81667"/>
                  </a:cubicBezTo>
                  <a:cubicBezTo>
                    <a:pt x="8858" y="82531"/>
                    <a:pt x="10154" y="83287"/>
                    <a:pt x="11504" y="84043"/>
                  </a:cubicBezTo>
                  <a:cubicBezTo>
                    <a:pt x="12855" y="84745"/>
                    <a:pt x="14313" y="85286"/>
                    <a:pt x="15825" y="85610"/>
                  </a:cubicBezTo>
                  <a:cubicBezTo>
                    <a:pt x="17823" y="86204"/>
                    <a:pt x="19821" y="86690"/>
                    <a:pt x="21928" y="87014"/>
                  </a:cubicBezTo>
                  <a:cubicBezTo>
                    <a:pt x="26788" y="87878"/>
                    <a:pt x="31703" y="88364"/>
                    <a:pt x="36672" y="88472"/>
                  </a:cubicBezTo>
                  <a:cubicBezTo>
                    <a:pt x="39534" y="88634"/>
                    <a:pt x="42396" y="88796"/>
                    <a:pt x="45259" y="88796"/>
                  </a:cubicBezTo>
                  <a:cubicBezTo>
                    <a:pt x="45482" y="88788"/>
                    <a:pt x="45706" y="88785"/>
                    <a:pt x="45930" y="88785"/>
                  </a:cubicBezTo>
                  <a:cubicBezTo>
                    <a:pt x="47272" y="88785"/>
                    <a:pt x="48615" y="88904"/>
                    <a:pt x="49957" y="88904"/>
                  </a:cubicBezTo>
                  <a:cubicBezTo>
                    <a:pt x="52082" y="88904"/>
                    <a:pt x="54182" y="88928"/>
                    <a:pt x="56274" y="88928"/>
                  </a:cubicBezTo>
                  <a:cubicBezTo>
                    <a:pt x="57320" y="88928"/>
                    <a:pt x="58364" y="88922"/>
                    <a:pt x="59408" y="88904"/>
                  </a:cubicBezTo>
                  <a:cubicBezTo>
                    <a:pt x="60921" y="88796"/>
                    <a:pt x="62379" y="88796"/>
                    <a:pt x="63891" y="88796"/>
                  </a:cubicBezTo>
                  <a:cubicBezTo>
                    <a:pt x="64215" y="88782"/>
                    <a:pt x="64539" y="88779"/>
                    <a:pt x="64864" y="88779"/>
                  </a:cubicBezTo>
                  <a:cubicBezTo>
                    <a:pt x="65189" y="88779"/>
                    <a:pt x="65515" y="88782"/>
                    <a:pt x="65842" y="88782"/>
                  </a:cubicBezTo>
                  <a:cubicBezTo>
                    <a:pt x="66497" y="88782"/>
                    <a:pt x="67158" y="88769"/>
                    <a:pt x="67834" y="88688"/>
                  </a:cubicBezTo>
                  <a:cubicBezTo>
                    <a:pt x="68617" y="88634"/>
                    <a:pt x="69400" y="88634"/>
                    <a:pt x="70183" y="88634"/>
                  </a:cubicBezTo>
                  <a:cubicBezTo>
                    <a:pt x="70966" y="88634"/>
                    <a:pt x="71749" y="88634"/>
                    <a:pt x="72532" y="88580"/>
                  </a:cubicBezTo>
                  <a:cubicBezTo>
                    <a:pt x="75070" y="88418"/>
                    <a:pt x="77555" y="88580"/>
                    <a:pt x="80039" y="88364"/>
                  </a:cubicBezTo>
                  <a:cubicBezTo>
                    <a:pt x="81281" y="88310"/>
                    <a:pt x="82523" y="88364"/>
                    <a:pt x="83712" y="88256"/>
                  </a:cubicBezTo>
                  <a:cubicBezTo>
                    <a:pt x="91435" y="87878"/>
                    <a:pt x="99103" y="87500"/>
                    <a:pt x="106718" y="86474"/>
                  </a:cubicBezTo>
                  <a:cubicBezTo>
                    <a:pt x="109851" y="86096"/>
                    <a:pt x="112875" y="85448"/>
                    <a:pt x="116062" y="85232"/>
                  </a:cubicBezTo>
                  <a:cubicBezTo>
                    <a:pt x="118060" y="85070"/>
                    <a:pt x="120058" y="84691"/>
                    <a:pt x="122056" y="84097"/>
                  </a:cubicBezTo>
                  <a:cubicBezTo>
                    <a:pt x="123731" y="83719"/>
                    <a:pt x="125027" y="82801"/>
                    <a:pt x="126485" y="82099"/>
                  </a:cubicBezTo>
                  <a:cubicBezTo>
                    <a:pt x="128159" y="81127"/>
                    <a:pt x="129671" y="79939"/>
                    <a:pt x="130967" y="78589"/>
                  </a:cubicBezTo>
                  <a:cubicBezTo>
                    <a:pt x="132426" y="77131"/>
                    <a:pt x="133560" y="75402"/>
                    <a:pt x="134370" y="73566"/>
                  </a:cubicBezTo>
                  <a:cubicBezTo>
                    <a:pt x="135720" y="70596"/>
                    <a:pt x="136584" y="67463"/>
                    <a:pt x="137070" y="64277"/>
                  </a:cubicBezTo>
                  <a:cubicBezTo>
                    <a:pt x="137502" y="60821"/>
                    <a:pt x="138150" y="57418"/>
                    <a:pt x="138042" y="53962"/>
                  </a:cubicBezTo>
                  <a:cubicBezTo>
                    <a:pt x="138042" y="51423"/>
                    <a:pt x="137772" y="48939"/>
                    <a:pt x="137826" y="46401"/>
                  </a:cubicBezTo>
                  <a:cubicBezTo>
                    <a:pt x="137772" y="43106"/>
                    <a:pt x="137772" y="39758"/>
                    <a:pt x="137772" y="36410"/>
                  </a:cubicBezTo>
                  <a:cubicBezTo>
                    <a:pt x="137772" y="35113"/>
                    <a:pt x="137556" y="33817"/>
                    <a:pt x="137556" y="32521"/>
                  </a:cubicBezTo>
                  <a:cubicBezTo>
                    <a:pt x="137394" y="28957"/>
                    <a:pt x="136908" y="25392"/>
                    <a:pt x="136530" y="21828"/>
                  </a:cubicBezTo>
                  <a:cubicBezTo>
                    <a:pt x="136260" y="20153"/>
                    <a:pt x="135828" y="18587"/>
                    <a:pt x="135288" y="17021"/>
                  </a:cubicBezTo>
                  <a:cubicBezTo>
                    <a:pt x="134262" y="13241"/>
                    <a:pt x="132264" y="9784"/>
                    <a:pt x="129455" y="7084"/>
                  </a:cubicBezTo>
                  <a:cubicBezTo>
                    <a:pt x="128375" y="6004"/>
                    <a:pt x="127187" y="5086"/>
                    <a:pt x="125945" y="4384"/>
                  </a:cubicBezTo>
                  <a:cubicBezTo>
                    <a:pt x="123677" y="3033"/>
                    <a:pt x="121192" y="2169"/>
                    <a:pt x="118600" y="1791"/>
                  </a:cubicBezTo>
                  <a:cubicBezTo>
                    <a:pt x="116224" y="1359"/>
                    <a:pt x="113847" y="1143"/>
                    <a:pt x="111471" y="1089"/>
                  </a:cubicBezTo>
                  <a:cubicBezTo>
                    <a:pt x="108609" y="765"/>
                    <a:pt x="105746" y="603"/>
                    <a:pt x="102830" y="603"/>
                  </a:cubicBezTo>
                  <a:cubicBezTo>
                    <a:pt x="99428" y="495"/>
                    <a:pt x="95971" y="495"/>
                    <a:pt x="92515" y="495"/>
                  </a:cubicBezTo>
                  <a:cubicBezTo>
                    <a:pt x="90759" y="360"/>
                    <a:pt x="89004" y="360"/>
                    <a:pt x="87249" y="360"/>
                  </a:cubicBezTo>
                  <a:cubicBezTo>
                    <a:pt x="85494" y="360"/>
                    <a:pt x="83739" y="360"/>
                    <a:pt x="81983" y="225"/>
                  </a:cubicBezTo>
                  <a:cubicBezTo>
                    <a:pt x="80903" y="117"/>
                    <a:pt x="79823" y="171"/>
                    <a:pt x="78743" y="117"/>
                  </a:cubicBezTo>
                  <a:cubicBezTo>
                    <a:pt x="77576" y="20"/>
                    <a:pt x="76371" y="0"/>
                    <a:pt x="7516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018" name="Google Shape;2018;p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latin typeface="+mn-ea"/>
                <a:ea typeface="+mn-ea"/>
                <a:cs typeface="Potta One"/>
                <a:sym typeface="Potta One"/>
              </a:rPr>
              <a:t>Give me some music!!!</a:t>
            </a:r>
            <a:endParaRPr b="1" dirty="0">
              <a:latin typeface="+mn-ea"/>
              <a:ea typeface="+mn-ea"/>
              <a:cs typeface="Potta One"/>
              <a:sym typeface="Potta One"/>
            </a:endParaRPr>
          </a:p>
        </p:txBody>
      </p:sp>
      <p:sp>
        <p:nvSpPr>
          <p:cNvPr id="2019" name="Google Shape;2019;p101"/>
          <p:cNvSpPr txBox="1"/>
          <p:nvPr/>
        </p:nvSpPr>
        <p:spPr>
          <a:xfrm>
            <a:off x="1081256" y="1867765"/>
            <a:ext cx="30840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u="sng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Reggae One"/>
                <a:sym typeface="Reggae On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大自然音樂 Nature music -晨歌 (森林狂想曲)Morning song (forest Rhapsody)</a:t>
            </a:r>
            <a:endParaRPr u="sng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  <a:cs typeface="Reggae One"/>
              <a:sym typeface="Reggae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u="sng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Reggae One"/>
                <a:sym typeface="Reggae One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Relaxing Music with Birds Singing - Beautiful Piano Music &amp; Guitar Music by Soothing Relaxation</a:t>
            </a:r>
            <a:endParaRPr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  <a:cs typeface="Reggae One"/>
              <a:sym typeface="Reggae One"/>
            </a:endParaRPr>
          </a:p>
        </p:txBody>
      </p:sp>
      <p:sp>
        <p:nvSpPr>
          <p:cNvPr id="2020" name="Google Shape;2020;p101"/>
          <p:cNvSpPr txBox="1"/>
          <p:nvPr/>
        </p:nvSpPr>
        <p:spPr>
          <a:xfrm>
            <a:off x="1262655" y="3442816"/>
            <a:ext cx="25029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spcBef>
                <a:spcPts val="1200"/>
              </a:spcBef>
              <a:buNone/>
              <a:defRPr sz="1100" u="sng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Reggae One"/>
              </a:defRPr>
            </a:lvl1pPr>
          </a:lstStyle>
          <a:p>
            <a:r>
              <a:rPr lang="zh-TW" sz="1400" dirty="0">
                <a:sym typeface="Reggae One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西藏碗放鬆的聲音與水的冥想，放鬆，和聲脈輪</a:t>
            </a:r>
            <a:endParaRPr sz="1400" dirty="0">
              <a:sym typeface="Reggae One"/>
            </a:endParaRPr>
          </a:p>
        </p:txBody>
      </p:sp>
      <p:sp>
        <p:nvSpPr>
          <p:cNvPr id="2021" name="Google Shape;2021;p101"/>
          <p:cNvSpPr txBox="1"/>
          <p:nvPr/>
        </p:nvSpPr>
        <p:spPr>
          <a:xfrm>
            <a:off x="4881679" y="1656873"/>
            <a:ext cx="3195102" cy="109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Bef>
                <a:spcPts val="1200"/>
              </a:spcBef>
              <a:buNone/>
              <a:defRPr u="sng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Reggae One"/>
              </a:defRPr>
            </a:lvl1pPr>
          </a:lstStyle>
          <a:p>
            <a:endParaRPr dirty="0">
              <a:sym typeface="Stick"/>
            </a:endParaRPr>
          </a:p>
          <a:p>
            <a:r>
              <a:rPr lang="zh-TW" dirty="0">
                <a:sym typeface="Reggae One"/>
                <a:hlinkClick r:id="rId6"/>
              </a:rPr>
              <a:t>《Amazing Guitar 2》</a:t>
            </a:r>
            <a:br>
              <a:rPr lang="zh-TW" dirty="0">
                <a:sym typeface="Reggae One"/>
                <a:hlinkClick r:id="rId6"/>
              </a:rPr>
            </a:br>
            <a:r>
              <a:rPr lang="zh-TW" dirty="0">
                <a:sym typeface="Reggae One"/>
                <a:hlinkClick r:id="rId6"/>
              </a:rPr>
              <a:t>純結他靈修音樂 - 基恩敬拜AGWMM</a:t>
            </a:r>
            <a:endParaRPr dirty="0">
              <a:sym typeface="Reggae One"/>
            </a:endParaRPr>
          </a:p>
          <a:p>
            <a:endParaRPr dirty="0">
              <a:sym typeface="Stick"/>
            </a:endParaRPr>
          </a:p>
          <a:p>
            <a:endParaRPr dirty="0">
              <a:sym typeface="Open Sans"/>
            </a:endParaRPr>
          </a:p>
        </p:txBody>
      </p:sp>
      <p:sp>
        <p:nvSpPr>
          <p:cNvPr id="2022" name="Google Shape;2022;p101"/>
          <p:cNvSpPr txBox="1"/>
          <p:nvPr/>
        </p:nvSpPr>
        <p:spPr>
          <a:xfrm>
            <a:off x="5114538" y="3522238"/>
            <a:ext cx="26436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Bef>
                <a:spcPts val="1200"/>
              </a:spcBef>
              <a:buNone/>
              <a:defRPr u="sng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Reggae One"/>
              </a:defRPr>
            </a:lvl1pPr>
          </a:lstStyle>
          <a:p>
            <a:r>
              <a:rPr lang="zh-TW" dirty="0">
                <a:sym typeface="Reggae One"/>
                <a:hlinkClick r:id="rId7"/>
              </a:rPr>
              <a:t>100首專注力讀書音樂 ! </a:t>
            </a:r>
            <a:br>
              <a:rPr lang="zh-TW" dirty="0">
                <a:sym typeface="Reggae One"/>
                <a:hlinkClick r:id="rId7"/>
              </a:rPr>
            </a:br>
            <a:r>
              <a:rPr lang="zh-TW" dirty="0">
                <a:sym typeface="Reggae One"/>
                <a:hlinkClick r:id="rId7"/>
              </a:rPr>
              <a:t>超專心學習 - Relaxing Piano Music For Study &amp; working Music</a:t>
            </a:r>
            <a:endParaRPr dirty="0">
              <a:sym typeface="Reggae One"/>
            </a:endParaRPr>
          </a:p>
        </p:txBody>
      </p:sp>
      <p:sp>
        <p:nvSpPr>
          <p:cNvPr id="2023" name="Google Shape;2023;p101"/>
          <p:cNvSpPr/>
          <p:nvPr/>
        </p:nvSpPr>
        <p:spPr>
          <a:xfrm>
            <a:off x="3800200" y="2384775"/>
            <a:ext cx="1543577" cy="1457552"/>
          </a:xfrm>
          <a:custGeom>
            <a:avLst/>
            <a:gdLst/>
            <a:ahLst/>
            <a:cxnLst/>
            <a:rect l="l" t="t" r="r" b="b"/>
            <a:pathLst>
              <a:path w="70912" h="66960" extrusionOk="0">
                <a:moveTo>
                  <a:pt x="33161" y="1"/>
                </a:moveTo>
                <a:cubicBezTo>
                  <a:pt x="29920" y="55"/>
                  <a:pt x="26788" y="703"/>
                  <a:pt x="23817" y="1945"/>
                </a:cubicBezTo>
                <a:cubicBezTo>
                  <a:pt x="20739" y="3187"/>
                  <a:pt x="18093" y="5131"/>
                  <a:pt x="15500" y="7130"/>
                </a:cubicBezTo>
                <a:cubicBezTo>
                  <a:pt x="10802" y="10910"/>
                  <a:pt x="6535" y="15231"/>
                  <a:pt x="3511" y="20469"/>
                </a:cubicBezTo>
                <a:cubicBezTo>
                  <a:pt x="1837" y="23332"/>
                  <a:pt x="865" y="26572"/>
                  <a:pt x="649" y="29920"/>
                </a:cubicBezTo>
                <a:cubicBezTo>
                  <a:pt x="108" y="32513"/>
                  <a:pt x="0" y="35213"/>
                  <a:pt x="271" y="37859"/>
                </a:cubicBezTo>
                <a:cubicBezTo>
                  <a:pt x="703" y="43530"/>
                  <a:pt x="2539" y="49309"/>
                  <a:pt x="6265" y="53791"/>
                </a:cubicBezTo>
                <a:cubicBezTo>
                  <a:pt x="10424" y="58706"/>
                  <a:pt x="15824" y="62432"/>
                  <a:pt x="21981" y="64593"/>
                </a:cubicBezTo>
                <a:cubicBezTo>
                  <a:pt x="26394" y="66166"/>
                  <a:pt x="31044" y="66960"/>
                  <a:pt x="35713" y="66960"/>
                </a:cubicBezTo>
                <a:cubicBezTo>
                  <a:pt x="38417" y="66960"/>
                  <a:pt x="41127" y="66694"/>
                  <a:pt x="43800" y="66159"/>
                </a:cubicBezTo>
                <a:cubicBezTo>
                  <a:pt x="49687" y="64917"/>
                  <a:pt x="55141" y="62216"/>
                  <a:pt x="59732" y="58328"/>
                </a:cubicBezTo>
                <a:cubicBezTo>
                  <a:pt x="64053" y="54709"/>
                  <a:pt x="67779" y="50011"/>
                  <a:pt x="69453" y="44502"/>
                </a:cubicBezTo>
                <a:cubicBezTo>
                  <a:pt x="70533" y="40992"/>
                  <a:pt x="70911" y="37319"/>
                  <a:pt x="70587" y="33647"/>
                </a:cubicBezTo>
                <a:cubicBezTo>
                  <a:pt x="69885" y="26788"/>
                  <a:pt x="67293" y="20253"/>
                  <a:pt x="63134" y="14799"/>
                </a:cubicBezTo>
                <a:cubicBezTo>
                  <a:pt x="59462" y="10100"/>
                  <a:pt x="54709" y="6373"/>
                  <a:pt x="49363" y="3835"/>
                </a:cubicBezTo>
                <a:cubicBezTo>
                  <a:pt x="44340" y="1297"/>
                  <a:pt x="38777" y="1"/>
                  <a:pt x="33161" y="1"/>
                </a:cubicBezTo>
                <a:close/>
              </a:path>
            </a:pathLst>
          </a:cu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4" name="Google Shape;2024;p101"/>
          <p:cNvGrpSpPr/>
          <p:nvPr/>
        </p:nvGrpSpPr>
        <p:grpSpPr>
          <a:xfrm>
            <a:off x="4326845" y="2751196"/>
            <a:ext cx="543124" cy="540694"/>
            <a:chOff x="-9089725" y="3180200"/>
            <a:chExt cx="353550" cy="351900"/>
          </a:xfrm>
        </p:grpSpPr>
        <p:sp>
          <p:nvSpPr>
            <p:cNvPr id="2025" name="Google Shape;2025;p101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01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101"/>
          <p:cNvGrpSpPr/>
          <p:nvPr/>
        </p:nvGrpSpPr>
        <p:grpSpPr>
          <a:xfrm>
            <a:off x="746397" y="1401127"/>
            <a:ext cx="384399" cy="460611"/>
            <a:chOff x="-32576675" y="3944600"/>
            <a:chExt cx="307200" cy="292025"/>
          </a:xfrm>
        </p:grpSpPr>
        <p:sp>
          <p:nvSpPr>
            <p:cNvPr id="2028" name="Google Shape;2028;p101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01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0" name="Google Shape;2030;p101"/>
          <p:cNvGrpSpPr/>
          <p:nvPr/>
        </p:nvGrpSpPr>
        <p:grpSpPr>
          <a:xfrm>
            <a:off x="7881322" y="1301702"/>
            <a:ext cx="384399" cy="460611"/>
            <a:chOff x="-32576675" y="3944600"/>
            <a:chExt cx="307200" cy="292025"/>
          </a:xfrm>
        </p:grpSpPr>
        <p:sp>
          <p:nvSpPr>
            <p:cNvPr id="2031" name="Google Shape;2031;p101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01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3" name="Google Shape;2033;p101"/>
          <p:cNvGrpSpPr/>
          <p:nvPr/>
        </p:nvGrpSpPr>
        <p:grpSpPr>
          <a:xfrm>
            <a:off x="746397" y="3186302"/>
            <a:ext cx="384399" cy="460611"/>
            <a:chOff x="-32576675" y="3944600"/>
            <a:chExt cx="307200" cy="292025"/>
          </a:xfrm>
        </p:grpSpPr>
        <p:sp>
          <p:nvSpPr>
            <p:cNvPr id="2034" name="Google Shape;2034;p101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01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6" name="Google Shape;2036;p101"/>
          <p:cNvGrpSpPr/>
          <p:nvPr/>
        </p:nvGrpSpPr>
        <p:grpSpPr>
          <a:xfrm>
            <a:off x="7881322" y="3186302"/>
            <a:ext cx="384399" cy="460611"/>
            <a:chOff x="-32576675" y="3944600"/>
            <a:chExt cx="307200" cy="292025"/>
          </a:xfrm>
        </p:grpSpPr>
        <p:sp>
          <p:nvSpPr>
            <p:cNvPr id="2037" name="Google Shape;2037;p101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01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DD8090"/>
            </a:solidFill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 XL by Slidesgo">
  <a:themeElements>
    <a:clrScheme name="Simple Light">
      <a:dk1>
        <a:srgbClr val="3F0D08"/>
      </a:dk1>
      <a:lt1>
        <a:srgbClr val="B76338"/>
      </a:lt1>
      <a:dk2>
        <a:srgbClr val="FF982C"/>
      </a:dk2>
      <a:lt2>
        <a:srgbClr val="F9BA7A"/>
      </a:lt2>
      <a:accent1>
        <a:srgbClr val="FBD6AB"/>
      </a:accent1>
      <a:accent2>
        <a:srgbClr val="FFF8EC"/>
      </a:accent2>
      <a:accent3>
        <a:srgbClr val="A0995C"/>
      </a:accent3>
      <a:accent4>
        <a:srgbClr val="F8CD6D"/>
      </a:accent4>
      <a:accent5>
        <a:srgbClr val="AC4432"/>
      </a:accent5>
      <a:accent6>
        <a:srgbClr val="3E5B7F"/>
      </a:accent6>
      <a:hlink>
        <a:srgbClr val="3F0D0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自訂 2">
      <a:dk1>
        <a:sysClr val="windowText" lastClr="000000"/>
      </a:dk1>
      <a:lt1>
        <a:srgbClr val="B8B8B2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2339</Words>
  <Application>Microsoft Office PowerPoint</Application>
  <PresentationFormat>如螢幕大小 (16:9)</PresentationFormat>
  <Paragraphs>180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46" baseType="lpstr">
      <vt:lpstr>Arial</vt:lpstr>
      <vt:lpstr>新細明體</vt:lpstr>
      <vt:lpstr>Bodoni MT Black</vt:lpstr>
      <vt:lpstr>Comic Sans MS</vt:lpstr>
      <vt:lpstr>微軟正黑體</vt:lpstr>
      <vt:lpstr>Potta One</vt:lpstr>
      <vt:lpstr>華康馨香花體</vt:lpstr>
      <vt:lpstr>Stick</vt:lpstr>
      <vt:lpstr>Reggae One</vt:lpstr>
      <vt:lpstr>Montserrat</vt:lpstr>
      <vt:lpstr>華康馨香花體(P)</vt:lpstr>
      <vt:lpstr>Impact</vt:lpstr>
      <vt:lpstr>Open Sans</vt:lpstr>
      <vt:lpstr>RocknRoll One</vt:lpstr>
      <vt:lpstr>Gill Sans MT</vt:lpstr>
      <vt:lpstr>Titan One</vt:lpstr>
      <vt:lpstr>Noto Serif Hebrew</vt:lpstr>
      <vt:lpstr>Snap ITC</vt:lpstr>
      <vt:lpstr>Roboto Condensed Light</vt:lpstr>
      <vt:lpstr>Family XL by Slidesgo</vt:lpstr>
      <vt:lpstr>Badge</vt:lpstr>
      <vt:lpstr>Family</vt:lpstr>
      <vt:lpstr>給家長們的悄悄話</vt:lpstr>
      <vt:lpstr>防疫身心靈法寶提案</vt:lpstr>
      <vt:lpstr>製作時間規畫表 居家工作兼育兒一把罩 </vt:lpstr>
      <vt:lpstr>投影片 5</vt:lpstr>
      <vt:lpstr>讀萬卷書代替行萬里路</vt:lpstr>
      <vt:lpstr>滿滿的「悅讀」資源大平台</vt:lpstr>
      <vt:lpstr>聆聽音樂心靈享宴</vt:lpstr>
      <vt:lpstr>Give me some music!!!</vt:lpstr>
      <vt:lpstr>地理旅遊一兼二顧</vt:lpstr>
      <vt:lpstr>數位旅遊一把罩！！！</vt:lpstr>
      <vt:lpstr>輕鬆玩地圖 </vt:lpstr>
      <vt:lpstr>強身健腦運動去</vt:lpstr>
      <vt:lpstr>2.在房間或是客廳做做體操、找個空曠區域可以拍球､跳繩､短距離跑步。 </vt:lpstr>
      <vt:lpstr>HAVE FUN！大玩特玩！</vt:lpstr>
      <vt:lpstr>～做實驗真有趣～</vt:lpstr>
      <vt:lpstr>手繪小書、手繪日記</vt:lpstr>
      <vt:lpstr>撲克牌、疊疊樂、桌遊</vt:lpstr>
      <vt:lpstr>手作課程</vt:lpstr>
      <vt:lpstr>其他各類居家 活動與遊戲</vt:lpstr>
      <vt:lpstr>投影片 21</vt:lpstr>
      <vt:lpstr>01</vt:lpstr>
      <vt:lpstr>投影片 23</vt:lpstr>
      <vt:lpstr>投影片 24</vt:lpstr>
      <vt:lpstr>Best Wish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</dc:title>
  <dc:creator>Blues</dc:creator>
  <cp:lastModifiedBy>user</cp:lastModifiedBy>
  <cp:revision>30</cp:revision>
  <dcterms:modified xsi:type="dcterms:W3CDTF">2021-05-27T06:35:36Z</dcterms:modified>
</cp:coreProperties>
</file>